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2" r:id="rId4"/>
    <p:sldId id="261" r:id="rId5"/>
    <p:sldId id="264" r:id="rId6"/>
    <p:sldId id="266" r:id="rId7"/>
    <p:sldId id="268" r:id="rId8"/>
    <p:sldId id="265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E331-CCCE-41D2-9D01-4D0CF3AB8848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B825B-7716-451B-AA9F-87ED37EA2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9361-D4A2-44B8-B41C-B66CD94530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1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0B98-819C-43AB-9E49-E0799B5306A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50B7-0CB2-4E91-9274-FC8E614D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nccd.int/resources/manuals-and-guides/prais4-reporting-manu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unccd.int/resources/manuals-and-guides/prais4-reporting-manu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40714" y="2043869"/>
            <a:ext cx="72914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Reporting of SLM practices in PRAIS4</a:t>
            </a:r>
            <a:endParaRPr lang="es-AR" sz="6000" b="1" dirty="0">
              <a:solidFill>
                <a:schemeClr val="accent1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44" y="4154284"/>
            <a:ext cx="3077028" cy="203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3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PRAIS 4 Reporting Manual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355136" y="1733836"/>
            <a:ext cx="45168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000" dirty="0" smtClean="0">
              <a:solidFill>
                <a:srgbClr val="000000"/>
              </a:solidFill>
              <a:latin typeface="Arial 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38410" y="6084946"/>
            <a:ext cx="5154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</a:t>
            </a:r>
            <a:r>
              <a:rPr lang="es-AR" sz="10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www.unccd.int/resources/manuals-and-guides/prais4-reporting-manual</a:t>
            </a:r>
            <a:endParaRPr lang="es-A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000" dirty="0">
                <a:solidFill>
                  <a:schemeClr val="accent1">
                    <a:lumMod val="75000"/>
                  </a:schemeClr>
                </a:solidFill>
              </a:rPr>
              <a:t>https://prais4-reporting-manual.readthedocs.io/en/latest/index.html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7907" t="3507" r="1152" b="3438"/>
          <a:stretch/>
        </p:blipFill>
        <p:spPr>
          <a:xfrm>
            <a:off x="1355136" y="1682885"/>
            <a:ext cx="2451370" cy="349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253" r="4423"/>
          <a:stretch/>
        </p:blipFill>
        <p:spPr>
          <a:xfrm>
            <a:off x="4216623" y="2651130"/>
            <a:ext cx="7683335" cy="149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echa curvada hacia la izquierda 9"/>
          <p:cNvSpPr/>
          <p:nvPr/>
        </p:nvSpPr>
        <p:spPr>
          <a:xfrm rot="17075878">
            <a:off x="4143174" y="1267340"/>
            <a:ext cx="753619" cy="18502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38768" y="1555532"/>
            <a:ext cx="439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Section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7: Implementation Framework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Subsection 7.4: Action on the ground</a:t>
            </a:r>
            <a:endParaRPr lang="es-AR" dirty="0">
              <a:solidFill>
                <a:schemeClr val="accent1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825" y="4691178"/>
            <a:ext cx="2202707" cy="1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311315" y="533894"/>
            <a:ext cx="100214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PRAIS 4 Reporting Manual </a:t>
            </a:r>
          </a:p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ACTION ON THE GROUND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355136" y="1733836"/>
            <a:ext cx="45168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000" dirty="0" smtClean="0">
              <a:solidFill>
                <a:srgbClr val="000000"/>
              </a:solidFill>
              <a:latin typeface="Arial 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11315" y="6508849"/>
            <a:ext cx="10588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solidFill>
                  <a:schemeClr val="accent1">
                    <a:lumMod val="75000"/>
                  </a:schemeClr>
                </a:solidFill>
              </a:rPr>
              <a:t>https://prais4-reporting-manual.readthedocs.io/en/latest/implementationFramework.html#action-on-the-ground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136" y="1562823"/>
            <a:ext cx="9080271" cy="46692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7907" t="3507" r="1152" b="3438"/>
          <a:stretch/>
        </p:blipFill>
        <p:spPr>
          <a:xfrm rot="1147912">
            <a:off x="10363909" y="1065603"/>
            <a:ext cx="1124893" cy="160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ipse 1"/>
          <p:cNvSpPr/>
          <p:nvPr/>
        </p:nvSpPr>
        <p:spPr>
          <a:xfrm>
            <a:off x="3791565" y="1411816"/>
            <a:ext cx="2898842" cy="5536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/>
          <p:cNvSpPr/>
          <p:nvPr/>
        </p:nvSpPr>
        <p:spPr>
          <a:xfrm>
            <a:off x="1082548" y="2605405"/>
            <a:ext cx="2898842" cy="5536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redondeado 16"/>
          <p:cNvSpPr/>
          <p:nvPr/>
        </p:nvSpPr>
        <p:spPr>
          <a:xfrm>
            <a:off x="3791565" y="5666064"/>
            <a:ext cx="6916429" cy="683935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13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SLM practices in PRAIS 4 platform 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1465694" y="1360674"/>
            <a:ext cx="9712655" cy="478974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996142" y="2783200"/>
            <a:ext cx="5407958" cy="6458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/>
          <p:cNvSpPr txBox="1"/>
          <p:nvPr/>
        </p:nvSpPr>
        <p:spPr>
          <a:xfrm>
            <a:off x="6731000" y="3349727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 YES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selected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list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practices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appears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71013" y="2137593"/>
            <a:ext cx="386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1-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implemented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SLM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practices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combat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land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degradation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082800" y="3429000"/>
            <a:ext cx="2959100" cy="2921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5230798" y="4772977"/>
            <a:ext cx="419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2-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types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of SLM are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implemented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Categories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types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of SLM) are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based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WOCAT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52289"/>
          <a:stretch/>
        </p:blipFill>
        <p:spPr>
          <a:xfrm>
            <a:off x="9130022" y="5655927"/>
            <a:ext cx="2202707" cy="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 rotWithShape="1">
          <a:blip r:embed="rId3"/>
          <a:srcRect t="55154" r="65393" b="-1"/>
          <a:stretch/>
        </p:blipFill>
        <p:spPr>
          <a:xfrm>
            <a:off x="5927067" y="2791987"/>
            <a:ext cx="5666284" cy="365759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/>
          <a:srcRect t="4756" r="73225" b="45069"/>
          <a:stretch/>
        </p:blipFill>
        <p:spPr>
          <a:xfrm>
            <a:off x="1706370" y="1731064"/>
            <a:ext cx="4144406" cy="39782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850776" y="1407899"/>
            <a:ext cx="58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2-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types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of SLM are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implemented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Categories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types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of SLM) are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based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WOCAT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r="94040"/>
          <a:stretch/>
        </p:blipFill>
        <p:spPr>
          <a:xfrm>
            <a:off x="1132558" y="1529551"/>
            <a:ext cx="578841" cy="4789742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SLM practices in PRAIS 4 platform 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/>
          <a:srcRect t="52289"/>
          <a:stretch/>
        </p:blipFill>
        <p:spPr>
          <a:xfrm>
            <a:off x="9390644" y="5972256"/>
            <a:ext cx="2202707" cy="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4"/>
          <a:srcRect r="38608"/>
          <a:stretch/>
        </p:blipFill>
        <p:spPr>
          <a:xfrm>
            <a:off x="1311315" y="1360674"/>
            <a:ext cx="7405173" cy="540826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674962" y="3360527"/>
            <a:ext cx="5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3-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Details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description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experience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674961" y="5360380"/>
            <a:ext cx="680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4-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they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been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successful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Factors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explaining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success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SLM practices in PRAIS 4 platform 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52289"/>
          <a:stretch/>
        </p:blipFill>
        <p:spPr>
          <a:xfrm>
            <a:off x="9225753" y="6074862"/>
            <a:ext cx="2202707" cy="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/>
          <p:nvPr/>
        </p:nvPicPr>
        <p:blipFill rotWithShape="1">
          <a:blip r:embed="rId3"/>
          <a:srcRect l="6870" t="9967" r="53016" b="25650"/>
          <a:stretch/>
        </p:blipFill>
        <p:spPr>
          <a:xfrm>
            <a:off x="2173184" y="1820113"/>
            <a:ext cx="7291450" cy="4821382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3"/>
          <a:srcRect r="94046"/>
          <a:stretch/>
        </p:blipFill>
        <p:spPr>
          <a:xfrm>
            <a:off x="1311315" y="1472088"/>
            <a:ext cx="861869" cy="5385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032332" y="2716304"/>
            <a:ext cx="5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5-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there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diffciulties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12342" y="5446451"/>
            <a:ext cx="5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6-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Lessons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learnt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3"/>
          <a:srcRect r="50733" b="97309"/>
          <a:stretch/>
        </p:blipFill>
        <p:spPr>
          <a:xfrm>
            <a:off x="1311315" y="1472088"/>
            <a:ext cx="7132041" cy="14493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SLM practices in PRAIS 4 platform 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52289"/>
          <a:stretch/>
        </p:blipFill>
        <p:spPr>
          <a:xfrm>
            <a:off x="9464634" y="5881602"/>
            <a:ext cx="2202707" cy="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/>
          <p:nvPr/>
        </p:nvPicPr>
        <p:blipFill rotWithShape="1">
          <a:blip r:embed="rId3"/>
          <a:srcRect r="14624"/>
          <a:stretch/>
        </p:blipFill>
        <p:spPr>
          <a:xfrm>
            <a:off x="2192508" y="1617023"/>
            <a:ext cx="9593091" cy="5140037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4"/>
          <a:srcRect r="94046"/>
          <a:stretch/>
        </p:blipFill>
        <p:spPr>
          <a:xfrm>
            <a:off x="1311315" y="1472088"/>
            <a:ext cx="861869" cy="5385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508241" y="4165044"/>
            <a:ext cx="5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8-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Collaboration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other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countries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4"/>
          <a:srcRect r="50733" b="97309"/>
          <a:stretch/>
        </p:blipFill>
        <p:spPr>
          <a:xfrm>
            <a:off x="1311315" y="1472088"/>
            <a:ext cx="7132041" cy="144935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4629185" y="2435724"/>
            <a:ext cx="5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7-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Participation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Youth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women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SLM practices in PRAIS 4 platform 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t="52289"/>
          <a:stretch/>
        </p:blipFill>
        <p:spPr>
          <a:xfrm>
            <a:off x="9346697" y="2871126"/>
            <a:ext cx="2202707" cy="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9233"/>
            <a:ext cx="1048871" cy="991441"/>
          </a:xfrm>
          <a:prstGeom prst="rect">
            <a:avLst/>
          </a:prstGeom>
          <a:solidFill>
            <a:srgbClr val="E28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8871" y="0"/>
            <a:ext cx="0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" y="369233"/>
            <a:ext cx="100646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7" y="245406"/>
            <a:ext cx="1572851" cy="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311315" y="718560"/>
            <a:ext cx="1002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PRAIS 4 SLM Reporting</a:t>
            </a:r>
            <a:endParaRPr lang="es-AR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355136" y="1733836"/>
            <a:ext cx="45168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000" dirty="0" smtClean="0">
              <a:solidFill>
                <a:srgbClr val="000000"/>
              </a:solidFill>
              <a:latin typeface="Arial 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38410" y="6084946"/>
            <a:ext cx="5154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</a:t>
            </a:r>
            <a:r>
              <a:rPr lang="es-AR" sz="10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www.unccd.int/resources/manuals-and-guides/prais4-reporting-manual</a:t>
            </a:r>
            <a:endParaRPr lang="es-A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1000" dirty="0">
                <a:solidFill>
                  <a:schemeClr val="accent1">
                    <a:lumMod val="75000"/>
                  </a:schemeClr>
                </a:solidFill>
              </a:rPr>
              <a:t>https://prais4-reporting-manual.readthedocs.io/en/latest/index.html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19539" y="2093509"/>
            <a:ext cx="79174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If the practice is already included in the WOCAT system or another similar online database, a link to these systems should be included</a:t>
            </a:r>
            <a:endParaRPr lang="es-AR" sz="2800" b="1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825" y="4691178"/>
            <a:ext cx="2202707" cy="1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Widescreen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</vt:lpstr>
      <vt:lpstr>Calibri</vt:lpstr>
      <vt:lpstr>Calibri Light</vt:lpstr>
      <vt:lpstr>Gadugi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CDE - University of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Harari</dc:creator>
  <cp:lastModifiedBy>Joana Eichenberger</cp:lastModifiedBy>
  <cp:revision>18</cp:revision>
  <dcterms:created xsi:type="dcterms:W3CDTF">2021-11-01T12:30:17Z</dcterms:created>
  <dcterms:modified xsi:type="dcterms:W3CDTF">2022-04-08T09:15:56Z</dcterms:modified>
</cp:coreProperties>
</file>