
<file path=[Content_Types].xml><?xml version="1.0" encoding="utf-8"?>
<Types xmlns="http://schemas.openxmlformats.org/package/2006/content-types">
  <Default Extension="png" ContentType="image/png"/>
  <Default Extension="svg" ContentType="image/svg+xml"/>
  <Default Extension="jfif"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780" r:id="rId2"/>
    <p:sldMasterId id="2147483791" r:id="rId3"/>
    <p:sldMasterId id="2147483804" r:id="rId4"/>
  </p:sldMasterIdLst>
  <p:notesMasterIdLst>
    <p:notesMasterId r:id="rId43"/>
  </p:notesMasterIdLst>
  <p:sldIdLst>
    <p:sldId id="3485" r:id="rId5"/>
    <p:sldId id="384" r:id="rId6"/>
    <p:sldId id="3463" r:id="rId7"/>
    <p:sldId id="360" r:id="rId8"/>
    <p:sldId id="1266" r:id="rId9"/>
    <p:sldId id="1267" r:id="rId10"/>
    <p:sldId id="363" r:id="rId11"/>
    <p:sldId id="364" r:id="rId12"/>
    <p:sldId id="365" r:id="rId13"/>
    <p:sldId id="366" r:id="rId14"/>
    <p:sldId id="367" r:id="rId15"/>
    <p:sldId id="1268" r:id="rId16"/>
    <p:sldId id="369" r:id="rId17"/>
    <p:sldId id="371" r:id="rId18"/>
    <p:sldId id="372" r:id="rId19"/>
    <p:sldId id="373" r:id="rId20"/>
    <p:sldId id="374" r:id="rId21"/>
    <p:sldId id="1269" r:id="rId22"/>
    <p:sldId id="376" r:id="rId23"/>
    <p:sldId id="377" r:id="rId24"/>
    <p:sldId id="378" r:id="rId25"/>
    <p:sldId id="342" r:id="rId26"/>
    <p:sldId id="345" r:id="rId27"/>
    <p:sldId id="344" r:id="rId28"/>
    <p:sldId id="1270" r:id="rId29"/>
    <p:sldId id="1274" r:id="rId30"/>
    <p:sldId id="357" r:id="rId31"/>
    <p:sldId id="1594" r:id="rId32"/>
    <p:sldId id="1595" r:id="rId33"/>
    <p:sldId id="3486" r:id="rId34"/>
    <p:sldId id="3487" r:id="rId35"/>
    <p:sldId id="256" r:id="rId36"/>
    <p:sldId id="3511" r:id="rId37"/>
    <p:sldId id="273" r:id="rId38"/>
    <p:sldId id="3513" r:id="rId39"/>
    <p:sldId id="476" r:id="rId40"/>
    <p:sldId id="477" r:id="rId41"/>
    <p:sldId id="267" r:id="rId42"/>
  </p:sldIdLst>
  <p:sldSz cx="9144000" cy="5143500" type="screen16x9"/>
  <p:notesSz cx="6858000" cy="9144000"/>
  <p:embeddedFontLst>
    <p:embeddedFont>
      <p:font typeface="Calibri" panose="020F0502020204030204" pitchFamily="34" charset="0"/>
      <p:regular r:id="rId44"/>
      <p:bold r:id="rId45"/>
      <p:italic r:id="rId46"/>
      <p:boldItalic r:id="rId47"/>
    </p:embeddedFont>
    <p:embeddedFont>
      <p:font typeface="Gadugi" panose="020B0502040204020203" pitchFamily="34" charset="0"/>
      <p:regular r:id="rId48"/>
      <p:bold r:id="rId49"/>
    </p:embeddedFont>
    <p:embeddedFont>
      <p:font typeface="IBM Plex Sans" panose="020B0604020202020204" charset="0"/>
      <p:regular r:id="rId50"/>
      <p:bold r:id="rId51"/>
      <p:italic r:id="rId52"/>
      <p:boldItalic r:id="rId53"/>
    </p:embeddedFont>
    <p:embeddedFont>
      <p:font typeface="Josefin Sans" panose="020B0604020202020204" charset="0"/>
      <p:regular r:id="rId54"/>
      <p:bold r:id="rId55"/>
      <p:italic r:id="rId56"/>
      <p:boldItalic r:id="rId57"/>
    </p:embeddedFont>
    <p:embeddedFont>
      <p:font typeface="Karla" panose="020B0604020202020204" charset="0"/>
      <p:regular r:id="rId58"/>
      <p:bold r:id="rId59"/>
      <p:italic r:id="rId60"/>
      <p:boldItalic r:id="rId61"/>
    </p:embeddedFont>
    <p:embeddedFont>
      <p:font typeface="Montserrat" charset="0"/>
      <p:regular r:id="rId62"/>
      <p:bold r:id="rId63"/>
      <p:italic r:id="rId64"/>
      <p:boldItalic r:id="rId65"/>
    </p:embeddedFont>
    <p:embeddedFont>
      <p:font typeface="Montserrat Medium" charset="0"/>
      <p:regular r:id="rId66"/>
      <p:bold r:id="rId67"/>
      <p:italic r:id="rId68"/>
      <p:boldItalic r:id="rId69"/>
    </p:embeddedFont>
    <p:embeddedFont>
      <p:font typeface="Montserrat Thin" charset="0"/>
      <p:regular r:id="rId70"/>
      <p:bold r:id="rId71"/>
      <p:italic r:id="rId72"/>
      <p:boldItalic r:id="rId73"/>
    </p:embeddedFont>
    <p:embeddedFont>
      <p:font typeface="Open Sans" panose="020B0604020202020204" charset="0"/>
      <p:regular r:id="rId74"/>
      <p:bold r:id="rId75"/>
      <p:italic r:id="rId76"/>
      <p:boldItalic r:id="rId77"/>
    </p:embeddedFont>
    <p:embeddedFont>
      <p:font typeface="Roboto"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GEE" id="{B5AECD50-CF40-4C8F-B8CF-F526B5BB4719}">
          <p14:sldIdLst>
            <p14:sldId id="3485"/>
            <p14:sldId id="384"/>
            <p14:sldId id="3463"/>
            <p14:sldId id="360"/>
            <p14:sldId id="1266"/>
            <p14:sldId id="1267"/>
            <p14:sldId id="363"/>
            <p14:sldId id="364"/>
            <p14:sldId id="365"/>
            <p14:sldId id="366"/>
            <p14:sldId id="367"/>
            <p14:sldId id="1268"/>
            <p14:sldId id="369"/>
            <p14:sldId id="371"/>
            <p14:sldId id="372"/>
            <p14:sldId id="373"/>
            <p14:sldId id="374"/>
            <p14:sldId id="1269"/>
            <p14:sldId id="376"/>
            <p14:sldId id="377"/>
            <p14:sldId id="378"/>
            <p14:sldId id="342"/>
            <p14:sldId id="345"/>
            <p14:sldId id="344"/>
            <p14:sldId id="1270"/>
            <p14:sldId id="1274"/>
            <p14:sldId id="357"/>
            <p14:sldId id="1594"/>
            <p14:sldId id="1595"/>
            <p14:sldId id="3486"/>
            <p14:sldId id="3487"/>
            <p14:sldId id="256"/>
            <p14:sldId id="3511"/>
            <p14:sldId id="273"/>
            <p14:sldId id="3513"/>
            <p14:sldId id="476"/>
            <p14:sldId id="477"/>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0099"/>
    <a:srgbClr val="FF6600"/>
    <a:srgbClr val="CC9900"/>
    <a:srgbClr val="FFFFCC"/>
    <a:srgbClr val="EED39E"/>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2E28E8-B671-4ABC-82B7-2A31E441C936}">
  <a:tblStyle styleId="{7C2E28E8-B671-4ABC-82B7-2A31E441C9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53" autoAdjust="0"/>
    <p:restoredTop sz="94660"/>
  </p:normalViewPr>
  <p:slideViewPr>
    <p:cSldViewPr snapToGrid="0">
      <p:cViewPr>
        <p:scale>
          <a:sx n="75" d="100"/>
          <a:sy n="75" d="100"/>
        </p:scale>
        <p:origin x="538" y="5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10.fntdata"/><Relationship Id="rId58" Type="http://schemas.openxmlformats.org/officeDocument/2006/relationships/font" Target="fonts/font15.fntdata"/><Relationship Id="rId74" Type="http://schemas.openxmlformats.org/officeDocument/2006/relationships/font" Target="fonts/font31.fntdata"/><Relationship Id="rId79" Type="http://schemas.openxmlformats.org/officeDocument/2006/relationships/font" Target="fonts/font36.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font" Target="fonts/font34.fntdata"/><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font" Target="fonts/font29.fntdata"/><Relationship Id="rId80" Type="http://schemas.openxmlformats.org/officeDocument/2006/relationships/font" Target="fonts/font37.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font" Target="fonts/font3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font" Target="fonts/font35.fntdata"/><Relationship Id="rId81" Type="http://schemas.openxmlformats.org/officeDocument/2006/relationships/font" Target="fonts/font3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font" Target="fonts/font33.fntdata"/><Relationship Id="rId7" Type="http://schemas.openxmlformats.org/officeDocument/2006/relationships/slide" Target="slides/slide3.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font" Target="fonts/font2.fntdata"/><Relationship Id="rId66" Type="http://schemas.openxmlformats.org/officeDocument/2006/relationships/font" Target="fonts/font23.fntdata"/><Relationship Id="rId61" Type="http://schemas.openxmlformats.org/officeDocument/2006/relationships/font" Target="fonts/font18.fntdata"/><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8F8BA-D20B-467D-84EC-F411F607D94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0ACC062-2ED3-4B8C-B6A5-7F266ED6BF43}">
      <dgm:prSet phldrT="[Text]"/>
      <dgm:spPr/>
      <dgm:t>
        <a:bodyPr/>
        <a:lstStyle/>
        <a:p>
          <a:pPr>
            <a:buClr>
              <a:srgbClr val="A5644E">
                <a:lumMod val="75000"/>
              </a:srgbClr>
            </a:buClr>
            <a:buSzPct val="113000"/>
            <a:buFont typeface="Arial" panose="020B0604020202020204" pitchFamily="34" charset="0"/>
            <a:buChar char="•"/>
          </a:pPr>
          <a:r>
            <a:rPr kumimoji="0" lang="en-US" b="1" i="0" u="none" strike="noStrike" cap="none" spc="0" normalizeH="0" baseline="0" noProof="0">
              <a:ln/>
              <a:effectLst/>
              <a:uLnTx/>
              <a:uFillTx/>
              <a:latin typeface="Gadugi" panose="020B0502040204020203" pitchFamily="34" charset="0"/>
              <a:ea typeface="Gadugi" panose="020B0502040204020203" pitchFamily="34" charset="0"/>
              <a:cs typeface="+mn-cs"/>
            </a:rPr>
            <a:t>Visualization and comparison of maps </a:t>
          </a:r>
          <a:endParaRPr lang="en-US" dirty="0"/>
        </a:p>
      </dgm:t>
    </dgm:pt>
    <dgm:pt modelId="{704A4FC9-3718-4D44-85FE-EE7EFE69F6E7}" type="parTrans" cxnId="{9B26A254-AD95-4BAF-8596-68712CECFB16}">
      <dgm:prSet/>
      <dgm:spPr/>
      <dgm:t>
        <a:bodyPr/>
        <a:lstStyle/>
        <a:p>
          <a:endParaRPr lang="en-US"/>
        </a:p>
      </dgm:t>
    </dgm:pt>
    <dgm:pt modelId="{84FCC5B9-F169-4CDB-B45B-DF5DD8D2BF86}" type="sibTrans" cxnId="{9B26A254-AD95-4BAF-8596-68712CECFB16}">
      <dgm:prSet/>
      <dgm:spPr/>
      <dgm:t>
        <a:bodyPr/>
        <a:lstStyle/>
        <a:p>
          <a:endParaRPr lang="en-US"/>
        </a:p>
      </dgm:t>
    </dgm:pt>
    <dgm:pt modelId="{9D819878-E8AF-4EF6-9338-79255A029C46}">
      <dgm:prSet phldrT="[Text]"/>
      <dgm:spPr/>
      <dgm:t>
        <a:bodyPr/>
        <a:lstStyle/>
        <a:p>
          <a:pPr>
            <a:buClr>
              <a:srgbClr val="A5644E">
                <a:lumMod val="75000"/>
              </a:srgbClr>
            </a:buClr>
            <a:buSzPct val="113000"/>
            <a:buFont typeface="Arial" panose="020B0604020202020204" pitchFamily="34" charset="0"/>
            <a:buChar char="•"/>
          </a:pPr>
          <a:r>
            <a:rPr kumimoji="0" lang="en-US" b="1" i="0" u="none" strike="noStrike" cap="none" spc="0" normalizeH="0" baseline="0" noProof="0">
              <a:ln/>
              <a:effectLst/>
              <a:uLnTx/>
              <a:uFillTx/>
              <a:latin typeface="Gadugi" panose="020B0502040204020203" pitchFamily="34" charset="0"/>
              <a:ea typeface="Gadugi" panose="020B0502040204020203" pitchFamily="34" charset="0"/>
              <a:cs typeface="+mn-cs"/>
            </a:rPr>
            <a:t>Land cover Transition Analysis with national data</a:t>
          </a:r>
          <a:endParaRPr lang="en-US" dirty="0"/>
        </a:p>
      </dgm:t>
    </dgm:pt>
    <dgm:pt modelId="{4C7CB293-63AA-4378-9236-2CD48EC90D83}" type="parTrans" cxnId="{788CE751-792A-46A5-825C-C882C8C105D3}">
      <dgm:prSet/>
      <dgm:spPr/>
      <dgm:t>
        <a:bodyPr/>
        <a:lstStyle/>
        <a:p>
          <a:endParaRPr lang="en-US"/>
        </a:p>
      </dgm:t>
    </dgm:pt>
    <dgm:pt modelId="{11E35C30-101D-4B37-9DF5-507AB1DC1237}" type="sibTrans" cxnId="{788CE751-792A-46A5-825C-C882C8C105D3}">
      <dgm:prSet/>
      <dgm:spPr/>
      <dgm:t>
        <a:bodyPr/>
        <a:lstStyle/>
        <a:p>
          <a:endParaRPr lang="en-US"/>
        </a:p>
      </dgm:t>
    </dgm:pt>
    <dgm:pt modelId="{E3BD6C86-C8B8-43F0-AF9B-61F443DF68DD}">
      <dgm:prSet/>
      <dgm:spPr/>
      <dgm:t>
        <a:bodyPr/>
        <a:lstStyle/>
        <a:p>
          <a:r>
            <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rPr>
            <a:t>Statistics, charts and tables at different spatial scales</a:t>
          </a:r>
        </a:p>
      </dgm:t>
    </dgm:pt>
    <dgm:pt modelId="{5EFEABC0-752E-47DA-AE15-FEC5B907D273}" type="parTrans" cxnId="{AE97B728-8539-4C96-B0DC-A6B1B60755C8}">
      <dgm:prSet/>
      <dgm:spPr/>
      <dgm:t>
        <a:bodyPr/>
        <a:lstStyle/>
        <a:p>
          <a:endParaRPr lang="en-US"/>
        </a:p>
      </dgm:t>
    </dgm:pt>
    <dgm:pt modelId="{29AEA8A0-24D4-4D17-86A8-95E83B461631}" type="sibTrans" cxnId="{AE97B728-8539-4C96-B0DC-A6B1B60755C8}">
      <dgm:prSet/>
      <dgm:spPr/>
      <dgm:t>
        <a:bodyPr/>
        <a:lstStyle/>
        <a:p>
          <a:endParaRPr lang="en-US"/>
        </a:p>
      </dgm:t>
    </dgm:pt>
    <dgm:pt modelId="{E9CD2D34-4B5E-470E-B666-366B6D698DF9}">
      <dgm:prSet/>
      <dgm:spPr/>
      <dgm:t>
        <a:bodyPr/>
        <a:lstStyle/>
        <a:p>
          <a:r>
            <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rPr>
            <a:t>Advance Multicriteria Analysis</a:t>
          </a:r>
        </a:p>
      </dgm:t>
    </dgm:pt>
    <dgm:pt modelId="{B7E342BD-E401-47EE-972A-BCD75221B655}" type="parTrans" cxnId="{1C545010-F9B2-450F-BA52-4D2B846F59CF}">
      <dgm:prSet/>
      <dgm:spPr/>
      <dgm:t>
        <a:bodyPr/>
        <a:lstStyle/>
        <a:p>
          <a:endParaRPr lang="en-US"/>
        </a:p>
      </dgm:t>
    </dgm:pt>
    <dgm:pt modelId="{FF15B6A5-1B63-4747-82C1-6DCEA8B885AE}" type="sibTrans" cxnId="{1C545010-F9B2-450F-BA52-4D2B846F59CF}">
      <dgm:prSet/>
      <dgm:spPr/>
      <dgm:t>
        <a:bodyPr/>
        <a:lstStyle/>
        <a:p>
          <a:endParaRPr lang="en-US"/>
        </a:p>
      </dgm:t>
    </dgm:pt>
    <dgm:pt modelId="{9EB954FA-E83B-46C0-87A8-32E7A849055D}">
      <dgm:prSet/>
      <dgm:spPr/>
      <dgm:t>
        <a:bodyPr/>
        <a:lstStyle/>
        <a:p>
          <a:r>
            <a:rPr kumimoji="0" lang="en-US" b="1" i="0" u="none" strike="noStrike" cap="none" spc="0" normalizeH="0" baseline="0" noProof="0" dirty="0">
              <a:ln/>
              <a:effectLst/>
              <a:uLnTx/>
              <a:uFillTx/>
              <a:latin typeface="Gadugi" panose="020B0502040204020203" pitchFamily="34" charset="0"/>
              <a:ea typeface="Gadugi" panose="020B0502040204020203" pitchFamily="34" charset="0"/>
              <a:cs typeface="+mn-cs"/>
            </a:rPr>
            <a:t>Support to Participatory Mapping process</a:t>
          </a:r>
        </a:p>
      </dgm:t>
    </dgm:pt>
    <dgm:pt modelId="{7BA88918-406D-4926-9EB4-3E1CAFC2E438}" type="parTrans" cxnId="{46B0FE6E-BEBF-4878-BC4A-362D6301BDA3}">
      <dgm:prSet/>
      <dgm:spPr/>
      <dgm:t>
        <a:bodyPr/>
        <a:lstStyle/>
        <a:p>
          <a:endParaRPr lang="en-US"/>
        </a:p>
      </dgm:t>
    </dgm:pt>
    <dgm:pt modelId="{57D0F1EF-22A3-4EA2-B066-7A3D1EE6D31D}" type="sibTrans" cxnId="{46B0FE6E-BEBF-4878-BC4A-362D6301BDA3}">
      <dgm:prSet/>
      <dgm:spPr/>
      <dgm:t>
        <a:bodyPr/>
        <a:lstStyle/>
        <a:p>
          <a:endParaRPr lang="en-US"/>
        </a:p>
      </dgm:t>
    </dgm:pt>
    <dgm:pt modelId="{16665198-9C7F-4C0B-86D2-69F3C544E927}" type="pres">
      <dgm:prSet presAssocID="{92A8F8BA-D20B-467D-84EC-F411F607D944}" presName="diagram" presStyleCnt="0">
        <dgm:presLayoutVars>
          <dgm:dir/>
          <dgm:resizeHandles val="exact"/>
        </dgm:presLayoutVars>
      </dgm:prSet>
      <dgm:spPr/>
    </dgm:pt>
    <dgm:pt modelId="{22686247-9EA9-433D-8DF4-CFC0FA4DA371}" type="pres">
      <dgm:prSet presAssocID="{F0ACC062-2ED3-4B8C-B6A5-7F266ED6BF43}" presName="node" presStyleLbl="node1" presStyleIdx="0" presStyleCnt="5">
        <dgm:presLayoutVars>
          <dgm:bulletEnabled val="1"/>
        </dgm:presLayoutVars>
      </dgm:prSet>
      <dgm:spPr/>
    </dgm:pt>
    <dgm:pt modelId="{74CA7F83-76C0-4D84-BCB0-B87A9AB138B6}" type="pres">
      <dgm:prSet presAssocID="{84FCC5B9-F169-4CDB-B45B-DF5DD8D2BF86}" presName="sibTrans" presStyleCnt="0"/>
      <dgm:spPr/>
    </dgm:pt>
    <dgm:pt modelId="{EB7E65EC-F9F8-42C7-AAF2-0D45E5C60C41}" type="pres">
      <dgm:prSet presAssocID="{9EB954FA-E83B-46C0-87A8-32E7A849055D}" presName="node" presStyleLbl="node1" presStyleIdx="1" presStyleCnt="5">
        <dgm:presLayoutVars>
          <dgm:bulletEnabled val="1"/>
        </dgm:presLayoutVars>
      </dgm:prSet>
      <dgm:spPr/>
    </dgm:pt>
    <dgm:pt modelId="{60BDF9EC-81CB-4EEF-9F3D-E374905EB2D6}" type="pres">
      <dgm:prSet presAssocID="{57D0F1EF-22A3-4EA2-B066-7A3D1EE6D31D}" presName="sibTrans" presStyleCnt="0"/>
      <dgm:spPr/>
    </dgm:pt>
    <dgm:pt modelId="{561FDBDC-7BF0-4E26-B7DB-3D7B79E2A90E}" type="pres">
      <dgm:prSet presAssocID="{E3BD6C86-C8B8-43F0-AF9B-61F443DF68DD}" presName="node" presStyleLbl="node1" presStyleIdx="2" presStyleCnt="5">
        <dgm:presLayoutVars>
          <dgm:bulletEnabled val="1"/>
        </dgm:presLayoutVars>
      </dgm:prSet>
      <dgm:spPr/>
    </dgm:pt>
    <dgm:pt modelId="{94CFA7A7-A627-497A-8668-F2811E402F83}" type="pres">
      <dgm:prSet presAssocID="{29AEA8A0-24D4-4D17-86A8-95E83B461631}" presName="sibTrans" presStyleCnt="0"/>
      <dgm:spPr/>
    </dgm:pt>
    <dgm:pt modelId="{7268467B-A58A-4562-9623-2DDA1032F21A}" type="pres">
      <dgm:prSet presAssocID="{9D819878-E8AF-4EF6-9338-79255A029C46}" presName="node" presStyleLbl="node1" presStyleIdx="3" presStyleCnt="5">
        <dgm:presLayoutVars>
          <dgm:bulletEnabled val="1"/>
        </dgm:presLayoutVars>
      </dgm:prSet>
      <dgm:spPr/>
    </dgm:pt>
    <dgm:pt modelId="{A99F9DD3-A4F0-478B-9C27-D09D77AC0DE7}" type="pres">
      <dgm:prSet presAssocID="{11E35C30-101D-4B37-9DF5-507AB1DC1237}" presName="sibTrans" presStyleCnt="0"/>
      <dgm:spPr/>
    </dgm:pt>
    <dgm:pt modelId="{4C54D581-9392-49F2-AAE0-C25A8AF6F0B7}" type="pres">
      <dgm:prSet presAssocID="{E9CD2D34-4B5E-470E-B666-366B6D698DF9}" presName="node" presStyleLbl="node1" presStyleIdx="4" presStyleCnt="5">
        <dgm:presLayoutVars>
          <dgm:bulletEnabled val="1"/>
        </dgm:presLayoutVars>
      </dgm:prSet>
      <dgm:spPr/>
    </dgm:pt>
  </dgm:ptLst>
  <dgm:cxnLst>
    <dgm:cxn modelId="{1C545010-F9B2-450F-BA52-4D2B846F59CF}" srcId="{92A8F8BA-D20B-467D-84EC-F411F607D944}" destId="{E9CD2D34-4B5E-470E-B666-366B6D698DF9}" srcOrd="4" destOrd="0" parTransId="{B7E342BD-E401-47EE-972A-BCD75221B655}" sibTransId="{FF15B6A5-1B63-4747-82C1-6DCEA8B885AE}"/>
    <dgm:cxn modelId="{AE97B728-8539-4C96-B0DC-A6B1B60755C8}" srcId="{92A8F8BA-D20B-467D-84EC-F411F607D944}" destId="{E3BD6C86-C8B8-43F0-AF9B-61F443DF68DD}" srcOrd="2" destOrd="0" parTransId="{5EFEABC0-752E-47DA-AE15-FEC5B907D273}" sibTransId="{29AEA8A0-24D4-4D17-86A8-95E83B461631}"/>
    <dgm:cxn modelId="{1BABD441-1DF2-4DDF-B76D-0A047939CC7D}" type="presOf" srcId="{F0ACC062-2ED3-4B8C-B6A5-7F266ED6BF43}" destId="{22686247-9EA9-433D-8DF4-CFC0FA4DA371}" srcOrd="0" destOrd="0" presId="urn:microsoft.com/office/officeart/2005/8/layout/default"/>
    <dgm:cxn modelId="{68459467-5A2A-4BB6-ABBD-E782782789F4}" type="presOf" srcId="{9EB954FA-E83B-46C0-87A8-32E7A849055D}" destId="{EB7E65EC-F9F8-42C7-AAF2-0D45E5C60C41}" srcOrd="0" destOrd="0" presId="urn:microsoft.com/office/officeart/2005/8/layout/default"/>
    <dgm:cxn modelId="{D7E09C48-01CD-4A5F-909D-7EB8894CC3B6}" type="presOf" srcId="{E9CD2D34-4B5E-470E-B666-366B6D698DF9}" destId="{4C54D581-9392-49F2-AAE0-C25A8AF6F0B7}" srcOrd="0" destOrd="0" presId="urn:microsoft.com/office/officeart/2005/8/layout/default"/>
    <dgm:cxn modelId="{46B0FE6E-BEBF-4878-BC4A-362D6301BDA3}" srcId="{92A8F8BA-D20B-467D-84EC-F411F607D944}" destId="{9EB954FA-E83B-46C0-87A8-32E7A849055D}" srcOrd="1" destOrd="0" parTransId="{7BA88918-406D-4926-9EB4-3E1CAFC2E438}" sibTransId="{57D0F1EF-22A3-4EA2-B066-7A3D1EE6D31D}"/>
    <dgm:cxn modelId="{788CE751-792A-46A5-825C-C882C8C105D3}" srcId="{92A8F8BA-D20B-467D-84EC-F411F607D944}" destId="{9D819878-E8AF-4EF6-9338-79255A029C46}" srcOrd="3" destOrd="0" parTransId="{4C7CB293-63AA-4378-9236-2CD48EC90D83}" sibTransId="{11E35C30-101D-4B37-9DF5-507AB1DC1237}"/>
    <dgm:cxn modelId="{9B26A254-AD95-4BAF-8596-68712CECFB16}" srcId="{92A8F8BA-D20B-467D-84EC-F411F607D944}" destId="{F0ACC062-2ED3-4B8C-B6A5-7F266ED6BF43}" srcOrd="0" destOrd="0" parTransId="{704A4FC9-3718-4D44-85FE-EE7EFE69F6E7}" sibTransId="{84FCC5B9-F169-4CDB-B45B-DF5DD8D2BF86}"/>
    <dgm:cxn modelId="{98C87975-00A5-45F8-B5CF-81A65CCB54E2}" type="presOf" srcId="{9D819878-E8AF-4EF6-9338-79255A029C46}" destId="{7268467B-A58A-4562-9623-2DDA1032F21A}" srcOrd="0" destOrd="0" presId="urn:microsoft.com/office/officeart/2005/8/layout/default"/>
    <dgm:cxn modelId="{64958559-21C9-493E-878E-9FBBFF0DE821}" type="presOf" srcId="{92A8F8BA-D20B-467D-84EC-F411F607D944}" destId="{16665198-9C7F-4C0B-86D2-69F3C544E927}" srcOrd="0" destOrd="0" presId="urn:microsoft.com/office/officeart/2005/8/layout/default"/>
    <dgm:cxn modelId="{C4A633E1-7C30-4ACB-AB30-1FF38CCC8EC4}" type="presOf" srcId="{E3BD6C86-C8B8-43F0-AF9B-61F443DF68DD}" destId="{561FDBDC-7BF0-4E26-B7DB-3D7B79E2A90E}" srcOrd="0" destOrd="0" presId="urn:microsoft.com/office/officeart/2005/8/layout/default"/>
    <dgm:cxn modelId="{ACF4732D-5B45-4C1A-A21C-6877B0BEEF1F}" type="presParOf" srcId="{16665198-9C7F-4C0B-86D2-69F3C544E927}" destId="{22686247-9EA9-433D-8DF4-CFC0FA4DA371}" srcOrd="0" destOrd="0" presId="urn:microsoft.com/office/officeart/2005/8/layout/default"/>
    <dgm:cxn modelId="{152439DA-2AE9-456A-B396-8BBF12B1AFDD}" type="presParOf" srcId="{16665198-9C7F-4C0B-86D2-69F3C544E927}" destId="{74CA7F83-76C0-4D84-BCB0-B87A9AB138B6}" srcOrd="1" destOrd="0" presId="urn:microsoft.com/office/officeart/2005/8/layout/default"/>
    <dgm:cxn modelId="{3DCF0856-C35B-43A9-B2EE-99E4AF670BBB}" type="presParOf" srcId="{16665198-9C7F-4C0B-86D2-69F3C544E927}" destId="{EB7E65EC-F9F8-42C7-AAF2-0D45E5C60C41}" srcOrd="2" destOrd="0" presId="urn:microsoft.com/office/officeart/2005/8/layout/default"/>
    <dgm:cxn modelId="{97F4DA3E-D6F8-4ACA-ABB1-6FC162A0BA11}" type="presParOf" srcId="{16665198-9C7F-4C0B-86D2-69F3C544E927}" destId="{60BDF9EC-81CB-4EEF-9F3D-E374905EB2D6}" srcOrd="3" destOrd="0" presId="urn:microsoft.com/office/officeart/2005/8/layout/default"/>
    <dgm:cxn modelId="{2A3AF787-6748-4D9B-8D74-6CE26D2B8178}" type="presParOf" srcId="{16665198-9C7F-4C0B-86D2-69F3C544E927}" destId="{561FDBDC-7BF0-4E26-B7DB-3D7B79E2A90E}" srcOrd="4" destOrd="0" presId="urn:microsoft.com/office/officeart/2005/8/layout/default"/>
    <dgm:cxn modelId="{64F9ED88-BA7A-49E8-BFCD-900B41BC6283}" type="presParOf" srcId="{16665198-9C7F-4C0B-86D2-69F3C544E927}" destId="{94CFA7A7-A627-497A-8668-F2811E402F83}" srcOrd="5" destOrd="0" presId="urn:microsoft.com/office/officeart/2005/8/layout/default"/>
    <dgm:cxn modelId="{C188C4EE-6D4B-463D-80C6-FA94471D6124}" type="presParOf" srcId="{16665198-9C7F-4C0B-86D2-69F3C544E927}" destId="{7268467B-A58A-4562-9623-2DDA1032F21A}" srcOrd="6" destOrd="0" presId="urn:microsoft.com/office/officeart/2005/8/layout/default"/>
    <dgm:cxn modelId="{F4EEB8E9-2513-407B-B94A-66C1AAE47202}" type="presParOf" srcId="{16665198-9C7F-4C0B-86D2-69F3C544E927}" destId="{A99F9DD3-A4F0-478B-9C27-D09D77AC0DE7}" srcOrd="7" destOrd="0" presId="urn:microsoft.com/office/officeart/2005/8/layout/default"/>
    <dgm:cxn modelId="{CBE524A7-F3BE-4BEB-A997-5CBE8C01D9AB}" type="presParOf" srcId="{16665198-9C7F-4C0B-86D2-69F3C544E927}" destId="{4C54D581-9392-49F2-AAE0-C25A8AF6F0B7}"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86247-9EA9-433D-8DF4-CFC0FA4DA371}">
      <dsp:nvSpPr>
        <dsp:cNvPr id="0" name=""/>
        <dsp:cNvSpPr/>
      </dsp:nvSpPr>
      <dsp:spPr>
        <a:xfrm>
          <a:off x="2147" y="313443"/>
          <a:ext cx="1162563" cy="69753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rgbClr val="A5644E">
                <a:lumMod val="75000"/>
              </a:srgbClr>
            </a:buClr>
            <a:buSzPct val="113000"/>
            <a:buFont typeface="Arial" panose="020B0604020202020204" pitchFamily="34" charset="0"/>
            <a:buNone/>
          </a:pPr>
          <a:r>
            <a:rPr kumimoji="0" lang="en-US" sz="1000" b="1" i="0" u="none" strike="noStrike" kern="1200" cap="none" spc="0" normalizeH="0" baseline="0" noProof="0">
              <a:ln/>
              <a:effectLst/>
              <a:uLnTx/>
              <a:uFillTx/>
              <a:latin typeface="Gadugi" panose="020B0502040204020203" pitchFamily="34" charset="0"/>
              <a:ea typeface="Gadugi" panose="020B0502040204020203" pitchFamily="34" charset="0"/>
              <a:cs typeface="+mn-cs"/>
            </a:rPr>
            <a:t>Visualization and comparison of maps </a:t>
          </a:r>
          <a:endParaRPr lang="en-US" sz="1000" kern="1200" dirty="0"/>
        </a:p>
      </dsp:txBody>
      <dsp:txXfrm>
        <a:off x="2147" y="313443"/>
        <a:ext cx="1162563" cy="697538"/>
      </dsp:txXfrm>
    </dsp:sp>
    <dsp:sp modelId="{EB7E65EC-F9F8-42C7-AAF2-0D45E5C60C41}">
      <dsp:nvSpPr>
        <dsp:cNvPr id="0" name=""/>
        <dsp:cNvSpPr/>
      </dsp:nvSpPr>
      <dsp:spPr>
        <a:xfrm>
          <a:off x="1280966" y="313443"/>
          <a:ext cx="1162563" cy="697538"/>
        </a:xfrm>
        <a:prstGeom prst="rect">
          <a:avLst/>
        </a:prstGeom>
        <a:solidFill>
          <a:schemeClr val="accent5">
            <a:hueOff val="2771053"/>
            <a:satOff val="2800"/>
            <a:lumOff val="-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Support to Participatory Mapping process</a:t>
          </a:r>
        </a:p>
      </dsp:txBody>
      <dsp:txXfrm>
        <a:off x="1280966" y="313443"/>
        <a:ext cx="1162563" cy="697538"/>
      </dsp:txXfrm>
    </dsp:sp>
    <dsp:sp modelId="{561FDBDC-7BF0-4E26-B7DB-3D7B79E2A90E}">
      <dsp:nvSpPr>
        <dsp:cNvPr id="0" name=""/>
        <dsp:cNvSpPr/>
      </dsp:nvSpPr>
      <dsp:spPr>
        <a:xfrm>
          <a:off x="2559786" y="313443"/>
          <a:ext cx="1162563" cy="697538"/>
        </a:xfrm>
        <a:prstGeom prst="rect">
          <a:avLst/>
        </a:prstGeom>
        <a:solidFill>
          <a:schemeClr val="accent5">
            <a:hueOff val="5542107"/>
            <a:satOff val="5600"/>
            <a:lumOff val="-1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Statistics, charts and tables at different spatial scales</a:t>
          </a:r>
        </a:p>
      </dsp:txBody>
      <dsp:txXfrm>
        <a:off x="2559786" y="313443"/>
        <a:ext cx="1162563" cy="697538"/>
      </dsp:txXfrm>
    </dsp:sp>
    <dsp:sp modelId="{7268467B-A58A-4562-9623-2DDA1032F21A}">
      <dsp:nvSpPr>
        <dsp:cNvPr id="0" name=""/>
        <dsp:cNvSpPr/>
      </dsp:nvSpPr>
      <dsp:spPr>
        <a:xfrm>
          <a:off x="3838606" y="313443"/>
          <a:ext cx="1162563" cy="697538"/>
        </a:xfrm>
        <a:prstGeom prst="rect">
          <a:avLst/>
        </a:prstGeom>
        <a:solidFill>
          <a:schemeClr val="accent5">
            <a:hueOff val="8313160"/>
            <a:satOff val="8399"/>
            <a:lumOff val="-21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rgbClr val="A5644E">
                <a:lumMod val="75000"/>
              </a:srgbClr>
            </a:buClr>
            <a:buSzPct val="113000"/>
            <a:buFont typeface="Arial" panose="020B0604020202020204" pitchFamily="34" charset="0"/>
            <a:buNone/>
          </a:pPr>
          <a:r>
            <a:rPr kumimoji="0" lang="en-US" sz="1000" b="1" i="0" u="none" strike="noStrike" kern="1200" cap="none" spc="0" normalizeH="0" baseline="0" noProof="0">
              <a:ln/>
              <a:effectLst/>
              <a:uLnTx/>
              <a:uFillTx/>
              <a:latin typeface="Gadugi" panose="020B0502040204020203" pitchFamily="34" charset="0"/>
              <a:ea typeface="Gadugi" panose="020B0502040204020203" pitchFamily="34" charset="0"/>
              <a:cs typeface="+mn-cs"/>
            </a:rPr>
            <a:t>Land cover Transition Analysis with national data</a:t>
          </a:r>
          <a:endParaRPr lang="en-US" sz="1000" kern="1200" dirty="0"/>
        </a:p>
      </dsp:txBody>
      <dsp:txXfrm>
        <a:off x="3838606" y="313443"/>
        <a:ext cx="1162563" cy="697538"/>
      </dsp:txXfrm>
    </dsp:sp>
    <dsp:sp modelId="{4C54D581-9392-49F2-AAE0-C25A8AF6F0B7}">
      <dsp:nvSpPr>
        <dsp:cNvPr id="0" name=""/>
        <dsp:cNvSpPr/>
      </dsp:nvSpPr>
      <dsp:spPr>
        <a:xfrm>
          <a:off x="5117426" y="313443"/>
          <a:ext cx="1162563" cy="697538"/>
        </a:xfrm>
        <a:prstGeom prst="rect">
          <a:avLst/>
        </a:prstGeom>
        <a:solidFill>
          <a:schemeClr val="accent5">
            <a:hueOff val="11084214"/>
            <a:satOff val="11199"/>
            <a:lumOff val="-290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kumimoji="0" lang="en-US" sz="1000" b="1" i="0" u="none" strike="noStrike" kern="1200" cap="none" spc="0" normalizeH="0" baseline="0" noProof="0" dirty="0">
              <a:ln/>
              <a:effectLst/>
              <a:uLnTx/>
              <a:uFillTx/>
              <a:latin typeface="Gadugi" panose="020B0502040204020203" pitchFamily="34" charset="0"/>
              <a:ea typeface="Gadugi" panose="020B0502040204020203" pitchFamily="34" charset="0"/>
              <a:cs typeface="+mn-cs"/>
            </a:rPr>
            <a:t>Advance Multicriteria Analysis</a:t>
          </a:r>
        </a:p>
      </dsp:txBody>
      <dsp:txXfrm>
        <a:off x="5117426" y="313443"/>
        <a:ext cx="1162563" cy="69753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757585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a3160b7d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a3160b7d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483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7"/>
        <p:cNvGrpSpPr/>
        <p:nvPr/>
      </p:nvGrpSpPr>
      <p:grpSpPr>
        <a:xfrm>
          <a:off x="0" y="0"/>
          <a:ext cx="0" cy="0"/>
          <a:chOff x="0" y="0"/>
          <a:chExt cx="0" cy="0"/>
        </a:xfrm>
      </p:grpSpPr>
      <p:sp>
        <p:nvSpPr>
          <p:cNvPr id="18608" name="Google Shape;18608;g6b53361c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9" name="Google Shape;18609;g6b53361c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991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4e98c855a5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4e98c855a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r>
              <a:rPr lang="en" sz="1400">
                <a:solidFill>
                  <a:srgbClr val="444444"/>
                </a:solidFill>
                <a:latin typeface="Roboto"/>
                <a:ea typeface="Roboto"/>
                <a:cs typeface="Roboto"/>
                <a:sym typeface="Roboto"/>
              </a:rPr>
              <a:t>You need compute power colocated with the data.</a:t>
            </a:r>
            <a:endParaRPr sz="1400">
              <a:solidFill>
                <a:srgbClr val="444444"/>
              </a:solidFill>
              <a:latin typeface="Roboto"/>
              <a:ea typeface="Roboto"/>
              <a:cs typeface="Roboto"/>
              <a:sym typeface="Roboto"/>
            </a:endParaRPr>
          </a:p>
        </p:txBody>
      </p:sp>
    </p:spTree>
    <p:extLst>
      <p:ext uri="{BB962C8B-B14F-4D97-AF65-F5344CB8AC3E}">
        <p14:creationId xmlns:p14="http://schemas.microsoft.com/office/powerpoint/2010/main" val="2326604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8"/>
        <p:cNvGrpSpPr/>
        <p:nvPr/>
      </p:nvGrpSpPr>
      <p:grpSpPr>
        <a:xfrm>
          <a:off x="0" y="0"/>
          <a:ext cx="0" cy="0"/>
          <a:chOff x="0" y="0"/>
          <a:chExt cx="0" cy="0"/>
        </a:xfrm>
      </p:grpSpPr>
      <p:sp>
        <p:nvSpPr>
          <p:cNvPr id="18809" name="Google Shape;18809;g6b7b43ea2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0" name="Google Shape;18810;g6b7b43ea2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45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0"/>
        <p:cNvGrpSpPr/>
        <p:nvPr/>
      </p:nvGrpSpPr>
      <p:grpSpPr>
        <a:xfrm>
          <a:off x="0" y="0"/>
          <a:ext cx="0" cy="0"/>
          <a:chOff x="0" y="0"/>
          <a:chExt cx="0" cy="0"/>
        </a:xfrm>
      </p:grpSpPr>
      <p:sp>
        <p:nvSpPr>
          <p:cNvPr id="18761" name="Google Shape;18761;g6b7143b4d6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2" name="Google Shape;18762;g6b7143b4d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288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7"/>
        <p:cNvGrpSpPr/>
        <p:nvPr/>
      </p:nvGrpSpPr>
      <p:grpSpPr>
        <a:xfrm>
          <a:off x="0" y="0"/>
          <a:ext cx="0" cy="0"/>
          <a:chOff x="0" y="0"/>
          <a:chExt cx="0" cy="0"/>
        </a:xfrm>
      </p:grpSpPr>
      <p:sp>
        <p:nvSpPr>
          <p:cNvPr id="18608" name="Google Shape;18608;g6b53361c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9" name="Google Shape;18609;g6b53361c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7971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2"/>
        <p:cNvGrpSpPr/>
        <p:nvPr/>
      </p:nvGrpSpPr>
      <p:grpSpPr>
        <a:xfrm>
          <a:off x="0" y="0"/>
          <a:ext cx="0" cy="0"/>
          <a:chOff x="0" y="0"/>
          <a:chExt cx="0" cy="0"/>
        </a:xfrm>
      </p:grpSpPr>
      <p:sp>
        <p:nvSpPr>
          <p:cNvPr id="19073" name="Google Shape;19073;g6b7b43ea21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74" name="Google Shape;19074;g6b7b43ea21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Where the magic happens.  </a:t>
            </a:r>
            <a:r>
              <a:rPr lang="en-US" sz="1100" dirty="0">
                <a:latin typeface="Calibri"/>
                <a:ea typeface="Calibri"/>
                <a:cs typeface="Calibri"/>
                <a:sym typeface="Calibri"/>
              </a:rPr>
              <a:t>This is the online IDE at code.earthengine.google.com running inside a Chrome browser.  All you need to use Earth Engine is an internet connection.  Note the Scripts tab (</a:t>
            </a:r>
            <a:r>
              <a:rPr lang="en-US" sz="1100" dirty="0" err="1">
                <a:latin typeface="Calibri"/>
                <a:ea typeface="Calibri"/>
                <a:cs typeface="Calibri"/>
                <a:sym typeface="Calibri"/>
              </a:rPr>
              <a:t>Git</a:t>
            </a:r>
            <a:r>
              <a:rPr lang="en-US" sz="1100" dirty="0">
                <a:latin typeface="Calibri"/>
                <a:ea typeface="Calibri"/>
                <a:cs typeface="Calibri"/>
                <a:sym typeface="Calibri"/>
              </a:rPr>
              <a:t> repository and examples to help get started), Docs tab (API reference docs), Assets tab (upload your own data), Inspector tab (query the layers on the map), Console tab (messages), Tasks tab (execute long running tasks), Code Editor (for JavaScript, but there's also a Python API), Map (including layer tools, geometry tools, etc.  The image displayed in this slide is from the Image Collection &gt; Linear Fit example), Get Link button (send it to your friends!), Search bar, Help button</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6397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0"/>
        <p:cNvGrpSpPr/>
        <p:nvPr/>
      </p:nvGrpSpPr>
      <p:grpSpPr>
        <a:xfrm>
          <a:off x="0" y="0"/>
          <a:ext cx="0" cy="0"/>
          <a:chOff x="0" y="0"/>
          <a:chExt cx="0" cy="0"/>
        </a:xfrm>
      </p:grpSpPr>
      <p:sp>
        <p:nvSpPr>
          <p:cNvPr id="18761" name="Google Shape;18761;g6b7143b4d6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2" name="Google Shape;18762;g6b7143b4d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539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7"/>
        <p:cNvGrpSpPr/>
        <p:nvPr/>
      </p:nvGrpSpPr>
      <p:grpSpPr>
        <a:xfrm>
          <a:off x="0" y="0"/>
          <a:ext cx="0" cy="0"/>
          <a:chOff x="0" y="0"/>
          <a:chExt cx="0" cy="0"/>
        </a:xfrm>
      </p:grpSpPr>
      <p:sp>
        <p:nvSpPr>
          <p:cNvPr id="18608" name="Google Shape;18608;g6b53361c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9" name="Google Shape;18609;g6b53361c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7832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8"/>
        <p:cNvGrpSpPr/>
        <p:nvPr/>
      </p:nvGrpSpPr>
      <p:grpSpPr>
        <a:xfrm>
          <a:off x="0" y="0"/>
          <a:ext cx="0" cy="0"/>
          <a:chOff x="0" y="0"/>
          <a:chExt cx="0" cy="0"/>
        </a:xfrm>
      </p:grpSpPr>
      <p:sp>
        <p:nvSpPr>
          <p:cNvPr id="18659" name="Google Shape;18659;g6b03ada30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60" name="Google Shape;18660;g6b03ada30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14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8"/>
        <p:cNvGrpSpPr/>
        <p:nvPr/>
      </p:nvGrpSpPr>
      <p:grpSpPr>
        <a:xfrm>
          <a:off x="0" y="0"/>
          <a:ext cx="0" cy="0"/>
          <a:chOff x="0" y="0"/>
          <a:chExt cx="0" cy="0"/>
        </a:xfrm>
      </p:grpSpPr>
      <p:sp>
        <p:nvSpPr>
          <p:cNvPr id="18809" name="Google Shape;18809;g6b7b43ea2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10" name="Google Shape;18810;g6b7b43ea2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797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a01bf0a151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a01bf0a151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9a3160b7d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9a3160b7d_0_10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642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0cb2b21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0cb2b21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937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a3160b7d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a3160b7d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184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9a3160b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9a3160b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50949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862573748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862573748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694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80cb2b216c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80cb2b216c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47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9a3160b7d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9a3160b7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709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9a3160b7d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9a3160b7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690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9a3160b7d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9a3160b7d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625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9a3160b7d_0_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9a3160b7d_0_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184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0"/>
        <p:cNvGrpSpPr/>
        <p:nvPr/>
      </p:nvGrpSpPr>
      <p:grpSpPr>
        <a:xfrm>
          <a:off x="0" y="0"/>
          <a:ext cx="0" cy="0"/>
          <a:chOff x="0" y="0"/>
          <a:chExt cx="0" cy="0"/>
        </a:xfrm>
      </p:grpSpPr>
      <p:sp>
        <p:nvSpPr>
          <p:cNvPr id="18761" name="Google Shape;18761;g6b7143b4d6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2" name="Google Shape;18762;g6b7143b4d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7285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7"/>
        <p:cNvGrpSpPr/>
        <p:nvPr/>
      </p:nvGrpSpPr>
      <p:grpSpPr>
        <a:xfrm>
          <a:off x="0" y="0"/>
          <a:ext cx="0" cy="0"/>
          <a:chOff x="0" y="0"/>
          <a:chExt cx="0" cy="0"/>
        </a:xfrm>
      </p:grpSpPr>
      <p:sp>
        <p:nvSpPr>
          <p:cNvPr id="18608" name="Google Shape;18608;g6b53361c9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09" name="Google Shape;18609;g6b53361c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014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4e98c855a5_0_1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4e98c855a5_0_10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Landsat data.  Whatever USGS has, Earth Engine has.  Landsats 1-8.  Raw, TOA reflectance, surface reflectance.  Sentinels 1-2.  TOA reflectance.  SAR data from Sentinel-1 processed to backscattering coefficients.  Most MODIS terrestrial composites.  Global DEMS at a variety of resolutions.  Multiple land cover datasets.  Atmosphere and climate data.  And growing daily.  There is a one or two day latency between scene acquisition and when it is ingested to the catalog.  </a:t>
            </a:r>
            <a:endParaRPr dirty="0"/>
          </a:p>
        </p:txBody>
      </p:sp>
    </p:spTree>
    <p:extLst>
      <p:ext uri="{BB962C8B-B14F-4D97-AF65-F5344CB8AC3E}">
        <p14:creationId xmlns:p14="http://schemas.microsoft.com/office/powerpoint/2010/main" val="3891401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1"/>
        <p:cNvGrpSpPr/>
        <p:nvPr/>
      </p:nvGrpSpPr>
      <p:grpSpPr>
        <a:xfrm>
          <a:off x="0" y="0"/>
          <a:ext cx="0" cy="0"/>
          <a:chOff x="0" y="0"/>
          <a:chExt cx="0" cy="0"/>
        </a:xfrm>
      </p:grpSpPr>
      <p:sp>
        <p:nvSpPr>
          <p:cNvPr id="18712" name="Google Shape;18712;g6b7143b4d6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3" name="Google Shape;18713;g6b7143b4d6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4646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1"/>
        <p:cNvGrpSpPr/>
        <p:nvPr/>
      </p:nvGrpSpPr>
      <p:grpSpPr>
        <a:xfrm>
          <a:off x="0" y="0"/>
          <a:ext cx="0" cy="0"/>
          <a:chOff x="0" y="0"/>
          <a:chExt cx="0" cy="0"/>
        </a:xfrm>
      </p:grpSpPr>
      <p:sp>
        <p:nvSpPr>
          <p:cNvPr id="18712" name="Google Shape;18712;g6b7143b4d6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3" name="Google Shape;18713;g6b7143b4d6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95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1"/>
        <p:cNvGrpSpPr/>
        <p:nvPr/>
      </p:nvGrpSpPr>
      <p:grpSpPr>
        <a:xfrm>
          <a:off x="0" y="0"/>
          <a:ext cx="0" cy="0"/>
          <a:chOff x="0" y="0"/>
          <a:chExt cx="0" cy="0"/>
        </a:xfrm>
      </p:grpSpPr>
      <p:sp>
        <p:nvSpPr>
          <p:cNvPr id="18712" name="Google Shape;18712;g6b7143b4d6_0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13" name="Google Shape;18713;g6b7143b4d6_0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9653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60"/>
        <p:cNvGrpSpPr/>
        <p:nvPr/>
      </p:nvGrpSpPr>
      <p:grpSpPr>
        <a:xfrm>
          <a:off x="0" y="0"/>
          <a:ext cx="0" cy="0"/>
          <a:chOff x="0" y="0"/>
          <a:chExt cx="0" cy="0"/>
        </a:xfrm>
      </p:grpSpPr>
      <p:sp>
        <p:nvSpPr>
          <p:cNvPr id="18761" name="Google Shape;18761;g6b7143b4d6_0_9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62" name="Google Shape;18762;g6b7143b4d6_0_9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41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12"/>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
  <p:cSld name="Title + Design ">
    <p:spTree>
      <p:nvGrpSpPr>
        <p:cNvPr id="1" name="Shape 13320"/>
        <p:cNvGrpSpPr/>
        <p:nvPr/>
      </p:nvGrpSpPr>
      <p:grpSpPr>
        <a:xfrm>
          <a:off x="0" y="0"/>
          <a:ext cx="0" cy="0"/>
          <a:chOff x="0" y="0"/>
          <a:chExt cx="0" cy="0"/>
        </a:xfrm>
      </p:grpSpPr>
      <p:grpSp>
        <p:nvGrpSpPr>
          <p:cNvPr id="13321" name="Google Shape;13321;p19"/>
          <p:cNvGrpSpPr/>
          <p:nvPr/>
        </p:nvGrpSpPr>
        <p:grpSpPr>
          <a:xfrm rot="10800000">
            <a:off x="-2000474" y="-391993"/>
            <a:ext cx="11226942" cy="5700535"/>
            <a:chOff x="238125" y="1043475"/>
            <a:chExt cx="7142275" cy="3626525"/>
          </a:xfrm>
        </p:grpSpPr>
        <p:sp>
          <p:nvSpPr>
            <p:cNvPr id="13322" name="Google Shape;13322;p19"/>
            <p:cNvSpPr/>
            <p:nvPr/>
          </p:nvSpPr>
          <p:spPr>
            <a:xfrm>
              <a:off x="3419160" y="2086946"/>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3" name="Google Shape;13323;p19"/>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4" name="Google Shape;13324;p19"/>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5" name="Google Shape;13325;p19"/>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3326" name="Google Shape;13326;p19"/>
          <p:cNvGrpSpPr/>
          <p:nvPr/>
        </p:nvGrpSpPr>
        <p:grpSpPr>
          <a:xfrm rot="10800000" flipH="1">
            <a:off x="23568" y="-688301"/>
            <a:ext cx="9152207" cy="6520116"/>
            <a:chOff x="238075" y="312675"/>
            <a:chExt cx="7142350" cy="5088275"/>
          </a:xfrm>
        </p:grpSpPr>
        <p:sp>
          <p:nvSpPr>
            <p:cNvPr id="13327" name="Google Shape;13327;p19"/>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8" name="Google Shape;13328;p19"/>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9" name="Google Shape;13329;p19"/>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0" name="Google Shape;13330;p19"/>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1" name="Google Shape;13331;p19"/>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2" name="Google Shape;13332;p19"/>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3" name="Google Shape;13333;p19"/>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4" name="Google Shape;13334;p19"/>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5" name="Google Shape;13335;p19"/>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6" name="Google Shape;13336;p19"/>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7" name="Google Shape;13337;p19"/>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8" name="Google Shape;13338;p19"/>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9" name="Google Shape;13339;p19"/>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0" name="Google Shape;13340;p19"/>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1" name="Google Shape;13341;p19"/>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2" name="Google Shape;13342;p19"/>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3" name="Google Shape;13343;p19"/>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4" name="Google Shape;13344;p19"/>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5" name="Google Shape;13345;p19"/>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6" name="Google Shape;13346;p19"/>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7" name="Google Shape;13347;p19"/>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8" name="Google Shape;13348;p19"/>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9" name="Google Shape;13349;p19"/>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0" name="Google Shape;13350;p19"/>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1" name="Google Shape;13351;p19"/>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2" name="Google Shape;13352;p19"/>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3" name="Google Shape;13353;p19"/>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4" name="Google Shape;13354;p19"/>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5" name="Google Shape;13355;p19"/>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6" name="Google Shape;13356;p19"/>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7" name="Google Shape;13357;p19"/>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8" name="Google Shape;13358;p19"/>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9" name="Google Shape;13359;p19"/>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0" name="Google Shape;13360;p19"/>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1" name="Google Shape;13361;p19"/>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2" name="Google Shape;13362;p19"/>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3" name="Google Shape;13363;p19"/>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4" name="Google Shape;13364;p19"/>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5" name="Google Shape;13365;p19"/>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6" name="Google Shape;13366;p19"/>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7" name="Google Shape;13367;p19"/>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8" name="Google Shape;13368;p19"/>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9" name="Google Shape;13369;p19"/>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0" name="Google Shape;13370;p19"/>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1" name="Google Shape;13371;p19"/>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2" name="Google Shape;13372;p19"/>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3" name="Google Shape;13373;p19"/>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4" name="Google Shape;13374;p19"/>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5" name="Google Shape;13375;p19"/>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6" name="Google Shape;13376;p19"/>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7" name="Google Shape;13377;p19"/>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8" name="Google Shape;13378;p19"/>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9" name="Google Shape;13379;p19"/>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0" name="Google Shape;13380;p19"/>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1" name="Google Shape;13381;p19"/>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2" name="Google Shape;13382;p19"/>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3" name="Google Shape;13383;p19"/>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4" name="Google Shape;13384;p19"/>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5" name="Google Shape;13385;p19"/>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6" name="Google Shape;13386;p19"/>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7" name="Google Shape;13387;p19"/>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8" name="Google Shape;13388;p19"/>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9" name="Google Shape;13389;p19"/>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0" name="Google Shape;13390;p19"/>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1" name="Google Shape;13391;p19"/>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2" name="Google Shape;13392;p19"/>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3" name="Google Shape;13393;p19"/>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4" name="Google Shape;13394;p19"/>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5" name="Google Shape;13395;p19"/>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6" name="Google Shape;13396;p19"/>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7" name="Google Shape;13397;p19"/>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8" name="Google Shape;13398;p19"/>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9" name="Google Shape;13399;p19"/>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0" name="Google Shape;13400;p19"/>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1" name="Google Shape;13401;p19"/>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2" name="Google Shape;13402;p19"/>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3" name="Google Shape;13403;p19"/>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4" name="Google Shape;13404;p19"/>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5" name="Google Shape;13405;p19"/>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6" name="Google Shape;13406;p19"/>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7" name="Google Shape;13407;p19"/>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8" name="Google Shape;13408;p19"/>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9" name="Google Shape;13409;p19"/>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0" name="Google Shape;13410;p19"/>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1" name="Google Shape;13411;p19"/>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2" name="Google Shape;13412;p19"/>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3" name="Google Shape;13413;p19"/>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4" name="Google Shape;13414;p19"/>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5" name="Google Shape;13415;p19"/>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6" name="Google Shape;13416;p19"/>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7" name="Google Shape;13417;p19"/>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8" name="Google Shape;13418;p19"/>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9" name="Google Shape;13419;p19"/>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0" name="Google Shape;13420;p19"/>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1" name="Google Shape;13421;p19"/>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2" name="Google Shape;13422;p19"/>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3" name="Google Shape;13423;p19"/>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4" name="Google Shape;13424;p19"/>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5" name="Google Shape;13425;p19"/>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6" name="Google Shape;13426;p19"/>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7" name="Google Shape;13427;p19"/>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8" name="Google Shape;13428;p19"/>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9" name="Google Shape;13429;p19"/>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0" name="Google Shape;13430;p19"/>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1" name="Google Shape;13431;p19"/>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2" name="Google Shape;13432;p19"/>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3" name="Google Shape;13433;p19"/>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4" name="Google Shape;13434;p19"/>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5" name="Google Shape;13435;p19"/>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6" name="Google Shape;13436;p19"/>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7" name="Google Shape;13437;p19"/>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8" name="Google Shape;13438;p19"/>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9" name="Google Shape;13439;p19"/>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0" name="Google Shape;13440;p19"/>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1" name="Google Shape;13441;p19"/>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2" name="Google Shape;13442;p19"/>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3" name="Google Shape;13443;p19"/>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4" name="Google Shape;13444;p19"/>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5" name="Google Shape;13445;p19"/>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6" name="Google Shape;13446;p19"/>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7" name="Google Shape;13447;p19"/>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8" name="Google Shape;13448;p19"/>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9" name="Google Shape;13449;p19"/>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0" name="Google Shape;13450;p19"/>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1" name="Google Shape;13451;p19"/>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2" name="Google Shape;13452;p19"/>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3" name="Google Shape;13453;p19"/>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4" name="Google Shape;13454;p19"/>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5" name="Google Shape;13455;p19"/>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6" name="Google Shape;13456;p19"/>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7" name="Google Shape;13457;p19"/>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8" name="Google Shape;13458;p19"/>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9" name="Google Shape;13459;p19"/>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0" name="Google Shape;13460;p19"/>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1" name="Google Shape;13461;p19"/>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2" name="Google Shape;13462;p19"/>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3" name="Google Shape;13463;p19"/>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4" name="Google Shape;13464;p19"/>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5" name="Google Shape;13465;p19"/>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6" name="Google Shape;13466;p19"/>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7" name="Google Shape;13467;p19"/>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8" name="Google Shape;13468;p19"/>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9" name="Google Shape;13469;p19"/>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0" name="Google Shape;13470;p19"/>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1" name="Google Shape;13471;p19"/>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2" name="Google Shape;13472;p19"/>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3" name="Google Shape;13473;p19"/>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4" name="Google Shape;13474;p19"/>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5" name="Google Shape;13475;p19"/>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6" name="Google Shape;13476;p19"/>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7" name="Google Shape;13477;p19"/>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8" name="Google Shape;13478;p19"/>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9" name="Google Shape;13479;p19"/>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0" name="Google Shape;13480;p19"/>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1" name="Google Shape;13481;p19"/>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2" name="Google Shape;13482;p19"/>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3" name="Google Shape;13483;p19"/>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4" name="Google Shape;13484;p19"/>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5" name="Google Shape;13485;p19"/>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6" name="Google Shape;13486;p19"/>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7" name="Google Shape;13487;p19"/>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8" name="Google Shape;13488;p19"/>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9" name="Google Shape;13489;p19"/>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0" name="Google Shape;13490;p19"/>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1" name="Google Shape;13491;p19"/>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2" name="Google Shape;13492;p19"/>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3" name="Google Shape;13493;p19"/>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4" name="Google Shape;13494;p19"/>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5" name="Google Shape;13495;p19"/>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6" name="Google Shape;13496;p19"/>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7" name="Google Shape;13497;p19"/>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8" name="Google Shape;13498;p19"/>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9" name="Google Shape;13499;p19"/>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0" name="Google Shape;13500;p19"/>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1" name="Google Shape;13501;p19"/>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2" name="Google Shape;13502;p19"/>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3" name="Google Shape;13503;p19"/>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4" name="Google Shape;13504;p19"/>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5" name="Google Shape;13505;p19"/>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6" name="Google Shape;13506;p19"/>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7" name="Google Shape;13507;p19"/>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8" name="Google Shape;13508;p19"/>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9" name="Google Shape;13509;p19"/>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0" name="Google Shape;13510;p19"/>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1" name="Google Shape;13511;p19"/>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2" name="Google Shape;13512;p19"/>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3" name="Google Shape;13513;p19"/>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4" name="Google Shape;13514;p19"/>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5" name="Google Shape;13515;p19"/>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6" name="Google Shape;13516;p19"/>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7" name="Google Shape;13517;p19"/>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8" name="Google Shape;13518;p19"/>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9" name="Google Shape;13519;p19"/>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0" name="Google Shape;13520;p19"/>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1" name="Google Shape;13521;p19"/>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2" name="Google Shape;13522;p19"/>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3" name="Google Shape;13523;p19"/>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4" name="Google Shape;13524;p19"/>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5" name="Google Shape;13525;p19"/>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6" name="Google Shape;13526;p19"/>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7" name="Google Shape;13527;p19"/>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8" name="Google Shape;13528;p19"/>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9" name="Google Shape;13529;p19"/>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0" name="Google Shape;13530;p19"/>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1" name="Google Shape;13531;p19"/>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2" name="Google Shape;13532;p19"/>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3" name="Google Shape;13533;p19"/>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4" name="Google Shape;13534;p19"/>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5" name="Google Shape;13535;p19"/>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6" name="Google Shape;13536;p19"/>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7" name="Google Shape;13537;p19"/>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8" name="Google Shape;13538;p19"/>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9" name="Google Shape;13539;p19"/>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0" name="Google Shape;13540;p19"/>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1" name="Google Shape;13541;p19"/>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2" name="Google Shape;13542;p19"/>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3" name="Google Shape;13543;p19"/>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4" name="Google Shape;13544;p19"/>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5" name="Google Shape;13545;p19"/>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6" name="Google Shape;13546;p19"/>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7" name="Google Shape;13547;p19"/>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8" name="Google Shape;13548;p19"/>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9" name="Google Shape;13549;p19"/>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0" name="Google Shape;13550;p19"/>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1" name="Google Shape;13551;p19"/>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2" name="Google Shape;13552;p19"/>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3" name="Google Shape;13553;p19"/>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4" name="Google Shape;13554;p19"/>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5" name="Google Shape;13555;p19"/>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6" name="Google Shape;13556;p19"/>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7" name="Google Shape;13557;p19"/>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8" name="Google Shape;13558;p19"/>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9" name="Google Shape;13559;p19"/>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0" name="Google Shape;13560;p19"/>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1" name="Google Shape;13561;p19"/>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2" name="Google Shape;13562;p19"/>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3" name="Google Shape;13563;p19"/>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4" name="Google Shape;13564;p19"/>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5" name="Google Shape;13565;p19"/>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6" name="Google Shape;13566;p19"/>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7" name="Google Shape;13567;p19"/>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8" name="Google Shape;13568;p19"/>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9" name="Google Shape;13569;p19"/>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0" name="Google Shape;13570;p19"/>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1" name="Google Shape;13571;p19"/>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2" name="Google Shape;13572;p19"/>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3" name="Google Shape;13573;p19"/>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4" name="Google Shape;13574;p19"/>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5" name="Google Shape;13575;p19"/>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6" name="Google Shape;13576;p19"/>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7" name="Google Shape;13577;p19"/>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8" name="Google Shape;13578;p19"/>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9" name="Google Shape;13579;p19"/>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0" name="Google Shape;13580;p19"/>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1" name="Google Shape;13581;p19"/>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2" name="Google Shape;13582;p19"/>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3" name="Google Shape;13583;p19"/>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4" name="Google Shape;13584;p19"/>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5" name="Google Shape;13585;p19"/>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6" name="Google Shape;13586;p19"/>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7" name="Google Shape;13587;p19"/>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8" name="Google Shape;13588;p19"/>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9" name="Google Shape;13589;p19"/>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0" name="Google Shape;13590;p19"/>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1" name="Google Shape;13591;p19"/>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2" name="Google Shape;13592;p19"/>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3" name="Google Shape;13593;p19"/>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4" name="Google Shape;13594;p19"/>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5" name="Google Shape;13595;p19"/>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6" name="Google Shape;13596;p19"/>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7" name="Google Shape;13597;p19"/>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8" name="Google Shape;13598;p19"/>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9" name="Google Shape;13599;p19"/>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0" name="Google Shape;13600;p19"/>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1" name="Google Shape;13601;p19"/>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2" name="Google Shape;13602;p19"/>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3" name="Google Shape;13603;p19"/>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4" name="Google Shape;13604;p19"/>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5" name="Google Shape;13605;p19"/>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6" name="Google Shape;13606;p19"/>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7" name="Google Shape;13607;p19"/>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8" name="Google Shape;13608;p19"/>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9" name="Google Shape;13609;p19"/>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0" name="Google Shape;13610;p19"/>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1" name="Google Shape;13611;p19"/>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2" name="Google Shape;13612;p19"/>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3" name="Google Shape;13613;p19"/>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4" name="Google Shape;13614;p19"/>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5" name="Google Shape;13615;p19"/>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6" name="Google Shape;13616;p19"/>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7" name="Google Shape;13617;p19"/>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8" name="Google Shape;13618;p19"/>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9" name="Google Shape;13619;p19"/>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0" name="Google Shape;13620;p19"/>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1" name="Google Shape;13621;p19"/>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2" name="Google Shape;13622;p19"/>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3" name="Google Shape;13623;p19"/>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4" name="Google Shape;13624;p19"/>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5" name="Google Shape;13625;p19"/>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6" name="Google Shape;13626;p19"/>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7" name="Google Shape;13627;p19"/>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8" name="Google Shape;13628;p19"/>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9" name="Google Shape;13629;p19"/>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0" name="Google Shape;13630;p19"/>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1" name="Google Shape;13631;p19"/>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2" name="Google Shape;13632;p19"/>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3" name="Google Shape;13633;p19"/>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4" name="Google Shape;13634;p19"/>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5" name="Google Shape;13635;p19"/>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6" name="Google Shape;13636;p19"/>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7" name="Google Shape;13637;p19"/>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8" name="Google Shape;13638;p19"/>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9" name="Google Shape;13639;p19"/>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0" name="Google Shape;13640;p19"/>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1" name="Google Shape;13641;p19"/>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2" name="Google Shape;13642;p19"/>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3" name="Google Shape;13643;p19"/>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4" name="Google Shape;13644;p19"/>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5" name="Google Shape;13645;p19"/>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6" name="Google Shape;13646;p19"/>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7" name="Google Shape;13647;p19"/>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8" name="Google Shape;13648;p19"/>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9" name="Google Shape;13649;p19"/>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0" name="Google Shape;13650;p19"/>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1" name="Google Shape;13651;p19"/>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2" name="Google Shape;13652;p19"/>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3" name="Google Shape;13653;p19"/>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4" name="Google Shape;13654;p19"/>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5" name="Google Shape;13655;p19"/>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6" name="Google Shape;13656;p19"/>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7" name="Google Shape;13657;p19"/>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8" name="Google Shape;13658;p19"/>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9" name="Google Shape;13659;p19"/>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0" name="Google Shape;13660;p19"/>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1" name="Google Shape;13661;p19"/>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2" name="Google Shape;13662;p19"/>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3" name="Google Shape;13663;p19"/>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4" name="Google Shape;13664;p19"/>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5" name="Google Shape;13665;p19"/>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6" name="Google Shape;13666;p19"/>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7" name="Google Shape;13667;p19"/>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8" name="Google Shape;13668;p19"/>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9" name="Google Shape;13669;p19"/>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0" name="Google Shape;13670;p19"/>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1" name="Google Shape;13671;p19"/>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2" name="Google Shape;13672;p19"/>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3" name="Google Shape;13673;p19"/>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4" name="Google Shape;13674;p19"/>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5" name="Google Shape;13675;p19"/>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6" name="Google Shape;13676;p19"/>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7" name="Google Shape;13677;p19"/>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8" name="Google Shape;13678;p19"/>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9" name="Google Shape;13679;p19"/>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0" name="Google Shape;13680;p19"/>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1" name="Google Shape;13681;p19"/>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2" name="Google Shape;13682;p19"/>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3" name="Google Shape;13683;p19"/>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4" name="Google Shape;13684;p19"/>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5" name="Google Shape;13685;p19"/>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6" name="Google Shape;13686;p19"/>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7" name="Google Shape;13687;p19"/>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8" name="Google Shape;13688;p19"/>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9" name="Google Shape;13689;p19"/>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0" name="Google Shape;13690;p19"/>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1" name="Google Shape;13691;p19"/>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2" name="Google Shape;13692;p19"/>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3" name="Google Shape;13693;p19"/>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4" name="Google Shape;13694;p19"/>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5" name="Google Shape;13695;p19"/>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6" name="Google Shape;13696;p19"/>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7" name="Google Shape;13697;p19"/>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8" name="Google Shape;13698;p19"/>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9" name="Google Shape;13699;p19"/>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0" name="Google Shape;13700;p19"/>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1" name="Google Shape;13701;p19"/>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2" name="Google Shape;13702;p19"/>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3" name="Google Shape;13703;p19"/>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4" name="Google Shape;13704;p19"/>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5" name="Google Shape;13705;p19"/>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6" name="Google Shape;13706;p19"/>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7" name="Google Shape;13707;p19"/>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8" name="Google Shape;13708;p19"/>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9" name="Google Shape;13709;p19"/>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0" name="Google Shape;13710;p19"/>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1" name="Google Shape;13711;p19"/>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2" name="Google Shape;13712;p19"/>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3" name="Google Shape;13713;p19"/>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4" name="Google Shape;13714;p19"/>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5" name="Google Shape;13715;p19"/>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6" name="Google Shape;13716;p19"/>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7" name="Google Shape;13717;p19"/>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8" name="Google Shape;13718;p19"/>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9" name="Google Shape;13719;p19"/>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0" name="Google Shape;13720;p19"/>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1" name="Google Shape;13721;p19"/>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2" name="Google Shape;13722;p19"/>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3" name="Google Shape;13723;p19"/>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4" name="Google Shape;13724;p19"/>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5" name="Google Shape;13725;p19"/>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6" name="Google Shape;13726;p19"/>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7" name="Google Shape;13727;p19"/>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8" name="Google Shape;13728;p19"/>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9" name="Google Shape;13729;p19"/>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0" name="Google Shape;13730;p19"/>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1" name="Google Shape;13731;p19"/>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2" name="Google Shape;13732;p19"/>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3" name="Google Shape;13733;p19"/>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4" name="Google Shape;13734;p19"/>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5" name="Google Shape;13735;p19"/>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6" name="Google Shape;13736;p19"/>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7" name="Google Shape;13737;p19"/>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8" name="Google Shape;13738;p19"/>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9" name="Google Shape;13739;p19"/>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0" name="Google Shape;13740;p19"/>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1" name="Google Shape;13741;p19"/>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2" name="Google Shape;13742;p19"/>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3" name="Google Shape;13743;p19"/>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4" name="Google Shape;13744;p19"/>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5" name="Google Shape;13745;p19"/>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6" name="Google Shape;13746;p19"/>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7" name="Google Shape;13747;p19"/>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8" name="Google Shape;13748;p19"/>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9" name="Google Shape;13749;p19"/>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0" name="Google Shape;13750;p19"/>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1" name="Google Shape;13751;p19"/>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2" name="Google Shape;13752;p19"/>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3" name="Google Shape;13753;p19"/>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4" name="Google Shape;13754;p19"/>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5" name="Google Shape;13755;p19"/>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6" name="Google Shape;13756;p19"/>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7" name="Google Shape;13757;p19"/>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8" name="Google Shape;13758;p19"/>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9" name="Google Shape;13759;p19"/>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0" name="Google Shape;13760;p19"/>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1" name="Google Shape;13761;p19"/>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2" name="Google Shape;13762;p19"/>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3" name="Google Shape;13763;p19"/>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4" name="Google Shape;13764;p19"/>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5" name="Google Shape;13765;p19"/>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6" name="Google Shape;13766;p19"/>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7" name="Google Shape;13767;p19"/>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8" name="Google Shape;13768;p19"/>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9" name="Google Shape;13769;p19"/>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0" name="Google Shape;13770;p19"/>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1" name="Google Shape;13771;p19"/>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2" name="Google Shape;13772;p19"/>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3" name="Google Shape;13773;p19"/>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4" name="Google Shape;13774;p19"/>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5" name="Google Shape;13775;p19"/>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6" name="Google Shape;13776;p19"/>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7" name="Google Shape;13777;p19"/>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8" name="Google Shape;13778;p19"/>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9" name="Google Shape;13779;p19"/>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0" name="Google Shape;13780;p19"/>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1" name="Google Shape;13781;p19"/>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2" name="Google Shape;13782;p19"/>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3" name="Google Shape;13783;p19"/>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4" name="Google Shape;13784;p19"/>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5" name="Google Shape;13785;p19"/>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6" name="Google Shape;13786;p19"/>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7" name="Google Shape;13787;p19"/>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8" name="Google Shape;13788;p19"/>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9" name="Google Shape;13789;p19"/>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0" name="Google Shape;13790;p19"/>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1" name="Google Shape;13791;p19"/>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2" name="Google Shape;13792;p19"/>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3" name="Google Shape;13793;p19"/>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4" name="Google Shape;13794;p19"/>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5" name="Google Shape;13795;p19"/>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6" name="Google Shape;13796;p19"/>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7" name="Google Shape;13797;p19"/>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8" name="Google Shape;13798;p19"/>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9" name="Google Shape;13799;p19"/>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0" name="Google Shape;13800;p19"/>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1" name="Google Shape;13801;p19"/>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2" name="Google Shape;13802;p19"/>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3" name="Google Shape;13803;p19"/>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4" name="Google Shape;13804;p19"/>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5" name="Google Shape;13805;p19"/>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6" name="Google Shape;13806;p19"/>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7" name="Google Shape;13807;p19"/>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8" name="Google Shape;13808;p19"/>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9" name="Google Shape;13809;p19"/>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0" name="Google Shape;13810;p19"/>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1" name="Google Shape;13811;p19"/>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2" name="Google Shape;13812;p19"/>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3" name="Google Shape;13813;p19"/>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4" name="Google Shape;13814;p19"/>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5" name="Google Shape;13815;p19"/>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6" name="Google Shape;13816;p19"/>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7" name="Google Shape;13817;p19"/>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8" name="Google Shape;13818;p19"/>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9" name="Google Shape;13819;p19"/>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0" name="Google Shape;13820;p19"/>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1" name="Google Shape;13821;p19"/>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2" name="Google Shape;13822;p19"/>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3" name="Google Shape;13823;p19"/>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4" name="Google Shape;13824;p19"/>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5" name="Google Shape;13825;p19"/>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6" name="Google Shape;13826;p19"/>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7" name="Google Shape;13827;p19"/>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8" name="Google Shape;13828;p19"/>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9" name="Google Shape;13829;p19"/>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0" name="Google Shape;13830;p19"/>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1" name="Google Shape;13831;p19"/>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2" name="Google Shape;13832;p19"/>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3" name="Google Shape;13833;p19"/>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4" name="Google Shape;13834;p19"/>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5" name="Google Shape;13835;p19"/>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6" name="Google Shape;13836;p19"/>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7" name="Google Shape;13837;p19"/>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8" name="Google Shape;13838;p19"/>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9" name="Google Shape;13839;p19"/>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0" name="Google Shape;13840;p19"/>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1" name="Google Shape;13841;p19"/>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2" name="Google Shape;13842;p19"/>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3" name="Google Shape;13843;p19"/>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4" name="Google Shape;13844;p19"/>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5" name="Google Shape;13845;p19"/>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6" name="Google Shape;13846;p19"/>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7" name="Google Shape;13847;p19"/>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8" name="Google Shape;13848;p19"/>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9" name="Google Shape;13849;p19"/>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0" name="Google Shape;13850;p19"/>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1" name="Google Shape;13851;p19"/>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2" name="Google Shape;13852;p19"/>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3" name="Google Shape;13853;p19"/>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4" name="Google Shape;13854;p19"/>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5" name="Google Shape;13855;p19"/>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6" name="Google Shape;13856;p19"/>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7" name="Google Shape;13857;p19"/>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8" name="Google Shape;13858;p19"/>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9" name="Google Shape;13859;p19"/>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0" name="Google Shape;13860;p19"/>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1" name="Google Shape;13861;p19"/>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2" name="Google Shape;13862;p19"/>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3" name="Google Shape;13863;p19"/>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4" name="Google Shape;13864;p19"/>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5" name="Google Shape;13865;p19"/>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6" name="Google Shape;13866;p19"/>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7" name="Google Shape;13867;p19"/>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8" name="Google Shape;13868;p19"/>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9" name="Google Shape;13869;p19"/>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0" name="Google Shape;13870;p19"/>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1" name="Google Shape;13871;p19"/>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2" name="Google Shape;13872;p19"/>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3" name="Google Shape;13873;p19"/>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4" name="Google Shape;13874;p19"/>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5" name="Google Shape;13875;p19"/>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6" name="Google Shape;13876;p19"/>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7" name="Google Shape;13877;p19"/>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8" name="Google Shape;13878;p19"/>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9" name="Google Shape;13879;p19"/>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0" name="Google Shape;13880;p19"/>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1" name="Google Shape;13881;p19"/>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2" name="Google Shape;13882;p19"/>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3" name="Google Shape;13883;p19"/>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4" name="Google Shape;13884;p19"/>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5" name="Google Shape;13885;p19"/>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6" name="Google Shape;13886;p19"/>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7" name="Google Shape;13887;p19"/>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8" name="Google Shape;13888;p19"/>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9" name="Google Shape;13889;p19"/>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0" name="Google Shape;13890;p19"/>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1" name="Google Shape;13891;p19"/>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2" name="Google Shape;13892;p19"/>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3" name="Google Shape;13893;p19"/>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4" name="Google Shape;13894;p19"/>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5" name="Google Shape;13895;p19"/>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6" name="Google Shape;13896;p19"/>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7" name="Google Shape;13897;p19"/>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8" name="Google Shape;13898;p19"/>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9" name="Google Shape;13899;p19"/>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0" name="Google Shape;13900;p19"/>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1" name="Google Shape;13901;p19"/>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2" name="Google Shape;13902;p19"/>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3" name="Google Shape;13903;p19"/>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4" name="Google Shape;13904;p19"/>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5" name="Google Shape;13905;p19"/>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6" name="Google Shape;13906;p19"/>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7" name="Google Shape;13907;p19"/>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8" name="Google Shape;13908;p19"/>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9" name="Google Shape;13909;p19"/>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3910" name="Google Shape;13910;p19"/>
          <p:cNvGrpSpPr/>
          <p:nvPr/>
        </p:nvGrpSpPr>
        <p:grpSpPr>
          <a:xfrm rot="10800000" flipH="1">
            <a:off x="-128548" y="-541921"/>
            <a:ext cx="9357872" cy="6281452"/>
            <a:chOff x="235375" y="458950"/>
            <a:chExt cx="7145050" cy="4796100"/>
          </a:xfrm>
        </p:grpSpPr>
        <p:sp>
          <p:nvSpPr>
            <p:cNvPr id="13911" name="Google Shape;13911;p19"/>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2" name="Google Shape;13912;p19"/>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3" name="Google Shape;13913;p19"/>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4" name="Google Shape;13914;p19"/>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5" name="Google Shape;13915;p19"/>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6" name="Google Shape;13916;p19"/>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7" name="Google Shape;13917;p19"/>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8" name="Google Shape;13918;p19"/>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19" name="Google Shape;13919;p19"/>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0" name="Google Shape;13920;p19"/>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1" name="Google Shape;13921;p19"/>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2" name="Google Shape;13922;p19"/>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3" name="Google Shape;13923;p19"/>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4" name="Google Shape;13924;p19"/>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5" name="Google Shape;13925;p19"/>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6" name="Google Shape;13926;p19"/>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7" name="Google Shape;13927;p19"/>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8" name="Google Shape;13928;p19"/>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29" name="Google Shape;13929;p19"/>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0" name="Google Shape;13930;p19"/>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1" name="Google Shape;13931;p19"/>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2" name="Google Shape;13932;p19"/>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3" name="Google Shape;13933;p19"/>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4" name="Google Shape;13934;p19"/>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5" name="Google Shape;13935;p19"/>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6" name="Google Shape;13936;p19"/>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7" name="Google Shape;13937;p19"/>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8" name="Google Shape;13938;p19"/>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39" name="Google Shape;13939;p19"/>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0" name="Google Shape;13940;p19"/>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1" name="Google Shape;13941;p19"/>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2" name="Google Shape;13942;p19"/>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3" name="Google Shape;13943;p19"/>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4" name="Google Shape;13944;p19"/>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5" name="Google Shape;13945;p19"/>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6" name="Google Shape;13946;p19"/>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7" name="Google Shape;13947;p19"/>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8" name="Google Shape;13948;p19"/>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49" name="Google Shape;13949;p19"/>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0" name="Google Shape;13950;p19"/>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1" name="Google Shape;13951;p19"/>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2" name="Google Shape;13952;p19"/>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3" name="Google Shape;13953;p19"/>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4" name="Google Shape;13954;p19"/>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5" name="Google Shape;13955;p19"/>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6" name="Google Shape;13956;p19"/>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7" name="Google Shape;13957;p19"/>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8" name="Google Shape;13958;p19"/>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59" name="Google Shape;13959;p19"/>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0" name="Google Shape;13960;p19"/>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1" name="Google Shape;13961;p19"/>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2" name="Google Shape;13962;p19"/>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3" name="Google Shape;13963;p19"/>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4" name="Google Shape;13964;p19"/>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5" name="Google Shape;13965;p19"/>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6" name="Google Shape;13966;p19"/>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7" name="Google Shape;13967;p19"/>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8" name="Google Shape;13968;p19"/>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69" name="Google Shape;13969;p19"/>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0" name="Google Shape;13970;p19"/>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1" name="Google Shape;13971;p19"/>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2" name="Google Shape;13972;p19"/>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3" name="Google Shape;13973;p19"/>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4" name="Google Shape;13974;p19"/>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5" name="Google Shape;13975;p19"/>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6" name="Google Shape;13976;p19"/>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7" name="Google Shape;13977;p19"/>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8" name="Google Shape;13978;p19"/>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79" name="Google Shape;13979;p19"/>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0" name="Google Shape;13980;p19"/>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1" name="Google Shape;13981;p19"/>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2" name="Google Shape;13982;p19"/>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3" name="Google Shape;13983;p19"/>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4" name="Google Shape;13984;p19"/>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5" name="Google Shape;13985;p19"/>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6" name="Google Shape;13986;p19"/>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7" name="Google Shape;13987;p19"/>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8" name="Google Shape;13988;p19"/>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89" name="Google Shape;13989;p19"/>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0" name="Google Shape;13990;p19"/>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1" name="Google Shape;13991;p19"/>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2" name="Google Shape;13992;p19"/>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3" name="Google Shape;13993;p19"/>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4" name="Google Shape;13994;p19"/>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5" name="Google Shape;13995;p19"/>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6" name="Google Shape;13996;p19"/>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7" name="Google Shape;13997;p19"/>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8" name="Google Shape;13998;p19"/>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999" name="Google Shape;13999;p19"/>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0" name="Google Shape;14000;p19"/>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1" name="Google Shape;14001;p19"/>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2" name="Google Shape;14002;p19"/>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3" name="Google Shape;14003;p19"/>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4" name="Google Shape;14004;p19"/>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5" name="Google Shape;14005;p19"/>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6" name="Google Shape;14006;p19"/>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7" name="Google Shape;14007;p19"/>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8" name="Google Shape;14008;p19"/>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09" name="Google Shape;14009;p19"/>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0" name="Google Shape;14010;p19"/>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1" name="Google Shape;14011;p19"/>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2" name="Google Shape;14012;p19"/>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3" name="Google Shape;14013;p19"/>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4" name="Google Shape;14014;p19"/>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5" name="Google Shape;14015;p19"/>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6" name="Google Shape;14016;p19"/>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7" name="Google Shape;14017;p19"/>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8" name="Google Shape;14018;p19"/>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19" name="Google Shape;14019;p19"/>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0" name="Google Shape;14020;p19"/>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1" name="Google Shape;14021;p19"/>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2" name="Google Shape;14022;p19"/>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3" name="Google Shape;14023;p19"/>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4" name="Google Shape;14024;p19"/>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5" name="Google Shape;14025;p19"/>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6" name="Google Shape;14026;p19"/>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7" name="Google Shape;14027;p19"/>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8" name="Google Shape;14028;p19"/>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29" name="Google Shape;14029;p19"/>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0" name="Google Shape;14030;p19"/>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1" name="Google Shape;14031;p19"/>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2" name="Google Shape;14032;p19"/>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3" name="Google Shape;14033;p19"/>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4" name="Google Shape;14034;p19"/>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5" name="Google Shape;14035;p19"/>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6" name="Google Shape;14036;p19"/>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7" name="Google Shape;14037;p19"/>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8" name="Google Shape;14038;p19"/>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39" name="Google Shape;14039;p19"/>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0" name="Google Shape;14040;p19"/>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1" name="Google Shape;14041;p19"/>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2" name="Google Shape;14042;p19"/>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3" name="Google Shape;14043;p19"/>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4" name="Google Shape;14044;p19"/>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5" name="Google Shape;14045;p19"/>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6" name="Google Shape;14046;p19"/>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7" name="Google Shape;14047;p19"/>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8" name="Google Shape;14048;p19"/>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49" name="Google Shape;14049;p19"/>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0" name="Google Shape;14050;p19"/>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1" name="Google Shape;14051;p19"/>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2" name="Google Shape;14052;p19"/>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3" name="Google Shape;14053;p19"/>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4" name="Google Shape;14054;p19"/>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5" name="Google Shape;14055;p19"/>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6" name="Google Shape;14056;p19"/>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7" name="Google Shape;14057;p19"/>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8" name="Google Shape;14058;p19"/>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59" name="Google Shape;14059;p19"/>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60" name="Google Shape;14060;p19"/>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61" name="Google Shape;14061;p19"/>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062" name="Google Shape;14062;p19"/>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14063" name="Google Shape;14063;p19"/>
          <p:cNvGrpSpPr/>
          <p:nvPr/>
        </p:nvGrpSpPr>
        <p:grpSpPr>
          <a:xfrm rot="10800000" flipH="1">
            <a:off x="-79368" y="-503997"/>
            <a:ext cx="9358095" cy="6205603"/>
            <a:chOff x="236675" y="487975"/>
            <a:chExt cx="7144675" cy="4737825"/>
          </a:xfrm>
        </p:grpSpPr>
        <p:sp>
          <p:nvSpPr>
            <p:cNvPr id="14064" name="Google Shape;14064;p19"/>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65" name="Google Shape;14065;p19"/>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66" name="Google Shape;14066;p19"/>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67" name="Google Shape;14067;p19"/>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68" name="Google Shape;14068;p19"/>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69" name="Google Shape;14069;p19"/>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0" name="Google Shape;14070;p19"/>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1" name="Google Shape;14071;p19"/>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2" name="Google Shape;14072;p19"/>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3" name="Google Shape;14073;p19"/>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4" name="Google Shape;14074;p19"/>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5" name="Google Shape;14075;p19"/>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6" name="Google Shape;14076;p19"/>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7" name="Google Shape;14077;p19"/>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8" name="Google Shape;14078;p19"/>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79" name="Google Shape;14079;p19"/>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0" name="Google Shape;14080;p19"/>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1" name="Google Shape;14081;p19"/>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2" name="Google Shape;14082;p19"/>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3" name="Google Shape;14083;p19"/>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4" name="Google Shape;14084;p19"/>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5" name="Google Shape;14085;p19"/>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6" name="Google Shape;14086;p19"/>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7" name="Google Shape;14087;p19"/>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8" name="Google Shape;14088;p19"/>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89" name="Google Shape;14089;p19"/>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0" name="Google Shape;14090;p19"/>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1" name="Google Shape;14091;p19"/>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2" name="Google Shape;14092;p19"/>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3" name="Google Shape;14093;p19"/>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4" name="Google Shape;14094;p19"/>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5" name="Google Shape;14095;p19"/>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6" name="Google Shape;14096;p19"/>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7" name="Google Shape;14097;p19"/>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8" name="Google Shape;14098;p19"/>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099" name="Google Shape;14099;p19"/>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0" name="Google Shape;14100;p19"/>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1" name="Google Shape;14101;p19"/>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2" name="Google Shape;14102;p19"/>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3" name="Google Shape;14103;p19"/>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4" name="Google Shape;14104;p19"/>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5" name="Google Shape;14105;p19"/>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6" name="Google Shape;14106;p19"/>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7" name="Google Shape;14107;p19"/>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8" name="Google Shape;14108;p19"/>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09" name="Google Shape;14109;p19"/>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0" name="Google Shape;14110;p19"/>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1" name="Google Shape;14111;p19"/>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2" name="Google Shape;14112;p19"/>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3" name="Google Shape;14113;p19"/>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4" name="Google Shape;14114;p19"/>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5" name="Google Shape;14115;p19"/>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6" name="Google Shape;14116;p19"/>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7" name="Google Shape;14117;p19"/>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8" name="Google Shape;14118;p19"/>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19" name="Google Shape;14119;p19"/>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0" name="Google Shape;14120;p19"/>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1" name="Google Shape;14121;p19"/>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2" name="Google Shape;14122;p19"/>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3" name="Google Shape;14123;p19"/>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4" name="Google Shape;14124;p19"/>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5" name="Google Shape;14125;p19"/>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6" name="Google Shape;14126;p19"/>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7" name="Google Shape;14127;p19"/>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8" name="Google Shape;14128;p19"/>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29" name="Google Shape;14129;p19"/>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0" name="Google Shape;14130;p19"/>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1" name="Google Shape;14131;p19"/>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2" name="Google Shape;14132;p19"/>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3" name="Google Shape;14133;p19"/>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4" name="Google Shape;14134;p19"/>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5" name="Google Shape;14135;p19"/>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6" name="Google Shape;14136;p19"/>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7" name="Google Shape;14137;p19"/>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8" name="Google Shape;14138;p19"/>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39" name="Google Shape;14139;p19"/>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0" name="Google Shape;14140;p19"/>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1" name="Google Shape;14141;p19"/>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2" name="Google Shape;14142;p19"/>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3" name="Google Shape;14143;p19"/>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4" name="Google Shape;14144;p19"/>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5" name="Google Shape;14145;p19"/>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6" name="Google Shape;14146;p19"/>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7" name="Google Shape;14147;p19"/>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8" name="Google Shape;14148;p19"/>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49" name="Google Shape;14149;p19"/>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0" name="Google Shape;14150;p19"/>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1" name="Google Shape;14151;p19"/>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2" name="Google Shape;14152;p19"/>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3" name="Google Shape;14153;p19"/>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4" name="Google Shape;14154;p19"/>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5" name="Google Shape;14155;p19"/>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6" name="Google Shape;14156;p19"/>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7" name="Google Shape;14157;p19"/>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8" name="Google Shape;14158;p19"/>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59" name="Google Shape;14159;p19"/>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0" name="Google Shape;14160;p19"/>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1" name="Google Shape;14161;p19"/>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2" name="Google Shape;14162;p19"/>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3" name="Google Shape;14163;p19"/>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4" name="Google Shape;14164;p19"/>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5" name="Google Shape;14165;p19"/>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6" name="Google Shape;14166;p19"/>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7" name="Google Shape;14167;p19"/>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8" name="Google Shape;14168;p19"/>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69" name="Google Shape;14169;p19"/>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0" name="Google Shape;14170;p19"/>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1" name="Google Shape;14171;p19"/>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2" name="Google Shape;14172;p19"/>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3" name="Google Shape;14173;p19"/>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4" name="Google Shape;14174;p19"/>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5" name="Google Shape;14175;p19"/>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6" name="Google Shape;14176;p19"/>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7" name="Google Shape;14177;p19"/>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8" name="Google Shape;14178;p19"/>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79" name="Google Shape;14179;p19"/>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80" name="Google Shape;14180;p19"/>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81" name="Google Shape;14181;p19"/>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82" name="Google Shape;14182;p19"/>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83" name="Google Shape;14183;p19"/>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4184" name="Google Shape;14184;p19"/>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14185" name="Google Shape;14185;p19"/>
          <p:cNvSpPr txBox="1">
            <a:spLocks noGrp="1"/>
          </p:cNvSpPr>
          <p:nvPr>
            <p:ph type="title"/>
          </p:nvPr>
        </p:nvSpPr>
        <p:spPr>
          <a:xfrm>
            <a:off x="817300" y="445025"/>
            <a:ext cx="3384600" cy="1080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089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hree Columns 1">
  <p:cSld name="Title + Three Columns 1">
    <p:spTree>
      <p:nvGrpSpPr>
        <p:cNvPr id="1" name="Shape 15923"/>
        <p:cNvGrpSpPr/>
        <p:nvPr/>
      </p:nvGrpSpPr>
      <p:grpSpPr>
        <a:xfrm>
          <a:off x="0" y="0"/>
          <a:ext cx="0" cy="0"/>
          <a:chOff x="0" y="0"/>
          <a:chExt cx="0" cy="0"/>
        </a:xfrm>
      </p:grpSpPr>
      <p:grpSp>
        <p:nvGrpSpPr>
          <p:cNvPr id="15924" name="Google Shape;15924;p22"/>
          <p:cNvGrpSpPr/>
          <p:nvPr/>
        </p:nvGrpSpPr>
        <p:grpSpPr>
          <a:xfrm flipH="1">
            <a:off x="-2000474" y="-165027"/>
            <a:ext cx="11226942" cy="5700535"/>
            <a:chOff x="238125" y="1043475"/>
            <a:chExt cx="7142275" cy="3626525"/>
          </a:xfrm>
        </p:grpSpPr>
        <p:sp>
          <p:nvSpPr>
            <p:cNvPr id="15925" name="Google Shape;15925;p22"/>
            <p:cNvSpPr/>
            <p:nvPr/>
          </p:nvSpPr>
          <p:spPr>
            <a:xfrm>
              <a:off x="3419160" y="2086946"/>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26" name="Google Shape;15926;p22"/>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27" name="Google Shape;15927;p22"/>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28" name="Google Shape;15928;p22"/>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5929" name="Google Shape;15929;p22"/>
          <p:cNvGrpSpPr/>
          <p:nvPr/>
        </p:nvGrpSpPr>
        <p:grpSpPr>
          <a:xfrm>
            <a:off x="23568" y="-688301"/>
            <a:ext cx="9152207" cy="6520116"/>
            <a:chOff x="238075" y="312675"/>
            <a:chExt cx="7142350" cy="5088275"/>
          </a:xfrm>
        </p:grpSpPr>
        <p:sp>
          <p:nvSpPr>
            <p:cNvPr id="15930" name="Google Shape;15930;p22"/>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1" name="Google Shape;15931;p22"/>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2" name="Google Shape;15932;p22"/>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3" name="Google Shape;15933;p22"/>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4" name="Google Shape;15934;p22"/>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5" name="Google Shape;15935;p22"/>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6" name="Google Shape;15936;p22"/>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7" name="Google Shape;15937;p22"/>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8" name="Google Shape;15938;p22"/>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39" name="Google Shape;15939;p22"/>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0" name="Google Shape;15940;p22"/>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1" name="Google Shape;15941;p22"/>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2" name="Google Shape;15942;p22"/>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3" name="Google Shape;15943;p22"/>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4" name="Google Shape;15944;p22"/>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5" name="Google Shape;15945;p22"/>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6" name="Google Shape;15946;p22"/>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7" name="Google Shape;15947;p22"/>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8" name="Google Shape;15948;p22"/>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49" name="Google Shape;15949;p22"/>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0" name="Google Shape;15950;p22"/>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1" name="Google Shape;15951;p22"/>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2" name="Google Shape;15952;p22"/>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3" name="Google Shape;15953;p22"/>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4" name="Google Shape;15954;p22"/>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5" name="Google Shape;15955;p22"/>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6" name="Google Shape;15956;p22"/>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7" name="Google Shape;15957;p22"/>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8" name="Google Shape;15958;p22"/>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59" name="Google Shape;15959;p22"/>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0" name="Google Shape;15960;p22"/>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1" name="Google Shape;15961;p22"/>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2" name="Google Shape;15962;p22"/>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3" name="Google Shape;15963;p22"/>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4" name="Google Shape;15964;p22"/>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5" name="Google Shape;15965;p22"/>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6" name="Google Shape;15966;p22"/>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7" name="Google Shape;15967;p22"/>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8" name="Google Shape;15968;p22"/>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69" name="Google Shape;15969;p22"/>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0" name="Google Shape;15970;p22"/>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1" name="Google Shape;15971;p22"/>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2" name="Google Shape;15972;p22"/>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3" name="Google Shape;15973;p22"/>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4" name="Google Shape;15974;p22"/>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5" name="Google Shape;15975;p22"/>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6" name="Google Shape;15976;p22"/>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7" name="Google Shape;15977;p22"/>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8" name="Google Shape;15978;p22"/>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79" name="Google Shape;15979;p22"/>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0" name="Google Shape;15980;p22"/>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1" name="Google Shape;15981;p22"/>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2" name="Google Shape;15982;p22"/>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3" name="Google Shape;15983;p22"/>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4" name="Google Shape;15984;p22"/>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5" name="Google Shape;15985;p22"/>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6" name="Google Shape;15986;p22"/>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7" name="Google Shape;15987;p22"/>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8" name="Google Shape;15988;p22"/>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89" name="Google Shape;15989;p22"/>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0" name="Google Shape;15990;p22"/>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1" name="Google Shape;15991;p22"/>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2" name="Google Shape;15992;p22"/>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3" name="Google Shape;15993;p22"/>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4" name="Google Shape;15994;p22"/>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5" name="Google Shape;15995;p22"/>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6" name="Google Shape;15996;p22"/>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7" name="Google Shape;15997;p22"/>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8" name="Google Shape;15998;p22"/>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99" name="Google Shape;15999;p22"/>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0" name="Google Shape;16000;p22"/>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1" name="Google Shape;16001;p22"/>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2" name="Google Shape;16002;p22"/>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3" name="Google Shape;16003;p22"/>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4" name="Google Shape;16004;p22"/>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5" name="Google Shape;16005;p22"/>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6" name="Google Shape;16006;p22"/>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7" name="Google Shape;16007;p22"/>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8" name="Google Shape;16008;p22"/>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09" name="Google Shape;16009;p22"/>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0" name="Google Shape;16010;p22"/>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1" name="Google Shape;16011;p22"/>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2" name="Google Shape;16012;p22"/>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3" name="Google Shape;16013;p22"/>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4" name="Google Shape;16014;p22"/>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5" name="Google Shape;16015;p22"/>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6" name="Google Shape;16016;p22"/>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7" name="Google Shape;16017;p22"/>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8" name="Google Shape;16018;p22"/>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19" name="Google Shape;16019;p22"/>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0" name="Google Shape;16020;p22"/>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1" name="Google Shape;16021;p22"/>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2" name="Google Shape;16022;p22"/>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3" name="Google Shape;16023;p22"/>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4" name="Google Shape;16024;p22"/>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5" name="Google Shape;16025;p22"/>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6" name="Google Shape;16026;p22"/>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7" name="Google Shape;16027;p22"/>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8" name="Google Shape;16028;p22"/>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29" name="Google Shape;16029;p22"/>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0" name="Google Shape;16030;p22"/>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1" name="Google Shape;16031;p22"/>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2" name="Google Shape;16032;p22"/>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3" name="Google Shape;16033;p22"/>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4" name="Google Shape;16034;p22"/>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5" name="Google Shape;16035;p22"/>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6" name="Google Shape;16036;p22"/>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7" name="Google Shape;16037;p22"/>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8" name="Google Shape;16038;p22"/>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39" name="Google Shape;16039;p22"/>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0" name="Google Shape;16040;p22"/>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1" name="Google Shape;16041;p22"/>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2" name="Google Shape;16042;p22"/>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3" name="Google Shape;16043;p22"/>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4" name="Google Shape;16044;p22"/>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5" name="Google Shape;16045;p22"/>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6" name="Google Shape;16046;p22"/>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7" name="Google Shape;16047;p22"/>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8" name="Google Shape;16048;p22"/>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49" name="Google Shape;16049;p22"/>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0" name="Google Shape;16050;p22"/>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1" name="Google Shape;16051;p22"/>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2" name="Google Shape;16052;p22"/>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3" name="Google Shape;16053;p22"/>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4" name="Google Shape;16054;p22"/>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5" name="Google Shape;16055;p22"/>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6" name="Google Shape;16056;p22"/>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7" name="Google Shape;16057;p22"/>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8" name="Google Shape;16058;p22"/>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59" name="Google Shape;16059;p22"/>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0" name="Google Shape;16060;p22"/>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1" name="Google Shape;16061;p22"/>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2" name="Google Shape;16062;p22"/>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3" name="Google Shape;16063;p22"/>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4" name="Google Shape;16064;p22"/>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5" name="Google Shape;16065;p22"/>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6" name="Google Shape;16066;p22"/>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7" name="Google Shape;16067;p22"/>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8" name="Google Shape;16068;p22"/>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69" name="Google Shape;16069;p22"/>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0" name="Google Shape;16070;p22"/>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1" name="Google Shape;16071;p22"/>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2" name="Google Shape;16072;p22"/>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3" name="Google Shape;16073;p22"/>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4" name="Google Shape;16074;p22"/>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5" name="Google Shape;16075;p22"/>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6" name="Google Shape;16076;p22"/>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7" name="Google Shape;16077;p22"/>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8" name="Google Shape;16078;p22"/>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79" name="Google Shape;16079;p22"/>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0" name="Google Shape;16080;p22"/>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1" name="Google Shape;16081;p22"/>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2" name="Google Shape;16082;p22"/>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3" name="Google Shape;16083;p22"/>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4" name="Google Shape;16084;p22"/>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5" name="Google Shape;16085;p22"/>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6" name="Google Shape;16086;p22"/>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7" name="Google Shape;16087;p22"/>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8" name="Google Shape;16088;p22"/>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89" name="Google Shape;16089;p22"/>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0" name="Google Shape;16090;p22"/>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1" name="Google Shape;16091;p22"/>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2" name="Google Shape;16092;p22"/>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3" name="Google Shape;16093;p22"/>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4" name="Google Shape;16094;p22"/>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5" name="Google Shape;16095;p22"/>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6" name="Google Shape;16096;p22"/>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7" name="Google Shape;16097;p22"/>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8" name="Google Shape;16098;p22"/>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99" name="Google Shape;16099;p22"/>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0" name="Google Shape;16100;p22"/>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1" name="Google Shape;16101;p22"/>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2" name="Google Shape;16102;p22"/>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3" name="Google Shape;16103;p22"/>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4" name="Google Shape;16104;p22"/>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5" name="Google Shape;16105;p22"/>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6" name="Google Shape;16106;p22"/>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7" name="Google Shape;16107;p22"/>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8" name="Google Shape;16108;p22"/>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09" name="Google Shape;16109;p22"/>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0" name="Google Shape;16110;p22"/>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1" name="Google Shape;16111;p22"/>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2" name="Google Shape;16112;p22"/>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3" name="Google Shape;16113;p22"/>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4" name="Google Shape;16114;p22"/>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5" name="Google Shape;16115;p22"/>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6" name="Google Shape;16116;p22"/>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7" name="Google Shape;16117;p22"/>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8" name="Google Shape;16118;p22"/>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19" name="Google Shape;16119;p22"/>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0" name="Google Shape;16120;p22"/>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1" name="Google Shape;16121;p22"/>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2" name="Google Shape;16122;p22"/>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3" name="Google Shape;16123;p22"/>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4" name="Google Shape;16124;p22"/>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5" name="Google Shape;16125;p22"/>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6" name="Google Shape;16126;p22"/>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7" name="Google Shape;16127;p22"/>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8" name="Google Shape;16128;p22"/>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29" name="Google Shape;16129;p22"/>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0" name="Google Shape;16130;p22"/>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1" name="Google Shape;16131;p22"/>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2" name="Google Shape;16132;p22"/>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3" name="Google Shape;16133;p22"/>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4" name="Google Shape;16134;p22"/>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5" name="Google Shape;16135;p22"/>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6" name="Google Shape;16136;p22"/>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7" name="Google Shape;16137;p22"/>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8" name="Google Shape;16138;p22"/>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39" name="Google Shape;16139;p22"/>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0" name="Google Shape;16140;p22"/>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1" name="Google Shape;16141;p22"/>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2" name="Google Shape;16142;p22"/>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3" name="Google Shape;16143;p22"/>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4" name="Google Shape;16144;p22"/>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5" name="Google Shape;16145;p22"/>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6" name="Google Shape;16146;p22"/>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7" name="Google Shape;16147;p22"/>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8" name="Google Shape;16148;p22"/>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49" name="Google Shape;16149;p22"/>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0" name="Google Shape;16150;p22"/>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1" name="Google Shape;16151;p22"/>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2" name="Google Shape;16152;p22"/>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3" name="Google Shape;16153;p22"/>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4" name="Google Shape;16154;p22"/>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5" name="Google Shape;16155;p22"/>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6" name="Google Shape;16156;p22"/>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7" name="Google Shape;16157;p22"/>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8" name="Google Shape;16158;p22"/>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59" name="Google Shape;16159;p22"/>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0" name="Google Shape;16160;p22"/>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1" name="Google Shape;16161;p22"/>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2" name="Google Shape;16162;p22"/>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3" name="Google Shape;16163;p22"/>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4" name="Google Shape;16164;p22"/>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5" name="Google Shape;16165;p22"/>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6" name="Google Shape;16166;p22"/>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7" name="Google Shape;16167;p22"/>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8" name="Google Shape;16168;p22"/>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69" name="Google Shape;16169;p22"/>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0" name="Google Shape;16170;p22"/>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1" name="Google Shape;16171;p22"/>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2" name="Google Shape;16172;p22"/>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3" name="Google Shape;16173;p22"/>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4" name="Google Shape;16174;p22"/>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5" name="Google Shape;16175;p22"/>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6" name="Google Shape;16176;p22"/>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7" name="Google Shape;16177;p22"/>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8" name="Google Shape;16178;p22"/>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79" name="Google Shape;16179;p22"/>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0" name="Google Shape;16180;p22"/>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1" name="Google Shape;16181;p22"/>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2" name="Google Shape;16182;p22"/>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3" name="Google Shape;16183;p22"/>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4" name="Google Shape;16184;p22"/>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5" name="Google Shape;16185;p22"/>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6" name="Google Shape;16186;p22"/>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7" name="Google Shape;16187;p22"/>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8" name="Google Shape;16188;p22"/>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89" name="Google Shape;16189;p22"/>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0" name="Google Shape;16190;p22"/>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1" name="Google Shape;16191;p22"/>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2" name="Google Shape;16192;p22"/>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3" name="Google Shape;16193;p22"/>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4" name="Google Shape;16194;p22"/>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5" name="Google Shape;16195;p22"/>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6" name="Google Shape;16196;p22"/>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7" name="Google Shape;16197;p22"/>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8" name="Google Shape;16198;p22"/>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99" name="Google Shape;16199;p22"/>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0" name="Google Shape;16200;p22"/>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1" name="Google Shape;16201;p22"/>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2" name="Google Shape;16202;p22"/>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3" name="Google Shape;16203;p22"/>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4" name="Google Shape;16204;p22"/>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5" name="Google Shape;16205;p22"/>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6" name="Google Shape;16206;p22"/>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7" name="Google Shape;16207;p22"/>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8" name="Google Shape;16208;p22"/>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09" name="Google Shape;16209;p22"/>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0" name="Google Shape;16210;p22"/>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1" name="Google Shape;16211;p22"/>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2" name="Google Shape;16212;p22"/>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3" name="Google Shape;16213;p22"/>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4" name="Google Shape;16214;p22"/>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5" name="Google Shape;16215;p22"/>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6" name="Google Shape;16216;p22"/>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7" name="Google Shape;16217;p22"/>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8" name="Google Shape;16218;p22"/>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19" name="Google Shape;16219;p22"/>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0" name="Google Shape;16220;p22"/>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1" name="Google Shape;16221;p22"/>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2" name="Google Shape;16222;p22"/>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3" name="Google Shape;16223;p22"/>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4" name="Google Shape;16224;p22"/>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5" name="Google Shape;16225;p22"/>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6" name="Google Shape;16226;p22"/>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7" name="Google Shape;16227;p22"/>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8" name="Google Shape;16228;p22"/>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29" name="Google Shape;16229;p22"/>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0" name="Google Shape;16230;p22"/>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1" name="Google Shape;16231;p22"/>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2" name="Google Shape;16232;p22"/>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3" name="Google Shape;16233;p22"/>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4" name="Google Shape;16234;p22"/>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5" name="Google Shape;16235;p22"/>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6" name="Google Shape;16236;p22"/>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7" name="Google Shape;16237;p22"/>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8" name="Google Shape;16238;p22"/>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39" name="Google Shape;16239;p22"/>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0" name="Google Shape;16240;p22"/>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1" name="Google Shape;16241;p22"/>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2" name="Google Shape;16242;p22"/>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3" name="Google Shape;16243;p22"/>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4" name="Google Shape;16244;p22"/>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5" name="Google Shape;16245;p22"/>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6" name="Google Shape;16246;p22"/>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7" name="Google Shape;16247;p22"/>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8" name="Google Shape;16248;p22"/>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49" name="Google Shape;16249;p22"/>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0" name="Google Shape;16250;p22"/>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1" name="Google Shape;16251;p22"/>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2" name="Google Shape;16252;p22"/>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3" name="Google Shape;16253;p22"/>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4" name="Google Shape;16254;p22"/>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5" name="Google Shape;16255;p22"/>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6" name="Google Shape;16256;p22"/>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7" name="Google Shape;16257;p22"/>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8" name="Google Shape;16258;p22"/>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59" name="Google Shape;16259;p22"/>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0" name="Google Shape;16260;p22"/>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1" name="Google Shape;16261;p22"/>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2" name="Google Shape;16262;p22"/>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3" name="Google Shape;16263;p22"/>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4" name="Google Shape;16264;p22"/>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5" name="Google Shape;16265;p22"/>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6" name="Google Shape;16266;p22"/>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7" name="Google Shape;16267;p22"/>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8" name="Google Shape;16268;p22"/>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69" name="Google Shape;16269;p22"/>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0" name="Google Shape;16270;p22"/>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1" name="Google Shape;16271;p22"/>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2" name="Google Shape;16272;p22"/>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3" name="Google Shape;16273;p22"/>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4" name="Google Shape;16274;p22"/>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5" name="Google Shape;16275;p22"/>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6" name="Google Shape;16276;p22"/>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7" name="Google Shape;16277;p22"/>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8" name="Google Shape;16278;p22"/>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79" name="Google Shape;16279;p22"/>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0" name="Google Shape;16280;p22"/>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1" name="Google Shape;16281;p22"/>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2" name="Google Shape;16282;p22"/>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3" name="Google Shape;16283;p22"/>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4" name="Google Shape;16284;p22"/>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5" name="Google Shape;16285;p22"/>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6" name="Google Shape;16286;p22"/>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7" name="Google Shape;16287;p22"/>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8" name="Google Shape;16288;p22"/>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89" name="Google Shape;16289;p22"/>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0" name="Google Shape;16290;p22"/>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1" name="Google Shape;16291;p22"/>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2" name="Google Shape;16292;p22"/>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3" name="Google Shape;16293;p22"/>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4" name="Google Shape;16294;p22"/>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5" name="Google Shape;16295;p22"/>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6" name="Google Shape;16296;p22"/>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7" name="Google Shape;16297;p22"/>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8" name="Google Shape;16298;p22"/>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99" name="Google Shape;16299;p22"/>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0" name="Google Shape;16300;p22"/>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1" name="Google Shape;16301;p22"/>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2" name="Google Shape;16302;p22"/>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3" name="Google Shape;16303;p22"/>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4" name="Google Shape;16304;p22"/>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5" name="Google Shape;16305;p22"/>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6" name="Google Shape;16306;p22"/>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7" name="Google Shape;16307;p22"/>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8" name="Google Shape;16308;p22"/>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09" name="Google Shape;16309;p22"/>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0" name="Google Shape;16310;p22"/>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1" name="Google Shape;16311;p22"/>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2" name="Google Shape;16312;p22"/>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3" name="Google Shape;16313;p22"/>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4" name="Google Shape;16314;p22"/>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5" name="Google Shape;16315;p22"/>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6" name="Google Shape;16316;p22"/>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7" name="Google Shape;16317;p22"/>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8" name="Google Shape;16318;p22"/>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19" name="Google Shape;16319;p22"/>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0" name="Google Shape;16320;p22"/>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1" name="Google Shape;16321;p22"/>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2" name="Google Shape;16322;p22"/>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3" name="Google Shape;16323;p22"/>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4" name="Google Shape;16324;p22"/>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5" name="Google Shape;16325;p22"/>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6" name="Google Shape;16326;p22"/>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7" name="Google Shape;16327;p22"/>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8" name="Google Shape;16328;p22"/>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29" name="Google Shape;16329;p22"/>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0" name="Google Shape;16330;p22"/>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1" name="Google Shape;16331;p22"/>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2" name="Google Shape;16332;p22"/>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3" name="Google Shape;16333;p22"/>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4" name="Google Shape;16334;p22"/>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5" name="Google Shape;16335;p22"/>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6" name="Google Shape;16336;p22"/>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7" name="Google Shape;16337;p22"/>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8" name="Google Shape;16338;p22"/>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39" name="Google Shape;16339;p22"/>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0" name="Google Shape;16340;p22"/>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1" name="Google Shape;16341;p22"/>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2" name="Google Shape;16342;p22"/>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3" name="Google Shape;16343;p22"/>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4" name="Google Shape;16344;p22"/>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5" name="Google Shape;16345;p22"/>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6" name="Google Shape;16346;p22"/>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7" name="Google Shape;16347;p22"/>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8" name="Google Shape;16348;p22"/>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49" name="Google Shape;16349;p22"/>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0" name="Google Shape;16350;p22"/>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1" name="Google Shape;16351;p22"/>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2" name="Google Shape;16352;p22"/>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3" name="Google Shape;16353;p22"/>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4" name="Google Shape;16354;p22"/>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5" name="Google Shape;16355;p22"/>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6" name="Google Shape;16356;p22"/>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7" name="Google Shape;16357;p22"/>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8" name="Google Shape;16358;p22"/>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59" name="Google Shape;16359;p22"/>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0" name="Google Shape;16360;p22"/>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1" name="Google Shape;16361;p22"/>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2" name="Google Shape;16362;p22"/>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3" name="Google Shape;16363;p22"/>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4" name="Google Shape;16364;p22"/>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5" name="Google Shape;16365;p22"/>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6" name="Google Shape;16366;p22"/>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7" name="Google Shape;16367;p22"/>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8" name="Google Shape;16368;p22"/>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69" name="Google Shape;16369;p22"/>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0" name="Google Shape;16370;p22"/>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1" name="Google Shape;16371;p22"/>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2" name="Google Shape;16372;p22"/>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3" name="Google Shape;16373;p22"/>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4" name="Google Shape;16374;p22"/>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5" name="Google Shape;16375;p22"/>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6" name="Google Shape;16376;p22"/>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7" name="Google Shape;16377;p22"/>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8" name="Google Shape;16378;p22"/>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79" name="Google Shape;16379;p22"/>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0" name="Google Shape;16380;p22"/>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1" name="Google Shape;16381;p22"/>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2" name="Google Shape;16382;p22"/>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3" name="Google Shape;16383;p22"/>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4" name="Google Shape;16384;p22"/>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5" name="Google Shape;16385;p22"/>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6" name="Google Shape;16386;p22"/>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7" name="Google Shape;16387;p22"/>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8" name="Google Shape;16388;p22"/>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89" name="Google Shape;16389;p22"/>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0" name="Google Shape;16390;p22"/>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1" name="Google Shape;16391;p22"/>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2" name="Google Shape;16392;p22"/>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3" name="Google Shape;16393;p22"/>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4" name="Google Shape;16394;p22"/>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5" name="Google Shape;16395;p22"/>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6" name="Google Shape;16396;p22"/>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7" name="Google Shape;16397;p22"/>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8" name="Google Shape;16398;p22"/>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99" name="Google Shape;16399;p22"/>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0" name="Google Shape;16400;p22"/>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1" name="Google Shape;16401;p22"/>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2" name="Google Shape;16402;p22"/>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3" name="Google Shape;16403;p22"/>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4" name="Google Shape;16404;p22"/>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5" name="Google Shape;16405;p22"/>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6" name="Google Shape;16406;p22"/>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7" name="Google Shape;16407;p22"/>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8" name="Google Shape;16408;p22"/>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09" name="Google Shape;16409;p22"/>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0" name="Google Shape;16410;p22"/>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1" name="Google Shape;16411;p22"/>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2" name="Google Shape;16412;p22"/>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3" name="Google Shape;16413;p22"/>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4" name="Google Shape;16414;p22"/>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5" name="Google Shape;16415;p22"/>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6" name="Google Shape;16416;p22"/>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7" name="Google Shape;16417;p22"/>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8" name="Google Shape;16418;p22"/>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19" name="Google Shape;16419;p22"/>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0" name="Google Shape;16420;p22"/>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1" name="Google Shape;16421;p22"/>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2" name="Google Shape;16422;p22"/>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3" name="Google Shape;16423;p22"/>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4" name="Google Shape;16424;p22"/>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5" name="Google Shape;16425;p22"/>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6" name="Google Shape;16426;p22"/>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7" name="Google Shape;16427;p22"/>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8" name="Google Shape;16428;p22"/>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29" name="Google Shape;16429;p22"/>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0" name="Google Shape;16430;p22"/>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1" name="Google Shape;16431;p22"/>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2" name="Google Shape;16432;p22"/>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3" name="Google Shape;16433;p22"/>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4" name="Google Shape;16434;p22"/>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5" name="Google Shape;16435;p22"/>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6" name="Google Shape;16436;p22"/>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7" name="Google Shape;16437;p22"/>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8" name="Google Shape;16438;p22"/>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39" name="Google Shape;16439;p22"/>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0" name="Google Shape;16440;p22"/>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1" name="Google Shape;16441;p22"/>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2" name="Google Shape;16442;p22"/>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3" name="Google Shape;16443;p22"/>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4" name="Google Shape;16444;p22"/>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5" name="Google Shape;16445;p22"/>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6" name="Google Shape;16446;p22"/>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7" name="Google Shape;16447;p22"/>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8" name="Google Shape;16448;p22"/>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49" name="Google Shape;16449;p22"/>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0" name="Google Shape;16450;p22"/>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1" name="Google Shape;16451;p22"/>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2" name="Google Shape;16452;p22"/>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3" name="Google Shape;16453;p22"/>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4" name="Google Shape;16454;p22"/>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5" name="Google Shape;16455;p22"/>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6" name="Google Shape;16456;p22"/>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7" name="Google Shape;16457;p22"/>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8" name="Google Shape;16458;p22"/>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59" name="Google Shape;16459;p22"/>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0" name="Google Shape;16460;p22"/>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1" name="Google Shape;16461;p22"/>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2" name="Google Shape;16462;p22"/>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3" name="Google Shape;16463;p22"/>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4" name="Google Shape;16464;p22"/>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5" name="Google Shape;16465;p22"/>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6" name="Google Shape;16466;p22"/>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7" name="Google Shape;16467;p22"/>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8" name="Google Shape;16468;p22"/>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69" name="Google Shape;16469;p22"/>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0" name="Google Shape;16470;p22"/>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1" name="Google Shape;16471;p22"/>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2" name="Google Shape;16472;p22"/>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3" name="Google Shape;16473;p22"/>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4" name="Google Shape;16474;p22"/>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5" name="Google Shape;16475;p22"/>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6" name="Google Shape;16476;p22"/>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7" name="Google Shape;16477;p22"/>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8" name="Google Shape;16478;p22"/>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79" name="Google Shape;16479;p22"/>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0" name="Google Shape;16480;p22"/>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1" name="Google Shape;16481;p22"/>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2" name="Google Shape;16482;p22"/>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3" name="Google Shape;16483;p22"/>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4" name="Google Shape;16484;p22"/>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5" name="Google Shape;16485;p22"/>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6" name="Google Shape;16486;p22"/>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7" name="Google Shape;16487;p22"/>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8" name="Google Shape;16488;p22"/>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89" name="Google Shape;16489;p22"/>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0" name="Google Shape;16490;p22"/>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1" name="Google Shape;16491;p22"/>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2" name="Google Shape;16492;p22"/>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3" name="Google Shape;16493;p22"/>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4" name="Google Shape;16494;p22"/>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5" name="Google Shape;16495;p22"/>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6" name="Google Shape;16496;p22"/>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7" name="Google Shape;16497;p22"/>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8" name="Google Shape;16498;p22"/>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99" name="Google Shape;16499;p22"/>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0" name="Google Shape;16500;p22"/>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1" name="Google Shape;16501;p22"/>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2" name="Google Shape;16502;p22"/>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3" name="Google Shape;16503;p22"/>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4" name="Google Shape;16504;p22"/>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5" name="Google Shape;16505;p22"/>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6" name="Google Shape;16506;p22"/>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7" name="Google Shape;16507;p22"/>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8" name="Google Shape;16508;p22"/>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09" name="Google Shape;16509;p22"/>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10" name="Google Shape;16510;p22"/>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11" name="Google Shape;16511;p22"/>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12" name="Google Shape;16512;p22"/>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6513" name="Google Shape;16513;p22"/>
          <p:cNvGrpSpPr/>
          <p:nvPr/>
        </p:nvGrpSpPr>
        <p:grpSpPr>
          <a:xfrm>
            <a:off x="-128548" y="-596017"/>
            <a:ext cx="9357872" cy="6281452"/>
            <a:chOff x="235375" y="458950"/>
            <a:chExt cx="7145050" cy="4796100"/>
          </a:xfrm>
        </p:grpSpPr>
        <p:sp>
          <p:nvSpPr>
            <p:cNvPr id="16514" name="Google Shape;16514;p22"/>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15" name="Google Shape;16515;p22"/>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16" name="Google Shape;16516;p22"/>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17" name="Google Shape;16517;p22"/>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18" name="Google Shape;16518;p22"/>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19" name="Google Shape;16519;p22"/>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0" name="Google Shape;16520;p22"/>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1" name="Google Shape;16521;p22"/>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2" name="Google Shape;16522;p22"/>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3" name="Google Shape;16523;p22"/>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4" name="Google Shape;16524;p22"/>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5" name="Google Shape;16525;p22"/>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6" name="Google Shape;16526;p22"/>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7" name="Google Shape;16527;p22"/>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8" name="Google Shape;16528;p22"/>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29" name="Google Shape;16529;p22"/>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0" name="Google Shape;16530;p22"/>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1" name="Google Shape;16531;p22"/>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2" name="Google Shape;16532;p22"/>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3" name="Google Shape;16533;p22"/>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4" name="Google Shape;16534;p22"/>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5" name="Google Shape;16535;p22"/>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6" name="Google Shape;16536;p22"/>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7" name="Google Shape;16537;p22"/>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8" name="Google Shape;16538;p22"/>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39" name="Google Shape;16539;p22"/>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0" name="Google Shape;16540;p22"/>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1" name="Google Shape;16541;p22"/>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2" name="Google Shape;16542;p22"/>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3" name="Google Shape;16543;p22"/>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4" name="Google Shape;16544;p22"/>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5" name="Google Shape;16545;p22"/>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6" name="Google Shape;16546;p22"/>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7" name="Google Shape;16547;p22"/>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8" name="Google Shape;16548;p22"/>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49" name="Google Shape;16549;p22"/>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0" name="Google Shape;16550;p22"/>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1" name="Google Shape;16551;p22"/>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2" name="Google Shape;16552;p22"/>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3" name="Google Shape;16553;p22"/>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4" name="Google Shape;16554;p22"/>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5" name="Google Shape;16555;p22"/>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6" name="Google Shape;16556;p22"/>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7" name="Google Shape;16557;p22"/>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8" name="Google Shape;16558;p22"/>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59" name="Google Shape;16559;p22"/>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0" name="Google Shape;16560;p22"/>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1" name="Google Shape;16561;p22"/>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2" name="Google Shape;16562;p22"/>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3" name="Google Shape;16563;p22"/>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4" name="Google Shape;16564;p22"/>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5" name="Google Shape;16565;p22"/>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6" name="Google Shape;16566;p22"/>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7" name="Google Shape;16567;p22"/>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8" name="Google Shape;16568;p22"/>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69" name="Google Shape;16569;p22"/>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0" name="Google Shape;16570;p22"/>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1" name="Google Shape;16571;p22"/>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2" name="Google Shape;16572;p22"/>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3" name="Google Shape;16573;p22"/>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4" name="Google Shape;16574;p22"/>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5" name="Google Shape;16575;p22"/>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6" name="Google Shape;16576;p22"/>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7" name="Google Shape;16577;p22"/>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8" name="Google Shape;16578;p22"/>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79" name="Google Shape;16579;p22"/>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0" name="Google Shape;16580;p22"/>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1" name="Google Shape;16581;p22"/>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2" name="Google Shape;16582;p22"/>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3" name="Google Shape;16583;p22"/>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4" name="Google Shape;16584;p22"/>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5" name="Google Shape;16585;p22"/>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6" name="Google Shape;16586;p22"/>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7" name="Google Shape;16587;p22"/>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8" name="Google Shape;16588;p22"/>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89" name="Google Shape;16589;p22"/>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0" name="Google Shape;16590;p22"/>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1" name="Google Shape;16591;p22"/>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2" name="Google Shape;16592;p22"/>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3" name="Google Shape;16593;p22"/>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4" name="Google Shape;16594;p22"/>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5" name="Google Shape;16595;p22"/>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6" name="Google Shape;16596;p22"/>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7" name="Google Shape;16597;p22"/>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8" name="Google Shape;16598;p22"/>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599" name="Google Shape;16599;p22"/>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0" name="Google Shape;16600;p22"/>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1" name="Google Shape;16601;p22"/>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2" name="Google Shape;16602;p22"/>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3" name="Google Shape;16603;p22"/>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4" name="Google Shape;16604;p22"/>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5" name="Google Shape;16605;p22"/>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6" name="Google Shape;16606;p22"/>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7" name="Google Shape;16607;p22"/>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8" name="Google Shape;16608;p22"/>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09" name="Google Shape;16609;p22"/>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0" name="Google Shape;16610;p22"/>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1" name="Google Shape;16611;p22"/>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2" name="Google Shape;16612;p22"/>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3" name="Google Shape;16613;p22"/>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4" name="Google Shape;16614;p22"/>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5" name="Google Shape;16615;p22"/>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6" name="Google Shape;16616;p22"/>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7" name="Google Shape;16617;p22"/>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8" name="Google Shape;16618;p22"/>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19" name="Google Shape;16619;p22"/>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0" name="Google Shape;16620;p22"/>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1" name="Google Shape;16621;p22"/>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2" name="Google Shape;16622;p22"/>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3" name="Google Shape;16623;p22"/>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4" name="Google Shape;16624;p22"/>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5" name="Google Shape;16625;p22"/>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6" name="Google Shape;16626;p22"/>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7" name="Google Shape;16627;p22"/>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8" name="Google Shape;16628;p22"/>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29" name="Google Shape;16629;p22"/>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0" name="Google Shape;16630;p22"/>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1" name="Google Shape;16631;p22"/>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2" name="Google Shape;16632;p22"/>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3" name="Google Shape;16633;p22"/>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4" name="Google Shape;16634;p22"/>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5" name="Google Shape;16635;p22"/>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6" name="Google Shape;16636;p22"/>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7" name="Google Shape;16637;p22"/>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8" name="Google Shape;16638;p22"/>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39" name="Google Shape;16639;p22"/>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0" name="Google Shape;16640;p22"/>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1" name="Google Shape;16641;p22"/>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2" name="Google Shape;16642;p22"/>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3" name="Google Shape;16643;p22"/>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4" name="Google Shape;16644;p22"/>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5" name="Google Shape;16645;p22"/>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6" name="Google Shape;16646;p22"/>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7" name="Google Shape;16647;p22"/>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8" name="Google Shape;16648;p22"/>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49" name="Google Shape;16649;p22"/>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0" name="Google Shape;16650;p22"/>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1" name="Google Shape;16651;p22"/>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2" name="Google Shape;16652;p22"/>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3" name="Google Shape;16653;p22"/>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4" name="Google Shape;16654;p22"/>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5" name="Google Shape;16655;p22"/>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6" name="Google Shape;16656;p22"/>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7" name="Google Shape;16657;p22"/>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8" name="Google Shape;16658;p22"/>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59" name="Google Shape;16659;p22"/>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0" name="Google Shape;16660;p22"/>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1" name="Google Shape;16661;p22"/>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2" name="Google Shape;16662;p22"/>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3" name="Google Shape;16663;p22"/>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4" name="Google Shape;16664;p22"/>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665" name="Google Shape;16665;p22"/>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16666" name="Google Shape;16666;p22"/>
          <p:cNvGrpSpPr/>
          <p:nvPr/>
        </p:nvGrpSpPr>
        <p:grpSpPr>
          <a:xfrm>
            <a:off x="-79368" y="-558092"/>
            <a:ext cx="9358095" cy="6205603"/>
            <a:chOff x="236675" y="487975"/>
            <a:chExt cx="7144675" cy="4737825"/>
          </a:xfrm>
        </p:grpSpPr>
        <p:sp>
          <p:nvSpPr>
            <p:cNvPr id="16667" name="Google Shape;16667;p22"/>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68" name="Google Shape;16668;p22"/>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69" name="Google Shape;16669;p22"/>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0" name="Google Shape;16670;p22"/>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1" name="Google Shape;16671;p22"/>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2" name="Google Shape;16672;p22"/>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3" name="Google Shape;16673;p22"/>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4" name="Google Shape;16674;p22"/>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5" name="Google Shape;16675;p22"/>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6" name="Google Shape;16676;p22"/>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7" name="Google Shape;16677;p22"/>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8" name="Google Shape;16678;p22"/>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9" name="Google Shape;16679;p22"/>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0" name="Google Shape;16680;p22"/>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1" name="Google Shape;16681;p22"/>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2" name="Google Shape;16682;p22"/>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3" name="Google Shape;16683;p22"/>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4" name="Google Shape;16684;p22"/>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5" name="Google Shape;16685;p22"/>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6" name="Google Shape;16686;p22"/>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7" name="Google Shape;16687;p22"/>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8" name="Google Shape;16688;p22"/>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9" name="Google Shape;16689;p22"/>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0" name="Google Shape;16690;p22"/>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1" name="Google Shape;16691;p22"/>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2" name="Google Shape;16692;p22"/>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3" name="Google Shape;16693;p22"/>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4" name="Google Shape;16694;p22"/>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5" name="Google Shape;16695;p22"/>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6" name="Google Shape;16696;p22"/>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7" name="Google Shape;16697;p22"/>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8" name="Google Shape;16698;p22"/>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9" name="Google Shape;16699;p22"/>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0" name="Google Shape;16700;p22"/>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1" name="Google Shape;16701;p22"/>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2" name="Google Shape;16702;p22"/>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3" name="Google Shape;16703;p22"/>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4" name="Google Shape;16704;p22"/>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5" name="Google Shape;16705;p22"/>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6" name="Google Shape;16706;p22"/>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7" name="Google Shape;16707;p22"/>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8" name="Google Shape;16708;p22"/>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9" name="Google Shape;16709;p22"/>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0" name="Google Shape;16710;p22"/>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1" name="Google Shape;16711;p22"/>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2" name="Google Shape;16712;p22"/>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3" name="Google Shape;16713;p22"/>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4" name="Google Shape;16714;p22"/>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5" name="Google Shape;16715;p22"/>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6" name="Google Shape;16716;p22"/>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7" name="Google Shape;16717;p22"/>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8" name="Google Shape;16718;p22"/>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9" name="Google Shape;16719;p22"/>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0" name="Google Shape;16720;p22"/>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1" name="Google Shape;16721;p22"/>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2" name="Google Shape;16722;p22"/>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3" name="Google Shape;16723;p22"/>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4" name="Google Shape;16724;p22"/>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5" name="Google Shape;16725;p22"/>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6" name="Google Shape;16726;p22"/>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7" name="Google Shape;16727;p22"/>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8" name="Google Shape;16728;p22"/>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9" name="Google Shape;16729;p22"/>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0" name="Google Shape;16730;p22"/>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1" name="Google Shape;16731;p22"/>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2" name="Google Shape;16732;p22"/>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3" name="Google Shape;16733;p22"/>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4" name="Google Shape;16734;p22"/>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5" name="Google Shape;16735;p22"/>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6" name="Google Shape;16736;p22"/>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7" name="Google Shape;16737;p22"/>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8" name="Google Shape;16738;p22"/>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9" name="Google Shape;16739;p22"/>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0" name="Google Shape;16740;p22"/>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1" name="Google Shape;16741;p22"/>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2" name="Google Shape;16742;p22"/>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3" name="Google Shape;16743;p22"/>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4" name="Google Shape;16744;p22"/>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5" name="Google Shape;16745;p22"/>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6" name="Google Shape;16746;p22"/>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7" name="Google Shape;16747;p22"/>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8" name="Google Shape;16748;p22"/>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9" name="Google Shape;16749;p22"/>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0" name="Google Shape;16750;p22"/>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1" name="Google Shape;16751;p22"/>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2" name="Google Shape;16752;p22"/>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3" name="Google Shape;16753;p22"/>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4" name="Google Shape;16754;p22"/>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5" name="Google Shape;16755;p22"/>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6" name="Google Shape;16756;p22"/>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7" name="Google Shape;16757;p22"/>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8" name="Google Shape;16758;p22"/>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9" name="Google Shape;16759;p22"/>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0" name="Google Shape;16760;p22"/>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1" name="Google Shape;16761;p22"/>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2" name="Google Shape;16762;p22"/>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3" name="Google Shape;16763;p22"/>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4" name="Google Shape;16764;p22"/>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5" name="Google Shape;16765;p22"/>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6" name="Google Shape;16766;p22"/>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7" name="Google Shape;16767;p22"/>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8" name="Google Shape;16768;p22"/>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9" name="Google Shape;16769;p22"/>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0" name="Google Shape;16770;p22"/>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1" name="Google Shape;16771;p22"/>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2" name="Google Shape;16772;p22"/>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3" name="Google Shape;16773;p22"/>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4" name="Google Shape;16774;p22"/>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5" name="Google Shape;16775;p22"/>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6" name="Google Shape;16776;p22"/>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7" name="Google Shape;16777;p22"/>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8" name="Google Shape;16778;p22"/>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9" name="Google Shape;16779;p22"/>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0" name="Google Shape;16780;p22"/>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1" name="Google Shape;16781;p22"/>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2" name="Google Shape;16782;p22"/>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3" name="Google Shape;16783;p22"/>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4" name="Google Shape;16784;p22"/>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5" name="Google Shape;16785;p22"/>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6" name="Google Shape;16786;p22"/>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7" name="Google Shape;16787;p22"/>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16788" name="Google Shape;16788;p22"/>
          <p:cNvSpPr txBox="1">
            <a:spLocks noGrp="1"/>
          </p:cNvSpPr>
          <p:nvPr>
            <p:ph type="title"/>
          </p:nvPr>
        </p:nvSpPr>
        <p:spPr>
          <a:xfrm>
            <a:off x="817300" y="445025"/>
            <a:ext cx="4865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789" name="Google Shape;16789;p22"/>
          <p:cNvSpPr txBox="1">
            <a:spLocks noGrp="1"/>
          </p:cNvSpPr>
          <p:nvPr>
            <p:ph type="subTitle" idx="1"/>
          </p:nvPr>
        </p:nvSpPr>
        <p:spPr>
          <a:xfrm>
            <a:off x="1012000" y="38636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790" name="Google Shape;16790;p22"/>
          <p:cNvSpPr txBox="1">
            <a:spLocks noGrp="1"/>
          </p:cNvSpPr>
          <p:nvPr>
            <p:ph type="subTitle" idx="2"/>
          </p:nvPr>
        </p:nvSpPr>
        <p:spPr>
          <a:xfrm>
            <a:off x="3649800" y="38636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791" name="Google Shape;16791;p22"/>
          <p:cNvSpPr txBox="1">
            <a:spLocks noGrp="1"/>
          </p:cNvSpPr>
          <p:nvPr>
            <p:ph type="subTitle" idx="3"/>
          </p:nvPr>
        </p:nvSpPr>
        <p:spPr>
          <a:xfrm>
            <a:off x="6287600" y="38636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792" name="Google Shape;16792;p22"/>
          <p:cNvSpPr txBox="1">
            <a:spLocks noGrp="1"/>
          </p:cNvSpPr>
          <p:nvPr>
            <p:ph type="ctrTitle" idx="4"/>
          </p:nvPr>
        </p:nvSpPr>
        <p:spPr>
          <a:xfrm>
            <a:off x="742900" y="3382548"/>
            <a:ext cx="2382600" cy="51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FFFF"/>
              </a:buClr>
              <a:buSzPts val="2000"/>
              <a:buFont typeface="Montserrat Thin"/>
              <a:buNone/>
              <a:defRPr sz="2000">
                <a:solidFill>
                  <a:srgbClr val="00FFFF"/>
                </a:solidFill>
                <a:latin typeface="Montserrat Thin"/>
                <a:ea typeface="Montserrat Thin"/>
                <a:cs typeface="Montserrat Thin"/>
                <a:sym typeface="Montserrat Thin"/>
              </a:defRPr>
            </a:lvl1pPr>
            <a:lvl2pPr lvl="1" algn="ctr" rtl="0">
              <a:spcBef>
                <a:spcPts val="0"/>
              </a:spcBef>
              <a:spcAft>
                <a:spcPts val="0"/>
              </a:spcAft>
              <a:buClr>
                <a:srgbClr val="EEFF41"/>
              </a:buClr>
              <a:buSzPts val="2000"/>
              <a:buNone/>
              <a:defRPr sz="2000">
                <a:solidFill>
                  <a:srgbClr val="EEFF41"/>
                </a:solidFill>
              </a:defRPr>
            </a:lvl2pPr>
            <a:lvl3pPr lvl="2" algn="ctr" rtl="0">
              <a:spcBef>
                <a:spcPts val="0"/>
              </a:spcBef>
              <a:spcAft>
                <a:spcPts val="0"/>
              </a:spcAft>
              <a:buClr>
                <a:srgbClr val="EEFF41"/>
              </a:buClr>
              <a:buSzPts val="2000"/>
              <a:buNone/>
              <a:defRPr sz="2000">
                <a:solidFill>
                  <a:srgbClr val="EEFF41"/>
                </a:solidFill>
              </a:defRPr>
            </a:lvl3pPr>
            <a:lvl4pPr lvl="3" algn="ctr" rtl="0">
              <a:spcBef>
                <a:spcPts val="0"/>
              </a:spcBef>
              <a:spcAft>
                <a:spcPts val="0"/>
              </a:spcAft>
              <a:buClr>
                <a:srgbClr val="EEFF41"/>
              </a:buClr>
              <a:buSzPts val="2000"/>
              <a:buNone/>
              <a:defRPr sz="2000">
                <a:solidFill>
                  <a:srgbClr val="EEFF41"/>
                </a:solidFill>
              </a:defRPr>
            </a:lvl4pPr>
            <a:lvl5pPr lvl="4" algn="ctr" rtl="0">
              <a:spcBef>
                <a:spcPts val="0"/>
              </a:spcBef>
              <a:spcAft>
                <a:spcPts val="0"/>
              </a:spcAft>
              <a:buClr>
                <a:srgbClr val="EEFF41"/>
              </a:buClr>
              <a:buSzPts val="2000"/>
              <a:buNone/>
              <a:defRPr sz="2000">
                <a:solidFill>
                  <a:srgbClr val="EEFF41"/>
                </a:solidFill>
              </a:defRPr>
            </a:lvl5pPr>
            <a:lvl6pPr lvl="5" algn="ctr" rtl="0">
              <a:spcBef>
                <a:spcPts val="0"/>
              </a:spcBef>
              <a:spcAft>
                <a:spcPts val="0"/>
              </a:spcAft>
              <a:buClr>
                <a:srgbClr val="EEFF41"/>
              </a:buClr>
              <a:buSzPts val="2000"/>
              <a:buNone/>
              <a:defRPr sz="2000">
                <a:solidFill>
                  <a:srgbClr val="EEFF41"/>
                </a:solidFill>
              </a:defRPr>
            </a:lvl6pPr>
            <a:lvl7pPr lvl="6" algn="ctr" rtl="0">
              <a:spcBef>
                <a:spcPts val="0"/>
              </a:spcBef>
              <a:spcAft>
                <a:spcPts val="0"/>
              </a:spcAft>
              <a:buClr>
                <a:srgbClr val="EEFF41"/>
              </a:buClr>
              <a:buSzPts val="2000"/>
              <a:buNone/>
              <a:defRPr sz="2000">
                <a:solidFill>
                  <a:srgbClr val="EEFF41"/>
                </a:solidFill>
              </a:defRPr>
            </a:lvl7pPr>
            <a:lvl8pPr lvl="7" algn="ctr" rtl="0">
              <a:spcBef>
                <a:spcPts val="0"/>
              </a:spcBef>
              <a:spcAft>
                <a:spcPts val="0"/>
              </a:spcAft>
              <a:buClr>
                <a:srgbClr val="EEFF41"/>
              </a:buClr>
              <a:buSzPts val="2000"/>
              <a:buNone/>
              <a:defRPr sz="2000">
                <a:solidFill>
                  <a:srgbClr val="EEFF41"/>
                </a:solidFill>
              </a:defRPr>
            </a:lvl8pPr>
            <a:lvl9pPr lvl="8" algn="ctr" rtl="0">
              <a:spcBef>
                <a:spcPts val="0"/>
              </a:spcBef>
              <a:spcAft>
                <a:spcPts val="0"/>
              </a:spcAft>
              <a:buClr>
                <a:srgbClr val="EEFF41"/>
              </a:buClr>
              <a:buSzPts val="2000"/>
              <a:buNone/>
              <a:defRPr sz="2000">
                <a:solidFill>
                  <a:srgbClr val="EEFF41"/>
                </a:solidFill>
              </a:defRPr>
            </a:lvl9pPr>
          </a:lstStyle>
          <a:p>
            <a:endParaRPr/>
          </a:p>
        </p:txBody>
      </p:sp>
      <p:sp>
        <p:nvSpPr>
          <p:cNvPr id="16793" name="Google Shape;16793;p22"/>
          <p:cNvSpPr txBox="1">
            <a:spLocks noGrp="1"/>
          </p:cNvSpPr>
          <p:nvPr>
            <p:ph type="ctrTitle" idx="5"/>
          </p:nvPr>
        </p:nvSpPr>
        <p:spPr>
          <a:xfrm>
            <a:off x="3380700" y="3382548"/>
            <a:ext cx="2382600" cy="51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FFFF"/>
              </a:buClr>
              <a:buSzPts val="2000"/>
              <a:buFont typeface="Montserrat Thin"/>
              <a:buNone/>
              <a:defRPr sz="2000">
                <a:solidFill>
                  <a:srgbClr val="00FFFF"/>
                </a:solidFill>
                <a:latin typeface="Montserrat Thin"/>
                <a:ea typeface="Montserrat Thin"/>
                <a:cs typeface="Montserrat Thin"/>
                <a:sym typeface="Montserrat Thin"/>
              </a:defRPr>
            </a:lvl1pPr>
            <a:lvl2pPr lvl="1" algn="ctr" rtl="0">
              <a:spcBef>
                <a:spcPts val="0"/>
              </a:spcBef>
              <a:spcAft>
                <a:spcPts val="0"/>
              </a:spcAft>
              <a:buClr>
                <a:srgbClr val="EEFF41"/>
              </a:buClr>
              <a:buSzPts val="2000"/>
              <a:buNone/>
              <a:defRPr sz="2000">
                <a:solidFill>
                  <a:srgbClr val="EEFF41"/>
                </a:solidFill>
              </a:defRPr>
            </a:lvl2pPr>
            <a:lvl3pPr lvl="2" algn="ctr" rtl="0">
              <a:spcBef>
                <a:spcPts val="0"/>
              </a:spcBef>
              <a:spcAft>
                <a:spcPts val="0"/>
              </a:spcAft>
              <a:buClr>
                <a:srgbClr val="EEFF41"/>
              </a:buClr>
              <a:buSzPts val="2000"/>
              <a:buNone/>
              <a:defRPr sz="2000">
                <a:solidFill>
                  <a:srgbClr val="EEFF41"/>
                </a:solidFill>
              </a:defRPr>
            </a:lvl3pPr>
            <a:lvl4pPr lvl="3" algn="ctr" rtl="0">
              <a:spcBef>
                <a:spcPts val="0"/>
              </a:spcBef>
              <a:spcAft>
                <a:spcPts val="0"/>
              </a:spcAft>
              <a:buClr>
                <a:srgbClr val="EEFF41"/>
              </a:buClr>
              <a:buSzPts val="2000"/>
              <a:buNone/>
              <a:defRPr sz="2000">
                <a:solidFill>
                  <a:srgbClr val="EEFF41"/>
                </a:solidFill>
              </a:defRPr>
            </a:lvl4pPr>
            <a:lvl5pPr lvl="4" algn="ctr" rtl="0">
              <a:spcBef>
                <a:spcPts val="0"/>
              </a:spcBef>
              <a:spcAft>
                <a:spcPts val="0"/>
              </a:spcAft>
              <a:buClr>
                <a:srgbClr val="EEFF41"/>
              </a:buClr>
              <a:buSzPts val="2000"/>
              <a:buNone/>
              <a:defRPr sz="2000">
                <a:solidFill>
                  <a:srgbClr val="EEFF41"/>
                </a:solidFill>
              </a:defRPr>
            </a:lvl5pPr>
            <a:lvl6pPr lvl="5" algn="ctr" rtl="0">
              <a:spcBef>
                <a:spcPts val="0"/>
              </a:spcBef>
              <a:spcAft>
                <a:spcPts val="0"/>
              </a:spcAft>
              <a:buClr>
                <a:srgbClr val="EEFF41"/>
              </a:buClr>
              <a:buSzPts val="2000"/>
              <a:buNone/>
              <a:defRPr sz="2000">
                <a:solidFill>
                  <a:srgbClr val="EEFF41"/>
                </a:solidFill>
              </a:defRPr>
            </a:lvl6pPr>
            <a:lvl7pPr lvl="6" algn="ctr" rtl="0">
              <a:spcBef>
                <a:spcPts val="0"/>
              </a:spcBef>
              <a:spcAft>
                <a:spcPts val="0"/>
              </a:spcAft>
              <a:buClr>
                <a:srgbClr val="EEFF41"/>
              </a:buClr>
              <a:buSzPts val="2000"/>
              <a:buNone/>
              <a:defRPr sz="2000">
                <a:solidFill>
                  <a:srgbClr val="EEFF41"/>
                </a:solidFill>
              </a:defRPr>
            </a:lvl7pPr>
            <a:lvl8pPr lvl="7" algn="ctr" rtl="0">
              <a:spcBef>
                <a:spcPts val="0"/>
              </a:spcBef>
              <a:spcAft>
                <a:spcPts val="0"/>
              </a:spcAft>
              <a:buClr>
                <a:srgbClr val="EEFF41"/>
              </a:buClr>
              <a:buSzPts val="2000"/>
              <a:buNone/>
              <a:defRPr sz="2000">
                <a:solidFill>
                  <a:srgbClr val="EEFF41"/>
                </a:solidFill>
              </a:defRPr>
            </a:lvl8pPr>
            <a:lvl9pPr lvl="8" algn="ctr" rtl="0">
              <a:spcBef>
                <a:spcPts val="0"/>
              </a:spcBef>
              <a:spcAft>
                <a:spcPts val="0"/>
              </a:spcAft>
              <a:buClr>
                <a:srgbClr val="EEFF41"/>
              </a:buClr>
              <a:buSzPts val="2000"/>
              <a:buNone/>
              <a:defRPr sz="2000">
                <a:solidFill>
                  <a:srgbClr val="EEFF41"/>
                </a:solidFill>
              </a:defRPr>
            </a:lvl9pPr>
          </a:lstStyle>
          <a:p>
            <a:endParaRPr/>
          </a:p>
        </p:txBody>
      </p:sp>
      <p:sp>
        <p:nvSpPr>
          <p:cNvPr id="16794" name="Google Shape;16794;p22"/>
          <p:cNvSpPr txBox="1">
            <a:spLocks noGrp="1"/>
          </p:cNvSpPr>
          <p:nvPr>
            <p:ph type="ctrTitle" idx="6"/>
          </p:nvPr>
        </p:nvSpPr>
        <p:spPr>
          <a:xfrm>
            <a:off x="6018500" y="3382548"/>
            <a:ext cx="2382600" cy="51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FFFF"/>
              </a:buClr>
              <a:buSzPts val="2000"/>
              <a:buFont typeface="Montserrat Thin"/>
              <a:buNone/>
              <a:defRPr sz="2000">
                <a:solidFill>
                  <a:srgbClr val="00FFFF"/>
                </a:solidFill>
                <a:latin typeface="Montserrat Thin"/>
                <a:ea typeface="Montserrat Thin"/>
                <a:cs typeface="Montserrat Thin"/>
                <a:sym typeface="Montserrat Thin"/>
              </a:defRPr>
            </a:lvl1pPr>
            <a:lvl2pPr lvl="1" algn="ctr" rtl="0">
              <a:spcBef>
                <a:spcPts val="0"/>
              </a:spcBef>
              <a:spcAft>
                <a:spcPts val="0"/>
              </a:spcAft>
              <a:buClr>
                <a:srgbClr val="EEFF41"/>
              </a:buClr>
              <a:buSzPts val="2000"/>
              <a:buNone/>
              <a:defRPr sz="2000">
                <a:solidFill>
                  <a:srgbClr val="EEFF41"/>
                </a:solidFill>
              </a:defRPr>
            </a:lvl2pPr>
            <a:lvl3pPr lvl="2" algn="ctr" rtl="0">
              <a:spcBef>
                <a:spcPts val="0"/>
              </a:spcBef>
              <a:spcAft>
                <a:spcPts val="0"/>
              </a:spcAft>
              <a:buClr>
                <a:srgbClr val="EEFF41"/>
              </a:buClr>
              <a:buSzPts val="2000"/>
              <a:buNone/>
              <a:defRPr sz="2000">
                <a:solidFill>
                  <a:srgbClr val="EEFF41"/>
                </a:solidFill>
              </a:defRPr>
            </a:lvl3pPr>
            <a:lvl4pPr lvl="3" algn="ctr" rtl="0">
              <a:spcBef>
                <a:spcPts val="0"/>
              </a:spcBef>
              <a:spcAft>
                <a:spcPts val="0"/>
              </a:spcAft>
              <a:buClr>
                <a:srgbClr val="EEFF41"/>
              </a:buClr>
              <a:buSzPts val="2000"/>
              <a:buNone/>
              <a:defRPr sz="2000">
                <a:solidFill>
                  <a:srgbClr val="EEFF41"/>
                </a:solidFill>
              </a:defRPr>
            </a:lvl4pPr>
            <a:lvl5pPr lvl="4" algn="ctr" rtl="0">
              <a:spcBef>
                <a:spcPts val="0"/>
              </a:spcBef>
              <a:spcAft>
                <a:spcPts val="0"/>
              </a:spcAft>
              <a:buClr>
                <a:srgbClr val="EEFF41"/>
              </a:buClr>
              <a:buSzPts val="2000"/>
              <a:buNone/>
              <a:defRPr sz="2000">
                <a:solidFill>
                  <a:srgbClr val="EEFF41"/>
                </a:solidFill>
              </a:defRPr>
            </a:lvl5pPr>
            <a:lvl6pPr lvl="5" algn="ctr" rtl="0">
              <a:spcBef>
                <a:spcPts val="0"/>
              </a:spcBef>
              <a:spcAft>
                <a:spcPts val="0"/>
              </a:spcAft>
              <a:buClr>
                <a:srgbClr val="EEFF41"/>
              </a:buClr>
              <a:buSzPts val="2000"/>
              <a:buNone/>
              <a:defRPr sz="2000">
                <a:solidFill>
                  <a:srgbClr val="EEFF41"/>
                </a:solidFill>
              </a:defRPr>
            </a:lvl6pPr>
            <a:lvl7pPr lvl="6" algn="ctr" rtl="0">
              <a:spcBef>
                <a:spcPts val="0"/>
              </a:spcBef>
              <a:spcAft>
                <a:spcPts val="0"/>
              </a:spcAft>
              <a:buClr>
                <a:srgbClr val="EEFF41"/>
              </a:buClr>
              <a:buSzPts val="2000"/>
              <a:buNone/>
              <a:defRPr sz="2000">
                <a:solidFill>
                  <a:srgbClr val="EEFF41"/>
                </a:solidFill>
              </a:defRPr>
            </a:lvl7pPr>
            <a:lvl8pPr lvl="7" algn="ctr" rtl="0">
              <a:spcBef>
                <a:spcPts val="0"/>
              </a:spcBef>
              <a:spcAft>
                <a:spcPts val="0"/>
              </a:spcAft>
              <a:buClr>
                <a:srgbClr val="EEFF41"/>
              </a:buClr>
              <a:buSzPts val="2000"/>
              <a:buNone/>
              <a:defRPr sz="2000">
                <a:solidFill>
                  <a:srgbClr val="EEFF41"/>
                </a:solidFill>
              </a:defRPr>
            </a:lvl8pPr>
            <a:lvl9pPr lvl="8" algn="ctr" rtl="0">
              <a:spcBef>
                <a:spcPts val="0"/>
              </a:spcBef>
              <a:spcAft>
                <a:spcPts val="0"/>
              </a:spcAft>
              <a:buClr>
                <a:srgbClr val="EEFF41"/>
              </a:buClr>
              <a:buSzPts val="2000"/>
              <a:buNone/>
              <a:defRPr sz="2000">
                <a:solidFill>
                  <a:srgbClr val="EEFF41"/>
                </a:solidFill>
              </a:defRPr>
            </a:lvl9pPr>
          </a:lstStyle>
          <a:p>
            <a:endParaRPr/>
          </a:p>
        </p:txBody>
      </p:sp>
    </p:spTree>
    <p:extLst>
      <p:ext uri="{BB962C8B-B14F-4D97-AF65-F5344CB8AC3E}">
        <p14:creationId xmlns:p14="http://schemas.microsoft.com/office/powerpoint/2010/main" val="2257678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7662"/>
        <p:cNvGrpSpPr/>
        <p:nvPr/>
      </p:nvGrpSpPr>
      <p:grpSpPr>
        <a:xfrm>
          <a:off x="0" y="0"/>
          <a:ext cx="0" cy="0"/>
          <a:chOff x="0" y="0"/>
          <a:chExt cx="0" cy="0"/>
        </a:xfrm>
      </p:grpSpPr>
      <p:grpSp>
        <p:nvGrpSpPr>
          <p:cNvPr id="17663" name="Google Shape;17663;p24"/>
          <p:cNvGrpSpPr/>
          <p:nvPr/>
        </p:nvGrpSpPr>
        <p:grpSpPr>
          <a:xfrm flipH="1">
            <a:off x="-2000474" y="-165027"/>
            <a:ext cx="11226942" cy="5700535"/>
            <a:chOff x="238125" y="1043475"/>
            <a:chExt cx="7142275" cy="3626525"/>
          </a:xfrm>
        </p:grpSpPr>
        <p:sp>
          <p:nvSpPr>
            <p:cNvPr id="17664" name="Google Shape;17664;p24"/>
            <p:cNvSpPr/>
            <p:nvPr/>
          </p:nvSpPr>
          <p:spPr>
            <a:xfrm>
              <a:off x="3419160" y="2086946"/>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65" name="Google Shape;17665;p24"/>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66" name="Google Shape;17666;p24"/>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67" name="Google Shape;17667;p24"/>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7668" name="Google Shape;17668;p24"/>
          <p:cNvGrpSpPr/>
          <p:nvPr/>
        </p:nvGrpSpPr>
        <p:grpSpPr>
          <a:xfrm>
            <a:off x="23568" y="-688301"/>
            <a:ext cx="9152207" cy="6520116"/>
            <a:chOff x="238075" y="312675"/>
            <a:chExt cx="7142350" cy="5088275"/>
          </a:xfrm>
        </p:grpSpPr>
        <p:sp>
          <p:nvSpPr>
            <p:cNvPr id="17669" name="Google Shape;17669;p24"/>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0" name="Google Shape;17670;p24"/>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1" name="Google Shape;17671;p24"/>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2" name="Google Shape;17672;p24"/>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3" name="Google Shape;17673;p24"/>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4" name="Google Shape;17674;p24"/>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5" name="Google Shape;17675;p24"/>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6" name="Google Shape;17676;p24"/>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7" name="Google Shape;17677;p24"/>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8" name="Google Shape;17678;p24"/>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9" name="Google Shape;17679;p24"/>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0" name="Google Shape;17680;p24"/>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1" name="Google Shape;17681;p24"/>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2" name="Google Shape;17682;p24"/>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3" name="Google Shape;17683;p24"/>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4" name="Google Shape;17684;p24"/>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5" name="Google Shape;17685;p24"/>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6" name="Google Shape;17686;p24"/>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7" name="Google Shape;17687;p24"/>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8" name="Google Shape;17688;p24"/>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9" name="Google Shape;17689;p24"/>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0" name="Google Shape;17690;p24"/>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1" name="Google Shape;17691;p24"/>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2" name="Google Shape;17692;p24"/>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3" name="Google Shape;17693;p24"/>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4" name="Google Shape;17694;p24"/>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5" name="Google Shape;17695;p24"/>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6" name="Google Shape;17696;p24"/>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7" name="Google Shape;17697;p24"/>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8" name="Google Shape;17698;p24"/>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9" name="Google Shape;17699;p24"/>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0" name="Google Shape;17700;p24"/>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1" name="Google Shape;17701;p24"/>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2" name="Google Shape;17702;p24"/>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3" name="Google Shape;17703;p24"/>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4" name="Google Shape;17704;p24"/>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5" name="Google Shape;17705;p24"/>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6" name="Google Shape;17706;p24"/>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7" name="Google Shape;17707;p24"/>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8" name="Google Shape;17708;p24"/>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9" name="Google Shape;17709;p24"/>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0" name="Google Shape;17710;p24"/>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1" name="Google Shape;17711;p24"/>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2" name="Google Shape;17712;p24"/>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3" name="Google Shape;17713;p24"/>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4" name="Google Shape;17714;p24"/>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5" name="Google Shape;17715;p24"/>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6" name="Google Shape;17716;p24"/>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7" name="Google Shape;17717;p24"/>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8" name="Google Shape;17718;p24"/>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9" name="Google Shape;17719;p24"/>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0" name="Google Shape;17720;p24"/>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1" name="Google Shape;17721;p24"/>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2" name="Google Shape;17722;p24"/>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3" name="Google Shape;17723;p24"/>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4" name="Google Shape;17724;p24"/>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5" name="Google Shape;17725;p24"/>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6" name="Google Shape;17726;p24"/>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7" name="Google Shape;17727;p24"/>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8" name="Google Shape;17728;p24"/>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9" name="Google Shape;17729;p24"/>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0" name="Google Shape;17730;p24"/>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1" name="Google Shape;17731;p24"/>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2" name="Google Shape;17732;p24"/>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3" name="Google Shape;17733;p24"/>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4" name="Google Shape;17734;p24"/>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5" name="Google Shape;17735;p24"/>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6" name="Google Shape;17736;p24"/>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7" name="Google Shape;17737;p24"/>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8" name="Google Shape;17738;p24"/>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9" name="Google Shape;17739;p24"/>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0" name="Google Shape;17740;p24"/>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1" name="Google Shape;17741;p24"/>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2" name="Google Shape;17742;p24"/>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3" name="Google Shape;17743;p24"/>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4" name="Google Shape;17744;p24"/>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5" name="Google Shape;17745;p24"/>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6" name="Google Shape;17746;p24"/>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7" name="Google Shape;17747;p24"/>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8" name="Google Shape;17748;p24"/>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9" name="Google Shape;17749;p24"/>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0" name="Google Shape;17750;p24"/>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1" name="Google Shape;17751;p24"/>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2" name="Google Shape;17752;p24"/>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3" name="Google Shape;17753;p24"/>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4" name="Google Shape;17754;p24"/>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5" name="Google Shape;17755;p24"/>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6" name="Google Shape;17756;p24"/>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7" name="Google Shape;17757;p24"/>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8" name="Google Shape;17758;p24"/>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9" name="Google Shape;17759;p24"/>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0" name="Google Shape;17760;p24"/>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1" name="Google Shape;17761;p24"/>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2" name="Google Shape;17762;p24"/>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3" name="Google Shape;17763;p24"/>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4" name="Google Shape;17764;p24"/>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5" name="Google Shape;17765;p24"/>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6" name="Google Shape;17766;p24"/>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7" name="Google Shape;17767;p24"/>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8" name="Google Shape;17768;p24"/>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9" name="Google Shape;17769;p24"/>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0" name="Google Shape;17770;p24"/>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1" name="Google Shape;17771;p24"/>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2" name="Google Shape;17772;p24"/>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3" name="Google Shape;17773;p24"/>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4" name="Google Shape;17774;p24"/>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5" name="Google Shape;17775;p24"/>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6" name="Google Shape;17776;p24"/>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7" name="Google Shape;17777;p24"/>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8" name="Google Shape;17778;p24"/>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9" name="Google Shape;17779;p24"/>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0" name="Google Shape;17780;p24"/>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1" name="Google Shape;17781;p24"/>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2" name="Google Shape;17782;p24"/>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3" name="Google Shape;17783;p24"/>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4" name="Google Shape;17784;p24"/>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5" name="Google Shape;17785;p24"/>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6" name="Google Shape;17786;p24"/>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7" name="Google Shape;17787;p24"/>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8" name="Google Shape;17788;p24"/>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9" name="Google Shape;17789;p24"/>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0" name="Google Shape;17790;p24"/>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1" name="Google Shape;17791;p24"/>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2" name="Google Shape;17792;p24"/>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3" name="Google Shape;17793;p24"/>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4" name="Google Shape;17794;p24"/>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5" name="Google Shape;17795;p24"/>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6" name="Google Shape;17796;p24"/>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7" name="Google Shape;17797;p24"/>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8" name="Google Shape;17798;p24"/>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9" name="Google Shape;17799;p24"/>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0" name="Google Shape;17800;p24"/>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1" name="Google Shape;17801;p24"/>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2" name="Google Shape;17802;p24"/>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3" name="Google Shape;17803;p24"/>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4" name="Google Shape;17804;p24"/>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5" name="Google Shape;17805;p24"/>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6" name="Google Shape;17806;p24"/>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7" name="Google Shape;17807;p24"/>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8" name="Google Shape;17808;p24"/>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9" name="Google Shape;17809;p24"/>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0" name="Google Shape;17810;p24"/>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1" name="Google Shape;17811;p24"/>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2" name="Google Shape;17812;p24"/>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3" name="Google Shape;17813;p24"/>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4" name="Google Shape;17814;p24"/>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5" name="Google Shape;17815;p24"/>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6" name="Google Shape;17816;p24"/>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7" name="Google Shape;17817;p24"/>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8" name="Google Shape;17818;p24"/>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9" name="Google Shape;17819;p24"/>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0" name="Google Shape;17820;p24"/>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1" name="Google Shape;17821;p24"/>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2" name="Google Shape;17822;p24"/>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3" name="Google Shape;17823;p24"/>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4" name="Google Shape;17824;p24"/>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5" name="Google Shape;17825;p24"/>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6" name="Google Shape;17826;p24"/>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7" name="Google Shape;17827;p24"/>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8" name="Google Shape;17828;p24"/>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9" name="Google Shape;17829;p24"/>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0" name="Google Shape;17830;p24"/>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1" name="Google Shape;17831;p24"/>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2" name="Google Shape;17832;p24"/>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3" name="Google Shape;17833;p24"/>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4" name="Google Shape;17834;p24"/>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5" name="Google Shape;17835;p24"/>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6" name="Google Shape;17836;p24"/>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7" name="Google Shape;17837;p24"/>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8" name="Google Shape;17838;p24"/>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9" name="Google Shape;17839;p24"/>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0" name="Google Shape;17840;p24"/>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1" name="Google Shape;17841;p24"/>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2" name="Google Shape;17842;p24"/>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3" name="Google Shape;17843;p24"/>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4" name="Google Shape;17844;p24"/>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5" name="Google Shape;17845;p24"/>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6" name="Google Shape;17846;p24"/>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7" name="Google Shape;17847;p24"/>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8" name="Google Shape;17848;p24"/>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9" name="Google Shape;17849;p24"/>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0" name="Google Shape;17850;p24"/>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1" name="Google Shape;17851;p24"/>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2" name="Google Shape;17852;p24"/>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3" name="Google Shape;17853;p24"/>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4" name="Google Shape;17854;p24"/>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5" name="Google Shape;17855;p24"/>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6" name="Google Shape;17856;p24"/>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7" name="Google Shape;17857;p24"/>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8" name="Google Shape;17858;p24"/>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9" name="Google Shape;17859;p24"/>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0" name="Google Shape;17860;p24"/>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1" name="Google Shape;17861;p24"/>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2" name="Google Shape;17862;p24"/>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3" name="Google Shape;17863;p24"/>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4" name="Google Shape;17864;p24"/>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5" name="Google Shape;17865;p24"/>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6" name="Google Shape;17866;p24"/>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7" name="Google Shape;17867;p24"/>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8" name="Google Shape;17868;p24"/>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9" name="Google Shape;17869;p24"/>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0" name="Google Shape;17870;p24"/>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1" name="Google Shape;17871;p24"/>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2" name="Google Shape;17872;p24"/>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3" name="Google Shape;17873;p24"/>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4" name="Google Shape;17874;p24"/>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5" name="Google Shape;17875;p24"/>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6" name="Google Shape;17876;p24"/>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7" name="Google Shape;17877;p24"/>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8" name="Google Shape;17878;p24"/>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9" name="Google Shape;17879;p24"/>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0" name="Google Shape;17880;p24"/>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1" name="Google Shape;17881;p24"/>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2" name="Google Shape;17882;p24"/>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3" name="Google Shape;17883;p24"/>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4" name="Google Shape;17884;p24"/>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5" name="Google Shape;17885;p24"/>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6" name="Google Shape;17886;p24"/>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7" name="Google Shape;17887;p24"/>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8" name="Google Shape;17888;p24"/>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9" name="Google Shape;17889;p24"/>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0" name="Google Shape;17890;p24"/>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1" name="Google Shape;17891;p24"/>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2" name="Google Shape;17892;p24"/>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3" name="Google Shape;17893;p24"/>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4" name="Google Shape;17894;p24"/>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5" name="Google Shape;17895;p24"/>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6" name="Google Shape;17896;p24"/>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7" name="Google Shape;17897;p24"/>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8" name="Google Shape;17898;p24"/>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9" name="Google Shape;17899;p24"/>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0" name="Google Shape;17900;p24"/>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1" name="Google Shape;17901;p24"/>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2" name="Google Shape;17902;p24"/>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3" name="Google Shape;17903;p24"/>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4" name="Google Shape;17904;p24"/>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5" name="Google Shape;17905;p24"/>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6" name="Google Shape;17906;p24"/>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7" name="Google Shape;17907;p24"/>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8" name="Google Shape;17908;p24"/>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9" name="Google Shape;17909;p24"/>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0" name="Google Shape;17910;p24"/>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1" name="Google Shape;17911;p24"/>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2" name="Google Shape;17912;p24"/>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3" name="Google Shape;17913;p24"/>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4" name="Google Shape;17914;p24"/>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5" name="Google Shape;17915;p24"/>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6" name="Google Shape;17916;p24"/>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7" name="Google Shape;17917;p24"/>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8" name="Google Shape;17918;p24"/>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9" name="Google Shape;17919;p24"/>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0" name="Google Shape;17920;p24"/>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1" name="Google Shape;17921;p24"/>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2" name="Google Shape;17922;p24"/>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3" name="Google Shape;17923;p24"/>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4" name="Google Shape;17924;p24"/>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5" name="Google Shape;17925;p24"/>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6" name="Google Shape;17926;p24"/>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7" name="Google Shape;17927;p24"/>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8" name="Google Shape;17928;p24"/>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9" name="Google Shape;17929;p24"/>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0" name="Google Shape;17930;p24"/>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1" name="Google Shape;17931;p24"/>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2" name="Google Shape;17932;p24"/>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3" name="Google Shape;17933;p24"/>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4" name="Google Shape;17934;p24"/>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5" name="Google Shape;17935;p24"/>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6" name="Google Shape;17936;p24"/>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7" name="Google Shape;17937;p24"/>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8" name="Google Shape;17938;p24"/>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9" name="Google Shape;17939;p24"/>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0" name="Google Shape;17940;p24"/>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1" name="Google Shape;17941;p24"/>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2" name="Google Shape;17942;p24"/>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3" name="Google Shape;17943;p24"/>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4" name="Google Shape;17944;p24"/>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5" name="Google Shape;17945;p24"/>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6" name="Google Shape;17946;p24"/>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7" name="Google Shape;17947;p24"/>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8" name="Google Shape;17948;p24"/>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9" name="Google Shape;17949;p24"/>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0" name="Google Shape;17950;p24"/>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1" name="Google Shape;17951;p24"/>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2" name="Google Shape;17952;p24"/>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3" name="Google Shape;17953;p24"/>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4" name="Google Shape;17954;p24"/>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5" name="Google Shape;17955;p24"/>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6" name="Google Shape;17956;p24"/>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7" name="Google Shape;17957;p24"/>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8" name="Google Shape;17958;p24"/>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9" name="Google Shape;17959;p24"/>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0" name="Google Shape;17960;p24"/>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1" name="Google Shape;17961;p24"/>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2" name="Google Shape;17962;p24"/>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3" name="Google Shape;17963;p24"/>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4" name="Google Shape;17964;p24"/>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5" name="Google Shape;17965;p24"/>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6" name="Google Shape;17966;p24"/>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7" name="Google Shape;17967;p24"/>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8" name="Google Shape;17968;p24"/>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9" name="Google Shape;17969;p24"/>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0" name="Google Shape;17970;p24"/>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1" name="Google Shape;17971;p24"/>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2" name="Google Shape;17972;p24"/>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3" name="Google Shape;17973;p24"/>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4" name="Google Shape;17974;p24"/>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5" name="Google Shape;17975;p24"/>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6" name="Google Shape;17976;p24"/>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7" name="Google Shape;17977;p24"/>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8" name="Google Shape;17978;p24"/>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9" name="Google Shape;17979;p24"/>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0" name="Google Shape;17980;p24"/>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1" name="Google Shape;17981;p24"/>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2" name="Google Shape;17982;p24"/>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3" name="Google Shape;17983;p24"/>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4" name="Google Shape;17984;p24"/>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5" name="Google Shape;17985;p24"/>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6" name="Google Shape;17986;p24"/>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7" name="Google Shape;17987;p24"/>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8" name="Google Shape;17988;p24"/>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9" name="Google Shape;17989;p24"/>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0" name="Google Shape;17990;p24"/>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1" name="Google Shape;17991;p24"/>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2" name="Google Shape;17992;p24"/>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3" name="Google Shape;17993;p24"/>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4" name="Google Shape;17994;p24"/>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5" name="Google Shape;17995;p24"/>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6" name="Google Shape;17996;p24"/>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7" name="Google Shape;17997;p24"/>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8" name="Google Shape;17998;p24"/>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9" name="Google Shape;17999;p24"/>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0" name="Google Shape;18000;p24"/>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1" name="Google Shape;18001;p24"/>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2" name="Google Shape;18002;p24"/>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3" name="Google Shape;18003;p24"/>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4" name="Google Shape;18004;p24"/>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5" name="Google Shape;18005;p24"/>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6" name="Google Shape;18006;p24"/>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7" name="Google Shape;18007;p24"/>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8" name="Google Shape;18008;p24"/>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9" name="Google Shape;18009;p24"/>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0" name="Google Shape;18010;p24"/>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1" name="Google Shape;18011;p24"/>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2" name="Google Shape;18012;p24"/>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3" name="Google Shape;18013;p24"/>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4" name="Google Shape;18014;p24"/>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5" name="Google Shape;18015;p24"/>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6" name="Google Shape;18016;p24"/>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7" name="Google Shape;18017;p24"/>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8" name="Google Shape;18018;p24"/>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9" name="Google Shape;18019;p24"/>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0" name="Google Shape;18020;p24"/>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1" name="Google Shape;18021;p24"/>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2" name="Google Shape;18022;p24"/>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3" name="Google Shape;18023;p24"/>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4" name="Google Shape;18024;p24"/>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5" name="Google Shape;18025;p24"/>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6" name="Google Shape;18026;p24"/>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7" name="Google Shape;18027;p24"/>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8" name="Google Shape;18028;p24"/>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9" name="Google Shape;18029;p24"/>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0" name="Google Shape;18030;p24"/>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1" name="Google Shape;18031;p24"/>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2" name="Google Shape;18032;p24"/>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3" name="Google Shape;18033;p24"/>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4" name="Google Shape;18034;p24"/>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5" name="Google Shape;18035;p24"/>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6" name="Google Shape;18036;p24"/>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7" name="Google Shape;18037;p24"/>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8" name="Google Shape;18038;p24"/>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9" name="Google Shape;18039;p24"/>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0" name="Google Shape;18040;p24"/>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1" name="Google Shape;18041;p24"/>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2" name="Google Shape;18042;p24"/>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3" name="Google Shape;18043;p24"/>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4" name="Google Shape;18044;p24"/>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5" name="Google Shape;18045;p24"/>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6" name="Google Shape;18046;p24"/>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7" name="Google Shape;18047;p24"/>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8" name="Google Shape;18048;p24"/>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9" name="Google Shape;18049;p24"/>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0" name="Google Shape;18050;p24"/>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1" name="Google Shape;18051;p24"/>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2" name="Google Shape;18052;p24"/>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3" name="Google Shape;18053;p24"/>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4" name="Google Shape;18054;p24"/>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5" name="Google Shape;18055;p24"/>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6" name="Google Shape;18056;p24"/>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7" name="Google Shape;18057;p24"/>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8" name="Google Shape;18058;p24"/>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9" name="Google Shape;18059;p24"/>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0" name="Google Shape;18060;p24"/>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1" name="Google Shape;18061;p24"/>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2" name="Google Shape;18062;p24"/>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3" name="Google Shape;18063;p24"/>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4" name="Google Shape;18064;p24"/>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5" name="Google Shape;18065;p24"/>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6" name="Google Shape;18066;p24"/>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7" name="Google Shape;18067;p24"/>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8" name="Google Shape;18068;p24"/>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9" name="Google Shape;18069;p24"/>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0" name="Google Shape;18070;p24"/>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1" name="Google Shape;18071;p24"/>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2" name="Google Shape;18072;p24"/>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3" name="Google Shape;18073;p24"/>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4" name="Google Shape;18074;p24"/>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5" name="Google Shape;18075;p24"/>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6" name="Google Shape;18076;p24"/>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7" name="Google Shape;18077;p24"/>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8" name="Google Shape;18078;p24"/>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9" name="Google Shape;18079;p24"/>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0" name="Google Shape;18080;p24"/>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1" name="Google Shape;18081;p24"/>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2" name="Google Shape;18082;p24"/>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3" name="Google Shape;18083;p24"/>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4" name="Google Shape;18084;p24"/>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5" name="Google Shape;18085;p24"/>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6" name="Google Shape;18086;p24"/>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7" name="Google Shape;18087;p24"/>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8" name="Google Shape;18088;p24"/>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9" name="Google Shape;18089;p24"/>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0" name="Google Shape;18090;p24"/>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1" name="Google Shape;18091;p24"/>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2" name="Google Shape;18092;p24"/>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3" name="Google Shape;18093;p24"/>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4" name="Google Shape;18094;p24"/>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5" name="Google Shape;18095;p24"/>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6" name="Google Shape;18096;p24"/>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7" name="Google Shape;18097;p24"/>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8" name="Google Shape;18098;p24"/>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9" name="Google Shape;18099;p24"/>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0" name="Google Shape;18100;p24"/>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1" name="Google Shape;18101;p24"/>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2" name="Google Shape;18102;p24"/>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3" name="Google Shape;18103;p24"/>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4" name="Google Shape;18104;p24"/>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5" name="Google Shape;18105;p24"/>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6" name="Google Shape;18106;p24"/>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7" name="Google Shape;18107;p24"/>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8" name="Google Shape;18108;p24"/>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9" name="Google Shape;18109;p24"/>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0" name="Google Shape;18110;p24"/>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1" name="Google Shape;18111;p24"/>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2" name="Google Shape;18112;p24"/>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3" name="Google Shape;18113;p24"/>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4" name="Google Shape;18114;p24"/>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5" name="Google Shape;18115;p24"/>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6" name="Google Shape;18116;p24"/>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7" name="Google Shape;18117;p24"/>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8" name="Google Shape;18118;p24"/>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9" name="Google Shape;18119;p24"/>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0" name="Google Shape;18120;p24"/>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1" name="Google Shape;18121;p24"/>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2" name="Google Shape;18122;p24"/>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3" name="Google Shape;18123;p24"/>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4" name="Google Shape;18124;p24"/>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5" name="Google Shape;18125;p24"/>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6" name="Google Shape;18126;p24"/>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7" name="Google Shape;18127;p24"/>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8" name="Google Shape;18128;p24"/>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9" name="Google Shape;18129;p24"/>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0" name="Google Shape;18130;p24"/>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1" name="Google Shape;18131;p24"/>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2" name="Google Shape;18132;p24"/>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3" name="Google Shape;18133;p24"/>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4" name="Google Shape;18134;p24"/>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5" name="Google Shape;18135;p24"/>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6" name="Google Shape;18136;p24"/>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7" name="Google Shape;18137;p24"/>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8" name="Google Shape;18138;p24"/>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9" name="Google Shape;18139;p24"/>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0" name="Google Shape;18140;p24"/>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1" name="Google Shape;18141;p24"/>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2" name="Google Shape;18142;p24"/>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3" name="Google Shape;18143;p24"/>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4" name="Google Shape;18144;p24"/>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5" name="Google Shape;18145;p24"/>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6" name="Google Shape;18146;p24"/>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7" name="Google Shape;18147;p24"/>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8" name="Google Shape;18148;p24"/>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9" name="Google Shape;18149;p24"/>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0" name="Google Shape;18150;p24"/>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1" name="Google Shape;18151;p24"/>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2" name="Google Shape;18152;p24"/>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3" name="Google Shape;18153;p24"/>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4" name="Google Shape;18154;p24"/>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5" name="Google Shape;18155;p24"/>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6" name="Google Shape;18156;p24"/>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7" name="Google Shape;18157;p24"/>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8" name="Google Shape;18158;p24"/>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9" name="Google Shape;18159;p24"/>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0" name="Google Shape;18160;p24"/>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1" name="Google Shape;18161;p24"/>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2" name="Google Shape;18162;p24"/>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3" name="Google Shape;18163;p24"/>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4" name="Google Shape;18164;p24"/>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5" name="Google Shape;18165;p24"/>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6" name="Google Shape;18166;p24"/>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7" name="Google Shape;18167;p24"/>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8" name="Google Shape;18168;p24"/>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9" name="Google Shape;18169;p24"/>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0" name="Google Shape;18170;p24"/>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1" name="Google Shape;18171;p24"/>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2" name="Google Shape;18172;p24"/>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3" name="Google Shape;18173;p24"/>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4" name="Google Shape;18174;p24"/>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5" name="Google Shape;18175;p24"/>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6" name="Google Shape;18176;p24"/>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7" name="Google Shape;18177;p24"/>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8" name="Google Shape;18178;p24"/>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9" name="Google Shape;18179;p24"/>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0" name="Google Shape;18180;p24"/>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1" name="Google Shape;18181;p24"/>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2" name="Google Shape;18182;p24"/>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3" name="Google Shape;18183;p24"/>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4" name="Google Shape;18184;p24"/>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5" name="Google Shape;18185;p24"/>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6" name="Google Shape;18186;p24"/>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7" name="Google Shape;18187;p24"/>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8" name="Google Shape;18188;p24"/>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9" name="Google Shape;18189;p24"/>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0" name="Google Shape;18190;p24"/>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1" name="Google Shape;18191;p24"/>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2" name="Google Shape;18192;p24"/>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3" name="Google Shape;18193;p24"/>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4" name="Google Shape;18194;p24"/>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5" name="Google Shape;18195;p24"/>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6" name="Google Shape;18196;p24"/>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7" name="Google Shape;18197;p24"/>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8" name="Google Shape;18198;p24"/>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9" name="Google Shape;18199;p24"/>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0" name="Google Shape;18200;p24"/>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1" name="Google Shape;18201;p24"/>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2" name="Google Shape;18202;p24"/>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3" name="Google Shape;18203;p24"/>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4" name="Google Shape;18204;p24"/>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5" name="Google Shape;18205;p24"/>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6" name="Google Shape;18206;p24"/>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7" name="Google Shape;18207;p24"/>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8" name="Google Shape;18208;p24"/>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9" name="Google Shape;18209;p24"/>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0" name="Google Shape;18210;p24"/>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1" name="Google Shape;18211;p24"/>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2" name="Google Shape;18212;p24"/>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3" name="Google Shape;18213;p24"/>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4" name="Google Shape;18214;p24"/>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5" name="Google Shape;18215;p24"/>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6" name="Google Shape;18216;p24"/>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7" name="Google Shape;18217;p24"/>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8" name="Google Shape;18218;p24"/>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9" name="Google Shape;18219;p24"/>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0" name="Google Shape;18220;p24"/>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1" name="Google Shape;18221;p24"/>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2" name="Google Shape;18222;p24"/>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3" name="Google Shape;18223;p24"/>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4" name="Google Shape;18224;p24"/>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5" name="Google Shape;18225;p24"/>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6" name="Google Shape;18226;p24"/>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7" name="Google Shape;18227;p24"/>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8" name="Google Shape;18228;p24"/>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9" name="Google Shape;18229;p24"/>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0" name="Google Shape;18230;p24"/>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1" name="Google Shape;18231;p24"/>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2" name="Google Shape;18232;p24"/>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3" name="Google Shape;18233;p24"/>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4" name="Google Shape;18234;p24"/>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5" name="Google Shape;18235;p24"/>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6" name="Google Shape;18236;p24"/>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7" name="Google Shape;18237;p24"/>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8" name="Google Shape;18238;p24"/>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9" name="Google Shape;18239;p24"/>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0" name="Google Shape;18240;p24"/>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1" name="Google Shape;18241;p24"/>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2" name="Google Shape;18242;p24"/>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3" name="Google Shape;18243;p24"/>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4" name="Google Shape;18244;p24"/>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5" name="Google Shape;18245;p24"/>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6" name="Google Shape;18246;p24"/>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7" name="Google Shape;18247;p24"/>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8" name="Google Shape;18248;p24"/>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9" name="Google Shape;18249;p24"/>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50" name="Google Shape;18250;p24"/>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51" name="Google Shape;18251;p24"/>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8252" name="Google Shape;18252;p24"/>
          <p:cNvGrpSpPr/>
          <p:nvPr/>
        </p:nvGrpSpPr>
        <p:grpSpPr>
          <a:xfrm>
            <a:off x="-128548" y="-596017"/>
            <a:ext cx="9357872" cy="6281452"/>
            <a:chOff x="235375" y="458950"/>
            <a:chExt cx="7145050" cy="4796100"/>
          </a:xfrm>
        </p:grpSpPr>
        <p:sp>
          <p:nvSpPr>
            <p:cNvPr id="18253" name="Google Shape;18253;p24"/>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4" name="Google Shape;18254;p24"/>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5" name="Google Shape;18255;p24"/>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6" name="Google Shape;18256;p24"/>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7" name="Google Shape;18257;p24"/>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8" name="Google Shape;18258;p24"/>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59" name="Google Shape;18259;p24"/>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0" name="Google Shape;18260;p24"/>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1" name="Google Shape;18261;p24"/>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2" name="Google Shape;18262;p24"/>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3" name="Google Shape;18263;p24"/>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4" name="Google Shape;18264;p24"/>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5" name="Google Shape;18265;p24"/>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6" name="Google Shape;18266;p24"/>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7" name="Google Shape;18267;p24"/>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8" name="Google Shape;18268;p24"/>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69" name="Google Shape;18269;p24"/>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0" name="Google Shape;18270;p24"/>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1" name="Google Shape;18271;p24"/>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2" name="Google Shape;18272;p24"/>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3" name="Google Shape;18273;p24"/>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4" name="Google Shape;18274;p24"/>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5" name="Google Shape;18275;p24"/>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6" name="Google Shape;18276;p24"/>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7" name="Google Shape;18277;p24"/>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8" name="Google Shape;18278;p24"/>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79" name="Google Shape;18279;p24"/>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0" name="Google Shape;18280;p24"/>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1" name="Google Shape;18281;p24"/>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2" name="Google Shape;18282;p24"/>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3" name="Google Shape;18283;p24"/>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4" name="Google Shape;18284;p24"/>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5" name="Google Shape;18285;p24"/>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6" name="Google Shape;18286;p24"/>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7" name="Google Shape;18287;p24"/>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8" name="Google Shape;18288;p24"/>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89" name="Google Shape;18289;p24"/>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0" name="Google Shape;18290;p24"/>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1" name="Google Shape;18291;p24"/>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2" name="Google Shape;18292;p24"/>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3" name="Google Shape;18293;p24"/>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4" name="Google Shape;18294;p24"/>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5" name="Google Shape;18295;p24"/>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6" name="Google Shape;18296;p24"/>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7" name="Google Shape;18297;p24"/>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8" name="Google Shape;18298;p24"/>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299" name="Google Shape;18299;p24"/>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0" name="Google Shape;18300;p24"/>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1" name="Google Shape;18301;p24"/>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2" name="Google Shape;18302;p24"/>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3" name="Google Shape;18303;p24"/>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4" name="Google Shape;18304;p24"/>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5" name="Google Shape;18305;p24"/>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6" name="Google Shape;18306;p24"/>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7" name="Google Shape;18307;p24"/>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8" name="Google Shape;18308;p24"/>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09" name="Google Shape;18309;p24"/>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0" name="Google Shape;18310;p24"/>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1" name="Google Shape;18311;p24"/>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2" name="Google Shape;18312;p24"/>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3" name="Google Shape;18313;p24"/>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4" name="Google Shape;18314;p24"/>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5" name="Google Shape;18315;p24"/>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6" name="Google Shape;18316;p24"/>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7" name="Google Shape;18317;p24"/>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8" name="Google Shape;18318;p24"/>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19" name="Google Shape;18319;p24"/>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0" name="Google Shape;18320;p24"/>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1" name="Google Shape;18321;p24"/>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2" name="Google Shape;18322;p24"/>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3" name="Google Shape;18323;p24"/>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4" name="Google Shape;18324;p24"/>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5" name="Google Shape;18325;p24"/>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6" name="Google Shape;18326;p24"/>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7" name="Google Shape;18327;p24"/>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8" name="Google Shape;18328;p24"/>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29" name="Google Shape;18329;p24"/>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0" name="Google Shape;18330;p24"/>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1" name="Google Shape;18331;p24"/>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2" name="Google Shape;18332;p24"/>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3" name="Google Shape;18333;p24"/>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4" name="Google Shape;18334;p24"/>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5" name="Google Shape;18335;p24"/>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6" name="Google Shape;18336;p24"/>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7" name="Google Shape;18337;p24"/>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8" name="Google Shape;18338;p24"/>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39" name="Google Shape;18339;p24"/>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0" name="Google Shape;18340;p24"/>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1" name="Google Shape;18341;p24"/>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2" name="Google Shape;18342;p24"/>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3" name="Google Shape;18343;p24"/>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4" name="Google Shape;18344;p24"/>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5" name="Google Shape;18345;p24"/>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6" name="Google Shape;18346;p24"/>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7" name="Google Shape;18347;p24"/>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8" name="Google Shape;18348;p24"/>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49" name="Google Shape;18349;p24"/>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0" name="Google Shape;18350;p24"/>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1" name="Google Shape;18351;p24"/>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2" name="Google Shape;18352;p24"/>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3" name="Google Shape;18353;p24"/>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4" name="Google Shape;18354;p24"/>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5" name="Google Shape;18355;p24"/>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6" name="Google Shape;18356;p24"/>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7" name="Google Shape;18357;p24"/>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8" name="Google Shape;18358;p24"/>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59" name="Google Shape;18359;p24"/>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0" name="Google Shape;18360;p24"/>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1" name="Google Shape;18361;p24"/>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2" name="Google Shape;18362;p24"/>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3" name="Google Shape;18363;p24"/>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4" name="Google Shape;18364;p24"/>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5" name="Google Shape;18365;p24"/>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6" name="Google Shape;18366;p24"/>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7" name="Google Shape;18367;p24"/>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8" name="Google Shape;18368;p24"/>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69" name="Google Shape;18369;p24"/>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0" name="Google Shape;18370;p24"/>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1" name="Google Shape;18371;p24"/>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2" name="Google Shape;18372;p24"/>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3" name="Google Shape;18373;p24"/>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4" name="Google Shape;18374;p24"/>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5" name="Google Shape;18375;p24"/>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6" name="Google Shape;18376;p24"/>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7" name="Google Shape;18377;p24"/>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8" name="Google Shape;18378;p24"/>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79" name="Google Shape;18379;p24"/>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0" name="Google Shape;18380;p24"/>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1" name="Google Shape;18381;p24"/>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2" name="Google Shape;18382;p24"/>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3" name="Google Shape;18383;p24"/>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4" name="Google Shape;18384;p24"/>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5" name="Google Shape;18385;p24"/>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6" name="Google Shape;18386;p24"/>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7" name="Google Shape;18387;p24"/>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8" name="Google Shape;18388;p24"/>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89" name="Google Shape;18389;p24"/>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0" name="Google Shape;18390;p24"/>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1" name="Google Shape;18391;p24"/>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2" name="Google Shape;18392;p24"/>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3" name="Google Shape;18393;p24"/>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4" name="Google Shape;18394;p24"/>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5" name="Google Shape;18395;p24"/>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6" name="Google Shape;18396;p24"/>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7" name="Google Shape;18397;p24"/>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8" name="Google Shape;18398;p24"/>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399" name="Google Shape;18399;p24"/>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400" name="Google Shape;18400;p24"/>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401" name="Google Shape;18401;p24"/>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402" name="Google Shape;18402;p24"/>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403" name="Google Shape;18403;p24"/>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8404" name="Google Shape;18404;p24"/>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18405" name="Google Shape;18405;p24"/>
          <p:cNvGrpSpPr/>
          <p:nvPr/>
        </p:nvGrpSpPr>
        <p:grpSpPr>
          <a:xfrm>
            <a:off x="-79368" y="-558092"/>
            <a:ext cx="9358095" cy="6205603"/>
            <a:chOff x="236675" y="487975"/>
            <a:chExt cx="7144675" cy="4737825"/>
          </a:xfrm>
        </p:grpSpPr>
        <p:sp>
          <p:nvSpPr>
            <p:cNvPr id="18406" name="Google Shape;18406;p24"/>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07" name="Google Shape;18407;p24"/>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08" name="Google Shape;18408;p24"/>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09" name="Google Shape;18409;p24"/>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0" name="Google Shape;18410;p24"/>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1" name="Google Shape;18411;p24"/>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2" name="Google Shape;18412;p24"/>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3" name="Google Shape;18413;p24"/>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4" name="Google Shape;18414;p24"/>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5" name="Google Shape;18415;p24"/>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6" name="Google Shape;18416;p24"/>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7" name="Google Shape;18417;p24"/>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8" name="Google Shape;18418;p24"/>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19" name="Google Shape;18419;p24"/>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0" name="Google Shape;18420;p24"/>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1" name="Google Shape;18421;p24"/>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2" name="Google Shape;18422;p24"/>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3" name="Google Shape;18423;p24"/>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4" name="Google Shape;18424;p24"/>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5" name="Google Shape;18425;p24"/>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6" name="Google Shape;18426;p24"/>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7" name="Google Shape;18427;p24"/>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8" name="Google Shape;18428;p24"/>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29" name="Google Shape;18429;p24"/>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0" name="Google Shape;18430;p24"/>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1" name="Google Shape;18431;p24"/>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2" name="Google Shape;18432;p24"/>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3" name="Google Shape;18433;p24"/>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4" name="Google Shape;18434;p24"/>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5" name="Google Shape;18435;p24"/>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6" name="Google Shape;18436;p24"/>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7" name="Google Shape;18437;p24"/>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8" name="Google Shape;18438;p24"/>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39" name="Google Shape;18439;p24"/>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0" name="Google Shape;18440;p24"/>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1" name="Google Shape;18441;p24"/>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2" name="Google Shape;18442;p24"/>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3" name="Google Shape;18443;p24"/>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4" name="Google Shape;18444;p24"/>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5" name="Google Shape;18445;p24"/>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6" name="Google Shape;18446;p24"/>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7" name="Google Shape;18447;p24"/>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8" name="Google Shape;18448;p24"/>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49" name="Google Shape;18449;p24"/>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0" name="Google Shape;18450;p24"/>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1" name="Google Shape;18451;p24"/>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2" name="Google Shape;18452;p24"/>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3" name="Google Shape;18453;p24"/>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4" name="Google Shape;18454;p24"/>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5" name="Google Shape;18455;p24"/>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6" name="Google Shape;18456;p24"/>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7" name="Google Shape;18457;p24"/>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8" name="Google Shape;18458;p24"/>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59" name="Google Shape;18459;p24"/>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0" name="Google Shape;18460;p24"/>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1" name="Google Shape;18461;p24"/>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2" name="Google Shape;18462;p24"/>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3" name="Google Shape;18463;p24"/>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4" name="Google Shape;18464;p24"/>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5" name="Google Shape;18465;p24"/>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6" name="Google Shape;18466;p24"/>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7" name="Google Shape;18467;p24"/>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8" name="Google Shape;18468;p24"/>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69" name="Google Shape;18469;p24"/>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0" name="Google Shape;18470;p24"/>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1" name="Google Shape;18471;p24"/>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2" name="Google Shape;18472;p24"/>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3" name="Google Shape;18473;p24"/>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4" name="Google Shape;18474;p24"/>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5" name="Google Shape;18475;p24"/>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6" name="Google Shape;18476;p24"/>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7" name="Google Shape;18477;p24"/>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8" name="Google Shape;18478;p24"/>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79" name="Google Shape;18479;p24"/>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0" name="Google Shape;18480;p24"/>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1" name="Google Shape;18481;p24"/>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2" name="Google Shape;18482;p24"/>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3" name="Google Shape;18483;p24"/>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4" name="Google Shape;18484;p24"/>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5" name="Google Shape;18485;p24"/>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6" name="Google Shape;18486;p24"/>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7" name="Google Shape;18487;p24"/>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8" name="Google Shape;18488;p24"/>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89" name="Google Shape;18489;p24"/>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0" name="Google Shape;18490;p24"/>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1" name="Google Shape;18491;p24"/>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2" name="Google Shape;18492;p24"/>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3" name="Google Shape;18493;p24"/>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4" name="Google Shape;18494;p24"/>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5" name="Google Shape;18495;p24"/>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6" name="Google Shape;18496;p24"/>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7" name="Google Shape;18497;p24"/>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8" name="Google Shape;18498;p24"/>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499" name="Google Shape;18499;p24"/>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0" name="Google Shape;18500;p24"/>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1" name="Google Shape;18501;p24"/>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2" name="Google Shape;18502;p24"/>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3" name="Google Shape;18503;p24"/>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4" name="Google Shape;18504;p24"/>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5" name="Google Shape;18505;p24"/>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6" name="Google Shape;18506;p24"/>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7" name="Google Shape;18507;p24"/>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8" name="Google Shape;18508;p24"/>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09" name="Google Shape;18509;p24"/>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0" name="Google Shape;18510;p24"/>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1" name="Google Shape;18511;p24"/>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2" name="Google Shape;18512;p24"/>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3" name="Google Shape;18513;p24"/>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4" name="Google Shape;18514;p24"/>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5" name="Google Shape;18515;p24"/>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6" name="Google Shape;18516;p24"/>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7" name="Google Shape;18517;p24"/>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8" name="Google Shape;18518;p24"/>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19" name="Google Shape;18519;p24"/>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0" name="Google Shape;18520;p24"/>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1" name="Google Shape;18521;p24"/>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2" name="Google Shape;18522;p24"/>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3" name="Google Shape;18523;p24"/>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4" name="Google Shape;18524;p24"/>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5" name="Google Shape;18525;p24"/>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8526" name="Google Shape;18526;p24"/>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18527" name="Google Shape;18527;p24"/>
          <p:cNvSpPr txBox="1">
            <a:spLocks noGrp="1"/>
          </p:cNvSpPr>
          <p:nvPr>
            <p:ph type="title"/>
          </p:nvPr>
        </p:nvSpPr>
        <p:spPr>
          <a:xfrm>
            <a:off x="2139450" y="445025"/>
            <a:ext cx="4865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EEFF41"/>
              </a:buClr>
              <a:buSzPts val="6000"/>
              <a:buNone/>
              <a:defRPr sz="6000">
                <a:solidFill>
                  <a:srgbClr val="EEFF4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28" name="Google Shape;18528;p24"/>
          <p:cNvSpPr txBox="1">
            <a:spLocks noGrp="1"/>
          </p:cNvSpPr>
          <p:nvPr>
            <p:ph type="subTitle" idx="1"/>
          </p:nvPr>
        </p:nvSpPr>
        <p:spPr>
          <a:xfrm>
            <a:off x="2559600" y="1656225"/>
            <a:ext cx="4024800" cy="121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529" name="Google Shape;1852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pPr/>
              <a:t>‹#›</a:t>
            </a:fld>
            <a:endParaRPr/>
          </a:p>
        </p:txBody>
      </p:sp>
      <p:sp>
        <p:nvSpPr>
          <p:cNvPr id="18530" name="Google Shape;18530;p24"/>
          <p:cNvSpPr txBox="1"/>
          <p:nvPr/>
        </p:nvSpPr>
        <p:spPr>
          <a:xfrm>
            <a:off x="2834388" y="3644125"/>
            <a:ext cx="3432000" cy="1019100"/>
          </a:xfrm>
          <a:prstGeom prst="rect">
            <a:avLst/>
          </a:prstGeom>
          <a:noFill/>
          <a:ln>
            <a:noFill/>
          </a:ln>
        </p:spPr>
        <p:txBody>
          <a:bodyPr spcFirstLastPara="1" wrap="square" lIns="91425" tIns="91425" rIns="91425" bIns="91425" anchor="t" anchorCtr="0">
            <a:noAutofit/>
          </a:bodyPr>
          <a:lstStyle/>
          <a:p>
            <a:pPr algn="ctr">
              <a:spcBef>
                <a:spcPts val="300"/>
              </a:spcBef>
            </a:pPr>
            <a:r>
              <a:rPr lang="en" sz="1000">
                <a:solidFill>
                  <a:srgbClr val="FFFFFF"/>
                </a:solidFill>
                <a:latin typeface="Montserrat Medium"/>
                <a:ea typeface="Montserrat Medium"/>
                <a:cs typeface="Montserrat Medium"/>
                <a:sym typeface="Montserrat Medium"/>
              </a:rPr>
              <a:t>CREDITS: This presentation template was created by </a:t>
            </a:r>
            <a:r>
              <a:rPr lang="en" sz="1000">
                <a:solidFill>
                  <a:srgbClr val="FFFFFF"/>
                </a:solidFill>
                <a:uFill>
                  <a:noFill/>
                </a:uFill>
                <a:latin typeface="Montserrat Medium"/>
                <a:ea typeface="Montserrat Medium"/>
                <a:cs typeface="Montserrat Medium"/>
                <a:sym typeface="Montserrat Medium"/>
                <a:hlinkClick r:id="rId2">
                  <a:extLst>
                    <a:ext uri="{A12FA001-AC4F-418D-AE19-62706E023703}">
                      <ahyp:hlinkClr xmlns:ahyp="http://schemas.microsoft.com/office/drawing/2018/hyperlinkcolor" val="tx"/>
                    </a:ext>
                  </a:extLst>
                </a:hlinkClick>
              </a:rPr>
              <a:t>Slidesgo</a:t>
            </a:r>
            <a:r>
              <a:rPr lang="en" sz="1000">
                <a:solidFill>
                  <a:srgbClr val="FFFFFF"/>
                </a:solidFill>
                <a:latin typeface="Montserrat Medium"/>
                <a:ea typeface="Montserrat Medium"/>
                <a:cs typeface="Montserrat Medium"/>
                <a:sym typeface="Montserrat Medium"/>
              </a:rPr>
              <a:t>, including icons by </a:t>
            </a:r>
            <a:r>
              <a:rPr lang="en" sz="1000">
                <a:solidFill>
                  <a:srgbClr val="FFFFFF"/>
                </a:solidFill>
                <a:uFill>
                  <a:noFill/>
                </a:uFill>
                <a:latin typeface="Montserrat Medium"/>
                <a:ea typeface="Montserrat Medium"/>
                <a:cs typeface="Montserrat Medium"/>
                <a:sym typeface="Montserrat Medium"/>
                <a:hlinkClick r:id="rId3">
                  <a:extLst>
                    <a:ext uri="{A12FA001-AC4F-418D-AE19-62706E023703}">
                      <ahyp:hlinkClr xmlns:ahyp="http://schemas.microsoft.com/office/drawing/2018/hyperlinkcolor" val="tx"/>
                    </a:ext>
                  </a:extLst>
                </a:hlinkClick>
              </a:rPr>
              <a:t>Flaticon</a:t>
            </a:r>
            <a:r>
              <a:rPr lang="en" sz="1000">
                <a:solidFill>
                  <a:srgbClr val="FFFFFF"/>
                </a:solidFill>
                <a:latin typeface="Montserrat Medium"/>
                <a:ea typeface="Montserrat Medium"/>
                <a:cs typeface="Montserrat Medium"/>
                <a:sym typeface="Montserrat Medium"/>
              </a:rPr>
              <a:t>, and infographics &amp; images by </a:t>
            </a:r>
            <a:r>
              <a:rPr lang="en" sz="1000">
                <a:solidFill>
                  <a:srgbClr val="FFFFFF"/>
                </a:solidFill>
                <a:uFill>
                  <a:noFill/>
                </a:uFill>
                <a:latin typeface="Montserrat Medium"/>
                <a:ea typeface="Montserrat Medium"/>
                <a:cs typeface="Montserrat Medium"/>
                <a:sym typeface="Montserrat Medium"/>
                <a:hlinkClick r:id="rId4">
                  <a:extLst>
                    <a:ext uri="{A12FA001-AC4F-418D-AE19-62706E023703}">
                      <ahyp:hlinkClr xmlns:ahyp="http://schemas.microsoft.com/office/drawing/2018/hyperlinkcolor" val="tx"/>
                    </a:ext>
                  </a:extLst>
                </a:hlinkClick>
              </a:rPr>
              <a:t>Freepik</a:t>
            </a:r>
            <a:r>
              <a:rPr lang="en" sz="1000">
                <a:solidFill>
                  <a:srgbClr val="FFFFFF"/>
                </a:solidFill>
                <a:latin typeface="Montserrat Medium"/>
                <a:ea typeface="Montserrat Medium"/>
                <a:cs typeface="Montserrat Medium"/>
                <a:sym typeface="Montserrat Medium"/>
              </a:rPr>
              <a:t>. </a:t>
            </a:r>
            <a:endParaRPr sz="1000">
              <a:solidFill>
                <a:srgbClr val="FFFFFF"/>
              </a:solidFill>
              <a:latin typeface="Montserrat Medium"/>
              <a:ea typeface="Montserrat Medium"/>
              <a:cs typeface="Montserrat Medium"/>
              <a:sym typeface="Montserrat Medium"/>
            </a:endParaRPr>
          </a:p>
          <a:p>
            <a:pPr algn="ctr">
              <a:spcBef>
                <a:spcPts val="300"/>
              </a:spcBef>
            </a:pPr>
            <a:endParaRPr sz="1000">
              <a:solidFill>
                <a:srgbClr val="FFFFFF"/>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4197572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4234249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1170394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352224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21556"/>
          </a:xfrm>
        </p:spPr>
        <p:txBody>
          <a:bodyPr anchor="t"/>
          <a:lstStyle>
            <a:lvl1pPr algn="l">
              <a:defRPr sz="3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2759657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849445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720748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61791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9"/>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1962178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871538"/>
          </a:xfrm>
        </p:spPr>
        <p:txBody>
          <a:bodyPr anchor="b"/>
          <a:lstStyle>
            <a:lvl1pPr algn="l">
              <a:defRPr sz="15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870597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425054"/>
          </a:xfrm>
        </p:spPr>
        <p:txBody>
          <a:bodyPr anchor="b"/>
          <a:lstStyle>
            <a:lvl1pPr algn="l">
              <a:defRPr sz="15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AR"/>
          </a:p>
        </p:txBody>
      </p:sp>
      <p:sp>
        <p:nvSpPr>
          <p:cNvPr id="4" name="3 Marcador de texto"/>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207149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1169187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05979"/>
            <a:ext cx="6019800" cy="438864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C51F18F4-9291-4C6D-98D6-26CC2493016F}" type="datetimeFigureOut">
              <a:rPr lang="es-AR" smtClean="0"/>
              <a:t>3/10/2023</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CA13B0CA-4C82-4ABA-BD2F-A71CB9E0B496}" type="slidenum">
              <a:rPr lang="es-AR" smtClean="0"/>
              <a:t>‹#›</a:t>
            </a:fld>
            <a:endParaRPr lang="es-AR"/>
          </a:p>
        </p:txBody>
      </p:sp>
    </p:spTree>
    <p:extLst>
      <p:ext uri="{BB962C8B-B14F-4D97-AF65-F5344CB8AC3E}">
        <p14:creationId xmlns:p14="http://schemas.microsoft.com/office/powerpoint/2010/main" val="4021570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Line Title with Bullets">
  <p:cSld name="One Line Title with Bullets">
    <p:spTree>
      <p:nvGrpSpPr>
        <p:cNvPr id="1" name="Shape 107"/>
        <p:cNvGrpSpPr/>
        <p:nvPr/>
      </p:nvGrpSpPr>
      <p:grpSpPr>
        <a:xfrm>
          <a:off x="0" y="0"/>
          <a:ext cx="0" cy="0"/>
          <a:chOff x="0" y="0"/>
          <a:chExt cx="0" cy="0"/>
        </a:xfrm>
      </p:grpSpPr>
      <p:sp>
        <p:nvSpPr>
          <p:cNvPr id="108" name="Google Shape;108;p13"/>
          <p:cNvSpPr txBox="1">
            <a:spLocks noGrp="1"/>
          </p:cNvSpPr>
          <p:nvPr>
            <p:ph type="title"/>
          </p:nvPr>
        </p:nvSpPr>
        <p:spPr>
          <a:xfrm>
            <a:off x="121975" y="5050"/>
            <a:ext cx="8400600" cy="649200"/>
          </a:xfrm>
          <a:prstGeom prst="rect">
            <a:avLst/>
          </a:prstGeom>
          <a:noFill/>
          <a:ln>
            <a:noFill/>
          </a:ln>
        </p:spPr>
        <p:txBody>
          <a:bodyPr spcFirstLastPara="1" wrap="square" lIns="91425" tIns="91425" rIns="91425" bIns="91425" anchor="t" anchorCtr="0"/>
          <a:lstStyle>
            <a:lvl1pPr marL="0" marR="0" lvl="0" indent="-114300" algn="l" rtl="0">
              <a:spcBef>
                <a:spcPts val="0"/>
              </a:spcBef>
              <a:spcAft>
                <a:spcPts val="0"/>
              </a:spcAft>
              <a:buClr>
                <a:schemeClr val="dk1"/>
              </a:buClr>
              <a:buSzPts val="2400"/>
              <a:buChar char="●"/>
              <a:defRPr sz="1800" b="1">
                <a:solidFill>
                  <a:schemeClr val="dk1"/>
                </a:solidFill>
              </a:defRPr>
            </a:lvl1pPr>
            <a:lvl2pPr marL="0" marR="0" lvl="1" indent="-66675" algn="l" rtl="0">
              <a:spcBef>
                <a:spcPts val="0"/>
              </a:spcBef>
              <a:spcAft>
                <a:spcPts val="0"/>
              </a:spcAft>
              <a:buSzPts val="1400"/>
              <a:buChar char="○"/>
              <a:defRPr/>
            </a:lvl2pPr>
            <a:lvl3pPr marL="0" marR="0" lvl="2" indent="-66675" algn="l" rtl="0">
              <a:spcBef>
                <a:spcPts val="0"/>
              </a:spcBef>
              <a:spcAft>
                <a:spcPts val="0"/>
              </a:spcAft>
              <a:buSzPts val="1400"/>
              <a:buChar char="■"/>
              <a:defRPr/>
            </a:lvl3pPr>
            <a:lvl4pPr marL="0" marR="0" lvl="3" indent="-66675" algn="l" rtl="0">
              <a:spcBef>
                <a:spcPts val="0"/>
              </a:spcBef>
              <a:spcAft>
                <a:spcPts val="0"/>
              </a:spcAft>
              <a:buSzPts val="1400"/>
              <a:buChar char="●"/>
              <a:defRPr/>
            </a:lvl4pPr>
            <a:lvl5pPr marL="0" marR="0" lvl="4" indent="-66675" algn="l" rtl="0">
              <a:spcBef>
                <a:spcPts val="0"/>
              </a:spcBef>
              <a:spcAft>
                <a:spcPts val="0"/>
              </a:spcAft>
              <a:buSzPts val="1400"/>
              <a:buChar char="○"/>
              <a:defRPr/>
            </a:lvl5pPr>
            <a:lvl6pPr marL="342900" marR="0" lvl="5" indent="-66675" algn="l" rtl="0">
              <a:spcBef>
                <a:spcPts val="0"/>
              </a:spcBef>
              <a:spcAft>
                <a:spcPts val="0"/>
              </a:spcAft>
              <a:buSzPts val="1400"/>
              <a:buChar char="■"/>
              <a:defRPr/>
            </a:lvl6pPr>
            <a:lvl7pPr marL="685800" marR="0" lvl="6" indent="-66675" algn="l" rtl="0">
              <a:spcBef>
                <a:spcPts val="0"/>
              </a:spcBef>
              <a:spcAft>
                <a:spcPts val="0"/>
              </a:spcAft>
              <a:buSzPts val="1400"/>
              <a:buChar char="●"/>
              <a:defRPr/>
            </a:lvl7pPr>
            <a:lvl8pPr marL="1028700" marR="0" lvl="7" indent="-66675" algn="l" rtl="0">
              <a:spcBef>
                <a:spcPts val="0"/>
              </a:spcBef>
              <a:spcAft>
                <a:spcPts val="0"/>
              </a:spcAft>
              <a:buSzPts val="1400"/>
              <a:buChar char="○"/>
              <a:defRPr/>
            </a:lvl8pPr>
            <a:lvl9pPr marL="1371600" marR="0" lvl="8" indent="-66675" algn="l" rtl="0">
              <a:spcBef>
                <a:spcPts val="0"/>
              </a:spcBef>
              <a:spcAft>
                <a:spcPts val="0"/>
              </a:spcAft>
              <a:buSzPts val="1400"/>
              <a:buChar char="■"/>
              <a:defRPr/>
            </a:lvl9pPr>
          </a:lstStyle>
          <a:p>
            <a:endParaRPr/>
          </a:p>
        </p:txBody>
      </p:sp>
      <p:sp>
        <p:nvSpPr>
          <p:cNvPr id="109" name="Google Shape;109;p13"/>
          <p:cNvSpPr txBox="1">
            <a:spLocks noGrp="1"/>
          </p:cNvSpPr>
          <p:nvPr>
            <p:ph type="body" idx="1"/>
          </p:nvPr>
        </p:nvSpPr>
        <p:spPr>
          <a:xfrm>
            <a:off x="395050" y="843550"/>
            <a:ext cx="8400600" cy="3702600"/>
          </a:xfrm>
          <a:prstGeom prst="rect">
            <a:avLst/>
          </a:prstGeom>
          <a:noFill/>
          <a:ln>
            <a:noFill/>
          </a:ln>
        </p:spPr>
        <p:txBody>
          <a:bodyPr spcFirstLastPara="1" wrap="square" lIns="91425" tIns="91425" rIns="91425" bIns="91425" anchor="t" anchorCtr="0"/>
          <a:lstStyle>
            <a:lvl1pPr marL="342900" marR="0" lvl="0" indent="-247650" algn="l" rtl="0">
              <a:lnSpc>
                <a:spcPct val="100000"/>
              </a:lnSpc>
              <a:spcBef>
                <a:spcPts val="450"/>
              </a:spcBef>
              <a:spcAft>
                <a:spcPts val="0"/>
              </a:spcAft>
              <a:buSzPts val="1600"/>
              <a:buFont typeface="Open Sans"/>
              <a:buChar char="•"/>
              <a:defRPr sz="1200">
                <a:latin typeface="Open Sans"/>
                <a:ea typeface="Open Sans"/>
                <a:cs typeface="Open Sans"/>
                <a:sym typeface="Open Sans"/>
              </a:defRPr>
            </a:lvl1pPr>
            <a:lvl2pPr marL="685800" marR="0" lvl="1" indent="-238125" algn="l" rtl="0">
              <a:lnSpc>
                <a:spcPct val="100000"/>
              </a:lnSpc>
              <a:spcBef>
                <a:spcPts val="450"/>
              </a:spcBef>
              <a:spcAft>
                <a:spcPts val="0"/>
              </a:spcAft>
              <a:buSzPts val="1400"/>
              <a:buFont typeface="Open Sans"/>
              <a:buChar char="–"/>
              <a:defRPr sz="1050">
                <a:latin typeface="Open Sans"/>
                <a:ea typeface="Open Sans"/>
                <a:cs typeface="Open Sans"/>
                <a:sym typeface="Open Sans"/>
              </a:defRPr>
            </a:lvl2pPr>
            <a:lvl3pPr marL="1028700" marR="0" lvl="2" indent="-228600" algn="l" rtl="0">
              <a:lnSpc>
                <a:spcPct val="100000"/>
              </a:lnSpc>
              <a:spcBef>
                <a:spcPts val="450"/>
              </a:spcBef>
              <a:spcAft>
                <a:spcPts val="0"/>
              </a:spcAft>
              <a:buSzPts val="1200"/>
              <a:buFont typeface="Open Sans"/>
              <a:buChar char="•"/>
              <a:defRPr sz="900">
                <a:latin typeface="Open Sans"/>
                <a:ea typeface="Open Sans"/>
                <a:cs typeface="Open Sans"/>
                <a:sym typeface="Open Sans"/>
              </a:defRPr>
            </a:lvl3pPr>
            <a:lvl4pPr marL="1371600" marR="0" lvl="3" indent="-228600" algn="l" rtl="0">
              <a:lnSpc>
                <a:spcPct val="100000"/>
              </a:lnSpc>
              <a:spcBef>
                <a:spcPts val="450"/>
              </a:spcBef>
              <a:spcAft>
                <a:spcPts val="0"/>
              </a:spcAft>
              <a:buSzPts val="1200"/>
              <a:buFont typeface="Open Sans"/>
              <a:buChar char="–"/>
              <a:defRPr sz="900">
                <a:latin typeface="Open Sans"/>
                <a:ea typeface="Open Sans"/>
                <a:cs typeface="Open Sans"/>
                <a:sym typeface="Open Sans"/>
              </a:defRPr>
            </a:lvl4pPr>
            <a:lvl5pPr marL="1714500" marR="0" lvl="4" indent="-219075" algn="l" rtl="0">
              <a:lnSpc>
                <a:spcPct val="100000"/>
              </a:lnSpc>
              <a:spcBef>
                <a:spcPts val="450"/>
              </a:spcBef>
              <a:spcAft>
                <a:spcPts val="0"/>
              </a:spcAft>
              <a:buSzPts val="1000"/>
              <a:buFont typeface="Open Sans"/>
              <a:buChar char="»"/>
              <a:defRPr sz="750">
                <a:latin typeface="Open Sans"/>
                <a:ea typeface="Open Sans"/>
                <a:cs typeface="Open Sans"/>
                <a:sym typeface="Open Sans"/>
              </a:defRPr>
            </a:lvl5pPr>
            <a:lvl6pPr marL="2057400" marR="0" lvl="5" indent="-219075" algn="l" rtl="0">
              <a:spcBef>
                <a:spcPts val="300"/>
              </a:spcBef>
              <a:spcAft>
                <a:spcPts val="0"/>
              </a:spcAft>
              <a:buSzPts val="1000"/>
              <a:buFont typeface="Open Sans"/>
              <a:buChar char="•"/>
              <a:defRPr sz="750">
                <a:latin typeface="Open Sans"/>
                <a:ea typeface="Open Sans"/>
                <a:cs typeface="Open Sans"/>
                <a:sym typeface="Open Sans"/>
              </a:defRPr>
            </a:lvl6pPr>
            <a:lvl7pPr marL="2400300" marR="0" lvl="6" indent="-219075" algn="l" rtl="0">
              <a:spcBef>
                <a:spcPts val="300"/>
              </a:spcBef>
              <a:spcAft>
                <a:spcPts val="0"/>
              </a:spcAft>
              <a:buSzPts val="1000"/>
              <a:buFont typeface="Open Sans"/>
              <a:buChar char="•"/>
              <a:defRPr sz="750">
                <a:latin typeface="Open Sans"/>
                <a:ea typeface="Open Sans"/>
                <a:cs typeface="Open Sans"/>
                <a:sym typeface="Open Sans"/>
              </a:defRPr>
            </a:lvl7pPr>
            <a:lvl8pPr marL="2743200" marR="0" lvl="7" indent="-219075" algn="l" rtl="0">
              <a:spcBef>
                <a:spcPts val="300"/>
              </a:spcBef>
              <a:spcAft>
                <a:spcPts val="0"/>
              </a:spcAft>
              <a:buSzPts val="1000"/>
              <a:buFont typeface="Open Sans"/>
              <a:buChar char="•"/>
              <a:defRPr sz="750">
                <a:latin typeface="Open Sans"/>
                <a:ea typeface="Open Sans"/>
                <a:cs typeface="Open Sans"/>
                <a:sym typeface="Open Sans"/>
              </a:defRPr>
            </a:lvl8pPr>
            <a:lvl9pPr marL="3086100" marR="0" lvl="8" indent="-219075" algn="l" rtl="0">
              <a:spcBef>
                <a:spcPts val="300"/>
              </a:spcBef>
              <a:spcAft>
                <a:spcPts val="0"/>
              </a:spcAft>
              <a:buSzPts val="1000"/>
              <a:buFont typeface="Open Sans"/>
              <a:buChar char="•"/>
              <a:defRPr sz="750">
                <a:latin typeface="Open Sans"/>
                <a:ea typeface="Open Sans"/>
                <a:cs typeface="Open Sans"/>
                <a:sym typeface="Open Sans"/>
              </a:defRPr>
            </a:lvl9pPr>
          </a:lstStyle>
          <a:p>
            <a:endParaRPr/>
          </a:p>
        </p:txBody>
      </p:sp>
      <p:pic>
        <p:nvPicPr>
          <p:cNvPr id="110" name="Google Shape;110;p13" descr="Rule.png"/>
          <p:cNvPicPr preferRelativeResize="0"/>
          <p:nvPr/>
        </p:nvPicPr>
        <p:blipFill>
          <a:blip r:embed="rId2">
            <a:alphaModFix/>
          </a:blip>
          <a:stretch>
            <a:fillRect/>
          </a:stretch>
        </p:blipFill>
        <p:spPr>
          <a:xfrm>
            <a:off x="0" y="4825090"/>
            <a:ext cx="9144000" cy="26670"/>
          </a:xfrm>
          <a:prstGeom prst="rect">
            <a:avLst/>
          </a:prstGeom>
          <a:noFill/>
          <a:ln>
            <a:noFill/>
          </a:ln>
        </p:spPr>
      </p:pic>
      <p:pic>
        <p:nvPicPr>
          <p:cNvPr id="111" name="Google Shape;111;p13" descr="GoogleEarthEngine_v2.png"/>
          <p:cNvPicPr preferRelativeResize="0"/>
          <p:nvPr/>
        </p:nvPicPr>
        <p:blipFill>
          <a:blip r:embed="rId3">
            <a:alphaModFix/>
          </a:blip>
          <a:stretch>
            <a:fillRect/>
          </a:stretch>
        </p:blipFill>
        <p:spPr>
          <a:xfrm>
            <a:off x="70475" y="4846050"/>
            <a:ext cx="1725776" cy="364500"/>
          </a:xfrm>
          <a:prstGeom prst="rect">
            <a:avLst/>
          </a:prstGeom>
          <a:noFill/>
          <a:ln>
            <a:noFill/>
          </a:ln>
        </p:spPr>
      </p:pic>
      <p:pic>
        <p:nvPicPr>
          <p:cNvPr id="112" name="Google Shape;112;p13" descr="Rule.png"/>
          <p:cNvPicPr preferRelativeResize="0"/>
          <p:nvPr/>
        </p:nvPicPr>
        <p:blipFill>
          <a:blip r:embed="rId2">
            <a:alphaModFix/>
          </a:blip>
          <a:stretch>
            <a:fillRect/>
          </a:stretch>
        </p:blipFill>
        <p:spPr>
          <a:xfrm>
            <a:off x="0" y="654240"/>
            <a:ext cx="9144000" cy="26670"/>
          </a:xfrm>
          <a:prstGeom prst="rect">
            <a:avLst/>
          </a:prstGeom>
          <a:noFill/>
          <a:ln>
            <a:noFill/>
          </a:ln>
        </p:spPr>
      </p:pic>
    </p:spTree>
    <p:extLst>
      <p:ext uri="{BB962C8B-B14F-4D97-AF65-F5344CB8AC3E}">
        <p14:creationId xmlns:p14="http://schemas.microsoft.com/office/powerpoint/2010/main" val="3117283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28900" y="1372538"/>
            <a:ext cx="5687700" cy="12618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0" name="Google Shape;10;p2"/>
          <p:cNvSpPr txBox="1">
            <a:spLocks noGrp="1"/>
          </p:cNvSpPr>
          <p:nvPr>
            <p:ph type="subTitle" idx="1"/>
          </p:nvPr>
        </p:nvSpPr>
        <p:spPr>
          <a:xfrm>
            <a:off x="2619600" y="2670050"/>
            <a:ext cx="3904500" cy="420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145628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333500" y="911750"/>
            <a:ext cx="3238500" cy="2386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3" name="Google Shape;13;p3"/>
          <p:cNvSpPr/>
          <p:nvPr/>
        </p:nvSpPr>
        <p:spPr>
          <a:xfrm>
            <a:off x="0" y="3495675"/>
            <a:ext cx="9144000" cy="1647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idx="2" hasCustomPrompt="1"/>
          </p:nvPr>
        </p:nvSpPr>
        <p:spPr>
          <a:xfrm>
            <a:off x="646425" y="302150"/>
            <a:ext cx="7407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000"/>
              <a:buNone/>
              <a:defRPr sz="4000" b="1">
                <a:solidFill>
                  <a:schemeClr val="accent4"/>
                </a:solidFill>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15" name="Google Shape;15;p3"/>
          <p:cNvSpPr txBox="1">
            <a:spLocks noGrp="1"/>
          </p:cNvSpPr>
          <p:nvPr>
            <p:ph type="subTitle" idx="1"/>
          </p:nvPr>
        </p:nvSpPr>
        <p:spPr>
          <a:xfrm>
            <a:off x="1333500" y="3987075"/>
            <a:ext cx="28071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1876076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6"/>
          <p:cNvSpPr/>
          <p:nvPr/>
        </p:nvSpPr>
        <p:spPr>
          <a:xfrm>
            <a:off x="0" y="0"/>
            <a:ext cx="9144000" cy="257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5349900" y="670500"/>
            <a:ext cx="3017400" cy="12345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b="1"/>
            </a:lvl1pPr>
            <a:lvl2pPr lvl="1" algn="ctr">
              <a:spcBef>
                <a:spcPts val="0"/>
              </a:spcBef>
              <a:spcAft>
                <a:spcPts val="0"/>
              </a:spcAft>
              <a:buSzPts val="2400"/>
              <a:buNone/>
              <a:defRPr/>
            </a:lvl2pPr>
            <a:lvl3pPr lvl="2" algn="ctr">
              <a:spcBef>
                <a:spcPts val="0"/>
              </a:spcBef>
              <a:spcAft>
                <a:spcPts val="0"/>
              </a:spcAft>
              <a:buSzPts val="2400"/>
              <a:buNone/>
              <a:defRPr/>
            </a:lvl3pPr>
            <a:lvl4pPr lvl="3" algn="ctr">
              <a:spcBef>
                <a:spcPts val="0"/>
              </a:spcBef>
              <a:spcAft>
                <a:spcPts val="0"/>
              </a:spcAft>
              <a:buSzPts val="2400"/>
              <a:buNone/>
              <a:defRPr/>
            </a:lvl4pPr>
            <a:lvl5pPr lvl="4" algn="ctr">
              <a:spcBef>
                <a:spcPts val="0"/>
              </a:spcBef>
              <a:spcAft>
                <a:spcPts val="0"/>
              </a:spcAft>
              <a:buSzPts val="2400"/>
              <a:buNone/>
              <a:defRPr/>
            </a:lvl5pPr>
            <a:lvl6pPr lvl="5" algn="ctr">
              <a:spcBef>
                <a:spcPts val="0"/>
              </a:spcBef>
              <a:spcAft>
                <a:spcPts val="0"/>
              </a:spcAft>
              <a:buSzPts val="2400"/>
              <a:buNone/>
              <a:defRPr/>
            </a:lvl6pPr>
            <a:lvl7pPr lvl="6" algn="ctr">
              <a:spcBef>
                <a:spcPts val="0"/>
              </a:spcBef>
              <a:spcAft>
                <a:spcPts val="0"/>
              </a:spcAft>
              <a:buSzPts val="2400"/>
              <a:buNone/>
              <a:defRPr/>
            </a:lvl7pPr>
            <a:lvl8pPr lvl="7" algn="ctr">
              <a:spcBef>
                <a:spcPts val="0"/>
              </a:spcBef>
              <a:spcAft>
                <a:spcPts val="0"/>
              </a:spcAft>
              <a:buSzPts val="2400"/>
              <a:buNone/>
              <a:defRPr/>
            </a:lvl8pPr>
            <a:lvl9pPr lvl="8" algn="ctr">
              <a:spcBef>
                <a:spcPts val="0"/>
              </a:spcBef>
              <a:spcAft>
                <a:spcPts val="0"/>
              </a:spcAft>
              <a:buSzPts val="2400"/>
              <a:buNone/>
              <a:defRPr/>
            </a:lvl9pPr>
          </a:lstStyle>
          <a:p>
            <a:endParaRPr/>
          </a:p>
        </p:txBody>
      </p:sp>
      <p:sp>
        <p:nvSpPr>
          <p:cNvPr id="32" name="Google Shape;32;p6"/>
          <p:cNvSpPr txBox="1">
            <a:spLocks noGrp="1"/>
          </p:cNvSpPr>
          <p:nvPr>
            <p:ph type="subTitle" idx="1"/>
          </p:nvPr>
        </p:nvSpPr>
        <p:spPr>
          <a:xfrm>
            <a:off x="1224005"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3" name="Google Shape;33;p6"/>
          <p:cNvSpPr txBox="1">
            <a:spLocks noGrp="1"/>
          </p:cNvSpPr>
          <p:nvPr>
            <p:ph type="subTitle" idx="2"/>
          </p:nvPr>
        </p:nvSpPr>
        <p:spPr>
          <a:xfrm>
            <a:off x="777305"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34" name="Google Shape;34;p6"/>
          <p:cNvSpPr txBox="1">
            <a:spLocks noGrp="1"/>
          </p:cNvSpPr>
          <p:nvPr>
            <p:ph type="subTitle" idx="3"/>
          </p:nvPr>
        </p:nvSpPr>
        <p:spPr>
          <a:xfrm>
            <a:off x="5798694" y="3097075"/>
            <a:ext cx="21213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b="1">
                <a:latin typeface="Josefin Sans"/>
                <a:ea typeface="Josefin Sans"/>
                <a:cs typeface="Josefin Sans"/>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 name="Google Shape;35;p6"/>
          <p:cNvSpPr txBox="1">
            <a:spLocks noGrp="1"/>
          </p:cNvSpPr>
          <p:nvPr>
            <p:ph type="subTitle" idx="4"/>
          </p:nvPr>
        </p:nvSpPr>
        <p:spPr>
          <a:xfrm>
            <a:off x="5349294" y="3452775"/>
            <a:ext cx="30174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extLst>
      <p:ext uri="{BB962C8B-B14F-4D97-AF65-F5344CB8AC3E}">
        <p14:creationId xmlns:p14="http://schemas.microsoft.com/office/powerpoint/2010/main" val="1169835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b="1"/>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5" name="Google Shape;45;p8"/>
          <p:cNvSpPr/>
          <p:nvPr/>
        </p:nvSpPr>
        <p:spPr>
          <a:xfrm>
            <a:off x="0" y="0"/>
            <a:ext cx="9144000" cy="141000"/>
          </a:xfrm>
          <a:prstGeom prst="rect">
            <a:avLst/>
          </a:prstGeom>
          <a:solidFill>
            <a:srgbClr val="F6F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530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5"/>
          <p:cNvSpPr/>
          <p:nvPr/>
        </p:nvSpPr>
        <p:spPr>
          <a:xfrm>
            <a:off x="0" y="0"/>
            <a:ext cx="9144000" cy="180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13100" y="445025"/>
            <a:ext cx="7717800" cy="905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b="1"/>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1275600" y="2289991"/>
            <a:ext cx="6592800" cy="219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Karla"/>
              <a:buChar char="●"/>
              <a:defRPr/>
            </a:lvl1pPr>
            <a:lvl2pPr marL="914400" lvl="1" indent="-317500">
              <a:spcBef>
                <a:spcPts val="1600"/>
              </a:spcBef>
              <a:spcAft>
                <a:spcPts val="0"/>
              </a:spcAft>
              <a:buClr>
                <a:schemeClr val="lt1"/>
              </a:buClr>
              <a:buSzPts val="1400"/>
              <a:buFont typeface="Karla"/>
              <a:buChar char="○"/>
              <a:defRPr/>
            </a:lvl2pPr>
            <a:lvl3pPr marL="1371600" lvl="2" indent="-317500">
              <a:spcBef>
                <a:spcPts val="0"/>
              </a:spcBef>
              <a:spcAft>
                <a:spcPts val="0"/>
              </a:spcAft>
              <a:buClr>
                <a:schemeClr val="lt1"/>
              </a:buClr>
              <a:buSzPts val="1400"/>
              <a:buFont typeface="Karla"/>
              <a:buChar char="■"/>
              <a:defRPr/>
            </a:lvl3pPr>
            <a:lvl4pPr marL="1828800" lvl="3" indent="-317500">
              <a:spcBef>
                <a:spcPts val="0"/>
              </a:spcBef>
              <a:spcAft>
                <a:spcPts val="0"/>
              </a:spcAft>
              <a:buClr>
                <a:schemeClr val="lt1"/>
              </a:buClr>
              <a:buSzPts val="1400"/>
              <a:buFont typeface="Karla"/>
              <a:buChar char="●"/>
              <a:defRPr/>
            </a:lvl4pPr>
            <a:lvl5pPr marL="2286000" lvl="4" indent="-317500">
              <a:spcBef>
                <a:spcPts val="0"/>
              </a:spcBef>
              <a:spcAft>
                <a:spcPts val="0"/>
              </a:spcAft>
              <a:buClr>
                <a:schemeClr val="lt1"/>
              </a:buClr>
              <a:buSzPts val="1400"/>
              <a:buFont typeface="Karla"/>
              <a:buChar char="○"/>
              <a:defRPr/>
            </a:lvl5pPr>
            <a:lvl6pPr marL="2743200" lvl="5" indent="-317500">
              <a:spcBef>
                <a:spcPts val="0"/>
              </a:spcBef>
              <a:spcAft>
                <a:spcPts val="0"/>
              </a:spcAft>
              <a:buClr>
                <a:schemeClr val="lt1"/>
              </a:buClr>
              <a:buSzPts val="1400"/>
              <a:buFont typeface="Karla"/>
              <a:buChar char="■"/>
              <a:defRPr/>
            </a:lvl6pPr>
            <a:lvl7pPr marL="3200400" lvl="6" indent="-317500">
              <a:spcBef>
                <a:spcPts val="0"/>
              </a:spcBef>
              <a:spcAft>
                <a:spcPts val="0"/>
              </a:spcAft>
              <a:buClr>
                <a:schemeClr val="lt1"/>
              </a:buClr>
              <a:buSzPts val="1400"/>
              <a:buFont typeface="Karla"/>
              <a:buChar char="●"/>
              <a:defRPr/>
            </a:lvl7pPr>
            <a:lvl8pPr marL="3657600" lvl="7" indent="-317500">
              <a:spcBef>
                <a:spcPts val="0"/>
              </a:spcBef>
              <a:spcAft>
                <a:spcPts val="0"/>
              </a:spcAft>
              <a:buClr>
                <a:schemeClr val="lt1"/>
              </a:buClr>
              <a:buSzPts val="1400"/>
              <a:buFont typeface="Karla"/>
              <a:buChar char="○"/>
              <a:defRPr/>
            </a:lvl8pPr>
            <a:lvl9pPr marL="4114800" lvl="8" indent="-317500">
              <a:spcBef>
                <a:spcPts val="0"/>
              </a:spcBef>
              <a:spcAft>
                <a:spcPts val="0"/>
              </a:spcAft>
              <a:buClr>
                <a:schemeClr val="lt1"/>
              </a:buClr>
              <a:buSzPts val="1400"/>
              <a:buFont typeface="Karla"/>
              <a:buChar char="■"/>
              <a:defRPr/>
            </a:lvl9pPr>
          </a:lstStyle>
          <a:p>
            <a:endParaRPr/>
          </a:p>
        </p:txBody>
      </p:sp>
      <p:grpSp>
        <p:nvGrpSpPr>
          <p:cNvPr id="25" name="Google Shape;25;p5"/>
          <p:cNvGrpSpPr/>
          <p:nvPr/>
        </p:nvGrpSpPr>
        <p:grpSpPr>
          <a:xfrm>
            <a:off x="7929809" y="624050"/>
            <a:ext cx="1400539" cy="574338"/>
            <a:chOff x="8151125" y="325850"/>
            <a:chExt cx="1041525" cy="427113"/>
          </a:xfrm>
        </p:grpSpPr>
        <p:sp>
          <p:nvSpPr>
            <p:cNvPr id="26" name="Google Shape;26;p5"/>
            <p:cNvSpPr/>
            <p:nvPr/>
          </p:nvSpPr>
          <p:spPr>
            <a:xfrm>
              <a:off x="8151125" y="325850"/>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8151125" y="511563"/>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8151125" y="697288"/>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61890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12"/>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667069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2375577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91"/>
        <p:cNvGrpSpPr/>
        <p:nvPr/>
      </p:nvGrpSpPr>
      <p:grpSpPr>
        <a:xfrm>
          <a:off x="0" y="0"/>
          <a:ext cx="0" cy="0"/>
          <a:chOff x="0" y="0"/>
          <a:chExt cx="0" cy="0"/>
        </a:xfrm>
      </p:grpSpPr>
      <p:sp>
        <p:nvSpPr>
          <p:cNvPr id="92" name="Google Shape;92;p17"/>
          <p:cNvSpPr/>
          <p:nvPr/>
        </p:nvSpPr>
        <p:spPr>
          <a:xfrm>
            <a:off x="712600" y="550325"/>
            <a:ext cx="7718400" cy="405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7"/>
          <p:cNvSpPr txBox="1">
            <a:spLocks noGrp="1"/>
          </p:cNvSpPr>
          <p:nvPr>
            <p:ph type="title"/>
          </p:nvPr>
        </p:nvSpPr>
        <p:spPr>
          <a:xfrm>
            <a:off x="3233300" y="3463525"/>
            <a:ext cx="26793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94" name="Google Shape;94;p17"/>
          <p:cNvSpPr txBox="1">
            <a:spLocks noGrp="1"/>
          </p:cNvSpPr>
          <p:nvPr>
            <p:ph type="subTitle" idx="1"/>
          </p:nvPr>
        </p:nvSpPr>
        <p:spPr>
          <a:xfrm>
            <a:off x="1570325" y="1612229"/>
            <a:ext cx="6007500" cy="1301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spTree>
    <p:extLst>
      <p:ext uri="{BB962C8B-B14F-4D97-AF65-F5344CB8AC3E}">
        <p14:creationId xmlns:p14="http://schemas.microsoft.com/office/powerpoint/2010/main" val="348555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18"/>
          <p:cNvSpPr/>
          <p:nvPr/>
        </p:nvSpPr>
        <p:spPr>
          <a:xfrm>
            <a:off x="0" y="2387525"/>
            <a:ext cx="9144000" cy="2755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474300" y="674008"/>
            <a:ext cx="3447300" cy="125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b="1"/>
            </a:lvl1pPr>
            <a:lvl2pPr lvl="1" algn="ctr" rtl="0">
              <a:spcBef>
                <a:spcPts val="0"/>
              </a:spcBef>
              <a:spcAft>
                <a:spcPts val="0"/>
              </a:spcAft>
              <a:buSzPts val="2400"/>
              <a:buNone/>
              <a:defRPr/>
            </a:lvl2pPr>
            <a:lvl3pPr lvl="2" algn="ctr" rtl="0">
              <a:spcBef>
                <a:spcPts val="0"/>
              </a:spcBef>
              <a:spcAft>
                <a:spcPts val="0"/>
              </a:spcAft>
              <a:buSzPts val="2400"/>
              <a:buNone/>
              <a:defRPr/>
            </a:lvl3pPr>
            <a:lvl4pPr lvl="3" algn="ctr" rtl="0">
              <a:spcBef>
                <a:spcPts val="0"/>
              </a:spcBef>
              <a:spcAft>
                <a:spcPts val="0"/>
              </a:spcAft>
              <a:buSzPts val="2400"/>
              <a:buNone/>
              <a:defRPr/>
            </a:lvl4pPr>
            <a:lvl5pPr lvl="4" algn="ctr" rtl="0">
              <a:spcBef>
                <a:spcPts val="0"/>
              </a:spcBef>
              <a:spcAft>
                <a:spcPts val="0"/>
              </a:spcAft>
              <a:buSzPts val="2400"/>
              <a:buNone/>
              <a:defRPr/>
            </a:lvl5pPr>
            <a:lvl6pPr lvl="5" algn="ctr" rtl="0">
              <a:spcBef>
                <a:spcPts val="0"/>
              </a:spcBef>
              <a:spcAft>
                <a:spcPts val="0"/>
              </a:spcAft>
              <a:buSzPts val="2400"/>
              <a:buNone/>
              <a:defRPr/>
            </a:lvl6pPr>
            <a:lvl7pPr lvl="6" algn="ctr" rtl="0">
              <a:spcBef>
                <a:spcPts val="0"/>
              </a:spcBef>
              <a:spcAft>
                <a:spcPts val="0"/>
              </a:spcAft>
              <a:buSzPts val="2400"/>
              <a:buNone/>
              <a:defRPr/>
            </a:lvl7pPr>
            <a:lvl8pPr lvl="7" algn="ctr" rtl="0">
              <a:spcBef>
                <a:spcPts val="0"/>
              </a:spcBef>
              <a:spcAft>
                <a:spcPts val="0"/>
              </a:spcAft>
              <a:buSzPts val="2400"/>
              <a:buNone/>
              <a:defRPr/>
            </a:lvl8pPr>
            <a:lvl9pPr lvl="8" algn="ctr" rtl="0">
              <a:spcBef>
                <a:spcPts val="0"/>
              </a:spcBef>
              <a:spcAft>
                <a:spcPts val="0"/>
              </a:spcAft>
              <a:buSzPts val="2400"/>
              <a:buNone/>
              <a:defRPr/>
            </a:lvl9pPr>
          </a:lstStyle>
          <a:p>
            <a:endParaRPr/>
          </a:p>
        </p:txBody>
      </p:sp>
      <p:sp>
        <p:nvSpPr>
          <p:cNvPr id="98" name="Google Shape;98;p18"/>
          <p:cNvSpPr txBox="1">
            <a:spLocks noGrp="1"/>
          </p:cNvSpPr>
          <p:nvPr>
            <p:ph type="subTitle" idx="1"/>
          </p:nvPr>
        </p:nvSpPr>
        <p:spPr>
          <a:xfrm>
            <a:off x="71310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Josefin Sans"/>
                <a:ea typeface="Josefin Sans"/>
                <a:cs typeface="Josefin Sans"/>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9" name="Google Shape;99;p18"/>
          <p:cNvSpPr txBox="1">
            <a:spLocks noGrp="1"/>
          </p:cNvSpPr>
          <p:nvPr>
            <p:ph type="subTitle" idx="2"/>
          </p:nvPr>
        </p:nvSpPr>
        <p:spPr>
          <a:xfrm>
            <a:off x="71310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100" name="Google Shape;100;p18"/>
          <p:cNvSpPr txBox="1">
            <a:spLocks noGrp="1"/>
          </p:cNvSpPr>
          <p:nvPr>
            <p:ph type="subTitle" idx="3"/>
          </p:nvPr>
        </p:nvSpPr>
        <p:spPr>
          <a:xfrm>
            <a:off x="336765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Josefin Sans"/>
                <a:ea typeface="Josefin Sans"/>
                <a:cs typeface="Josefin Sans"/>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1" name="Google Shape;101;p18"/>
          <p:cNvSpPr txBox="1">
            <a:spLocks noGrp="1"/>
          </p:cNvSpPr>
          <p:nvPr>
            <p:ph type="subTitle" idx="4"/>
          </p:nvPr>
        </p:nvSpPr>
        <p:spPr>
          <a:xfrm>
            <a:off x="336765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102" name="Google Shape;102;p18"/>
          <p:cNvSpPr txBox="1">
            <a:spLocks noGrp="1"/>
          </p:cNvSpPr>
          <p:nvPr>
            <p:ph type="subTitle" idx="5"/>
          </p:nvPr>
        </p:nvSpPr>
        <p:spPr>
          <a:xfrm>
            <a:off x="6022200" y="3123163"/>
            <a:ext cx="24048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b="1">
                <a:latin typeface="Josefin Sans"/>
                <a:ea typeface="Josefin Sans"/>
                <a:cs typeface="Josefin Sans"/>
                <a:sym typeface="Josefin Sans"/>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3" name="Google Shape;103;p18"/>
          <p:cNvSpPr txBox="1">
            <a:spLocks noGrp="1"/>
          </p:cNvSpPr>
          <p:nvPr>
            <p:ph type="subTitle" idx="6"/>
          </p:nvPr>
        </p:nvSpPr>
        <p:spPr>
          <a:xfrm>
            <a:off x="6022200" y="3499888"/>
            <a:ext cx="2404800" cy="905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Tree>
    <p:extLst>
      <p:ext uri="{BB962C8B-B14F-4D97-AF65-F5344CB8AC3E}">
        <p14:creationId xmlns:p14="http://schemas.microsoft.com/office/powerpoint/2010/main" val="27683123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6" name="Google Shape;106;p19"/>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673913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369600" y="445025"/>
            <a:ext cx="43251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4" name="Google Shape;134;p23"/>
          <p:cNvSpPr txBox="1">
            <a:spLocks noGrp="1"/>
          </p:cNvSpPr>
          <p:nvPr>
            <p:ph type="subTitle" idx="1"/>
          </p:nvPr>
        </p:nvSpPr>
        <p:spPr>
          <a:xfrm>
            <a:off x="33696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5" name="Google Shape;135;p23"/>
          <p:cNvSpPr txBox="1">
            <a:spLocks noGrp="1"/>
          </p:cNvSpPr>
          <p:nvPr>
            <p:ph type="subTitle" idx="2"/>
          </p:nvPr>
        </p:nvSpPr>
        <p:spPr>
          <a:xfrm>
            <a:off x="33696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6" name="Google Shape;136;p23"/>
          <p:cNvSpPr txBox="1">
            <a:spLocks noGrp="1"/>
          </p:cNvSpPr>
          <p:nvPr>
            <p:ph type="subTitle" idx="3"/>
          </p:nvPr>
        </p:nvSpPr>
        <p:spPr>
          <a:xfrm>
            <a:off x="6026100" y="20228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7" name="Google Shape;137;p23"/>
          <p:cNvSpPr txBox="1">
            <a:spLocks noGrp="1"/>
          </p:cNvSpPr>
          <p:nvPr>
            <p:ph type="subTitle" idx="4"/>
          </p:nvPr>
        </p:nvSpPr>
        <p:spPr>
          <a:xfrm>
            <a:off x="6026100" y="23170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38" name="Google Shape;138;p23"/>
          <p:cNvSpPr txBox="1">
            <a:spLocks noGrp="1"/>
          </p:cNvSpPr>
          <p:nvPr>
            <p:ph type="subTitle" idx="5"/>
          </p:nvPr>
        </p:nvSpPr>
        <p:spPr>
          <a:xfrm>
            <a:off x="33696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9" name="Google Shape;139;p23"/>
          <p:cNvSpPr txBox="1">
            <a:spLocks noGrp="1"/>
          </p:cNvSpPr>
          <p:nvPr>
            <p:ph type="subTitle" idx="6"/>
          </p:nvPr>
        </p:nvSpPr>
        <p:spPr>
          <a:xfrm>
            <a:off x="33696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0" name="Google Shape;140;p23"/>
          <p:cNvSpPr txBox="1">
            <a:spLocks noGrp="1"/>
          </p:cNvSpPr>
          <p:nvPr>
            <p:ph type="subTitle" idx="7"/>
          </p:nvPr>
        </p:nvSpPr>
        <p:spPr>
          <a:xfrm>
            <a:off x="6026100" y="3352913"/>
            <a:ext cx="24048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41" name="Google Shape;141;p23"/>
          <p:cNvSpPr txBox="1">
            <a:spLocks noGrp="1"/>
          </p:cNvSpPr>
          <p:nvPr>
            <p:ph type="subTitle" idx="8"/>
          </p:nvPr>
        </p:nvSpPr>
        <p:spPr>
          <a:xfrm>
            <a:off x="6026100" y="3647122"/>
            <a:ext cx="2404800" cy="704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42" name="Google Shape;142;p23"/>
          <p:cNvSpPr/>
          <p:nvPr/>
        </p:nvSpPr>
        <p:spPr>
          <a:xfrm>
            <a:off x="0" y="4604100"/>
            <a:ext cx="9144000" cy="53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66132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sp>
        <p:nvSpPr>
          <p:cNvPr id="47" name="Google Shape;47;p9"/>
          <p:cNvSpPr/>
          <p:nvPr/>
        </p:nvSpPr>
        <p:spPr>
          <a:xfrm>
            <a:off x="4677525" y="-175"/>
            <a:ext cx="4466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713100" y="445025"/>
            <a:ext cx="2633400" cy="1645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9" name="Google Shape;49;p9"/>
          <p:cNvSpPr txBox="1">
            <a:spLocks noGrp="1"/>
          </p:cNvSpPr>
          <p:nvPr>
            <p:ph type="subTitle" idx="1"/>
          </p:nvPr>
        </p:nvSpPr>
        <p:spPr>
          <a:xfrm>
            <a:off x="1994325" y="3390600"/>
            <a:ext cx="2679300" cy="1216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1391381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713100" y="1945500"/>
            <a:ext cx="2907900" cy="1252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09" name="Google Shape;109;p20"/>
          <p:cNvSpPr/>
          <p:nvPr/>
        </p:nvSpPr>
        <p:spPr>
          <a:xfrm>
            <a:off x="0" y="4599425"/>
            <a:ext cx="9144000" cy="544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2853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5"/>
          <p:cNvSpPr/>
          <p:nvPr/>
        </p:nvSpPr>
        <p:spPr>
          <a:xfrm>
            <a:off x="0" y="0"/>
            <a:ext cx="9144000" cy="1801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txBox="1">
            <a:spLocks noGrp="1"/>
          </p:cNvSpPr>
          <p:nvPr>
            <p:ph type="title"/>
          </p:nvPr>
        </p:nvSpPr>
        <p:spPr>
          <a:xfrm>
            <a:off x="713100" y="445025"/>
            <a:ext cx="7717800" cy="905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b="1"/>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1275600" y="2289991"/>
            <a:ext cx="6592800" cy="21945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Font typeface="Karla"/>
              <a:buChar char="●"/>
              <a:defRPr/>
            </a:lvl1pPr>
            <a:lvl2pPr marL="914400" lvl="1" indent="-317500">
              <a:spcBef>
                <a:spcPts val="1600"/>
              </a:spcBef>
              <a:spcAft>
                <a:spcPts val="0"/>
              </a:spcAft>
              <a:buClr>
                <a:schemeClr val="lt1"/>
              </a:buClr>
              <a:buSzPts val="1400"/>
              <a:buFont typeface="Karla"/>
              <a:buChar char="○"/>
              <a:defRPr/>
            </a:lvl2pPr>
            <a:lvl3pPr marL="1371600" lvl="2" indent="-317500">
              <a:spcBef>
                <a:spcPts val="0"/>
              </a:spcBef>
              <a:spcAft>
                <a:spcPts val="0"/>
              </a:spcAft>
              <a:buClr>
                <a:schemeClr val="lt1"/>
              </a:buClr>
              <a:buSzPts val="1400"/>
              <a:buFont typeface="Karla"/>
              <a:buChar char="■"/>
              <a:defRPr/>
            </a:lvl3pPr>
            <a:lvl4pPr marL="1828800" lvl="3" indent="-317500">
              <a:spcBef>
                <a:spcPts val="0"/>
              </a:spcBef>
              <a:spcAft>
                <a:spcPts val="0"/>
              </a:spcAft>
              <a:buClr>
                <a:schemeClr val="lt1"/>
              </a:buClr>
              <a:buSzPts val="1400"/>
              <a:buFont typeface="Karla"/>
              <a:buChar char="●"/>
              <a:defRPr/>
            </a:lvl4pPr>
            <a:lvl5pPr marL="2286000" lvl="4" indent="-317500">
              <a:spcBef>
                <a:spcPts val="0"/>
              </a:spcBef>
              <a:spcAft>
                <a:spcPts val="0"/>
              </a:spcAft>
              <a:buClr>
                <a:schemeClr val="lt1"/>
              </a:buClr>
              <a:buSzPts val="1400"/>
              <a:buFont typeface="Karla"/>
              <a:buChar char="○"/>
              <a:defRPr/>
            </a:lvl5pPr>
            <a:lvl6pPr marL="2743200" lvl="5" indent="-317500">
              <a:spcBef>
                <a:spcPts val="0"/>
              </a:spcBef>
              <a:spcAft>
                <a:spcPts val="0"/>
              </a:spcAft>
              <a:buClr>
                <a:schemeClr val="lt1"/>
              </a:buClr>
              <a:buSzPts val="1400"/>
              <a:buFont typeface="Karla"/>
              <a:buChar char="■"/>
              <a:defRPr/>
            </a:lvl6pPr>
            <a:lvl7pPr marL="3200400" lvl="6" indent="-317500">
              <a:spcBef>
                <a:spcPts val="0"/>
              </a:spcBef>
              <a:spcAft>
                <a:spcPts val="0"/>
              </a:spcAft>
              <a:buClr>
                <a:schemeClr val="lt1"/>
              </a:buClr>
              <a:buSzPts val="1400"/>
              <a:buFont typeface="Karla"/>
              <a:buChar char="●"/>
              <a:defRPr/>
            </a:lvl7pPr>
            <a:lvl8pPr marL="3657600" lvl="7" indent="-317500">
              <a:spcBef>
                <a:spcPts val="0"/>
              </a:spcBef>
              <a:spcAft>
                <a:spcPts val="0"/>
              </a:spcAft>
              <a:buClr>
                <a:schemeClr val="lt1"/>
              </a:buClr>
              <a:buSzPts val="1400"/>
              <a:buFont typeface="Karla"/>
              <a:buChar char="○"/>
              <a:defRPr/>
            </a:lvl8pPr>
            <a:lvl9pPr marL="4114800" lvl="8" indent="-317500">
              <a:spcBef>
                <a:spcPts val="0"/>
              </a:spcBef>
              <a:spcAft>
                <a:spcPts val="0"/>
              </a:spcAft>
              <a:buClr>
                <a:schemeClr val="lt1"/>
              </a:buClr>
              <a:buSzPts val="1400"/>
              <a:buFont typeface="Karla"/>
              <a:buChar char="■"/>
              <a:defRPr/>
            </a:lvl9pPr>
          </a:lstStyle>
          <a:p>
            <a:endParaRPr/>
          </a:p>
        </p:txBody>
      </p:sp>
      <p:grpSp>
        <p:nvGrpSpPr>
          <p:cNvPr id="25" name="Google Shape;25;p5"/>
          <p:cNvGrpSpPr/>
          <p:nvPr/>
        </p:nvGrpSpPr>
        <p:grpSpPr>
          <a:xfrm>
            <a:off x="7929809" y="624050"/>
            <a:ext cx="1400539" cy="574338"/>
            <a:chOff x="8151125" y="325850"/>
            <a:chExt cx="1041525" cy="427113"/>
          </a:xfrm>
        </p:grpSpPr>
        <p:sp>
          <p:nvSpPr>
            <p:cNvPr id="26" name="Google Shape;26;p5"/>
            <p:cNvSpPr/>
            <p:nvPr/>
          </p:nvSpPr>
          <p:spPr>
            <a:xfrm>
              <a:off x="8151125" y="325850"/>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8151125" y="511563"/>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p:nvPr/>
          </p:nvSpPr>
          <p:spPr>
            <a:xfrm>
              <a:off x="8151125" y="697288"/>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4123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76"/>
        <p:cNvGrpSpPr/>
        <p:nvPr/>
      </p:nvGrpSpPr>
      <p:grpSpPr>
        <a:xfrm>
          <a:off x="0" y="0"/>
          <a:ext cx="0" cy="0"/>
          <a:chOff x="0" y="0"/>
          <a:chExt cx="0" cy="0"/>
        </a:xfrm>
      </p:grpSpPr>
      <p:sp>
        <p:nvSpPr>
          <p:cNvPr id="77" name="Google Shape;77;p16"/>
          <p:cNvSpPr/>
          <p:nvPr/>
        </p:nvSpPr>
        <p:spPr>
          <a:xfrm>
            <a:off x="4205100" y="0"/>
            <a:ext cx="49389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6"/>
          <p:cNvSpPr txBox="1">
            <a:spLocks noGrp="1"/>
          </p:cNvSpPr>
          <p:nvPr>
            <p:ph type="subTitle" idx="1"/>
          </p:nvPr>
        </p:nvSpPr>
        <p:spPr>
          <a:xfrm>
            <a:off x="5437150" y="463200"/>
            <a:ext cx="1874400" cy="420600"/>
          </a:xfrm>
          <a:prstGeom prst="rect">
            <a:avLst/>
          </a:prstGeom>
        </p:spPr>
        <p:txBody>
          <a:bodyPr spcFirstLastPara="1" wrap="square" lIns="91425" tIns="91425" rIns="91425" bIns="91425" anchor="b" anchorCtr="0">
            <a:noAutofit/>
          </a:bodyPr>
          <a:lstStyle>
            <a:lvl1pPr lvl="0">
              <a:spcBef>
                <a:spcPts val="0"/>
              </a:spcBef>
              <a:spcAft>
                <a:spcPts val="0"/>
              </a:spcAft>
              <a:buNone/>
              <a:defRPr sz="1800" b="1">
                <a:latin typeface="Josefin Sans"/>
                <a:ea typeface="Josefin Sans"/>
                <a:cs typeface="Josefin Sans"/>
                <a:sym typeface="Josefin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79" name="Google Shape;79;p16"/>
          <p:cNvSpPr txBox="1">
            <a:spLocks noGrp="1"/>
          </p:cNvSpPr>
          <p:nvPr>
            <p:ph type="title"/>
          </p:nvPr>
        </p:nvSpPr>
        <p:spPr>
          <a:xfrm>
            <a:off x="713100" y="2053950"/>
            <a:ext cx="2578500" cy="10332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80" name="Google Shape;80;p16"/>
          <p:cNvSpPr txBox="1">
            <a:spLocks noGrp="1"/>
          </p:cNvSpPr>
          <p:nvPr>
            <p:ph type="title" idx="2" hasCustomPrompt="1"/>
          </p:nvPr>
        </p:nvSpPr>
        <p:spPr>
          <a:xfrm>
            <a:off x="4617350" y="798550"/>
            <a:ext cx="603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81" name="Google Shape;81;p16"/>
          <p:cNvSpPr txBox="1">
            <a:spLocks noGrp="1"/>
          </p:cNvSpPr>
          <p:nvPr>
            <p:ph type="subTitle" idx="3"/>
          </p:nvPr>
        </p:nvSpPr>
        <p:spPr>
          <a:xfrm>
            <a:off x="5437150" y="817700"/>
            <a:ext cx="28071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2" name="Google Shape;82;p16"/>
          <p:cNvSpPr txBox="1">
            <a:spLocks noGrp="1"/>
          </p:cNvSpPr>
          <p:nvPr>
            <p:ph type="title" idx="4" hasCustomPrompt="1"/>
          </p:nvPr>
        </p:nvSpPr>
        <p:spPr>
          <a:xfrm>
            <a:off x="4617350" y="1839042"/>
            <a:ext cx="603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83" name="Google Shape;83;p16"/>
          <p:cNvSpPr txBox="1">
            <a:spLocks noGrp="1"/>
          </p:cNvSpPr>
          <p:nvPr>
            <p:ph type="title" idx="5" hasCustomPrompt="1"/>
          </p:nvPr>
        </p:nvSpPr>
        <p:spPr>
          <a:xfrm>
            <a:off x="4617350" y="2880733"/>
            <a:ext cx="603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84" name="Google Shape;84;p16"/>
          <p:cNvSpPr txBox="1">
            <a:spLocks noGrp="1"/>
          </p:cNvSpPr>
          <p:nvPr>
            <p:ph type="title" idx="6" hasCustomPrompt="1"/>
          </p:nvPr>
        </p:nvSpPr>
        <p:spPr>
          <a:xfrm>
            <a:off x="4617350" y="3922425"/>
            <a:ext cx="6036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85" name="Google Shape;85;p16"/>
          <p:cNvSpPr txBox="1">
            <a:spLocks noGrp="1"/>
          </p:cNvSpPr>
          <p:nvPr>
            <p:ph type="subTitle" idx="7"/>
          </p:nvPr>
        </p:nvSpPr>
        <p:spPr>
          <a:xfrm>
            <a:off x="5437150" y="1503692"/>
            <a:ext cx="18744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6" name="Google Shape;86;p16"/>
          <p:cNvSpPr txBox="1">
            <a:spLocks noGrp="1"/>
          </p:cNvSpPr>
          <p:nvPr>
            <p:ph type="subTitle" idx="8"/>
          </p:nvPr>
        </p:nvSpPr>
        <p:spPr>
          <a:xfrm>
            <a:off x="5437150" y="1860292"/>
            <a:ext cx="28071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7" name="Google Shape;87;p16"/>
          <p:cNvSpPr txBox="1">
            <a:spLocks noGrp="1"/>
          </p:cNvSpPr>
          <p:nvPr>
            <p:ph type="subTitle" idx="9"/>
          </p:nvPr>
        </p:nvSpPr>
        <p:spPr>
          <a:xfrm>
            <a:off x="5437150" y="2545383"/>
            <a:ext cx="18744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8" name="Google Shape;88;p16"/>
          <p:cNvSpPr txBox="1">
            <a:spLocks noGrp="1"/>
          </p:cNvSpPr>
          <p:nvPr>
            <p:ph type="subTitle" idx="13"/>
          </p:nvPr>
        </p:nvSpPr>
        <p:spPr>
          <a:xfrm>
            <a:off x="5437150" y="2901983"/>
            <a:ext cx="28071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89" name="Google Shape;89;p16"/>
          <p:cNvSpPr txBox="1">
            <a:spLocks noGrp="1"/>
          </p:cNvSpPr>
          <p:nvPr>
            <p:ph type="subTitle" idx="14"/>
          </p:nvPr>
        </p:nvSpPr>
        <p:spPr>
          <a:xfrm>
            <a:off x="5437150" y="3587075"/>
            <a:ext cx="18744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a:latin typeface="Josefin Sans"/>
                <a:ea typeface="Josefin Sans"/>
                <a:cs typeface="Josefin Sans"/>
                <a:sym typeface="Josefin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0" name="Google Shape;90;p16"/>
          <p:cNvSpPr txBox="1">
            <a:spLocks noGrp="1"/>
          </p:cNvSpPr>
          <p:nvPr>
            <p:ph type="subTitle" idx="15"/>
          </p:nvPr>
        </p:nvSpPr>
        <p:spPr>
          <a:xfrm>
            <a:off x="5437150" y="3943675"/>
            <a:ext cx="2807100" cy="658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1158135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21" y="250228"/>
            <a:ext cx="9144255" cy="4643040"/>
            <a:chOff x="238125" y="1043475"/>
            <a:chExt cx="7142275" cy="3626525"/>
          </a:xfrm>
        </p:grpSpPr>
        <p:sp>
          <p:nvSpPr>
            <p:cNvPr id="10" name="Google Shape;10;p2"/>
            <p:cNvSpPr/>
            <p:nvPr/>
          </p:nvSpPr>
          <p:spPr>
            <a:xfrm>
              <a:off x="4330525" y="3218300"/>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4" name="Google Shape;14;p2"/>
          <p:cNvGrpSpPr/>
          <p:nvPr/>
        </p:nvGrpSpPr>
        <p:grpSpPr>
          <a:xfrm>
            <a:off x="23568" y="-688301"/>
            <a:ext cx="9152207" cy="6520116"/>
            <a:chOff x="238075" y="312675"/>
            <a:chExt cx="7142350" cy="5088275"/>
          </a:xfrm>
        </p:grpSpPr>
        <p:sp>
          <p:nvSpPr>
            <p:cNvPr id="15" name="Google Shape;15;p2"/>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 name="Google Shape;36;p2"/>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 name="Google Shape;38;p2"/>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 name="Google Shape;39;p2"/>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 name="Google Shape;41;p2"/>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 name="Google Shape;42;p2"/>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 name="Google Shape;108;p2"/>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 name="Google Shape;109;p2"/>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 name="Google Shape;175;p2"/>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 name="Google Shape;176;p2"/>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 name="Google Shape;218;p2"/>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 name="Google Shape;219;p2"/>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3" name="Google Shape;233;p2"/>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4" name="Google Shape;234;p2"/>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 name="Google Shape;278;p2"/>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 name="Google Shape;279;p2"/>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3" name="Google Shape;323;p2"/>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4" name="Google Shape;324;p2"/>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 name="Google Shape;368;p2"/>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 name="Google Shape;369;p2"/>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 name="Google Shape;370;p2"/>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 name="Google Shape;371;p2"/>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 name="Google Shape;372;p2"/>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 name="Google Shape;373;p2"/>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 name="Google Shape;374;p2"/>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 name="Google Shape;375;p2"/>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 name="Google Shape;376;p2"/>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 name="Google Shape;377;p2"/>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 name="Google Shape;378;p2"/>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 name="Google Shape;379;p2"/>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 name="Google Shape;380;p2"/>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 name="Google Shape;381;p2"/>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 name="Google Shape;382;p2"/>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 name="Google Shape;383;p2"/>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 name="Google Shape;384;p2"/>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 name="Google Shape;385;p2"/>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 name="Google Shape;386;p2"/>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 name="Google Shape;387;p2"/>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 name="Google Shape;388;p2"/>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 name="Google Shape;389;p2"/>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 name="Google Shape;390;p2"/>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 name="Google Shape;391;p2"/>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 name="Google Shape;392;p2"/>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 name="Google Shape;393;p2"/>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 name="Google Shape;394;p2"/>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 name="Google Shape;395;p2"/>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 name="Google Shape;396;p2"/>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 name="Google Shape;397;p2"/>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 name="Google Shape;398;p2"/>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 name="Google Shape;399;p2"/>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 name="Google Shape;400;p2"/>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 name="Google Shape;401;p2"/>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 name="Google Shape;402;p2"/>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 name="Google Shape;403;p2"/>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 name="Google Shape;404;p2"/>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 name="Google Shape;405;p2"/>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 name="Google Shape;406;p2"/>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7" name="Google Shape;407;p2"/>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8" name="Google Shape;408;p2"/>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9" name="Google Shape;409;p2"/>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0" name="Google Shape;410;p2"/>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1" name="Google Shape;411;p2"/>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2" name="Google Shape;412;p2"/>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3" name="Google Shape;413;p2"/>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4" name="Google Shape;414;p2"/>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5" name="Google Shape;415;p2"/>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6" name="Google Shape;416;p2"/>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7" name="Google Shape;417;p2"/>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8" name="Google Shape;418;p2"/>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19" name="Google Shape;419;p2"/>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0" name="Google Shape;420;p2"/>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1" name="Google Shape;421;p2"/>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2" name="Google Shape;422;p2"/>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3" name="Google Shape;423;p2"/>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4" name="Google Shape;424;p2"/>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5" name="Google Shape;425;p2"/>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6" name="Google Shape;426;p2"/>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7" name="Google Shape;427;p2"/>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8" name="Google Shape;428;p2"/>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29" name="Google Shape;429;p2"/>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0" name="Google Shape;430;p2"/>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1" name="Google Shape;431;p2"/>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2" name="Google Shape;432;p2"/>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3" name="Google Shape;433;p2"/>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4" name="Google Shape;434;p2"/>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5" name="Google Shape;435;p2"/>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6" name="Google Shape;436;p2"/>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7" name="Google Shape;437;p2"/>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8" name="Google Shape;438;p2"/>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9" name="Google Shape;439;p2"/>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0" name="Google Shape;440;p2"/>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1" name="Google Shape;441;p2"/>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2" name="Google Shape;442;p2"/>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3" name="Google Shape;443;p2"/>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4" name="Google Shape;444;p2"/>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5" name="Google Shape;445;p2"/>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6" name="Google Shape;446;p2"/>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7" name="Google Shape;447;p2"/>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8" name="Google Shape;448;p2"/>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49" name="Google Shape;449;p2"/>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0" name="Google Shape;450;p2"/>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1" name="Google Shape;451;p2"/>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2" name="Google Shape;452;p2"/>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3" name="Google Shape;453;p2"/>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4" name="Google Shape;454;p2"/>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5" name="Google Shape;455;p2"/>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6" name="Google Shape;456;p2"/>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7" name="Google Shape;457;p2"/>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8" name="Google Shape;458;p2"/>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59" name="Google Shape;459;p2"/>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0" name="Google Shape;460;p2"/>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1" name="Google Shape;461;p2"/>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2" name="Google Shape;462;p2"/>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3" name="Google Shape;463;p2"/>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4" name="Google Shape;464;p2"/>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5" name="Google Shape;465;p2"/>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6" name="Google Shape;466;p2"/>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7" name="Google Shape;467;p2"/>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8" name="Google Shape;468;p2"/>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69" name="Google Shape;469;p2"/>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0" name="Google Shape;470;p2"/>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1" name="Google Shape;471;p2"/>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2" name="Google Shape;472;p2"/>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3" name="Google Shape;473;p2"/>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4" name="Google Shape;474;p2"/>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5" name="Google Shape;475;p2"/>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6" name="Google Shape;476;p2"/>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7" name="Google Shape;477;p2"/>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8" name="Google Shape;478;p2"/>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79" name="Google Shape;479;p2"/>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0" name="Google Shape;480;p2"/>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1" name="Google Shape;481;p2"/>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2" name="Google Shape;482;p2"/>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3" name="Google Shape;483;p2"/>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4" name="Google Shape;484;p2"/>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5" name="Google Shape;485;p2"/>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6" name="Google Shape;486;p2"/>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7" name="Google Shape;487;p2"/>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8" name="Google Shape;488;p2"/>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89" name="Google Shape;489;p2"/>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0" name="Google Shape;490;p2"/>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1" name="Google Shape;491;p2"/>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2" name="Google Shape;492;p2"/>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3" name="Google Shape;493;p2"/>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4" name="Google Shape;494;p2"/>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5" name="Google Shape;495;p2"/>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6" name="Google Shape;496;p2"/>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7" name="Google Shape;497;p2"/>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8" name="Google Shape;498;p2"/>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99" name="Google Shape;499;p2"/>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0" name="Google Shape;500;p2"/>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1" name="Google Shape;501;p2"/>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2" name="Google Shape;502;p2"/>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3" name="Google Shape;503;p2"/>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4" name="Google Shape;504;p2"/>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5" name="Google Shape;505;p2"/>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6" name="Google Shape;506;p2"/>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7" name="Google Shape;507;p2"/>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8" name="Google Shape;508;p2"/>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09" name="Google Shape;509;p2"/>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0" name="Google Shape;510;p2"/>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1" name="Google Shape;511;p2"/>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2" name="Google Shape;512;p2"/>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3" name="Google Shape;513;p2"/>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4" name="Google Shape;514;p2"/>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5" name="Google Shape;515;p2"/>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6" name="Google Shape;516;p2"/>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7" name="Google Shape;517;p2"/>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8" name="Google Shape;518;p2"/>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19" name="Google Shape;519;p2"/>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0" name="Google Shape;520;p2"/>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1" name="Google Shape;521;p2"/>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2" name="Google Shape;522;p2"/>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3" name="Google Shape;523;p2"/>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4" name="Google Shape;524;p2"/>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5" name="Google Shape;525;p2"/>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6" name="Google Shape;526;p2"/>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7" name="Google Shape;527;p2"/>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8" name="Google Shape;528;p2"/>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29" name="Google Shape;529;p2"/>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0" name="Google Shape;530;p2"/>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1" name="Google Shape;531;p2"/>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2" name="Google Shape;532;p2"/>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3" name="Google Shape;533;p2"/>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4" name="Google Shape;534;p2"/>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5" name="Google Shape;535;p2"/>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6" name="Google Shape;536;p2"/>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7" name="Google Shape;537;p2"/>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8" name="Google Shape;538;p2"/>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39" name="Google Shape;539;p2"/>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0" name="Google Shape;540;p2"/>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1" name="Google Shape;541;p2"/>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2" name="Google Shape;542;p2"/>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3" name="Google Shape;543;p2"/>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4" name="Google Shape;544;p2"/>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5" name="Google Shape;545;p2"/>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6" name="Google Shape;546;p2"/>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7" name="Google Shape;547;p2"/>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8" name="Google Shape;548;p2"/>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49" name="Google Shape;549;p2"/>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0" name="Google Shape;550;p2"/>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1" name="Google Shape;551;p2"/>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2" name="Google Shape;552;p2"/>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3" name="Google Shape;553;p2"/>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4" name="Google Shape;554;p2"/>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5" name="Google Shape;555;p2"/>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6" name="Google Shape;556;p2"/>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7" name="Google Shape;557;p2"/>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8" name="Google Shape;558;p2"/>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59" name="Google Shape;559;p2"/>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0" name="Google Shape;560;p2"/>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1" name="Google Shape;561;p2"/>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2" name="Google Shape;562;p2"/>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3" name="Google Shape;563;p2"/>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4" name="Google Shape;564;p2"/>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5" name="Google Shape;565;p2"/>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6" name="Google Shape;566;p2"/>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7" name="Google Shape;567;p2"/>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8" name="Google Shape;568;p2"/>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69" name="Google Shape;569;p2"/>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0" name="Google Shape;570;p2"/>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1" name="Google Shape;571;p2"/>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2" name="Google Shape;572;p2"/>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3" name="Google Shape;573;p2"/>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4" name="Google Shape;574;p2"/>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5" name="Google Shape;575;p2"/>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6" name="Google Shape;576;p2"/>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7" name="Google Shape;577;p2"/>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8" name="Google Shape;578;p2"/>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79" name="Google Shape;579;p2"/>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0" name="Google Shape;580;p2"/>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1" name="Google Shape;581;p2"/>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2" name="Google Shape;582;p2"/>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3" name="Google Shape;583;p2"/>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4" name="Google Shape;584;p2"/>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5" name="Google Shape;585;p2"/>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6" name="Google Shape;586;p2"/>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7" name="Google Shape;587;p2"/>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8" name="Google Shape;588;p2"/>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89" name="Google Shape;589;p2"/>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0" name="Google Shape;590;p2"/>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1" name="Google Shape;591;p2"/>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2" name="Google Shape;592;p2"/>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3" name="Google Shape;593;p2"/>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4" name="Google Shape;594;p2"/>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5" name="Google Shape;595;p2"/>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6" name="Google Shape;596;p2"/>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597" name="Google Shape;597;p2"/>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598" name="Google Shape;598;p2"/>
          <p:cNvGrpSpPr/>
          <p:nvPr/>
        </p:nvGrpSpPr>
        <p:grpSpPr>
          <a:xfrm>
            <a:off x="-128548" y="-596017"/>
            <a:ext cx="9357872" cy="6281452"/>
            <a:chOff x="235375" y="458950"/>
            <a:chExt cx="7145050" cy="4796100"/>
          </a:xfrm>
        </p:grpSpPr>
        <p:sp>
          <p:nvSpPr>
            <p:cNvPr id="599" name="Google Shape;599;p2"/>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0" name="Google Shape;600;p2"/>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1" name="Google Shape;601;p2"/>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2" name="Google Shape;602;p2"/>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3" name="Google Shape;603;p2"/>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4" name="Google Shape;604;p2"/>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5" name="Google Shape;605;p2"/>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6" name="Google Shape;606;p2"/>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7" name="Google Shape;607;p2"/>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8" name="Google Shape;608;p2"/>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09" name="Google Shape;609;p2"/>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0" name="Google Shape;610;p2"/>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1" name="Google Shape;611;p2"/>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2" name="Google Shape;612;p2"/>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3" name="Google Shape;613;p2"/>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4" name="Google Shape;614;p2"/>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5" name="Google Shape;615;p2"/>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6" name="Google Shape;616;p2"/>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7" name="Google Shape;617;p2"/>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8" name="Google Shape;618;p2"/>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19" name="Google Shape;619;p2"/>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0" name="Google Shape;620;p2"/>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1" name="Google Shape;621;p2"/>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2" name="Google Shape;622;p2"/>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3" name="Google Shape;623;p2"/>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4" name="Google Shape;624;p2"/>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5" name="Google Shape;625;p2"/>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6" name="Google Shape;626;p2"/>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7" name="Google Shape;627;p2"/>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8" name="Google Shape;628;p2"/>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29" name="Google Shape;629;p2"/>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0" name="Google Shape;630;p2"/>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1" name="Google Shape;631;p2"/>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2" name="Google Shape;632;p2"/>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3" name="Google Shape;633;p2"/>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4" name="Google Shape;634;p2"/>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5" name="Google Shape;635;p2"/>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6" name="Google Shape;636;p2"/>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7" name="Google Shape;637;p2"/>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8" name="Google Shape;638;p2"/>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39" name="Google Shape;639;p2"/>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0" name="Google Shape;640;p2"/>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1" name="Google Shape;641;p2"/>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2" name="Google Shape;642;p2"/>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3" name="Google Shape;643;p2"/>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4" name="Google Shape;644;p2"/>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5" name="Google Shape;645;p2"/>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6" name="Google Shape;646;p2"/>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7" name="Google Shape;647;p2"/>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8" name="Google Shape;648;p2"/>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49" name="Google Shape;649;p2"/>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0" name="Google Shape;650;p2"/>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1" name="Google Shape;651;p2"/>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2" name="Google Shape;652;p2"/>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3" name="Google Shape;653;p2"/>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4" name="Google Shape;654;p2"/>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5" name="Google Shape;655;p2"/>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6" name="Google Shape;656;p2"/>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7" name="Google Shape;657;p2"/>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8" name="Google Shape;658;p2"/>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59" name="Google Shape;659;p2"/>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0" name="Google Shape;660;p2"/>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1" name="Google Shape;661;p2"/>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2" name="Google Shape;662;p2"/>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3" name="Google Shape;663;p2"/>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4" name="Google Shape;664;p2"/>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5" name="Google Shape;665;p2"/>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6" name="Google Shape;666;p2"/>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7" name="Google Shape;667;p2"/>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8" name="Google Shape;668;p2"/>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69" name="Google Shape;669;p2"/>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0" name="Google Shape;670;p2"/>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1" name="Google Shape;671;p2"/>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2" name="Google Shape;672;p2"/>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3" name="Google Shape;673;p2"/>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4" name="Google Shape;674;p2"/>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5" name="Google Shape;675;p2"/>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6" name="Google Shape;676;p2"/>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7" name="Google Shape;677;p2"/>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8" name="Google Shape;678;p2"/>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79" name="Google Shape;679;p2"/>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0" name="Google Shape;680;p2"/>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1" name="Google Shape;681;p2"/>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2" name="Google Shape;682;p2"/>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3" name="Google Shape;683;p2"/>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4" name="Google Shape;684;p2"/>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5" name="Google Shape;685;p2"/>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6" name="Google Shape;686;p2"/>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7" name="Google Shape;687;p2"/>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8" name="Google Shape;688;p2"/>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89" name="Google Shape;689;p2"/>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0" name="Google Shape;690;p2"/>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1" name="Google Shape;691;p2"/>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2" name="Google Shape;692;p2"/>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3" name="Google Shape;693;p2"/>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4" name="Google Shape;694;p2"/>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5" name="Google Shape;695;p2"/>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6" name="Google Shape;696;p2"/>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7" name="Google Shape;697;p2"/>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8" name="Google Shape;698;p2"/>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699" name="Google Shape;699;p2"/>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0" name="Google Shape;700;p2"/>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1" name="Google Shape;701;p2"/>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2" name="Google Shape;702;p2"/>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3" name="Google Shape;703;p2"/>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4" name="Google Shape;704;p2"/>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5" name="Google Shape;705;p2"/>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6" name="Google Shape;706;p2"/>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7" name="Google Shape;707;p2"/>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8" name="Google Shape;708;p2"/>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09" name="Google Shape;709;p2"/>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0" name="Google Shape;710;p2"/>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1" name="Google Shape;711;p2"/>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2" name="Google Shape;712;p2"/>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3" name="Google Shape;713;p2"/>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4" name="Google Shape;714;p2"/>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5" name="Google Shape;715;p2"/>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6" name="Google Shape;716;p2"/>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7" name="Google Shape;717;p2"/>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8" name="Google Shape;718;p2"/>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19" name="Google Shape;719;p2"/>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0" name="Google Shape;720;p2"/>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1" name="Google Shape;721;p2"/>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2" name="Google Shape;722;p2"/>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3" name="Google Shape;723;p2"/>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4" name="Google Shape;724;p2"/>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5" name="Google Shape;725;p2"/>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6" name="Google Shape;726;p2"/>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7" name="Google Shape;727;p2"/>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8" name="Google Shape;728;p2"/>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29" name="Google Shape;729;p2"/>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0" name="Google Shape;730;p2"/>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1" name="Google Shape;731;p2"/>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2" name="Google Shape;732;p2"/>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3" name="Google Shape;733;p2"/>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4" name="Google Shape;734;p2"/>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5" name="Google Shape;735;p2"/>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6" name="Google Shape;736;p2"/>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7" name="Google Shape;737;p2"/>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8" name="Google Shape;738;p2"/>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39" name="Google Shape;739;p2"/>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0" name="Google Shape;740;p2"/>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1" name="Google Shape;741;p2"/>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2" name="Google Shape;742;p2"/>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3" name="Google Shape;743;p2"/>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4" name="Google Shape;744;p2"/>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5" name="Google Shape;745;p2"/>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6" name="Google Shape;746;p2"/>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7" name="Google Shape;747;p2"/>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8" name="Google Shape;748;p2"/>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49" name="Google Shape;749;p2"/>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750" name="Google Shape;750;p2"/>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751" name="Google Shape;751;p2"/>
          <p:cNvGrpSpPr/>
          <p:nvPr/>
        </p:nvGrpSpPr>
        <p:grpSpPr>
          <a:xfrm>
            <a:off x="-79368" y="-558092"/>
            <a:ext cx="9358095" cy="6205603"/>
            <a:chOff x="236675" y="487975"/>
            <a:chExt cx="7144675" cy="4737825"/>
          </a:xfrm>
        </p:grpSpPr>
        <p:sp>
          <p:nvSpPr>
            <p:cNvPr id="752" name="Google Shape;752;p2"/>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3" name="Google Shape;753;p2"/>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4" name="Google Shape;754;p2"/>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5" name="Google Shape;755;p2"/>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6" name="Google Shape;756;p2"/>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7" name="Google Shape;757;p2"/>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8" name="Google Shape;758;p2"/>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59" name="Google Shape;759;p2"/>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0" name="Google Shape;760;p2"/>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1" name="Google Shape;761;p2"/>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2" name="Google Shape;762;p2"/>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3" name="Google Shape;763;p2"/>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4" name="Google Shape;764;p2"/>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5" name="Google Shape;765;p2"/>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6" name="Google Shape;766;p2"/>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7" name="Google Shape;767;p2"/>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8" name="Google Shape;768;p2"/>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69" name="Google Shape;769;p2"/>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0" name="Google Shape;770;p2"/>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1" name="Google Shape;771;p2"/>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2" name="Google Shape;772;p2"/>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3" name="Google Shape;773;p2"/>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4" name="Google Shape;774;p2"/>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5" name="Google Shape;775;p2"/>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6" name="Google Shape;776;p2"/>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7" name="Google Shape;777;p2"/>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8" name="Google Shape;778;p2"/>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79" name="Google Shape;779;p2"/>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0" name="Google Shape;780;p2"/>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1" name="Google Shape;781;p2"/>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2" name="Google Shape;782;p2"/>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3" name="Google Shape;783;p2"/>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4" name="Google Shape;784;p2"/>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5" name="Google Shape;785;p2"/>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6" name="Google Shape;786;p2"/>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7" name="Google Shape;787;p2"/>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8" name="Google Shape;788;p2"/>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89" name="Google Shape;789;p2"/>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0" name="Google Shape;790;p2"/>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1" name="Google Shape;791;p2"/>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2" name="Google Shape;792;p2"/>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3" name="Google Shape;793;p2"/>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4" name="Google Shape;794;p2"/>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5" name="Google Shape;795;p2"/>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6" name="Google Shape;796;p2"/>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7" name="Google Shape;797;p2"/>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8" name="Google Shape;798;p2"/>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799" name="Google Shape;799;p2"/>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0" name="Google Shape;800;p2"/>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1" name="Google Shape;801;p2"/>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2" name="Google Shape;802;p2"/>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3" name="Google Shape;803;p2"/>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4" name="Google Shape;804;p2"/>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5" name="Google Shape;805;p2"/>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6" name="Google Shape;806;p2"/>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7" name="Google Shape;807;p2"/>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8" name="Google Shape;808;p2"/>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09" name="Google Shape;809;p2"/>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0" name="Google Shape;810;p2"/>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1" name="Google Shape;811;p2"/>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2" name="Google Shape;812;p2"/>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3" name="Google Shape;813;p2"/>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4" name="Google Shape;814;p2"/>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5" name="Google Shape;815;p2"/>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6" name="Google Shape;816;p2"/>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7" name="Google Shape;817;p2"/>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8" name="Google Shape;818;p2"/>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19" name="Google Shape;819;p2"/>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0" name="Google Shape;820;p2"/>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1" name="Google Shape;821;p2"/>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2" name="Google Shape;822;p2"/>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3" name="Google Shape;823;p2"/>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4" name="Google Shape;824;p2"/>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5" name="Google Shape;825;p2"/>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6" name="Google Shape;826;p2"/>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7" name="Google Shape;827;p2"/>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8" name="Google Shape;828;p2"/>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29" name="Google Shape;829;p2"/>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0" name="Google Shape;830;p2"/>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1" name="Google Shape;831;p2"/>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2" name="Google Shape;832;p2"/>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3" name="Google Shape;833;p2"/>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4" name="Google Shape;834;p2"/>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5" name="Google Shape;835;p2"/>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6" name="Google Shape;836;p2"/>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7" name="Google Shape;837;p2"/>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8" name="Google Shape;838;p2"/>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39" name="Google Shape;839;p2"/>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0" name="Google Shape;840;p2"/>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1" name="Google Shape;841;p2"/>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2" name="Google Shape;842;p2"/>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3" name="Google Shape;843;p2"/>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4" name="Google Shape;844;p2"/>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5" name="Google Shape;845;p2"/>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6" name="Google Shape;846;p2"/>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7" name="Google Shape;847;p2"/>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8" name="Google Shape;848;p2"/>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49" name="Google Shape;849;p2"/>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0" name="Google Shape;850;p2"/>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1" name="Google Shape;851;p2"/>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2" name="Google Shape;852;p2"/>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3" name="Google Shape;853;p2"/>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4" name="Google Shape;854;p2"/>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5" name="Google Shape;855;p2"/>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6" name="Google Shape;856;p2"/>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7" name="Google Shape;857;p2"/>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8" name="Google Shape;858;p2"/>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59" name="Google Shape;859;p2"/>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0" name="Google Shape;860;p2"/>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1" name="Google Shape;861;p2"/>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2" name="Google Shape;862;p2"/>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3" name="Google Shape;863;p2"/>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4" name="Google Shape;864;p2"/>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5" name="Google Shape;865;p2"/>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6" name="Google Shape;866;p2"/>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7" name="Google Shape;867;p2"/>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8" name="Google Shape;868;p2"/>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69" name="Google Shape;869;p2"/>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70" name="Google Shape;870;p2"/>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71" name="Google Shape;871;p2"/>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872" name="Google Shape;872;p2"/>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873" name="Google Shape;873;p2"/>
          <p:cNvSpPr txBox="1">
            <a:spLocks noGrp="1"/>
          </p:cNvSpPr>
          <p:nvPr>
            <p:ph type="ctrTitle"/>
          </p:nvPr>
        </p:nvSpPr>
        <p:spPr>
          <a:xfrm>
            <a:off x="5130651" y="1556600"/>
            <a:ext cx="3194700" cy="2052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6000"/>
              <a:buFont typeface="Montserrat Thin"/>
              <a:buNone/>
              <a:defRPr sz="6000">
                <a:latin typeface="Montserrat Thin"/>
                <a:ea typeface="Montserrat Thin"/>
                <a:cs typeface="Montserrat Thin"/>
                <a:sym typeface="Montserrat Thi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874" name="Google Shape;874;p2"/>
          <p:cNvSpPr txBox="1">
            <a:spLocks noGrp="1"/>
          </p:cNvSpPr>
          <p:nvPr>
            <p:ph type="subTitle" idx="1"/>
          </p:nvPr>
        </p:nvSpPr>
        <p:spPr>
          <a:xfrm>
            <a:off x="5130650" y="3685400"/>
            <a:ext cx="3259200" cy="43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Font typeface="Montserrat Medium"/>
              <a:buNone/>
              <a:defRPr>
                <a:latin typeface="Montserrat Medium"/>
                <a:ea typeface="Montserrat Medium"/>
                <a:cs typeface="Montserrat Medium"/>
                <a:sym typeface="Montserrat Medium"/>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13957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
        <p:cNvGrpSpPr/>
        <p:nvPr/>
      </p:nvGrpSpPr>
      <p:grpSpPr>
        <a:xfrm>
          <a:off x="0" y="0"/>
          <a:ext cx="0" cy="0"/>
          <a:chOff x="0" y="0"/>
          <a:chExt cx="0" cy="0"/>
        </a:xfrm>
      </p:grpSpPr>
      <p:sp>
        <p:nvSpPr>
          <p:cNvPr id="17" name="Google Shape;17;p4"/>
          <p:cNvSpPr/>
          <p:nvPr/>
        </p:nvSpPr>
        <p:spPr>
          <a:xfrm>
            <a:off x="0" y="0"/>
            <a:ext cx="9144000" cy="3171000"/>
          </a:xfrm>
          <a:prstGeom prst="rect">
            <a:avLst/>
          </a:prstGeom>
          <a:solidFill>
            <a:srgbClr val="F6F5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4"/>
          <p:cNvSpPr txBox="1">
            <a:spLocks noGrp="1"/>
          </p:cNvSpPr>
          <p:nvPr>
            <p:ph type="title"/>
          </p:nvPr>
        </p:nvSpPr>
        <p:spPr>
          <a:xfrm>
            <a:off x="4773300" y="997672"/>
            <a:ext cx="3657600" cy="1828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 name="Google Shape;19;p4"/>
          <p:cNvSpPr txBox="1">
            <a:spLocks noGrp="1"/>
          </p:cNvSpPr>
          <p:nvPr>
            <p:ph type="title" idx="2" hasCustomPrompt="1"/>
          </p:nvPr>
        </p:nvSpPr>
        <p:spPr>
          <a:xfrm>
            <a:off x="4773300" y="320675"/>
            <a:ext cx="810300" cy="759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4000"/>
              <a:buNone/>
              <a:defRPr sz="4000" b="1">
                <a:solidFill>
                  <a:schemeClr val="accent4"/>
                </a:solidFill>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r>
              <a:t>xx%</a:t>
            </a:r>
          </a:p>
        </p:txBody>
      </p:sp>
      <p:sp>
        <p:nvSpPr>
          <p:cNvPr id="20" name="Google Shape;20;p4"/>
          <p:cNvSpPr txBox="1">
            <a:spLocks noGrp="1"/>
          </p:cNvSpPr>
          <p:nvPr>
            <p:ph type="subTitle" idx="1"/>
          </p:nvPr>
        </p:nvSpPr>
        <p:spPr>
          <a:xfrm>
            <a:off x="4773300" y="3823500"/>
            <a:ext cx="28071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extLst>
      <p:ext uri="{BB962C8B-B14F-4D97-AF65-F5344CB8AC3E}">
        <p14:creationId xmlns:p14="http://schemas.microsoft.com/office/powerpoint/2010/main" val="1773632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5"/>
        <p:cNvGrpSpPr/>
        <p:nvPr/>
      </p:nvGrpSpPr>
      <p:grpSpPr>
        <a:xfrm>
          <a:off x="0" y="0"/>
          <a:ext cx="0" cy="0"/>
          <a:chOff x="0" y="0"/>
          <a:chExt cx="0" cy="0"/>
        </a:xfrm>
      </p:grpSpPr>
      <p:grpSp>
        <p:nvGrpSpPr>
          <p:cNvPr id="876" name="Google Shape;876;p3"/>
          <p:cNvGrpSpPr/>
          <p:nvPr/>
        </p:nvGrpSpPr>
        <p:grpSpPr>
          <a:xfrm flipH="1">
            <a:off x="-2000474" y="-165027"/>
            <a:ext cx="11226942" cy="5700535"/>
            <a:chOff x="238125" y="1043475"/>
            <a:chExt cx="7142275" cy="3626525"/>
          </a:xfrm>
        </p:grpSpPr>
        <p:sp>
          <p:nvSpPr>
            <p:cNvPr id="877" name="Google Shape;877;p3"/>
            <p:cNvSpPr/>
            <p:nvPr/>
          </p:nvSpPr>
          <p:spPr>
            <a:xfrm>
              <a:off x="3419160" y="2086946"/>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78" name="Google Shape;878;p3"/>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79" name="Google Shape;879;p3"/>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0" name="Google Shape;880;p3"/>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881" name="Google Shape;881;p3"/>
          <p:cNvGrpSpPr/>
          <p:nvPr/>
        </p:nvGrpSpPr>
        <p:grpSpPr>
          <a:xfrm rot="10800000">
            <a:off x="-25595" y="-688301"/>
            <a:ext cx="9152207" cy="6520116"/>
            <a:chOff x="238075" y="312675"/>
            <a:chExt cx="7142350" cy="5088275"/>
          </a:xfrm>
        </p:grpSpPr>
        <p:sp>
          <p:nvSpPr>
            <p:cNvPr id="882" name="Google Shape;882;p3"/>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3" name="Google Shape;883;p3"/>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4" name="Google Shape;884;p3"/>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5" name="Google Shape;885;p3"/>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6" name="Google Shape;886;p3"/>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7" name="Google Shape;887;p3"/>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8" name="Google Shape;888;p3"/>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89" name="Google Shape;889;p3"/>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0" name="Google Shape;890;p3"/>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1" name="Google Shape;891;p3"/>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2" name="Google Shape;892;p3"/>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3" name="Google Shape;893;p3"/>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4" name="Google Shape;894;p3"/>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5" name="Google Shape;895;p3"/>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6" name="Google Shape;896;p3"/>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7" name="Google Shape;897;p3"/>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8" name="Google Shape;898;p3"/>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899" name="Google Shape;899;p3"/>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0" name="Google Shape;900;p3"/>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1" name="Google Shape;901;p3"/>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2" name="Google Shape;902;p3"/>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3" name="Google Shape;903;p3"/>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4" name="Google Shape;904;p3"/>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5" name="Google Shape;905;p3"/>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6" name="Google Shape;906;p3"/>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7" name="Google Shape;907;p3"/>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8" name="Google Shape;908;p3"/>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09" name="Google Shape;909;p3"/>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0" name="Google Shape;910;p3"/>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1" name="Google Shape;911;p3"/>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2" name="Google Shape;912;p3"/>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3" name="Google Shape;913;p3"/>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4" name="Google Shape;914;p3"/>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5" name="Google Shape;915;p3"/>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6" name="Google Shape;916;p3"/>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7" name="Google Shape;917;p3"/>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8" name="Google Shape;918;p3"/>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19" name="Google Shape;919;p3"/>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0" name="Google Shape;920;p3"/>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1" name="Google Shape;921;p3"/>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2" name="Google Shape;922;p3"/>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3" name="Google Shape;923;p3"/>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4" name="Google Shape;924;p3"/>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5" name="Google Shape;925;p3"/>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6" name="Google Shape;926;p3"/>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7" name="Google Shape;927;p3"/>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8" name="Google Shape;928;p3"/>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29" name="Google Shape;929;p3"/>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0" name="Google Shape;930;p3"/>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1" name="Google Shape;931;p3"/>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2" name="Google Shape;932;p3"/>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3" name="Google Shape;933;p3"/>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4" name="Google Shape;934;p3"/>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5" name="Google Shape;935;p3"/>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6" name="Google Shape;936;p3"/>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7" name="Google Shape;937;p3"/>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8" name="Google Shape;938;p3"/>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39" name="Google Shape;939;p3"/>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0" name="Google Shape;940;p3"/>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1" name="Google Shape;941;p3"/>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2" name="Google Shape;942;p3"/>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3" name="Google Shape;943;p3"/>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4" name="Google Shape;944;p3"/>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5" name="Google Shape;945;p3"/>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6" name="Google Shape;946;p3"/>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7" name="Google Shape;947;p3"/>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8" name="Google Shape;948;p3"/>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49" name="Google Shape;949;p3"/>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0" name="Google Shape;950;p3"/>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1" name="Google Shape;951;p3"/>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2" name="Google Shape;952;p3"/>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3" name="Google Shape;953;p3"/>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4" name="Google Shape;954;p3"/>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5" name="Google Shape;955;p3"/>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6" name="Google Shape;956;p3"/>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7" name="Google Shape;957;p3"/>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8" name="Google Shape;958;p3"/>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59" name="Google Shape;959;p3"/>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0" name="Google Shape;960;p3"/>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1" name="Google Shape;961;p3"/>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2" name="Google Shape;962;p3"/>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3" name="Google Shape;963;p3"/>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4" name="Google Shape;964;p3"/>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5" name="Google Shape;965;p3"/>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6" name="Google Shape;966;p3"/>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7" name="Google Shape;967;p3"/>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8" name="Google Shape;968;p3"/>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69" name="Google Shape;969;p3"/>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0" name="Google Shape;970;p3"/>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1" name="Google Shape;971;p3"/>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2" name="Google Shape;972;p3"/>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3" name="Google Shape;973;p3"/>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4" name="Google Shape;974;p3"/>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5" name="Google Shape;975;p3"/>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6" name="Google Shape;976;p3"/>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7" name="Google Shape;977;p3"/>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8" name="Google Shape;978;p3"/>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79" name="Google Shape;979;p3"/>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0" name="Google Shape;980;p3"/>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1" name="Google Shape;981;p3"/>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2" name="Google Shape;982;p3"/>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3" name="Google Shape;983;p3"/>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4" name="Google Shape;984;p3"/>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5" name="Google Shape;985;p3"/>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6" name="Google Shape;986;p3"/>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7" name="Google Shape;987;p3"/>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8" name="Google Shape;988;p3"/>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89" name="Google Shape;989;p3"/>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0" name="Google Shape;990;p3"/>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1" name="Google Shape;991;p3"/>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2" name="Google Shape;992;p3"/>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3" name="Google Shape;993;p3"/>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4" name="Google Shape;994;p3"/>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5" name="Google Shape;995;p3"/>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6" name="Google Shape;996;p3"/>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7" name="Google Shape;997;p3"/>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8" name="Google Shape;998;p3"/>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999" name="Google Shape;999;p3"/>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0" name="Google Shape;1000;p3"/>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1" name="Google Shape;1001;p3"/>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2" name="Google Shape;1002;p3"/>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3" name="Google Shape;1003;p3"/>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4" name="Google Shape;1004;p3"/>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5" name="Google Shape;1005;p3"/>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6" name="Google Shape;1006;p3"/>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7" name="Google Shape;1007;p3"/>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8" name="Google Shape;1008;p3"/>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09" name="Google Shape;1009;p3"/>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0" name="Google Shape;1010;p3"/>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1" name="Google Shape;1011;p3"/>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2" name="Google Shape;1012;p3"/>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3" name="Google Shape;1013;p3"/>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4" name="Google Shape;1014;p3"/>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5" name="Google Shape;1015;p3"/>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6" name="Google Shape;1016;p3"/>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7" name="Google Shape;1017;p3"/>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8" name="Google Shape;1018;p3"/>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19" name="Google Shape;1019;p3"/>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0" name="Google Shape;1020;p3"/>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1" name="Google Shape;1021;p3"/>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2" name="Google Shape;1022;p3"/>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3" name="Google Shape;1023;p3"/>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4" name="Google Shape;1024;p3"/>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5" name="Google Shape;1025;p3"/>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6" name="Google Shape;1026;p3"/>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7" name="Google Shape;1027;p3"/>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8" name="Google Shape;1028;p3"/>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29" name="Google Shape;1029;p3"/>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0" name="Google Shape;1030;p3"/>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1" name="Google Shape;1031;p3"/>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2" name="Google Shape;1032;p3"/>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3" name="Google Shape;1033;p3"/>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4" name="Google Shape;1034;p3"/>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5" name="Google Shape;1035;p3"/>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6" name="Google Shape;1036;p3"/>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7" name="Google Shape;1037;p3"/>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8" name="Google Shape;1038;p3"/>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39" name="Google Shape;1039;p3"/>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0" name="Google Shape;1040;p3"/>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1" name="Google Shape;1041;p3"/>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2" name="Google Shape;1042;p3"/>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3" name="Google Shape;1043;p3"/>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4" name="Google Shape;1044;p3"/>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5" name="Google Shape;1045;p3"/>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6" name="Google Shape;1046;p3"/>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7" name="Google Shape;1047;p3"/>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8" name="Google Shape;1048;p3"/>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49" name="Google Shape;1049;p3"/>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0" name="Google Shape;1050;p3"/>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1" name="Google Shape;1051;p3"/>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2" name="Google Shape;1052;p3"/>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3" name="Google Shape;1053;p3"/>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4" name="Google Shape;1054;p3"/>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5" name="Google Shape;1055;p3"/>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6" name="Google Shape;1056;p3"/>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7" name="Google Shape;1057;p3"/>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8" name="Google Shape;1058;p3"/>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59" name="Google Shape;1059;p3"/>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0" name="Google Shape;1060;p3"/>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1" name="Google Shape;1061;p3"/>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2" name="Google Shape;1062;p3"/>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3" name="Google Shape;1063;p3"/>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4" name="Google Shape;1064;p3"/>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5" name="Google Shape;1065;p3"/>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6" name="Google Shape;1066;p3"/>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7" name="Google Shape;1067;p3"/>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8" name="Google Shape;1068;p3"/>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69" name="Google Shape;1069;p3"/>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0" name="Google Shape;1070;p3"/>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1" name="Google Shape;1071;p3"/>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2" name="Google Shape;1072;p3"/>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3" name="Google Shape;1073;p3"/>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4" name="Google Shape;1074;p3"/>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5" name="Google Shape;1075;p3"/>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6" name="Google Shape;1076;p3"/>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7" name="Google Shape;1077;p3"/>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8" name="Google Shape;1078;p3"/>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79" name="Google Shape;1079;p3"/>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0" name="Google Shape;1080;p3"/>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1" name="Google Shape;1081;p3"/>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2" name="Google Shape;1082;p3"/>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3" name="Google Shape;1083;p3"/>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4" name="Google Shape;1084;p3"/>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5" name="Google Shape;1085;p3"/>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6" name="Google Shape;1086;p3"/>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7" name="Google Shape;1087;p3"/>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8" name="Google Shape;1088;p3"/>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89" name="Google Shape;1089;p3"/>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0" name="Google Shape;1090;p3"/>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1" name="Google Shape;1091;p3"/>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2" name="Google Shape;1092;p3"/>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3" name="Google Shape;1093;p3"/>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4" name="Google Shape;1094;p3"/>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5" name="Google Shape;1095;p3"/>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6" name="Google Shape;1096;p3"/>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7" name="Google Shape;1097;p3"/>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8" name="Google Shape;1098;p3"/>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099" name="Google Shape;1099;p3"/>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0" name="Google Shape;1100;p3"/>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1" name="Google Shape;1101;p3"/>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2" name="Google Shape;1102;p3"/>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3" name="Google Shape;1103;p3"/>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4" name="Google Shape;1104;p3"/>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5" name="Google Shape;1105;p3"/>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6" name="Google Shape;1106;p3"/>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7" name="Google Shape;1107;p3"/>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8" name="Google Shape;1108;p3"/>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09" name="Google Shape;1109;p3"/>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0" name="Google Shape;1110;p3"/>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1" name="Google Shape;1111;p3"/>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2" name="Google Shape;1112;p3"/>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3" name="Google Shape;1113;p3"/>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4" name="Google Shape;1114;p3"/>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5" name="Google Shape;1115;p3"/>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6" name="Google Shape;1116;p3"/>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7" name="Google Shape;1117;p3"/>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8" name="Google Shape;1118;p3"/>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19" name="Google Shape;1119;p3"/>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0" name="Google Shape;1120;p3"/>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1" name="Google Shape;1121;p3"/>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2" name="Google Shape;1122;p3"/>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3" name="Google Shape;1123;p3"/>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4" name="Google Shape;1124;p3"/>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5" name="Google Shape;1125;p3"/>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6" name="Google Shape;1126;p3"/>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7" name="Google Shape;1127;p3"/>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8" name="Google Shape;1128;p3"/>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29" name="Google Shape;1129;p3"/>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0" name="Google Shape;1130;p3"/>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1" name="Google Shape;1131;p3"/>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2" name="Google Shape;1132;p3"/>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3" name="Google Shape;1133;p3"/>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4" name="Google Shape;1134;p3"/>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5" name="Google Shape;1135;p3"/>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6" name="Google Shape;1136;p3"/>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7" name="Google Shape;1137;p3"/>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8" name="Google Shape;1138;p3"/>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39" name="Google Shape;1139;p3"/>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0" name="Google Shape;1140;p3"/>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1" name="Google Shape;1141;p3"/>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2" name="Google Shape;1142;p3"/>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3" name="Google Shape;1143;p3"/>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4" name="Google Shape;1144;p3"/>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5" name="Google Shape;1145;p3"/>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6" name="Google Shape;1146;p3"/>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7" name="Google Shape;1147;p3"/>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8" name="Google Shape;1148;p3"/>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49" name="Google Shape;1149;p3"/>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0" name="Google Shape;1150;p3"/>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1" name="Google Shape;1151;p3"/>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2" name="Google Shape;1152;p3"/>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3" name="Google Shape;1153;p3"/>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4" name="Google Shape;1154;p3"/>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5" name="Google Shape;1155;p3"/>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6" name="Google Shape;1156;p3"/>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7" name="Google Shape;1157;p3"/>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8" name="Google Shape;1158;p3"/>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59" name="Google Shape;1159;p3"/>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0" name="Google Shape;1160;p3"/>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1" name="Google Shape;1161;p3"/>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2" name="Google Shape;1162;p3"/>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3" name="Google Shape;1163;p3"/>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4" name="Google Shape;1164;p3"/>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5" name="Google Shape;1165;p3"/>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6" name="Google Shape;1166;p3"/>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7" name="Google Shape;1167;p3"/>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8" name="Google Shape;1168;p3"/>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69" name="Google Shape;1169;p3"/>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0" name="Google Shape;1170;p3"/>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1" name="Google Shape;1171;p3"/>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2" name="Google Shape;1172;p3"/>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3" name="Google Shape;1173;p3"/>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4" name="Google Shape;1174;p3"/>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5" name="Google Shape;1175;p3"/>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6" name="Google Shape;1176;p3"/>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7" name="Google Shape;1177;p3"/>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8" name="Google Shape;1178;p3"/>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79" name="Google Shape;1179;p3"/>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0" name="Google Shape;1180;p3"/>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1" name="Google Shape;1181;p3"/>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2" name="Google Shape;1182;p3"/>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3" name="Google Shape;1183;p3"/>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4" name="Google Shape;1184;p3"/>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5" name="Google Shape;1185;p3"/>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6" name="Google Shape;1186;p3"/>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7" name="Google Shape;1187;p3"/>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8" name="Google Shape;1188;p3"/>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89" name="Google Shape;1189;p3"/>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0" name="Google Shape;1190;p3"/>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1" name="Google Shape;1191;p3"/>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2" name="Google Shape;1192;p3"/>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3" name="Google Shape;1193;p3"/>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4" name="Google Shape;1194;p3"/>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5" name="Google Shape;1195;p3"/>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6" name="Google Shape;1196;p3"/>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7" name="Google Shape;1197;p3"/>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8" name="Google Shape;1198;p3"/>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199" name="Google Shape;1199;p3"/>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0" name="Google Shape;1200;p3"/>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1" name="Google Shape;1201;p3"/>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2" name="Google Shape;1202;p3"/>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3" name="Google Shape;1203;p3"/>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4" name="Google Shape;1204;p3"/>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5" name="Google Shape;1205;p3"/>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6" name="Google Shape;1206;p3"/>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7" name="Google Shape;1207;p3"/>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8" name="Google Shape;1208;p3"/>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09" name="Google Shape;1209;p3"/>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0" name="Google Shape;1210;p3"/>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1" name="Google Shape;1211;p3"/>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2" name="Google Shape;1212;p3"/>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3" name="Google Shape;1213;p3"/>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4" name="Google Shape;1214;p3"/>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5" name="Google Shape;1215;p3"/>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6" name="Google Shape;1216;p3"/>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7" name="Google Shape;1217;p3"/>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8" name="Google Shape;1218;p3"/>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19" name="Google Shape;1219;p3"/>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0" name="Google Shape;1220;p3"/>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1" name="Google Shape;1221;p3"/>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2" name="Google Shape;1222;p3"/>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3" name="Google Shape;1223;p3"/>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4" name="Google Shape;1224;p3"/>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5" name="Google Shape;1225;p3"/>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6" name="Google Shape;1226;p3"/>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7" name="Google Shape;1227;p3"/>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8" name="Google Shape;1228;p3"/>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29" name="Google Shape;1229;p3"/>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0" name="Google Shape;1230;p3"/>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1" name="Google Shape;1231;p3"/>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2" name="Google Shape;1232;p3"/>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3" name="Google Shape;1233;p3"/>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4" name="Google Shape;1234;p3"/>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5" name="Google Shape;1235;p3"/>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6" name="Google Shape;1236;p3"/>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7" name="Google Shape;1237;p3"/>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8" name="Google Shape;1238;p3"/>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39" name="Google Shape;1239;p3"/>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0" name="Google Shape;1240;p3"/>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1" name="Google Shape;1241;p3"/>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2" name="Google Shape;1242;p3"/>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3" name="Google Shape;1243;p3"/>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4" name="Google Shape;1244;p3"/>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 name="Google Shape;1245;p3"/>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 name="Google Shape;1246;p3"/>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 name="Google Shape;1247;p3"/>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 name="Google Shape;1248;p3"/>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 name="Google Shape;1249;p3"/>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 name="Google Shape;1250;p3"/>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 name="Google Shape;1251;p3"/>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 name="Google Shape;1252;p3"/>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 name="Google Shape;1253;p3"/>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 name="Google Shape;1254;p3"/>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 name="Google Shape;1255;p3"/>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 name="Google Shape;1256;p3"/>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 name="Google Shape;1257;p3"/>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 name="Google Shape;1258;p3"/>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 name="Google Shape;1259;p3"/>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 name="Google Shape;1260;p3"/>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 name="Google Shape;1261;p3"/>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 name="Google Shape;1262;p3"/>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 name="Google Shape;1263;p3"/>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 name="Google Shape;1264;p3"/>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 name="Google Shape;1265;p3"/>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 name="Google Shape;1266;p3"/>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 name="Google Shape;1267;p3"/>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 name="Google Shape;1268;p3"/>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 name="Google Shape;1269;p3"/>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 name="Google Shape;1270;p3"/>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 name="Google Shape;1271;p3"/>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 name="Google Shape;1272;p3"/>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 name="Google Shape;1273;p3"/>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 name="Google Shape;1274;p3"/>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 name="Google Shape;1275;p3"/>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 name="Google Shape;1276;p3"/>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 name="Google Shape;1277;p3"/>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 name="Google Shape;1278;p3"/>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 name="Google Shape;1279;p3"/>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 name="Google Shape;1280;p3"/>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 name="Google Shape;1281;p3"/>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 name="Google Shape;1282;p3"/>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 name="Google Shape;1283;p3"/>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 name="Google Shape;1284;p3"/>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 name="Google Shape;1285;p3"/>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 name="Google Shape;1286;p3"/>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 name="Google Shape;1287;p3"/>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 name="Google Shape;1288;p3"/>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 name="Google Shape;1289;p3"/>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 name="Google Shape;1290;p3"/>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 name="Google Shape;1291;p3"/>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 name="Google Shape;1292;p3"/>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 name="Google Shape;1293;p3"/>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 name="Google Shape;1294;p3"/>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 name="Google Shape;1295;p3"/>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 name="Google Shape;1296;p3"/>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 name="Google Shape;1297;p3"/>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 name="Google Shape;1298;p3"/>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 name="Google Shape;1299;p3"/>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 name="Google Shape;1300;p3"/>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 name="Google Shape;1301;p3"/>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 name="Google Shape;1302;p3"/>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 name="Google Shape;1303;p3"/>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4" name="Google Shape;1304;p3"/>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5" name="Google Shape;1305;p3"/>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6" name="Google Shape;1306;p3"/>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7" name="Google Shape;1307;p3"/>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8" name="Google Shape;1308;p3"/>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9" name="Google Shape;1309;p3"/>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0" name="Google Shape;1310;p3"/>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1" name="Google Shape;1311;p3"/>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2" name="Google Shape;1312;p3"/>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3" name="Google Shape;1313;p3"/>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4" name="Google Shape;1314;p3"/>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5" name="Google Shape;1315;p3"/>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6" name="Google Shape;1316;p3"/>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7" name="Google Shape;1317;p3"/>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8" name="Google Shape;1318;p3"/>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19" name="Google Shape;1319;p3"/>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0" name="Google Shape;1320;p3"/>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1" name="Google Shape;1321;p3"/>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2" name="Google Shape;1322;p3"/>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3" name="Google Shape;1323;p3"/>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4" name="Google Shape;1324;p3"/>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5" name="Google Shape;1325;p3"/>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6" name="Google Shape;1326;p3"/>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7" name="Google Shape;1327;p3"/>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8" name="Google Shape;1328;p3"/>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29" name="Google Shape;1329;p3"/>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0" name="Google Shape;1330;p3"/>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1" name="Google Shape;1331;p3"/>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2" name="Google Shape;1332;p3"/>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3" name="Google Shape;1333;p3"/>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4" name="Google Shape;1334;p3"/>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5" name="Google Shape;1335;p3"/>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6" name="Google Shape;1336;p3"/>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7" name="Google Shape;1337;p3"/>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8" name="Google Shape;1338;p3"/>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39" name="Google Shape;1339;p3"/>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0" name="Google Shape;1340;p3"/>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1" name="Google Shape;1341;p3"/>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2" name="Google Shape;1342;p3"/>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3" name="Google Shape;1343;p3"/>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4" name="Google Shape;1344;p3"/>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5" name="Google Shape;1345;p3"/>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6" name="Google Shape;1346;p3"/>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7" name="Google Shape;1347;p3"/>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8" name="Google Shape;1348;p3"/>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49" name="Google Shape;1349;p3"/>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0" name="Google Shape;1350;p3"/>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1" name="Google Shape;1351;p3"/>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2" name="Google Shape;1352;p3"/>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3" name="Google Shape;1353;p3"/>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4" name="Google Shape;1354;p3"/>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5" name="Google Shape;1355;p3"/>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6" name="Google Shape;1356;p3"/>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7" name="Google Shape;1357;p3"/>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8" name="Google Shape;1358;p3"/>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59" name="Google Shape;1359;p3"/>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0" name="Google Shape;1360;p3"/>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1" name="Google Shape;1361;p3"/>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2" name="Google Shape;1362;p3"/>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3" name="Google Shape;1363;p3"/>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4" name="Google Shape;1364;p3"/>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5" name="Google Shape;1365;p3"/>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6" name="Google Shape;1366;p3"/>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7" name="Google Shape;1367;p3"/>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8" name="Google Shape;1368;p3"/>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69" name="Google Shape;1369;p3"/>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0" name="Google Shape;1370;p3"/>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1" name="Google Shape;1371;p3"/>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2" name="Google Shape;1372;p3"/>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3" name="Google Shape;1373;p3"/>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4" name="Google Shape;1374;p3"/>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5" name="Google Shape;1375;p3"/>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6" name="Google Shape;1376;p3"/>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7" name="Google Shape;1377;p3"/>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8" name="Google Shape;1378;p3"/>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79" name="Google Shape;1379;p3"/>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0" name="Google Shape;1380;p3"/>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1" name="Google Shape;1381;p3"/>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2" name="Google Shape;1382;p3"/>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3" name="Google Shape;1383;p3"/>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4" name="Google Shape;1384;p3"/>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5" name="Google Shape;1385;p3"/>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6" name="Google Shape;1386;p3"/>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7" name="Google Shape;1387;p3"/>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8" name="Google Shape;1388;p3"/>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89" name="Google Shape;1389;p3"/>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0" name="Google Shape;1390;p3"/>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1" name="Google Shape;1391;p3"/>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2" name="Google Shape;1392;p3"/>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3" name="Google Shape;1393;p3"/>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4" name="Google Shape;1394;p3"/>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5" name="Google Shape;1395;p3"/>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6" name="Google Shape;1396;p3"/>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7" name="Google Shape;1397;p3"/>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8" name="Google Shape;1398;p3"/>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99" name="Google Shape;1399;p3"/>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0" name="Google Shape;1400;p3"/>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1" name="Google Shape;1401;p3"/>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2" name="Google Shape;1402;p3"/>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3" name="Google Shape;1403;p3"/>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4" name="Google Shape;1404;p3"/>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5" name="Google Shape;1405;p3"/>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6" name="Google Shape;1406;p3"/>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7" name="Google Shape;1407;p3"/>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8" name="Google Shape;1408;p3"/>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09" name="Google Shape;1409;p3"/>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0" name="Google Shape;1410;p3"/>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1" name="Google Shape;1411;p3"/>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2" name="Google Shape;1412;p3"/>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3" name="Google Shape;1413;p3"/>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4" name="Google Shape;1414;p3"/>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5" name="Google Shape;1415;p3"/>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6" name="Google Shape;1416;p3"/>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7" name="Google Shape;1417;p3"/>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8" name="Google Shape;1418;p3"/>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19" name="Google Shape;1419;p3"/>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0" name="Google Shape;1420;p3"/>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1" name="Google Shape;1421;p3"/>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2" name="Google Shape;1422;p3"/>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3" name="Google Shape;1423;p3"/>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4" name="Google Shape;1424;p3"/>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5" name="Google Shape;1425;p3"/>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6" name="Google Shape;1426;p3"/>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7" name="Google Shape;1427;p3"/>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8" name="Google Shape;1428;p3"/>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29" name="Google Shape;1429;p3"/>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0" name="Google Shape;1430;p3"/>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1" name="Google Shape;1431;p3"/>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2" name="Google Shape;1432;p3"/>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3" name="Google Shape;1433;p3"/>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4" name="Google Shape;1434;p3"/>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5" name="Google Shape;1435;p3"/>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6" name="Google Shape;1436;p3"/>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7" name="Google Shape;1437;p3"/>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8" name="Google Shape;1438;p3"/>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39" name="Google Shape;1439;p3"/>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0" name="Google Shape;1440;p3"/>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1" name="Google Shape;1441;p3"/>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2" name="Google Shape;1442;p3"/>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3" name="Google Shape;1443;p3"/>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4" name="Google Shape;1444;p3"/>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5" name="Google Shape;1445;p3"/>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6" name="Google Shape;1446;p3"/>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7" name="Google Shape;1447;p3"/>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8" name="Google Shape;1448;p3"/>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49" name="Google Shape;1449;p3"/>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0" name="Google Shape;1450;p3"/>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1" name="Google Shape;1451;p3"/>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2" name="Google Shape;1452;p3"/>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3" name="Google Shape;1453;p3"/>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4" name="Google Shape;1454;p3"/>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5" name="Google Shape;1455;p3"/>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6" name="Google Shape;1456;p3"/>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7" name="Google Shape;1457;p3"/>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8" name="Google Shape;1458;p3"/>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59" name="Google Shape;1459;p3"/>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0" name="Google Shape;1460;p3"/>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1" name="Google Shape;1461;p3"/>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2" name="Google Shape;1462;p3"/>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3" name="Google Shape;1463;p3"/>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464" name="Google Shape;1464;p3"/>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465" name="Google Shape;1465;p3"/>
          <p:cNvGrpSpPr/>
          <p:nvPr/>
        </p:nvGrpSpPr>
        <p:grpSpPr>
          <a:xfrm rot="10800000">
            <a:off x="-79144" y="-541921"/>
            <a:ext cx="9357872" cy="6281452"/>
            <a:chOff x="235375" y="458950"/>
            <a:chExt cx="7145050" cy="4796100"/>
          </a:xfrm>
        </p:grpSpPr>
        <p:sp>
          <p:nvSpPr>
            <p:cNvPr id="1466" name="Google Shape;1466;p3"/>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67" name="Google Shape;1467;p3"/>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68" name="Google Shape;1468;p3"/>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69" name="Google Shape;1469;p3"/>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0" name="Google Shape;1470;p3"/>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1" name="Google Shape;1471;p3"/>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2" name="Google Shape;1472;p3"/>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3" name="Google Shape;1473;p3"/>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4" name="Google Shape;1474;p3"/>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5" name="Google Shape;1475;p3"/>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6" name="Google Shape;1476;p3"/>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7" name="Google Shape;1477;p3"/>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8" name="Google Shape;1478;p3"/>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79" name="Google Shape;1479;p3"/>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0" name="Google Shape;1480;p3"/>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1" name="Google Shape;1481;p3"/>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2" name="Google Shape;1482;p3"/>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3" name="Google Shape;1483;p3"/>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4" name="Google Shape;1484;p3"/>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5" name="Google Shape;1485;p3"/>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6" name="Google Shape;1486;p3"/>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7" name="Google Shape;1487;p3"/>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8" name="Google Shape;1488;p3"/>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89" name="Google Shape;1489;p3"/>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0" name="Google Shape;1490;p3"/>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1" name="Google Shape;1491;p3"/>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2" name="Google Shape;1492;p3"/>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3" name="Google Shape;1493;p3"/>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4" name="Google Shape;1494;p3"/>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5" name="Google Shape;1495;p3"/>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6" name="Google Shape;1496;p3"/>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7" name="Google Shape;1497;p3"/>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8" name="Google Shape;1498;p3"/>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499" name="Google Shape;1499;p3"/>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0" name="Google Shape;1500;p3"/>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1" name="Google Shape;1501;p3"/>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2" name="Google Shape;1502;p3"/>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3" name="Google Shape;1503;p3"/>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4" name="Google Shape;1504;p3"/>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5" name="Google Shape;1505;p3"/>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6" name="Google Shape;1506;p3"/>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7" name="Google Shape;1507;p3"/>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8" name="Google Shape;1508;p3"/>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09" name="Google Shape;1509;p3"/>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0" name="Google Shape;1510;p3"/>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1" name="Google Shape;1511;p3"/>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2" name="Google Shape;1512;p3"/>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3" name="Google Shape;1513;p3"/>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4" name="Google Shape;1514;p3"/>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5" name="Google Shape;1515;p3"/>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6" name="Google Shape;1516;p3"/>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7" name="Google Shape;1517;p3"/>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8" name="Google Shape;1518;p3"/>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19" name="Google Shape;1519;p3"/>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0" name="Google Shape;1520;p3"/>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1" name="Google Shape;1521;p3"/>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2" name="Google Shape;1522;p3"/>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3" name="Google Shape;1523;p3"/>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4" name="Google Shape;1524;p3"/>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5" name="Google Shape;1525;p3"/>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6" name="Google Shape;1526;p3"/>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7" name="Google Shape;1527;p3"/>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8" name="Google Shape;1528;p3"/>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29" name="Google Shape;1529;p3"/>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0" name="Google Shape;1530;p3"/>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1" name="Google Shape;1531;p3"/>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2" name="Google Shape;1532;p3"/>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3" name="Google Shape;1533;p3"/>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4" name="Google Shape;1534;p3"/>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5" name="Google Shape;1535;p3"/>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6" name="Google Shape;1536;p3"/>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7" name="Google Shape;1537;p3"/>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8" name="Google Shape;1538;p3"/>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39" name="Google Shape;1539;p3"/>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0" name="Google Shape;1540;p3"/>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1" name="Google Shape;1541;p3"/>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2" name="Google Shape;1542;p3"/>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3" name="Google Shape;1543;p3"/>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4" name="Google Shape;1544;p3"/>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5" name="Google Shape;1545;p3"/>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6" name="Google Shape;1546;p3"/>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7" name="Google Shape;1547;p3"/>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8" name="Google Shape;1548;p3"/>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49" name="Google Shape;1549;p3"/>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0" name="Google Shape;1550;p3"/>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1" name="Google Shape;1551;p3"/>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2" name="Google Shape;1552;p3"/>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3" name="Google Shape;1553;p3"/>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4" name="Google Shape;1554;p3"/>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5" name="Google Shape;1555;p3"/>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6" name="Google Shape;1556;p3"/>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7" name="Google Shape;1557;p3"/>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8" name="Google Shape;1558;p3"/>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59" name="Google Shape;1559;p3"/>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0" name="Google Shape;1560;p3"/>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1" name="Google Shape;1561;p3"/>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2" name="Google Shape;1562;p3"/>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3" name="Google Shape;1563;p3"/>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4" name="Google Shape;1564;p3"/>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5" name="Google Shape;1565;p3"/>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6" name="Google Shape;1566;p3"/>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7" name="Google Shape;1567;p3"/>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8" name="Google Shape;1568;p3"/>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69" name="Google Shape;1569;p3"/>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0" name="Google Shape;1570;p3"/>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1" name="Google Shape;1571;p3"/>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2" name="Google Shape;1572;p3"/>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3" name="Google Shape;1573;p3"/>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4" name="Google Shape;1574;p3"/>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5" name="Google Shape;1575;p3"/>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6" name="Google Shape;1576;p3"/>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7" name="Google Shape;1577;p3"/>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8" name="Google Shape;1578;p3"/>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79" name="Google Shape;1579;p3"/>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0" name="Google Shape;1580;p3"/>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1" name="Google Shape;1581;p3"/>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2" name="Google Shape;1582;p3"/>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3" name="Google Shape;1583;p3"/>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4" name="Google Shape;1584;p3"/>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5" name="Google Shape;1585;p3"/>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6" name="Google Shape;1586;p3"/>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7" name="Google Shape;1587;p3"/>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8" name="Google Shape;1588;p3"/>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89" name="Google Shape;1589;p3"/>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0" name="Google Shape;1590;p3"/>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1" name="Google Shape;1591;p3"/>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2" name="Google Shape;1592;p3"/>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3" name="Google Shape;1593;p3"/>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4" name="Google Shape;1594;p3"/>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5" name="Google Shape;1595;p3"/>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6" name="Google Shape;1596;p3"/>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7" name="Google Shape;1597;p3"/>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8" name="Google Shape;1598;p3"/>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599" name="Google Shape;1599;p3"/>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0" name="Google Shape;1600;p3"/>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1" name="Google Shape;1601;p3"/>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2" name="Google Shape;1602;p3"/>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3" name="Google Shape;1603;p3"/>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4" name="Google Shape;1604;p3"/>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5" name="Google Shape;1605;p3"/>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6" name="Google Shape;1606;p3"/>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7" name="Google Shape;1607;p3"/>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8" name="Google Shape;1608;p3"/>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09" name="Google Shape;1609;p3"/>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0" name="Google Shape;1610;p3"/>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1" name="Google Shape;1611;p3"/>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2" name="Google Shape;1612;p3"/>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3" name="Google Shape;1613;p3"/>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4" name="Google Shape;1614;p3"/>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5" name="Google Shape;1615;p3"/>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6" name="Google Shape;1616;p3"/>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617" name="Google Shape;1617;p3"/>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1618" name="Google Shape;1618;p3"/>
          <p:cNvGrpSpPr/>
          <p:nvPr/>
        </p:nvGrpSpPr>
        <p:grpSpPr>
          <a:xfrm rot="10800000">
            <a:off x="-128548" y="-503997"/>
            <a:ext cx="9358095" cy="6205603"/>
            <a:chOff x="236675" y="487975"/>
            <a:chExt cx="7144675" cy="4737825"/>
          </a:xfrm>
        </p:grpSpPr>
        <p:sp>
          <p:nvSpPr>
            <p:cNvPr id="1619" name="Google Shape;1619;p3"/>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0" name="Google Shape;1620;p3"/>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1" name="Google Shape;1621;p3"/>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2" name="Google Shape;1622;p3"/>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3" name="Google Shape;1623;p3"/>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4" name="Google Shape;1624;p3"/>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5" name="Google Shape;1625;p3"/>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6" name="Google Shape;1626;p3"/>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7" name="Google Shape;1627;p3"/>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8" name="Google Shape;1628;p3"/>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29" name="Google Shape;1629;p3"/>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0" name="Google Shape;1630;p3"/>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1" name="Google Shape;1631;p3"/>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2" name="Google Shape;1632;p3"/>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3" name="Google Shape;1633;p3"/>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4" name="Google Shape;1634;p3"/>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5" name="Google Shape;1635;p3"/>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6" name="Google Shape;1636;p3"/>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7" name="Google Shape;1637;p3"/>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8" name="Google Shape;1638;p3"/>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39" name="Google Shape;1639;p3"/>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0" name="Google Shape;1640;p3"/>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1" name="Google Shape;1641;p3"/>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2" name="Google Shape;1642;p3"/>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3" name="Google Shape;1643;p3"/>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4" name="Google Shape;1644;p3"/>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5" name="Google Shape;1645;p3"/>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6" name="Google Shape;1646;p3"/>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7" name="Google Shape;1647;p3"/>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8" name="Google Shape;1648;p3"/>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49" name="Google Shape;1649;p3"/>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0" name="Google Shape;1650;p3"/>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1" name="Google Shape;1651;p3"/>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2" name="Google Shape;1652;p3"/>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3" name="Google Shape;1653;p3"/>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4" name="Google Shape;1654;p3"/>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5" name="Google Shape;1655;p3"/>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6" name="Google Shape;1656;p3"/>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7" name="Google Shape;1657;p3"/>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8" name="Google Shape;1658;p3"/>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59" name="Google Shape;1659;p3"/>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0" name="Google Shape;1660;p3"/>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1" name="Google Shape;1661;p3"/>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2" name="Google Shape;1662;p3"/>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3" name="Google Shape;1663;p3"/>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4" name="Google Shape;1664;p3"/>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5" name="Google Shape;1665;p3"/>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6" name="Google Shape;1666;p3"/>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7" name="Google Shape;1667;p3"/>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8" name="Google Shape;1668;p3"/>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69" name="Google Shape;1669;p3"/>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0" name="Google Shape;1670;p3"/>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1" name="Google Shape;1671;p3"/>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2" name="Google Shape;1672;p3"/>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3" name="Google Shape;1673;p3"/>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4" name="Google Shape;1674;p3"/>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5" name="Google Shape;1675;p3"/>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6" name="Google Shape;1676;p3"/>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7" name="Google Shape;1677;p3"/>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8" name="Google Shape;1678;p3"/>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79" name="Google Shape;1679;p3"/>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0" name="Google Shape;1680;p3"/>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1" name="Google Shape;1681;p3"/>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2" name="Google Shape;1682;p3"/>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3" name="Google Shape;1683;p3"/>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4" name="Google Shape;1684;p3"/>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5" name="Google Shape;1685;p3"/>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6" name="Google Shape;1686;p3"/>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7" name="Google Shape;1687;p3"/>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8" name="Google Shape;1688;p3"/>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89" name="Google Shape;1689;p3"/>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0" name="Google Shape;1690;p3"/>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1" name="Google Shape;1691;p3"/>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2" name="Google Shape;1692;p3"/>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3" name="Google Shape;1693;p3"/>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4" name="Google Shape;1694;p3"/>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5" name="Google Shape;1695;p3"/>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6" name="Google Shape;1696;p3"/>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7" name="Google Shape;1697;p3"/>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8" name="Google Shape;1698;p3"/>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699" name="Google Shape;1699;p3"/>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0" name="Google Shape;1700;p3"/>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1" name="Google Shape;1701;p3"/>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2" name="Google Shape;1702;p3"/>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3" name="Google Shape;1703;p3"/>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4" name="Google Shape;1704;p3"/>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5" name="Google Shape;1705;p3"/>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6" name="Google Shape;1706;p3"/>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7" name="Google Shape;1707;p3"/>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8" name="Google Shape;1708;p3"/>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09" name="Google Shape;1709;p3"/>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0" name="Google Shape;1710;p3"/>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1" name="Google Shape;1711;p3"/>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2" name="Google Shape;1712;p3"/>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3" name="Google Shape;1713;p3"/>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4" name="Google Shape;1714;p3"/>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5" name="Google Shape;1715;p3"/>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6" name="Google Shape;1716;p3"/>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7" name="Google Shape;1717;p3"/>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8" name="Google Shape;1718;p3"/>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19" name="Google Shape;1719;p3"/>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0" name="Google Shape;1720;p3"/>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1" name="Google Shape;1721;p3"/>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2" name="Google Shape;1722;p3"/>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3" name="Google Shape;1723;p3"/>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4" name="Google Shape;1724;p3"/>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5" name="Google Shape;1725;p3"/>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6" name="Google Shape;1726;p3"/>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7" name="Google Shape;1727;p3"/>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8" name="Google Shape;1728;p3"/>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29" name="Google Shape;1729;p3"/>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0" name="Google Shape;1730;p3"/>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1" name="Google Shape;1731;p3"/>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2" name="Google Shape;1732;p3"/>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3" name="Google Shape;1733;p3"/>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4" name="Google Shape;1734;p3"/>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5" name="Google Shape;1735;p3"/>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6" name="Google Shape;1736;p3"/>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7" name="Google Shape;1737;p3"/>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8" name="Google Shape;1738;p3"/>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739" name="Google Shape;1739;p3"/>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1740" name="Google Shape;1740;p3"/>
          <p:cNvSpPr txBox="1">
            <a:spLocks noGrp="1"/>
          </p:cNvSpPr>
          <p:nvPr>
            <p:ph type="title"/>
          </p:nvPr>
        </p:nvSpPr>
        <p:spPr>
          <a:xfrm>
            <a:off x="2954150" y="2682475"/>
            <a:ext cx="5344800" cy="767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vl1pPr>
            <a:lvl2pPr lvl="1" algn="r">
              <a:spcBef>
                <a:spcPts val="0"/>
              </a:spcBef>
              <a:spcAft>
                <a:spcPts val="0"/>
              </a:spcAft>
              <a:buSzPts val="3600"/>
              <a:buNone/>
              <a:defRPr sz="3600"/>
            </a:lvl2pPr>
            <a:lvl3pPr lvl="2" algn="r">
              <a:spcBef>
                <a:spcPts val="0"/>
              </a:spcBef>
              <a:spcAft>
                <a:spcPts val="0"/>
              </a:spcAft>
              <a:buSzPts val="3600"/>
              <a:buNone/>
              <a:defRPr sz="3600"/>
            </a:lvl3pPr>
            <a:lvl4pPr lvl="3" algn="r">
              <a:spcBef>
                <a:spcPts val="0"/>
              </a:spcBef>
              <a:spcAft>
                <a:spcPts val="0"/>
              </a:spcAft>
              <a:buSzPts val="3600"/>
              <a:buNone/>
              <a:defRPr sz="3600"/>
            </a:lvl4pPr>
            <a:lvl5pPr lvl="4" algn="r">
              <a:spcBef>
                <a:spcPts val="0"/>
              </a:spcBef>
              <a:spcAft>
                <a:spcPts val="0"/>
              </a:spcAft>
              <a:buSzPts val="3600"/>
              <a:buNone/>
              <a:defRPr sz="3600"/>
            </a:lvl5pPr>
            <a:lvl6pPr lvl="5" algn="r">
              <a:spcBef>
                <a:spcPts val="0"/>
              </a:spcBef>
              <a:spcAft>
                <a:spcPts val="0"/>
              </a:spcAft>
              <a:buSzPts val="3600"/>
              <a:buNone/>
              <a:defRPr sz="3600"/>
            </a:lvl6pPr>
            <a:lvl7pPr lvl="6" algn="r">
              <a:spcBef>
                <a:spcPts val="0"/>
              </a:spcBef>
              <a:spcAft>
                <a:spcPts val="0"/>
              </a:spcAft>
              <a:buSzPts val="3600"/>
              <a:buNone/>
              <a:defRPr sz="3600"/>
            </a:lvl7pPr>
            <a:lvl8pPr lvl="7" algn="r">
              <a:spcBef>
                <a:spcPts val="0"/>
              </a:spcBef>
              <a:spcAft>
                <a:spcPts val="0"/>
              </a:spcAft>
              <a:buSzPts val="3600"/>
              <a:buNone/>
              <a:defRPr sz="3600"/>
            </a:lvl8pPr>
            <a:lvl9pPr lvl="8" algn="r">
              <a:spcBef>
                <a:spcPts val="0"/>
              </a:spcBef>
              <a:spcAft>
                <a:spcPts val="0"/>
              </a:spcAft>
              <a:buSzPts val="3600"/>
              <a:buNone/>
              <a:defRPr sz="3600"/>
            </a:lvl9pPr>
          </a:lstStyle>
          <a:p>
            <a:endParaRPr/>
          </a:p>
        </p:txBody>
      </p:sp>
      <p:sp>
        <p:nvSpPr>
          <p:cNvPr id="1741" name="Google Shape;1741;p3"/>
          <p:cNvSpPr txBox="1">
            <a:spLocks noGrp="1"/>
          </p:cNvSpPr>
          <p:nvPr>
            <p:ph type="title" idx="2" hasCustomPrompt="1"/>
          </p:nvPr>
        </p:nvSpPr>
        <p:spPr>
          <a:xfrm>
            <a:off x="3114081" y="1403300"/>
            <a:ext cx="5344800" cy="1230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2"/>
              </a:buClr>
              <a:buSzPts val="12000"/>
              <a:buNone/>
              <a:defRPr sz="12000">
                <a:solidFill>
                  <a:schemeClr val="accen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742" name="Google Shape;1742;p3"/>
          <p:cNvSpPr txBox="1">
            <a:spLocks noGrp="1"/>
          </p:cNvSpPr>
          <p:nvPr>
            <p:ph type="subTitle" idx="1"/>
          </p:nvPr>
        </p:nvSpPr>
        <p:spPr>
          <a:xfrm>
            <a:off x="4362350" y="3346800"/>
            <a:ext cx="39366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Montserrat Medium"/>
              <a:buNone/>
              <a:defRPr>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88292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43"/>
        <p:cNvGrpSpPr/>
        <p:nvPr/>
      </p:nvGrpSpPr>
      <p:grpSpPr>
        <a:xfrm>
          <a:off x="0" y="0"/>
          <a:ext cx="0" cy="0"/>
          <a:chOff x="0" y="0"/>
          <a:chExt cx="0" cy="0"/>
        </a:xfrm>
      </p:grpSpPr>
      <p:grpSp>
        <p:nvGrpSpPr>
          <p:cNvPr id="1744" name="Google Shape;1744;p4"/>
          <p:cNvGrpSpPr/>
          <p:nvPr/>
        </p:nvGrpSpPr>
        <p:grpSpPr>
          <a:xfrm>
            <a:off x="-121" y="220623"/>
            <a:ext cx="9171930" cy="4672647"/>
            <a:chOff x="238125" y="1020352"/>
            <a:chExt cx="7163891" cy="3649650"/>
          </a:xfrm>
        </p:grpSpPr>
        <p:sp>
          <p:nvSpPr>
            <p:cNvPr id="1745" name="Google Shape;1745;p4"/>
            <p:cNvSpPr/>
            <p:nvPr/>
          </p:nvSpPr>
          <p:spPr>
            <a:xfrm>
              <a:off x="4330525" y="3218300"/>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46" name="Google Shape;1746;p4"/>
            <p:cNvSpPr/>
            <p:nvPr/>
          </p:nvSpPr>
          <p:spPr>
            <a:xfrm>
              <a:off x="238125" y="1020352"/>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47" name="Google Shape;1747;p4"/>
            <p:cNvSpPr/>
            <p:nvPr/>
          </p:nvSpPr>
          <p:spPr>
            <a:xfrm>
              <a:off x="259741" y="1933406"/>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48" name="Google Shape;1748;p4"/>
            <p:cNvSpPr/>
            <p:nvPr/>
          </p:nvSpPr>
          <p:spPr>
            <a:xfrm>
              <a:off x="259741" y="2948302"/>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749" name="Google Shape;1749;p4"/>
          <p:cNvGrpSpPr/>
          <p:nvPr/>
        </p:nvGrpSpPr>
        <p:grpSpPr>
          <a:xfrm>
            <a:off x="23568" y="-688301"/>
            <a:ext cx="9152207" cy="6520116"/>
            <a:chOff x="238075" y="312675"/>
            <a:chExt cx="7142350" cy="5088275"/>
          </a:xfrm>
        </p:grpSpPr>
        <p:sp>
          <p:nvSpPr>
            <p:cNvPr id="1750" name="Google Shape;1750;p4"/>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1" name="Google Shape;1751;p4"/>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2" name="Google Shape;1752;p4"/>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3" name="Google Shape;1753;p4"/>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4" name="Google Shape;1754;p4"/>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5" name="Google Shape;1755;p4"/>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6" name="Google Shape;1756;p4"/>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7" name="Google Shape;1757;p4"/>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8" name="Google Shape;1758;p4"/>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59" name="Google Shape;1759;p4"/>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0" name="Google Shape;1760;p4"/>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1" name="Google Shape;1761;p4"/>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2" name="Google Shape;1762;p4"/>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3" name="Google Shape;1763;p4"/>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4" name="Google Shape;1764;p4"/>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5" name="Google Shape;1765;p4"/>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6" name="Google Shape;1766;p4"/>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7" name="Google Shape;1767;p4"/>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8" name="Google Shape;1768;p4"/>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69" name="Google Shape;1769;p4"/>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0" name="Google Shape;1770;p4"/>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1" name="Google Shape;1771;p4"/>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2" name="Google Shape;1772;p4"/>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3" name="Google Shape;1773;p4"/>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4" name="Google Shape;1774;p4"/>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5" name="Google Shape;1775;p4"/>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6" name="Google Shape;1776;p4"/>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7" name="Google Shape;1777;p4"/>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8" name="Google Shape;1778;p4"/>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79" name="Google Shape;1779;p4"/>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0" name="Google Shape;1780;p4"/>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1" name="Google Shape;1781;p4"/>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2" name="Google Shape;1782;p4"/>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3" name="Google Shape;1783;p4"/>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4" name="Google Shape;1784;p4"/>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5" name="Google Shape;1785;p4"/>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6" name="Google Shape;1786;p4"/>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7" name="Google Shape;1787;p4"/>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8" name="Google Shape;1788;p4"/>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89" name="Google Shape;1789;p4"/>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0" name="Google Shape;1790;p4"/>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1" name="Google Shape;1791;p4"/>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2" name="Google Shape;1792;p4"/>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3" name="Google Shape;1793;p4"/>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4" name="Google Shape;1794;p4"/>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5" name="Google Shape;1795;p4"/>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6" name="Google Shape;1796;p4"/>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7" name="Google Shape;1797;p4"/>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8" name="Google Shape;1798;p4"/>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799" name="Google Shape;1799;p4"/>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0" name="Google Shape;1800;p4"/>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1" name="Google Shape;1801;p4"/>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2" name="Google Shape;1802;p4"/>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3" name="Google Shape;1803;p4"/>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4" name="Google Shape;1804;p4"/>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5" name="Google Shape;1805;p4"/>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6" name="Google Shape;1806;p4"/>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7" name="Google Shape;1807;p4"/>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8" name="Google Shape;1808;p4"/>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09" name="Google Shape;1809;p4"/>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0" name="Google Shape;1810;p4"/>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1" name="Google Shape;1811;p4"/>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2" name="Google Shape;1812;p4"/>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3" name="Google Shape;1813;p4"/>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4" name="Google Shape;1814;p4"/>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5" name="Google Shape;1815;p4"/>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6" name="Google Shape;1816;p4"/>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7" name="Google Shape;1817;p4"/>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8" name="Google Shape;1818;p4"/>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19" name="Google Shape;1819;p4"/>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0" name="Google Shape;1820;p4"/>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1" name="Google Shape;1821;p4"/>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2" name="Google Shape;1822;p4"/>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3" name="Google Shape;1823;p4"/>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4" name="Google Shape;1824;p4"/>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5" name="Google Shape;1825;p4"/>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6" name="Google Shape;1826;p4"/>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7" name="Google Shape;1827;p4"/>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8" name="Google Shape;1828;p4"/>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29" name="Google Shape;1829;p4"/>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0" name="Google Shape;1830;p4"/>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1" name="Google Shape;1831;p4"/>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2" name="Google Shape;1832;p4"/>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3" name="Google Shape;1833;p4"/>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4" name="Google Shape;1834;p4"/>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5" name="Google Shape;1835;p4"/>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6" name="Google Shape;1836;p4"/>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7" name="Google Shape;1837;p4"/>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8" name="Google Shape;1838;p4"/>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39" name="Google Shape;1839;p4"/>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0" name="Google Shape;1840;p4"/>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1" name="Google Shape;1841;p4"/>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2" name="Google Shape;1842;p4"/>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3" name="Google Shape;1843;p4"/>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4" name="Google Shape;1844;p4"/>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5" name="Google Shape;1845;p4"/>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6" name="Google Shape;1846;p4"/>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7" name="Google Shape;1847;p4"/>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8" name="Google Shape;1848;p4"/>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49" name="Google Shape;1849;p4"/>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0" name="Google Shape;1850;p4"/>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1" name="Google Shape;1851;p4"/>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2" name="Google Shape;1852;p4"/>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3" name="Google Shape;1853;p4"/>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4" name="Google Shape;1854;p4"/>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5" name="Google Shape;1855;p4"/>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6" name="Google Shape;1856;p4"/>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7" name="Google Shape;1857;p4"/>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8" name="Google Shape;1858;p4"/>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59" name="Google Shape;1859;p4"/>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0" name="Google Shape;1860;p4"/>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1" name="Google Shape;1861;p4"/>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2" name="Google Shape;1862;p4"/>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3" name="Google Shape;1863;p4"/>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4" name="Google Shape;1864;p4"/>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5" name="Google Shape;1865;p4"/>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6" name="Google Shape;1866;p4"/>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7" name="Google Shape;1867;p4"/>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8" name="Google Shape;1868;p4"/>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69" name="Google Shape;1869;p4"/>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0" name="Google Shape;1870;p4"/>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1" name="Google Shape;1871;p4"/>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2" name="Google Shape;1872;p4"/>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3" name="Google Shape;1873;p4"/>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4" name="Google Shape;1874;p4"/>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5" name="Google Shape;1875;p4"/>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6" name="Google Shape;1876;p4"/>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7" name="Google Shape;1877;p4"/>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8" name="Google Shape;1878;p4"/>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79" name="Google Shape;1879;p4"/>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0" name="Google Shape;1880;p4"/>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1" name="Google Shape;1881;p4"/>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2" name="Google Shape;1882;p4"/>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3" name="Google Shape;1883;p4"/>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4" name="Google Shape;1884;p4"/>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5" name="Google Shape;1885;p4"/>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6" name="Google Shape;1886;p4"/>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7" name="Google Shape;1887;p4"/>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8" name="Google Shape;1888;p4"/>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89" name="Google Shape;1889;p4"/>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0" name="Google Shape;1890;p4"/>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1" name="Google Shape;1891;p4"/>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2" name="Google Shape;1892;p4"/>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3" name="Google Shape;1893;p4"/>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4" name="Google Shape;1894;p4"/>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5" name="Google Shape;1895;p4"/>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6" name="Google Shape;1896;p4"/>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7" name="Google Shape;1897;p4"/>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8" name="Google Shape;1898;p4"/>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899" name="Google Shape;1899;p4"/>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0" name="Google Shape;1900;p4"/>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1" name="Google Shape;1901;p4"/>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2" name="Google Shape;1902;p4"/>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3" name="Google Shape;1903;p4"/>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4" name="Google Shape;1904;p4"/>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5" name="Google Shape;1905;p4"/>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6" name="Google Shape;1906;p4"/>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7" name="Google Shape;1907;p4"/>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8" name="Google Shape;1908;p4"/>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09" name="Google Shape;1909;p4"/>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0" name="Google Shape;1910;p4"/>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1" name="Google Shape;1911;p4"/>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2" name="Google Shape;1912;p4"/>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3" name="Google Shape;1913;p4"/>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4" name="Google Shape;1914;p4"/>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5" name="Google Shape;1915;p4"/>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6" name="Google Shape;1916;p4"/>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7" name="Google Shape;1917;p4"/>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8" name="Google Shape;1918;p4"/>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19" name="Google Shape;1919;p4"/>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0" name="Google Shape;1920;p4"/>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1" name="Google Shape;1921;p4"/>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2" name="Google Shape;1922;p4"/>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3" name="Google Shape;1923;p4"/>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4" name="Google Shape;1924;p4"/>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5" name="Google Shape;1925;p4"/>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6" name="Google Shape;1926;p4"/>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7" name="Google Shape;1927;p4"/>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8" name="Google Shape;1928;p4"/>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29" name="Google Shape;1929;p4"/>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0" name="Google Shape;1930;p4"/>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1" name="Google Shape;1931;p4"/>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2" name="Google Shape;1932;p4"/>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3" name="Google Shape;1933;p4"/>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4" name="Google Shape;1934;p4"/>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5" name="Google Shape;1935;p4"/>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6" name="Google Shape;1936;p4"/>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7" name="Google Shape;1937;p4"/>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8" name="Google Shape;1938;p4"/>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39" name="Google Shape;1939;p4"/>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0" name="Google Shape;1940;p4"/>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1" name="Google Shape;1941;p4"/>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2" name="Google Shape;1942;p4"/>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3" name="Google Shape;1943;p4"/>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4" name="Google Shape;1944;p4"/>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5" name="Google Shape;1945;p4"/>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6" name="Google Shape;1946;p4"/>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7" name="Google Shape;1947;p4"/>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8" name="Google Shape;1948;p4"/>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49" name="Google Shape;1949;p4"/>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0" name="Google Shape;1950;p4"/>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1" name="Google Shape;1951;p4"/>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2" name="Google Shape;1952;p4"/>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3" name="Google Shape;1953;p4"/>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4" name="Google Shape;1954;p4"/>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5" name="Google Shape;1955;p4"/>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6" name="Google Shape;1956;p4"/>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7" name="Google Shape;1957;p4"/>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8" name="Google Shape;1958;p4"/>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59" name="Google Shape;1959;p4"/>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0" name="Google Shape;1960;p4"/>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1" name="Google Shape;1961;p4"/>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2" name="Google Shape;1962;p4"/>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3" name="Google Shape;1963;p4"/>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4" name="Google Shape;1964;p4"/>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5" name="Google Shape;1965;p4"/>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6" name="Google Shape;1966;p4"/>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7" name="Google Shape;1967;p4"/>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8" name="Google Shape;1968;p4"/>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69" name="Google Shape;1969;p4"/>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0" name="Google Shape;1970;p4"/>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1" name="Google Shape;1971;p4"/>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2" name="Google Shape;1972;p4"/>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3" name="Google Shape;1973;p4"/>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4" name="Google Shape;1974;p4"/>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5" name="Google Shape;1975;p4"/>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6" name="Google Shape;1976;p4"/>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7" name="Google Shape;1977;p4"/>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8" name="Google Shape;1978;p4"/>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79" name="Google Shape;1979;p4"/>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0" name="Google Shape;1980;p4"/>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1" name="Google Shape;1981;p4"/>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2" name="Google Shape;1982;p4"/>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3" name="Google Shape;1983;p4"/>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4" name="Google Shape;1984;p4"/>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5" name="Google Shape;1985;p4"/>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6" name="Google Shape;1986;p4"/>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7" name="Google Shape;1987;p4"/>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8" name="Google Shape;1988;p4"/>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89" name="Google Shape;1989;p4"/>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0" name="Google Shape;1990;p4"/>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1" name="Google Shape;1991;p4"/>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2" name="Google Shape;1992;p4"/>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3" name="Google Shape;1993;p4"/>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4" name="Google Shape;1994;p4"/>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5" name="Google Shape;1995;p4"/>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6" name="Google Shape;1996;p4"/>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7" name="Google Shape;1997;p4"/>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8" name="Google Shape;1998;p4"/>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999" name="Google Shape;1999;p4"/>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0" name="Google Shape;2000;p4"/>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1" name="Google Shape;2001;p4"/>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2" name="Google Shape;2002;p4"/>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3" name="Google Shape;2003;p4"/>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4" name="Google Shape;2004;p4"/>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5" name="Google Shape;2005;p4"/>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6" name="Google Shape;2006;p4"/>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7" name="Google Shape;2007;p4"/>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8" name="Google Shape;2008;p4"/>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09" name="Google Shape;2009;p4"/>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0" name="Google Shape;2010;p4"/>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1" name="Google Shape;2011;p4"/>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2" name="Google Shape;2012;p4"/>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3" name="Google Shape;2013;p4"/>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4" name="Google Shape;2014;p4"/>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5" name="Google Shape;2015;p4"/>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6" name="Google Shape;2016;p4"/>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7" name="Google Shape;2017;p4"/>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8" name="Google Shape;2018;p4"/>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19" name="Google Shape;2019;p4"/>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0" name="Google Shape;2020;p4"/>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1" name="Google Shape;2021;p4"/>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2" name="Google Shape;2022;p4"/>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3" name="Google Shape;2023;p4"/>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4" name="Google Shape;2024;p4"/>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5" name="Google Shape;2025;p4"/>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6" name="Google Shape;2026;p4"/>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7" name="Google Shape;2027;p4"/>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8" name="Google Shape;2028;p4"/>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29" name="Google Shape;2029;p4"/>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0" name="Google Shape;2030;p4"/>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1" name="Google Shape;2031;p4"/>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2" name="Google Shape;2032;p4"/>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3" name="Google Shape;2033;p4"/>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4" name="Google Shape;2034;p4"/>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5" name="Google Shape;2035;p4"/>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6" name="Google Shape;2036;p4"/>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7" name="Google Shape;2037;p4"/>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8" name="Google Shape;2038;p4"/>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39" name="Google Shape;2039;p4"/>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0" name="Google Shape;2040;p4"/>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1" name="Google Shape;2041;p4"/>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2" name="Google Shape;2042;p4"/>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3" name="Google Shape;2043;p4"/>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4" name="Google Shape;2044;p4"/>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5" name="Google Shape;2045;p4"/>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6" name="Google Shape;2046;p4"/>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7" name="Google Shape;2047;p4"/>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8" name="Google Shape;2048;p4"/>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49" name="Google Shape;2049;p4"/>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0" name="Google Shape;2050;p4"/>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1" name="Google Shape;2051;p4"/>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2" name="Google Shape;2052;p4"/>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3" name="Google Shape;2053;p4"/>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4" name="Google Shape;2054;p4"/>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5" name="Google Shape;2055;p4"/>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6" name="Google Shape;2056;p4"/>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7" name="Google Shape;2057;p4"/>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8" name="Google Shape;2058;p4"/>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59" name="Google Shape;2059;p4"/>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0" name="Google Shape;2060;p4"/>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1" name="Google Shape;2061;p4"/>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2" name="Google Shape;2062;p4"/>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3" name="Google Shape;2063;p4"/>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4" name="Google Shape;2064;p4"/>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5" name="Google Shape;2065;p4"/>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6" name="Google Shape;2066;p4"/>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7" name="Google Shape;2067;p4"/>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8" name="Google Shape;2068;p4"/>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69" name="Google Shape;2069;p4"/>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0" name="Google Shape;2070;p4"/>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1" name="Google Shape;2071;p4"/>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2" name="Google Shape;2072;p4"/>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3" name="Google Shape;2073;p4"/>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4" name="Google Shape;2074;p4"/>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5" name="Google Shape;2075;p4"/>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6" name="Google Shape;2076;p4"/>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7" name="Google Shape;2077;p4"/>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8" name="Google Shape;2078;p4"/>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79" name="Google Shape;2079;p4"/>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0" name="Google Shape;2080;p4"/>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1" name="Google Shape;2081;p4"/>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2" name="Google Shape;2082;p4"/>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3" name="Google Shape;2083;p4"/>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4" name="Google Shape;2084;p4"/>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5" name="Google Shape;2085;p4"/>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6" name="Google Shape;2086;p4"/>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7" name="Google Shape;2087;p4"/>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8" name="Google Shape;2088;p4"/>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89" name="Google Shape;2089;p4"/>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0" name="Google Shape;2090;p4"/>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1" name="Google Shape;2091;p4"/>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2" name="Google Shape;2092;p4"/>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3" name="Google Shape;2093;p4"/>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4" name="Google Shape;2094;p4"/>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5" name="Google Shape;2095;p4"/>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6" name="Google Shape;2096;p4"/>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7" name="Google Shape;2097;p4"/>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8" name="Google Shape;2098;p4"/>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099" name="Google Shape;2099;p4"/>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0" name="Google Shape;2100;p4"/>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1" name="Google Shape;2101;p4"/>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2" name="Google Shape;2102;p4"/>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3" name="Google Shape;2103;p4"/>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4" name="Google Shape;2104;p4"/>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5" name="Google Shape;2105;p4"/>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6" name="Google Shape;2106;p4"/>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7" name="Google Shape;2107;p4"/>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8" name="Google Shape;2108;p4"/>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09" name="Google Shape;2109;p4"/>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0" name="Google Shape;2110;p4"/>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1" name="Google Shape;2111;p4"/>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2" name="Google Shape;2112;p4"/>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3" name="Google Shape;2113;p4"/>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4" name="Google Shape;2114;p4"/>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5" name="Google Shape;2115;p4"/>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6" name="Google Shape;2116;p4"/>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7" name="Google Shape;2117;p4"/>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8" name="Google Shape;2118;p4"/>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19" name="Google Shape;2119;p4"/>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0" name="Google Shape;2120;p4"/>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1" name="Google Shape;2121;p4"/>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2" name="Google Shape;2122;p4"/>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3" name="Google Shape;2123;p4"/>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4" name="Google Shape;2124;p4"/>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5" name="Google Shape;2125;p4"/>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6" name="Google Shape;2126;p4"/>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7" name="Google Shape;2127;p4"/>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8" name="Google Shape;2128;p4"/>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29" name="Google Shape;2129;p4"/>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0" name="Google Shape;2130;p4"/>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1" name="Google Shape;2131;p4"/>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2" name="Google Shape;2132;p4"/>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3" name="Google Shape;2133;p4"/>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4" name="Google Shape;2134;p4"/>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5" name="Google Shape;2135;p4"/>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6" name="Google Shape;2136;p4"/>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7" name="Google Shape;2137;p4"/>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8" name="Google Shape;2138;p4"/>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39" name="Google Shape;2139;p4"/>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0" name="Google Shape;2140;p4"/>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1" name="Google Shape;2141;p4"/>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2" name="Google Shape;2142;p4"/>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3" name="Google Shape;2143;p4"/>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4" name="Google Shape;2144;p4"/>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5" name="Google Shape;2145;p4"/>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6" name="Google Shape;2146;p4"/>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7" name="Google Shape;2147;p4"/>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8" name="Google Shape;2148;p4"/>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49" name="Google Shape;2149;p4"/>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0" name="Google Shape;2150;p4"/>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1" name="Google Shape;2151;p4"/>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2" name="Google Shape;2152;p4"/>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3" name="Google Shape;2153;p4"/>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4" name="Google Shape;2154;p4"/>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5" name="Google Shape;2155;p4"/>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6" name="Google Shape;2156;p4"/>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7" name="Google Shape;2157;p4"/>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8" name="Google Shape;2158;p4"/>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59" name="Google Shape;2159;p4"/>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0" name="Google Shape;2160;p4"/>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1" name="Google Shape;2161;p4"/>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2" name="Google Shape;2162;p4"/>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3" name="Google Shape;2163;p4"/>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4" name="Google Shape;2164;p4"/>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5" name="Google Shape;2165;p4"/>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6" name="Google Shape;2166;p4"/>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7" name="Google Shape;2167;p4"/>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8" name="Google Shape;2168;p4"/>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69" name="Google Shape;2169;p4"/>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0" name="Google Shape;2170;p4"/>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1" name="Google Shape;2171;p4"/>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2" name="Google Shape;2172;p4"/>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3" name="Google Shape;2173;p4"/>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4" name="Google Shape;2174;p4"/>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5" name="Google Shape;2175;p4"/>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6" name="Google Shape;2176;p4"/>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7" name="Google Shape;2177;p4"/>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8" name="Google Shape;2178;p4"/>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79" name="Google Shape;2179;p4"/>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0" name="Google Shape;2180;p4"/>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1" name="Google Shape;2181;p4"/>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2" name="Google Shape;2182;p4"/>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3" name="Google Shape;2183;p4"/>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4" name="Google Shape;2184;p4"/>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5" name="Google Shape;2185;p4"/>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6" name="Google Shape;2186;p4"/>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7" name="Google Shape;2187;p4"/>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8" name="Google Shape;2188;p4"/>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89" name="Google Shape;2189;p4"/>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0" name="Google Shape;2190;p4"/>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1" name="Google Shape;2191;p4"/>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2" name="Google Shape;2192;p4"/>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3" name="Google Shape;2193;p4"/>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4" name="Google Shape;2194;p4"/>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5" name="Google Shape;2195;p4"/>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6" name="Google Shape;2196;p4"/>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7" name="Google Shape;2197;p4"/>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8" name="Google Shape;2198;p4"/>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199" name="Google Shape;2199;p4"/>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0" name="Google Shape;2200;p4"/>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1" name="Google Shape;2201;p4"/>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2" name="Google Shape;2202;p4"/>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3" name="Google Shape;2203;p4"/>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4" name="Google Shape;2204;p4"/>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5" name="Google Shape;2205;p4"/>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6" name="Google Shape;2206;p4"/>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7" name="Google Shape;2207;p4"/>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8" name="Google Shape;2208;p4"/>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09" name="Google Shape;2209;p4"/>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0" name="Google Shape;2210;p4"/>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1" name="Google Shape;2211;p4"/>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2" name="Google Shape;2212;p4"/>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3" name="Google Shape;2213;p4"/>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4" name="Google Shape;2214;p4"/>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5" name="Google Shape;2215;p4"/>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6" name="Google Shape;2216;p4"/>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7" name="Google Shape;2217;p4"/>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8" name="Google Shape;2218;p4"/>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19" name="Google Shape;2219;p4"/>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0" name="Google Shape;2220;p4"/>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1" name="Google Shape;2221;p4"/>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2" name="Google Shape;2222;p4"/>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3" name="Google Shape;2223;p4"/>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4" name="Google Shape;2224;p4"/>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5" name="Google Shape;2225;p4"/>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6" name="Google Shape;2226;p4"/>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7" name="Google Shape;2227;p4"/>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8" name="Google Shape;2228;p4"/>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29" name="Google Shape;2229;p4"/>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0" name="Google Shape;2230;p4"/>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1" name="Google Shape;2231;p4"/>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2" name="Google Shape;2232;p4"/>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3" name="Google Shape;2233;p4"/>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4" name="Google Shape;2234;p4"/>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5" name="Google Shape;2235;p4"/>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6" name="Google Shape;2236;p4"/>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7" name="Google Shape;2237;p4"/>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8" name="Google Shape;2238;p4"/>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39" name="Google Shape;2239;p4"/>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0" name="Google Shape;2240;p4"/>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1" name="Google Shape;2241;p4"/>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2" name="Google Shape;2242;p4"/>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3" name="Google Shape;2243;p4"/>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4" name="Google Shape;2244;p4"/>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5" name="Google Shape;2245;p4"/>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6" name="Google Shape;2246;p4"/>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7" name="Google Shape;2247;p4"/>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8" name="Google Shape;2248;p4"/>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49" name="Google Shape;2249;p4"/>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0" name="Google Shape;2250;p4"/>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1" name="Google Shape;2251;p4"/>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2" name="Google Shape;2252;p4"/>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3" name="Google Shape;2253;p4"/>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4" name="Google Shape;2254;p4"/>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5" name="Google Shape;2255;p4"/>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6" name="Google Shape;2256;p4"/>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7" name="Google Shape;2257;p4"/>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8" name="Google Shape;2258;p4"/>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59" name="Google Shape;2259;p4"/>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0" name="Google Shape;2260;p4"/>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1" name="Google Shape;2261;p4"/>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2" name="Google Shape;2262;p4"/>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3" name="Google Shape;2263;p4"/>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4" name="Google Shape;2264;p4"/>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5" name="Google Shape;2265;p4"/>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6" name="Google Shape;2266;p4"/>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7" name="Google Shape;2267;p4"/>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8" name="Google Shape;2268;p4"/>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69" name="Google Shape;2269;p4"/>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0" name="Google Shape;2270;p4"/>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1" name="Google Shape;2271;p4"/>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2" name="Google Shape;2272;p4"/>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3" name="Google Shape;2273;p4"/>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4" name="Google Shape;2274;p4"/>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5" name="Google Shape;2275;p4"/>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6" name="Google Shape;2276;p4"/>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7" name="Google Shape;2277;p4"/>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8" name="Google Shape;2278;p4"/>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79" name="Google Shape;2279;p4"/>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0" name="Google Shape;2280;p4"/>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1" name="Google Shape;2281;p4"/>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2" name="Google Shape;2282;p4"/>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3" name="Google Shape;2283;p4"/>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4" name="Google Shape;2284;p4"/>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5" name="Google Shape;2285;p4"/>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6" name="Google Shape;2286;p4"/>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7" name="Google Shape;2287;p4"/>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8" name="Google Shape;2288;p4"/>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89" name="Google Shape;2289;p4"/>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0" name="Google Shape;2290;p4"/>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1" name="Google Shape;2291;p4"/>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2" name="Google Shape;2292;p4"/>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3" name="Google Shape;2293;p4"/>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4" name="Google Shape;2294;p4"/>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5" name="Google Shape;2295;p4"/>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6" name="Google Shape;2296;p4"/>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7" name="Google Shape;2297;p4"/>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8" name="Google Shape;2298;p4"/>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299" name="Google Shape;2299;p4"/>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0" name="Google Shape;2300;p4"/>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1" name="Google Shape;2301;p4"/>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2" name="Google Shape;2302;p4"/>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3" name="Google Shape;2303;p4"/>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4" name="Google Shape;2304;p4"/>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5" name="Google Shape;2305;p4"/>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6" name="Google Shape;2306;p4"/>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7" name="Google Shape;2307;p4"/>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8" name="Google Shape;2308;p4"/>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09" name="Google Shape;2309;p4"/>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0" name="Google Shape;2310;p4"/>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1" name="Google Shape;2311;p4"/>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2" name="Google Shape;2312;p4"/>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3" name="Google Shape;2313;p4"/>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4" name="Google Shape;2314;p4"/>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5" name="Google Shape;2315;p4"/>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6" name="Google Shape;2316;p4"/>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7" name="Google Shape;2317;p4"/>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8" name="Google Shape;2318;p4"/>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19" name="Google Shape;2319;p4"/>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0" name="Google Shape;2320;p4"/>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1" name="Google Shape;2321;p4"/>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2" name="Google Shape;2322;p4"/>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3" name="Google Shape;2323;p4"/>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4" name="Google Shape;2324;p4"/>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5" name="Google Shape;2325;p4"/>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6" name="Google Shape;2326;p4"/>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7" name="Google Shape;2327;p4"/>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8" name="Google Shape;2328;p4"/>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29" name="Google Shape;2329;p4"/>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30" name="Google Shape;2330;p4"/>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31" name="Google Shape;2331;p4"/>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332" name="Google Shape;2332;p4"/>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2333" name="Google Shape;2333;p4"/>
          <p:cNvGrpSpPr/>
          <p:nvPr/>
        </p:nvGrpSpPr>
        <p:grpSpPr>
          <a:xfrm>
            <a:off x="-128548" y="-596017"/>
            <a:ext cx="9357872" cy="6281452"/>
            <a:chOff x="235375" y="458950"/>
            <a:chExt cx="7145050" cy="4796100"/>
          </a:xfrm>
        </p:grpSpPr>
        <p:sp>
          <p:nvSpPr>
            <p:cNvPr id="2334" name="Google Shape;2334;p4"/>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35" name="Google Shape;2335;p4"/>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36" name="Google Shape;2336;p4"/>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37" name="Google Shape;2337;p4"/>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38" name="Google Shape;2338;p4"/>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39" name="Google Shape;2339;p4"/>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0" name="Google Shape;2340;p4"/>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1" name="Google Shape;2341;p4"/>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2" name="Google Shape;2342;p4"/>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3" name="Google Shape;2343;p4"/>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4" name="Google Shape;2344;p4"/>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5" name="Google Shape;2345;p4"/>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6" name="Google Shape;2346;p4"/>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7" name="Google Shape;2347;p4"/>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8" name="Google Shape;2348;p4"/>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49" name="Google Shape;2349;p4"/>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0" name="Google Shape;2350;p4"/>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1" name="Google Shape;2351;p4"/>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2" name="Google Shape;2352;p4"/>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3" name="Google Shape;2353;p4"/>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4" name="Google Shape;2354;p4"/>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5" name="Google Shape;2355;p4"/>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6" name="Google Shape;2356;p4"/>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7" name="Google Shape;2357;p4"/>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8" name="Google Shape;2358;p4"/>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59" name="Google Shape;2359;p4"/>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0" name="Google Shape;2360;p4"/>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1" name="Google Shape;2361;p4"/>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2" name="Google Shape;2362;p4"/>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3" name="Google Shape;2363;p4"/>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4" name="Google Shape;2364;p4"/>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5" name="Google Shape;2365;p4"/>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6" name="Google Shape;2366;p4"/>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7" name="Google Shape;2367;p4"/>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8" name="Google Shape;2368;p4"/>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69" name="Google Shape;2369;p4"/>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0" name="Google Shape;2370;p4"/>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1" name="Google Shape;2371;p4"/>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2" name="Google Shape;2372;p4"/>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3" name="Google Shape;2373;p4"/>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4" name="Google Shape;2374;p4"/>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5" name="Google Shape;2375;p4"/>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6" name="Google Shape;2376;p4"/>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7" name="Google Shape;2377;p4"/>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8" name="Google Shape;2378;p4"/>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79" name="Google Shape;2379;p4"/>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0" name="Google Shape;2380;p4"/>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1" name="Google Shape;2381;p4"/>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2" name="Google Shape;2382;p4"/>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3" name="Google Shape;2383;p4"/>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4" name="Google Shape;2384;p4"/>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5" name="Google Shape;2385;p4"/>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6" name="Google Shape;2386;p4"/>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7" name="Google Shape;2387;p4"/>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8" name="Google Shape;2388;p4"/>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89" name="Google Shape;2389;p4"/>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0" name="Google Shape;2390;p4"/>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1" name="Google Shape;2391;p4"/>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2" name="Google Shape;2392;p4"/>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3" name="Google Shape;2393;p4"/>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4" name="Google Shape;2394;p4"/>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5" name="Google Shape;2395;p4"/>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6" name="Google Shape;2396;p4"/>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7" name="Google Shape;2397;p4"/>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8" name="Google Shape;2398;p4"/>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399" name="Google Shape;2399;p4"/>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0" name="Google Shape;2400;p4"/>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1" name="Google Shape;2401;p4"/>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2" name="Google Shape;2402;p4"/>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3" name="Google Shape;2403;p4"/>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4" name="Google Shape;2404;p4"/>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5" name="Google Shape;2405;p4"/>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6" name="Google Shape;2406;p4"/>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7" name="Google Shape;2407;p4"/>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8" name="Google Shape;2408;p4"/>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09" name="Google Shape;2409;p4"/>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0" name="Google Shape;2410;p4"/>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1" name="Google Shape;2411;p4"/>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2" name="Google Shape;2412;p4"/>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3" name="Google Shape;2413;p4"/>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4" name="Google Shape;2414;p4"/>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5" name="Google Shape;2415;p4"/>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6" name="Google Shape;2416;p4"/>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7" name="Google Shape;2417;p4"/>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8" name="Google Shape;2418;p4"/>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19" name="Google Shape;2419;p4"/>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0" name="Google Shape;2420;p4"/>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1" name="Google Shape;2421;p4"/>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2" name="Google Shape;2422;p4"/>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3" name="Google Shape;2423;p4"/>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4" name="Google Shape;2424;p4"/>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5" name="Google Shape;2425;p4"/>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6" name="Google Shape;2426;p4"/>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7" name="Google Shape;2427;p4"/>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8" name="Google Shape;2428;p4"/>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29" name="Google Shape;2429;p4"/>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0" name="Google Shape;2430;p4"/>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1" name="Google Shape;2431;p4"/>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2" name="Google Shape;2432;p4"/>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3" name="Google Shape;2433;p4"/>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4" name="Google Shape;2434;p4"/>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5" name="Google Shape;2435;p4"/>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6" name="Google Shape;2436;p4"/>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7" name="Google Shape;2437;p4"/>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8" name="Google Shape;2438;p4"/>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39" name="Google Shape;2439;p4"/>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0" name="Google Shape;2440;p4"/>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1" name="Google Shape;2441;p4"/>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2" name="Google Shape;2442;p4"/>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3" name="Google Shape;2443;p4"/>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4" name="Google Shape;2444;p4"/>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5" name="Google Shape;2445;p4"/>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6" name="Google Shape;2446;p4"/>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7" name="Google Shape;2447;p4"/>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8" name="Google Shape;2448;p4"/>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49" name="Google Shape;2449;p4"/>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0" name="Google Shape;2450;p4"/>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1" name="Google Shape;2451;p4"/>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2" name="Google Shape;2452;p4"/>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3" name="Google Shape;2453;p4"/>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4" name="Google Shape;2454;p4"/>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5" name="Google Shape;2455;p4"/>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6" name="Google Shape;2456;p4"/>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7" name="Google Shape;2457;p4"/>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8" name="Google Shape;2458;p4"/>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59" name="Google Shape;2459;p4"/>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0" name="Google Shape;2460;p4"/>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1" name="Google Shape;2461;p4"/>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2" name="Google Shape;2462;p4"/>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3" name="Google Shape;2463;p4"/>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4" name="Google Shape;2464;p4"/>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5" name="Google Shape;2465;p4"/>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6" name="Google Shape;2466;p4"/>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7" name="Google Shape;2467;p4"/>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8" name="Google Shape;2468;p4"/>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69" name="Google Shape;2469;p4"/>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0" name="Google Shape;2470;p4"/>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1" name="Google Shape;2471;p4"/>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2" name="Google Shape;2472;p4"/>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3" name="Google Shape;2473;p4"/>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4" name="Google Shape;2474;p4"/>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5" name="Google Shape;2475;p4"/>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6" name="Google Shape;2476;p4"/>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7" name="Google Shape;2477;p4"/>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8" name="Google Shape;2478;p4"/>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79" name="Google Shape;2479;p4"/>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0" name="Google Shape;2480;p4"/>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1" name="Google Shape;2481;p4"/>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2" name="Google Shape;2482;p4"/>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3" name="Google Shape;2483;p4"/>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4" name="Google Shape;2484;p4"/>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2485" name="Google Shape;2485;p4"/>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2486" name="Google Shape;2486;p4"/>
          <p:cNvGrpSpPr/>
          <p:nvPr/>
        </p:nvGrpSpPr>
        <p:grpSpPr>
          <a:xfrm>
            <a:off x="-79368" y="-558092"/>
            <a:ext cx="9358095" cy="6205603"/>
            <a:chOff x="236675" y="487975"/>
            <a:chExt cx="7144675" cy="4737825"/>
          </a:xfrm>
        </p:grpSpPr>
        <p:sp>
          <p:nvSpPr>
            <p:cNvPr id="2487" name="Google Shape;2487;p4"/>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88" name="Google Shape;2488;p4"/>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89" name="Google Shape;2489;p4"/>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0" name="Google Shape;2490;p4"/>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1" name="Google Shape;2491;p4"/>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2" name="Google Shape;2492;p4"/>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3" name="Google Shape;2493;p4"/>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4" name="Google Shape;2494;p4"/>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5" name="Google Shape;2495;p4"/>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6" name="Google Shape;2496;p4"/>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7" name="Google Shape;2497;p4"/>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8" name="Google Shape;2498;p4"/>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499" name="Google Shape;2499;p4"/>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0" name="Google Shape;2500;p4"/>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1" name="Google Shape;2501;p4"/>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2" name="Google Shape;2502;p4"/>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3" name="Google Shape;2503;p4"/>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4" name="Google Shape;2504;p4"/>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5" name="Google Shape;2505;p4"/>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6" name="Google Shape;2506;p4"/>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7" name="Google Shape;2507;p4"/>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8" name="Google Shape;2508;p4"/>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09" name="Google Shape;2509;p4"/>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0" name="Google Shape;2510;p4"/>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1" name="Google Shape;2511;p4"/>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2" name="Google Shape;2512;p4"/>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3" name="Google Shape;2513;p4"/>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4" name="Google Shape;2514;p4"/>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5" name="Google Shape;2515;p4"/>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6" name="Google Shape;2516;p4"/>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7" name="Google Shape;2517;p4"/>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8" name="Google Shape;2518;p4"/>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19" name="Google Shape;2519;p4"/>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0" name="Google Shape;2520;p4"/>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1" name="Google Shape;2521;p4"/>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2" name="Google Shape;2522;p4"/>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3" name="Google Shape;2523;p4"/>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4" name="Google Shape;2524;p4"/>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5" name="Google Shape;2525;p4"/>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6" name="Google Shape;2526;p4"/>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7" name="Google Shape;2527;p4"/>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8" name="Google Shape;2528;p4"/>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29" name="Google Shape;2529;p4"/>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0" name="Google Shape;2530;p4"/>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1" name="Google Shape;2531;p4"/>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2" name="Google Shape;2532;p4"/>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3" name="Google Shape;2533;p4"/>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4" name="Google Shape;2534;p4"/>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5" name="Google Shape;2535;p4"/>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6" name="Google Shape;2536;p4"/>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7" name="Google Shape;2537;p4"/>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8" name="Google Shape;2538;p4"/>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39" name="Google Shape;2539;p4"/>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0" name="Google Shape;2540;p4"/>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1" name="Google Shape;2541;p4"/>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2" name="Google Shape;2542;p4"/>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3" name="Google Shape;2543;p4"/>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4" name="Google Shape;2544;p4"/>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5" name="Google Shape;2545;p4"/>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6" name="Google Shape;2546;p4"/>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7" name="Google Shape;2547;p4"/>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8" name="Google Shape;2548;p4"/>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49" name="Google Shape;2549;p4"/>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0" name="Google Shape;2550;p4"/>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1" name="Google Shape;2551;p4"/>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2" name="Google Shape;2552;p4"/>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3" name="Google Shape;2553;p4"/>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4" name="Google Shape;2554;p4"/>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5" name="Google Shape;2555;p4"/>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6" name="Google Shape;2556;p4"/>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7" name="Google Shape;2557;p4"/>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8" name="Google Shape;2558;p4"/>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59" name="Google Shape;2559;p4"/>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0" name="Google Shape;2560;p4"/>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1" name="Google Shape;2561;p4"/>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2" name="Google Shape;2562;p4"/>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3" name="Google Shape;2563;p4"/>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4" name="Google Shape;2564;p4"/>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5" name="Google Shape;2565;p4"/>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6" name="Google Shape;2566;p4"/>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7" name="Google Shape;2567;p4"/>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8" name="Google Shape;2568;p4"/>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69" name="Google Shape;2569;p4"/>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0" name="Google Shape;2570;p4"/>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1" name="Google Shape;2571;p4"/>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2" name="Google Shape;2572;p4"/>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3" name="Google Shape;2573;p4"/>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4" name="Google Shape;2574;p4"/>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5" name="Google Shape;2575;p4"/>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6" name="Google Shape;2576;p4"/>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7" name="Google Shape;2577;p4"/>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8" name="Google Shape;2578;p4"/>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79" name="Google Shape;2579;p4"/>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0" name="Google Shape;2580;p4"/>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1" name="Google Shape;2581;p4"/>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2" name="Google Shape;2582;p4"/>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3" name="Google Shape;2583;p4"/>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4" name="Google Shape;2584;p4"/>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5" name="Google Shape;2585;p4"/>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6" name="Google Shape;2586;p4"/>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7" name="Google Shape;2587;p4"/>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8" name="Google Shape;2588;p4"/>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89" name="Google Shape;2589;p4"/>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0" name="Google Shape;2590;p4"/>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1" name="Google Shape;2591;p4"/>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2" name="Google Shape;2592;p4"/>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3" name="Google Shape;2593;p4"/>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4" name="Google Shape;2594;p4"/>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5" name="Google Shape;2595;p4"/>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6" name="Google Shape;2596;p4"/>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7" name="Google Shape;2597;p4"/>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8" name="Google Shape;2598;p4"/>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599" name="Google Shape;2599;p4"/>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0" name="Google Shape;2600;p4"/>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1" name="Google Shape;2601;p4"/>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2" name="Google Shape;2602;p4"/>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3" name="Google Shape;2603;p4"/>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4" name="Google Shape;2604;p4"/>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5" name="Google Shape;2605;p4"/>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6" name="Google Shape;2606;p4"/>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2607" name="Google Shape;2607;p4"/>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2608" name="Google Shape;2608;p4"/>
          <p:cNvSpPr txBox="1">
            <a:spLocks noGrp="1"/>
          </p:cNvSpPr>
          <p:nvPr>
            <p:ph type="title"/>
          </p:nvPr>
        </p:nvSpPr>
        <p:spPr>
          <a:xfrm>
            <a:off x="817300" y="445025"/>
            <a:ext cx="4464900" cy="5727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09" name="Google Shape;2609;p4"/>
          <p:cNvSpPr txBox="1">
            <a:spLocks noGrp="1"/>
          </p:cNvSpPr>
          <p:nvPr>
            <p:ph type="body" idx="1"/>
          </p:nvPr>
        </p:nvSpPr>
        <p:spPr>
          <a:xfrm>
            <a:off x="817300" y="2225275"/>
            <a:ext cx="5552100" cy="2343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820081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10"/>
        <p:cNvGrpSpPr/>
        <p:nvPr/>
      </p:nvGrpSpPr>
      <p:grpSpPr>
        <a:xfrm>
          <a:off x="0" y="0"/>
          <a:ext cx="0" cy="0"/>
          <a:chOff x="0" y="0"/>
          <a:chExt cx="0" cy="0"/>
        </a:xfrm>
      </p:grpSpPr>
      <p:sp>
        <p:nvSpPr>
          <p:cNvPr id="2611" name="Google Shape;261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grpSp>
        <p:nvGrpSpPr>
          <p:cNvPr id="2612" name="Google Shape;2612;p5"/>
          <p:cNvGrpSpPr/>
          <p:nvPr/>
        </p:nvGrpSpPr>
        <p:grpSpPr>
          <a:xfrm>
            <a:off x="-121" y="220623"/>
            <a:ext cx="9171930" cy="4672647"/>
            <a:chOff x="238125" y="1020352"/>
            <a:chExt cx="7163891" cy="3649650"/>
          </a:xfrm>
        </p:grpSpPr>
        <p:sp>
          <p:nvSpPr>
            <p:cNvPr id="2613" name="Google Shape;2613;p5"/>
            <p:cNvSpPr/>
            <p:nvPr/>
          </p:nvSpPr>
          <p:spPr>
            <a:xfrm>
              <a:off x="4330525" y="3218300"/>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14" name="Google Shape;2614;p5"/>
            <p:cNvSpPr/>
            <p:nvPr/>
          </p:nvSpPr>
          <p:spPr>
            <a:xfrm>
              <a:off x="238125" y="1020352"/>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15" name="Google Shape;2615;p5"/>
            <p:cNvSpPr/>
            <p:nvPr/>
          </p:nvSpPr>
          <p:spPr>
            <a:xfrm>
              <a:off x="259741" y="1933406"/>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16" name="Google Shape;2616;p5"/>
            <p:cNvSpPr/>
            <p:nvPr/>
          </p:nvSpPr>
          <p:spPr>
            <a:xfrm>
              <a:off x="259741" y="2948302"/>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2617" name="Google Shape;2617;p5"/>
          <p:cNvGrpSpPr/>
          <p:nvPr/>
        </p:nvGrpSpPr>
        <p:grpSpPr>
          <a:xfrm>
            <a:off x="23568" y="-688301"/>
            <a:ext cx="9152207" cy="6520116"/>
            <a:chOff x="238075" y="312675"/>
            <a:chExt cx="7142350" cy="5088275"/>
          </a:xfrm>
        </p:grpSpPr>
        <p:sp>
          <p:nvSpPr>
            <p:cNvPr id="2618" name="Google Shape;2618;p5"/>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19" name="Google Shape;2619;p5"/>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0" name="Google Shape;2620;p5"/>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1" name="Google Shape;2621;p5"/>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2" name="Google Shape;2622;p5"/>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3" name="Google Shape;2623;p5"/>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4" name="Google Shape;2624;p5"/>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5" name="Google Shape;2625;p5"/>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6" name="Google Shape;2626;p5"/>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7" name="Google Shape;2627;p5"/>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8" name="Google Shape;2628;p5"/>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29" name="Google Shape;2629;p5"/>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0" name="Google Shape;2630;p5"/>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1" name="Google Shape;2631;p5"/>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2" name="Google Shape;2632;p5"/>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3" name="Google Shape;2633;p5"/>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4" name="Google Shape;2634;p5"/>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5" name="Google Shape;2635;p5"/>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6" name="Google Shape;2636;p5"/>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7" name="Google Shape;2637;p5"/>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8" name="Google Shape;2638;p5"/>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39" name="Google Shape;2639;p5"/>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0" name="Google Shape;2640;p5"/>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1" name="Google Shape;2641;p5"/>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2" name="Google Shape;2642;p5"/>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3" name="Google Shape;2643;p5"/>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4" name="Google Shape;2644;p5"/>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5" name="Google Shape;2645;p5"/>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6" name="Google Shape;2646;p5"/>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7" name="Google Shape;2647;p5"/>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8" name="Google Shape;2648;p5"/>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49" name="Google Shape;2649;p5"/>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0" name="Google Shape;2650;p5"/>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1" name="Google Shape;2651;p5"/>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2" name="Google Shape;2652;p5"/>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3" name="Google Shape;2653;p5"/>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4" name="Google Shape;2654;p5"/>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5" name="Google Shape;2655;p5"/>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6" name="Google Shape;2656;p5"/>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7" name="Google Shape;2657;p5"/>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8" name="Google Shape;2658;p5"/>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59" name="Google Shape;2659;p5"/>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0" name="Google Shape;2660;p5"/>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1" name="Google Shape;2661;p5"/>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2" name="Google Shape;2662;p5"/>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3" name="Google Shape;2663;p5"/>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4" name="Google Shape;2664;p5"/>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5" name="Google Shape;2665;p5"/>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6" name="Google Shape;2666;p5"/>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7" name="Google Shape;2667;p5"/>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8" name="Google Shape;2668;p5"/>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69" name="Google Shape;2669;p5"/>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0" name="Google Shape;2670;p5"/>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1" name="Google Shape;2671;p5"/>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2" name="Google Shape;2672;p5"/>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3" name="Google Shape;2673;p5"/>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4" name="Google Shape;2674;p5"/>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5" name="Google Shape;2675;p5"/>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6" name="Google Shape;2676;p5"/>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7" name="Google Shape;2677;p5"/>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8" name="Google Shape;2678;p5"/>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79" name="Google Shape;2679;p5"/>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0" name="Google Shape;2680;p5"/>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1" name="Google Shape;2681;p5"/>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2" name="Google Shape;2682;p5"/>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3" name="Google Shape;2683;p5"/>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4" name="Google Shape;2684;p5"/>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5" name="Google Shape;2685;p5"/>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6" name="Google Shape;2686;p5"/>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7" name="Google Shape;2687;p5"/>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8" name="Google Shape;2688;p5"/>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89" name="Google Shape;2689;p5"/>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0" name="Google Shape;2690;p5"/>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1" name="Google Shape;2691;p5"/>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2" name="Google Shape;2692;p5"/>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3" name="Google Shape;2693;p5"/>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4" name="Google Shape;2694;p5"/>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5" name="Google Shape;2695;p5"/>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6" name="Google Shape;2696;p5"/>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7" name="Google Shape;2697;p5"/>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8" name="Google Shape;2698;p5"/>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699" name="Google Shape;2699;p5"/>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0" name="Google Shape;2700;p5"/>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1" name="Google Shape;2701;p5"/>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2" name="Google Shape;2702;p5"/>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3" name="Google Shape;2703;p5"/>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4" name="Google Shape;2704;p5"/>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5" name="Google Shape;2705;p5"/>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6" name="Google Shape;2706;p5"/>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7" name="Google Shape;2707;p5"/>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8" name="Google Shape;2708;p5"/>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09" name="Google Shape;2709;p5"/>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0" name="Google Shape;2710;p5"/>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1" name="Google Shape;2711;p5"/>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2" name="Google Shape;2712;p5"/>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3" name="Google Shape;2713;p5"/>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4" name="Google Shape;2714;p5"/>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5" name="Google Shape;2715;p5"/>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6" name="Google Shape;2716;p5"/>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7" name="Google Shape;2717;p5"/>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8" name="Google Shape;2718;p5"/>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19" name="Google Shape;2719;p5"/>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0" name="Google Shape;2720;p5"/>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1" name="Google Shape;2721;p5"/>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2" name="Google Shape;2722;p5"/>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3" name="Google Shape;2723;p5"/>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4" name="Google Shape;2724;p5"/>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5" name="Google Shape;2725;p5"/>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6" name="Google Shape;2726;p5"/>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7" name="Google Shape;2727;p5"/>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8" name="Google Shape;2728;p5"/>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29" name="Google Shape;2729;p5"/>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0" name="Google Shape;2730;p5"/>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1" name="Google Shape;2731;p5"/>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2" name="Google Shape;2732;p5"/>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3" name="Google Shape;2733;p5"/>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4" name="Google Shape;2734;p5"/>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5" name="Google Shape;2735;p5"/>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6" name="Google Shape;2736;p5"/>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7" name="Google Shape;2737;p5"/>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8" name="Google Shape;2738;p5"/>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39" name="Google Shape;2739;p5"/>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0" name="Google Shape;2740;p5"/>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1" name="Google Shape;2741;p5"/>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2" name="Google Shape;2742;p5"/>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3" name="Google Shape;2743;p5"/>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4" name="Google Shape;2744;p5"/>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5" name="Google Shape;2745;p5"/>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6" name="Google Shape;2746;p5"/>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7" name="Google Shape;2747;p5"/>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8" name="Google Shape;2748;p5"/>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49" name="Google Shape;2749;p5"/>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0" name="Google Shape;2750;p5"/>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1" name="Google Shape;2751;p5"/>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2" name="Google Shape;2752;p5"/>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3" name="Google Shape;2753;p5"/>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4" name="Google Shape;2754;p5"/>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5" name="Google Shape;2755;p5"/>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6" name="Google Shape;2756;p5"/>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7" name="Google Shape;2757;p5"/>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8" name="Google Shape;2758;p5"/>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59" name="Google Shape;2759;p5"/>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0" name="Google Shape;2760;p5"/>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1" name="Google Shape;2761;p5"/>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2" name="Google Shape;2762;p5"/>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3" name="Google Shape;2763;p5"/>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4" name="Google Shape;2764;p5"/>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5" name="Google Shape;2765;p5"/>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6" name="Google Shape;2766;p5"/>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7" name="Google Shape;2767;p5"/>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8" name="Google Shape;2768;p5"/>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69" name="Google Shape;2769;p5"/>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0" name="Google Shape;2770;p5"/>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1" name="Google Shape;2771;p5"/>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2" name="Google Shape;2772;p5"/>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3" name="Google Shape;2773;p5"/>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4" name="Google Shape;2774;p5"/>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5" name="Google Shape;2775;p5"/>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6" name="Google Shape;2776;p5"/>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7" name="Google Shape;2777;p5"/>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8" name="Google Shape;2778;p5"/>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79" name="Google Shape;2779;p5"/>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0" name="Google Shape;2780;p5"/>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1" name="Google Shape;2781;p5"/>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2" name="Google Shape;2782;p5"/>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3" name="Google Shape;2783;p5"/>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4" name="Google Shape;2784;p5"/>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5" name="Google Shape;2785;p5"/>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6" name="Google Shape;2786;p5"/>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7" name="Google Shape;2787;p5"/>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8" name="Google Shape;2788;p5"/>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89" name="Google Shape;2789;p5"/>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0" name="Google Shape;2790;p5"/>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1" name="Google Shape;2791;p5"/>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2" name="Google Shape;2792;p5"/>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3" name="Google Shape;2793;p5"/>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4" name="Google Shape;2794;p5"/>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5" name="Google Shape;2795;p5"/>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6" name="Google Shape;2796;p5"/>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7" name="Google Shape;2797;p5"/>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8" name="Google Shape;2798;p5"/>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799" name="Google Shape;2799;p5"/>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0" name="Google Shape;2800;p5"/>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1" name="Google Shape;2801;p5"/>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2" name="Google Shape;2802;p5"/>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3" name="Google Shape;2803;p5"/>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4" name="Google Shape;2804;p5"/>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5" name="Google Shape;2805;p5"/>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6" name="Google Shape;2806;p5"/>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7" name="Google Shape;2807;p5"/>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8" name="Google Shape;2808;p5"/>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09" name="Google Shape;2809;p5"/>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0" name="Google Shape;2810;p5"/>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1" name="Google Shape;2811;p5"/>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2" name="Google Shape;2812;p5"/>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3" name="Google Shape;2813;p5"/>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4" name="Google Shape;2814;p5"/>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5" name="Google Shape;2815;p5"/>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6" name="Google Shape;2816;p5"/>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7" name="Google Shape;2817;p5"/>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8" name="Google Shape;2818;p5"/>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19" name="Google Shape;2819;p5"/>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0" name="Google Shape;2820;p5"/>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1" name="Google Shape;2821;p5"/>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2" name="Google Shape;2822;p5"/>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3" name="Google Shape;2823;p5"/>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4" name="Google Shape;2824;p5"/>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5" name="Google Shape;2825;p5"/>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6" name="Google Shape;2826;p5"/>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7" name="Google Shape;2827;p5"/>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8" name="Google Shape;2828;p5"/>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29" name="Google Shape;2829;p5"/>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0" name="Google Shape;2830;p5"/>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1" name="Google Shape;2831;p5"/>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2" name="Google Shape;2832;p5"/>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3" name="Google Shape;2833;p5"/>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4" name="Google Shape;2834;p5"/>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5" name="Google Shape;2835;p5"/>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6" name="Google Shape;2836;p5"/>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7" name="Google Shape;2837;p5"/>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8" name="Google Shape;2838;p5"/>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39" name="Google Shape;2839;p5"/>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0" name="Google Shape;2840;p5"/>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1" name="Google Shape;2841;p5"/>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2" name="Google Shape;2842;p5"/>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3" name="Google Shape;2843;p5"/>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4" name="Google Shape;2844;p5"/>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5" name="Google Shape;2845;p5"/>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6" name="Google Shape;2846;p5"/>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7" name="Google Shape;2847;p5"/>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8" name="Google Shape;2848;p5"/>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49" name="Google Shape;2849;p5"/>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0" name="Google Shape;2850;p5"/>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1" name="Google Shape;2851;p5"/>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2" name="Google Shape;2852;p5"/>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3" name="Google Shape;2853;p5"/>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4" name="Google Shape;2854;p5"/>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5" name="Google Shape;2855;p5"/>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6" name="Google Shape;2856;p5"/>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7" name="Google Shape;2857;p5"/>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8" name="Google Shape;2858;p5"/>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59" name="Google Shape;2859;p5"/>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0" name="Google Shape;2860;p5"/>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1" name="Google Shape;2861;p5"/>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2" name="Google Shape;2862;p5"/>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3" name="Google Shape;2863;p5"/>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4" name="Google Shape;2864;p5"/>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5" name="Google Shape;2865;p5"/>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6" name="Google Shape;2866;p5"/>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7" name="Google Shape;2867;p5"/>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8" name="Google Shape;2868;p5"/>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69" name="Google Shape;2869;p5"/>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0" name="Google Shape;2870;p5"/>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1" name="Google Shape;2871;p5"/>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2" name="Google Shape;2872;p5"/>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3" name="Google Shape;2873;p5"/>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4" name="Google Shape;2874;p5"/>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5" name="Google Shape;2875;p5"/>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6" name="Google Shape;2876;p5"/>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7" name="Google Shape;2877;p5"/>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8" name="Google Shape;2878;p5"/>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79" name="Google Shape;2879;p5"/>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0" name="Google Shape;2880;p5"/>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1" name="Google Shape;2881;p5"/>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2" name="Google Shape;2882;p5"/>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3" name="Google Shape;2883;p5"/>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4" name="Google Shape;2884;p5"/>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5" name="Google Shape;2885;p5"/>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6" name="Google Shape;2886;p5"/>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7" name="Google Shape;2887;p5"/>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8" name="Google Shape;2888;p5"/>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89" name="Google Shape;2889;p5"/>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0" name="Google Shape;2890;p5"/>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1" name="Google Shape;2891;p5"/>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2" name="Google Shape;2892;p5"/>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3" name="Google Shape;2893;p5"/>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4" name="Google Shape;2894;p5"/>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5" name="Google Shape;2895;p5"/>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6" name="Google Shape;2896;p5"/>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7" name="Google Shape;2897;p5"/>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8" name="Google Shape;2898;p5"/>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899" name="Google Shape;2899;p5"/>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0" name="Google Shape;2900;p5"/>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1" name="Google Shape;2901;p5"/>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2" name="Google Shape;2902;p5"/>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3" name="Google Shape;2903;p5"/>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4" name="Google Shape;2904;p5"/>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5" name="Google Shape;2905;p5"/>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6" name="Google Shape;2906;p5"/>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7" name="Google Shape;2907;p5"/>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8" name="Google Shape;2908;p5"/>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09" name="Google Shape;2909;p5"/>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0" name="Google Shape;2910;p5"/>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1" name="Google Shape;2911;p5"/>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2" name="Google Shape;2912;p5"/>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3" name="Google Shape;2913;p5"/>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4" name="Google Shape;2914;p5"/>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5" name="Google Shape;2915;p5"/>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6" name="Google Shape;2916;p5"/>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7" name="Google Shape;2917;p5"/>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8" name="Google Shape;2918;p5"/>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19" name="Google Shape;2919;p5"/>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0" name="Google Shape;2920;p5"/>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1" name="Google Shape;2921;p5"/>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2" name="Google Shape;2922;p5"/>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3" name="Google Shape;2923;p5"/>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4" name="Google Shape;2924;p5"/>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5" name="Google Shape;2925;p5"/>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6" name="Google Shape;2926;p5"/>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7" name="Google Shape;2927;p5"/>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8" name="Google Shape;2928;p5"/>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29" name="Google Shape;2929;p5"/>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0" name="Google Shape;2930;p5"/>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1" name="Google Shape;2931;p5"/>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2" name="Google Shape;2932;p5"/>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3" name="Google Shape;2933;p5"/>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4" name="Google Shape;2934;p5"/>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5" name="Google Shape;2935;p5"/>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6" name="Google Shape;2936;p5"/>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7" name="Google Shape;2937;p5"/>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8" name="Google Shape;2938;p5"/>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39" name="Google Shape;2939;p5"/>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0" name="Google Shape;2940;p5"/>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1" name="Google Shape;2941;p5"/>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2" name="Google Shape;2942;p5"/>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3" name="Google Shape;2943;p5"/>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4" name="Google Shape;2944;p5"/>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5" name="Google Shape;2945;p5"/>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6" name="Google Shape;2946;p5"/>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7" name="Google Shape;2947;p5"/>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8" name="Google Shape;2948;p5"/>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49" name="Google Shape;2949;p5"/>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0" name="Google Shape;2950;p5"/>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1" name="Google Shape;2951;p5"/>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2" name="Google Shape;2952;p5"/>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3" name="Google Shape;2953;p5"/>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4" name="Google Shape;2954;p5"/>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5" name="Google Shape;2955;p5"/>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6" name="Google Shape;2956;p5"/>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7" name="Google Shape;2957;p5"/>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8" name="Google Shape;2958;p5"/>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59" name="Google Shape;2959;p5"/>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0" name="Google Shape;2960;p5"/>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1" name="Google Shape;2961;p5"/>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2" name="Google Shape;2962;p5"/>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3" name="Google Shape;2963;p5"/>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4" name="Google Shape;2964;p5"/>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5" name="Google Shape;2965;p5"/>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6" name="Google Shape;2966;p5"/>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7" name="Google Shape;2967;p5"/>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8" name="Google Shape;2968;p5"/>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69" name="Google Shape;2969;p5"/>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0" name="Google Shape;2970;p5"/>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1" name="Google Shape;2971;p5"/>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2" name="Google Shape;2972;p5"/>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3" name="Google Shape;2973;p5"/>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4" name="Google Shape;2974;p5"/>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5" name="Google Shape;2975;p5"/>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6" name="Google Shape;2976;p5"/>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7" name="Google Shape;2977;p5"/>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8" name="Google Shape;2978;p5"/>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79" name="Google Shape;2979;p5"/>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0" name="Google Shape;2980;p5"/>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1" name="Google Shape;2981;p5"/>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2" name="Google Shape;2982;p5"/>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3" name="Google Shape;2983;p5"/>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4" name="Google Shape;2984;p5"/>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5" name="Google Shape;2985;p5"/>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6" name="Google Shape;2986;p5"/>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7" name="Google Shape;2987;p5"/>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8" name="Google Shape;2988;p5"/>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89" name="Google Shape;2989;p5"/>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0" name="Google Shape;2990;p5"/>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1" name="Google Shape;2991;p5"/>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2" name="Google Shape;2992;p5"/>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3" name="Google Shape;2993;p5"/>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4" name="Google Shape;2994;p5"/>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5" name="Google Shape;2995;p5"/>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6" name="Google Shape;2996;p5"/>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7" name="Google Shape;2997;p5"/>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8" name="Google Shape;2998;p5"/>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2999" name="Google Shape;2999;p5"/>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0" name="Google Shape;3000;p5"/>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1" name="Google Shape;3001;p5"/>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2" name="Google Shape;3002;p5"/>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3" name="Google Shape;3003;p5"/>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4" name="Google Shape;3004;p5"/>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5" name="Google Shape;3005;p5"/>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6" name="Google Shape;3006;p5"/>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7" name="Google Shape;3007;p5"/>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8" name="Google Shape;3008;p5"/>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09" name="Google Shape;3009;p5"/>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0" name="Google Shape;3010;p5"/>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1" name="Google Shape;3011;p5"/>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2" name="Google Shape;3012;p5"/>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3" name="Google Shape;3013;p5"/>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4" name="Google Shape;3014;p5"/>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5" name="Google Shape;3015;p5"/>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6" name="Google Shape;3016;p5"/>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7" name="Google Shape;3017;p5"/>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8" name="Google Shape;3018;p5"/>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19" name="Google Shape;3019;p5"/>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0" name="Google Shape;3020;p5"/>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1" name="Google Shape;3021;p5"/>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2" name="Google Shape;3022;p5"/>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3" name="Google Shape;3023;p5"/>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4" name="Google Shape;3024;p5"/>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5" name="Google Shape;3025;p5"/>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6" name="Google Shape;3026;p5"/>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7" name="Google Shape;3027;p5"/>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8" name="Google Shape;3028;p5"/>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29" name="Google Shape;3029;p5"/>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0" name="Google Shape;3030;p5"/>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1" name="Google Shape;3031;p5"/>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2" name="Google Shape;3032;p5"/>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3" name="Google Shape;3033;p5"/>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4" name="Google Shape;3034;p5"/>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5" name="Google Shape;3035;p5"/>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6" name="Google Shape;3036;p5"/>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7" name="Google Shape;3037;p5"/>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8" name="Google Shape;3038;p5"/>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39" name="Google Shape;3039;p5"/>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0" name="Google Shape;3040;p5"/>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1" name="Google Shape;3041;p5"/>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2" name="Google Shape;3042;p5"/>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3" name="Google Shape;3043;p5"/>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4" name="Google Shape;3044;p5"/>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5" name="Google Shape;3045;p5"/>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6" name="Google Shape;3046;p5"/>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7" name="Google Shape;3047;p5"/>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8" name="Google Shape;3048;p5"/>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49" name="Google Shape;3049;p5"/>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0" name="Google Shape;3050;p5"/>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1" name="Google Shape;3051;p5"/>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2" name="Google Shape;3052;p5"/>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3" name="Google Shape;3053;p5"/>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4" name="Google Shape;3054;p5"/>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5" name="Google Shape;3055;p5"/>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6" name="Google Shape;3056;p5"/>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7" name="Google Shape;3057;p5"/>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8" name="Google Shape;3058;p5"/>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59" name="Google Shape;3059;p5"/>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0" name="Google Shape;3060;p5"/>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1" name="Google Shape;3061;p5"/>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2" name="Google Shape;3062;p5"/>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3" name="Google Shape;3063;p5"/>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4" name="Google Shape;3064;p5"/>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5" name="Google Shape;3065;p5"/>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6" name="Google Shape;3066;p5"/>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7" name="Google Shape;3067;p5"/>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8" name="Google Shape;3068;p5"/>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69" name="Google Shape;3069;p5"/>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0" name="Google Shape;3070;p5"/>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1" name="Google Shape;3071;p5"/>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2" name="Google Shape;3072;p5"/>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3" name="Google Shape;3073;p5"/>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4" name="Google Shape;3074;p5"/>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5" name="Google Shape;3075;p5"/>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6" name="Google Shape;3076;p5"/>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7" name="Google Shape;3077;p5"/>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8" name="Google Shape;3078;p5"/>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79" name="Google Shape;3079;p5"/>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0" name="Google Shape;3080;p5"/>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1" name="Google Shape;3081;p5"/>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2" name="Google Shape;3082;p5"/>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3" name="Google Shape;3083;p5"/>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4" name="Google Shape;3084;p5"/>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5" name="Google Shape;3085;p5"/>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6" name="Google Shape;3086;p5"/>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7" name="Google Shape;3087;p5"/>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8" name="Google Shape;3088;p5"/>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89" name="Google Shape;3089;p5"/>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0" name="Google Shape;3090;p5"/>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1" name="Google Shape;3091;p5"/>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2" name="Google Shape;3092;p5"/>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3" name="Google Shape;3093;p5"/>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4" name="Google Shape;3094;p5"/>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5" name="Google Shape;3095;p5"/>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6" name="Google Shape;3096;p5"/>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7" name="Google Shape;3097;p5"/>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8" name="Google Shape;3098;p5"/>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099" name="Google Shape;3099;p5"/>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0" name="Google Shape;3100;p5"/>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1" name="Google Shape;3101;p5"/>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2" name="Google Shape;3102;p5"/>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3" name="Google Shape;3103;p5"/>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4" name="Google Shape;3104;p5"/>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5" name="Google Shape;3105;p5"/>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6" name="Google Shape;3106;p5"/>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7" name="Google Shape;3107;p5"/>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8" name="Google Shape;3108;p5"/>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09" name="Google Shape;3109;p5"/>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0" name="Google Shape;3110;p5"/>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1" name="Google Shape;3111;p5"/>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2" name="Google Shape;3112;p5"/>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3" name="Google Shape;3113;p5"/>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4" name="Google Shape;3114;p5"/>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5" name="Google Shape;3115;p5"/>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6" name="Google Shape;3116;p5"/>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7" name="Google Shape;3117;p5"/>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8" name="Google Shape;3118;p5"/>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19" name="Google Shape;3119;p5"/>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0" name="Google Shape;3120;p5"/>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1" name="Google Shape;3121;p5"/>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2" name="Google Shape;3122;p5"/>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3" name="Google Shape;3123;p5"/>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4" name="Google Shape;3124;p5"/>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5" name="Google Shape;3125;p5"/>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6" name="Google Shape;3126;p5"/>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7" name="Google Shape;3127;p5"/>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8" name="Google Shape;3128;p5"/>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29" name="Google Shape;3129;p5"/>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0" name="Google Shape;3130;p5"/>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1" name="Google Shape;3131;p5"/>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2" name="Google Shape;3132;p5"/>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3" name="Google Shape;3133;p5"/>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4" name="Google Shape;3134;p5"/>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5" name="Google Shape;3135;p5"/>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6" name="Google Shape;3136;p5"/>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7" name="Google Shape;3137;p5"/>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8" name="Google Shape;3138;p5"/>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39" name="Google Shape;3139;p5"/>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0" name="Google Shape;3140;p5"/>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1" name="Google Shape;3141;p5"/>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2" name="Google Shape;3142;p5"/>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3" name="Google Shape;3143;p5"/>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4" name="Google Shape;3144;p5"/>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5" name="Google Shape;3145;p5"/>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6" name="Google Shape;3146;p5"/>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7" name="Google Shape;3147;p5"/>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8" name="Google Shape;3148;p5"/>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49" name="Google Shape;3149;p5"/>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0" name="Google Shape;3150;p5"/>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1" name="Google Shape;3151;p5"/>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2" name="Google Shape;3152;p5"/>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3" name="Google Shape;3153;p5"/>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4" name="Google Shape;3154;p5"/>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5" name="Google Shape;3155;p5"/>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6" name="Google Shape;3156;p5"/>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7" name="Google Shape;3157;p5"/>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8" name="Google Shape;3158;p5"/>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59" name="Google Shape;3159;p5"/>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0" name="Google Shape;3160;p5"/>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1" name="Google Shape;3161;p5"/>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2" name="Google Shape;3162;p5"/>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3" name="Google Shape;3163;p5"/>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4" name="Google Shape;3164;p5"/>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5" name="Google Shape;3165;p5"/>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6" name="Google Shape;3166;p5"/>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7" name="Google Shape;3167;p5"/>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8" name="Google Shape;3168;p5"/>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69" name="Google Shape;3169;p5"/>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0" name="Google Shape;3170;p5"/>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1" name="Google Shape;3171;p5"/>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2" name="Google Shape;3172;p5"/>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3" name="Google Shape;3173;p5"/>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4" name="Google Shape;3174;p5"/>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5" name="Google Shape;3175;p5"/>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6" name="Google Shape;3176;p5"/>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7" name="Google Shape;3177;p5"/>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8" name="Google Shape;3178;p5"/>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79" name="Google Shape;3179;p5"/>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0" name="Google Shape;3180;p5"/>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1" name="Google Shape;3181;p5"/>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2" name="Google Shape;3182;p5"/>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3" name="Google Shape;3183;p5"/>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4" name="Google Shape;3184;p5"/>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5" name="Google Shape;3185;p5"/>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6" name="Google Shape;3186;p5"/>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7" name="Google Shape;3187;p5"/>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8" name="Google Shape;3188;p5"/>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89" name="Google Shape;3189;p5"/>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0" name="Google Shape;3190;p5"/>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1" name="Google Shape;3191;p5"/>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2" name="Google Shape;3192;p5"/>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3" name="Google Shape;3193;p5"/>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4" name="Google Shape;3194;p5"/>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5" name="Google Shape;3195;p5"/>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6" name="Google Shape;3196;p5"/>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7" name="Google Shape;3197;p5"/>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8" name="Google Shape;3198;p5"/>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199" name="Google Shape;3199;p5"/>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200" name="Google Shape;3200;p5"/>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3201" name="Google Shape;3201;p5"/>
          <p:cNvGrpSpPr/>
          <p:nvPr/>
        </p:nvGrpSpPr>
        <p:grpSpPr>
          <a:xfrm>
            <a:off x="-128548" y="-596017"/>
            <a:ext cx="9357872" cy="6281452"/>
            <a:chOff x="235375" y="458950"/>
            <a:chExt cx="7145050" cy="4796100"/>
          </a:xfrm>
        </p:grpSpPr>
        <p:sp>
          <p:nvSpPr>
            <p:cNvPr id="3202" name="Google Shape;3202;p5"/>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3" name="Google Shape;3203;p5"/>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4" name="Google Shape;3204;p5"/>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5" name="Google Shape;3205;p5"/>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6" name="Google Shape;3206;p5"/>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7" name="Google Shape;3207;p5"/>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8" name="Google Shape;3208;p5"/>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09" name="Google Shape;3209;p5"/>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0" name="Google Shape;3210;p5"/>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1" name="Google Shape;3211;p5"/>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2" name="Google Shape;3212;p5"/>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3" name="Google Shape;3213;p5"/>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4" name="Google Shape;3214;p5"/>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5" name="Google Shape;3215;p5"/>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6" name="Google Shape;3216;p5"/>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7" name="Google Shape;3217;p5"/>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8" name="Google Shape;3218;p5"/>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19" name="Google Shape;3219;p5"/>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0" name="Google Shape;3220;p5"/>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1" name="Google Shape;3221;p5"/>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2" name="Google Shape;3222;p5"/>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3" name="Google Shape;3223;p5"/>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4" name="Google Shape;3224;p5"/>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5" name="Google Shape;3225;p5"/>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6" name="Google Shape;3226;p5"/>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7" name="Google Shape;3227;p5"/>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8" name="Google Shape;3228;p5"/>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29" name="Google Shape;3229;p5"/>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0" name="Google Shape;3230;p5"/>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1" name="Google Shape;3231;p5"/>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2" name="Google Shape;3232;p5"/>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3" name="Google Shape;3233;p5"/>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4" name="Google Shape;3234;p5"/>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5" name="Google Shape;3235;p5"/>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6" name="Google Shape;3236;p5"/>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7" name="Google Shape;3237;p5"/>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8" name="Google Shape;3238;p5"/>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39" name="Google Shape;3239;p5"/>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0" name="Google Shape;3240;p5"/>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1" name="Google Shape;3241;p5"/>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2" name="Google Shape;3242;p5"/>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3" name="Google Shape;3243;p5"/>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4" name="Google Shape;3244;p5"/>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5" name="Google Shape;3245;p5"/>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6" name="Google Shape;3246;p5"/>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7" name="Google Shape;3247;p5"/>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8" name="Google Shape;3248;p5"/>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49" name="Google Shape;3249;p5"/>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0" name="Google Shape;3250;p5"/>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1" name="Google Shape;3251;p5"/>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2" name="Google Shape;3252;p5"/>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3" name="Google Shape;3253;p5"/>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4" name="Google Shape;3254;p5"/>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5" name="Google Shape;3255;p5"/>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6" name="Google Shape;3256;p5"/>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7" name="Google Shape;3257;p5"/>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8" name="Google Shape;3258;p5"/>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59" name="Google Shape;3259;p5"/>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0" name="Google Shape;3260;p5"/>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1" name="Google Shape;3261;p5"/>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2" name="Google Shape;3262;p5"/>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3" name="Google Shape;3263;p5"/>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4" name="Google Shape;3264;p5"/>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5" name="Google Shape;3265;p5"/>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6" name="Google Shape;3266;p5"/>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7" name="Google Shape;3267;p5"/>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8" name="Google Shape;3268;p5"/>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69" name="Google Shape;3269;p5"/>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0" name="Google Shape;3270;p5"/>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1" name="Google Shape;3271;p5"/>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2" name="Google Shape;3272;p5"/>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3" name="Google Shape;3273;p5"/>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4" name="Google Shape;3274;p5"/>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5" name="Google Shape;3275;p5"/>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6" name="Google Shape;3276;p5"/>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7" name="Google Shape;3277;p5"/>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8" name="Google Shape;3278;p5"/>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79" name="Google Shape;3279;p5"/>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0" name="Google Shape;3280;p5"/>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1" name="Google Shape;3281;p5"/>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2" name="Google Shape;3282;p5"/>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3" name="Google Shape;3283;p5"/>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4" name="Google Shape;3284;p5"/>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5" name="Google Shape;3285;p5"/>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6" name="Google Shape;3286;p5"/>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7" name="Google Shape;3287;p5"/>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8" name="Google Shape;3288;p5"/>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89" name="Google Shape;3289;p5"/>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0" name="Google Shape;3290;p5"/>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1" name="Google Shape;3291;p5"/>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2" name="Google Shape;3292;p5"/>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3" name="Google Shape;3293;p5"/>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4" name="Google Shape;3294;p5"/>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5" name="Google Shape;3295;p5"/>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6" name="Google Shape;3296;p5"/>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7" name="Google Shape;3297;p5"/>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8" name="Google Shape;3298;p5"/>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299" name="Google Shape;3299;p5"/>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0" name="Google Shape;3300;p5"/>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1" name="Google Shape;3301;p5"/>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2" name="Google Shape;3302;p5"/>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3" name="Google Shape;3303;p5"/>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4" name="Google Shape;3304;p5"/>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5" name="Google Shape;3305;p5"/>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6" name="Google Shape;3306;p5"/>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7" name="Google Shape;3307;p5"/>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8" name="Google Shape;3308;p5"/>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09" name="Google Shape;3309;p5"/>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0" name="Google Shape;3310;p5"/>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1" name="Google Shape;3311;p5"/>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2" name="Google Shape;3312;p5"/>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3" name="Google Shape;3313;p5"/>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4" name="Google Shape;3314;p5"/>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5" name="Google Shape;3315;p5"/>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6" name="Google Shape;3316;p5"/>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7" name="Google Shape;3317;p5"/>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8" name="Google Shape;3318;p5"/>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19" name="Google Shape;3319;p5"/>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0" name="Google Shape;3320;p5"/>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1" name="Google Shape;3321;p5"/>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2" name="Google Shape;3322;p5"/>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3" name="Google Shape;3323;p5"/>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4" name="Google Shape;3324;p5"/>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5" name="Google Shape;3325;p5"/>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6" name="Google Shape;3326;p5"/>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7" name="Google Shape;3327;p5"/>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8" name="Google Shape;3328;p5"/>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29" name="Google Shape;3329;p5"/>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0" name="Google Shape;3330;p5"/>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1" name="Google Shape;3331;p5"/>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2" name="Google Shape;3332;p5"/>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3" name="Google Shape;3333;p5"/>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4" name="Google Shape;3334;p5"/>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5" name="Google Shape;3335;p5"/>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6" name="Google Shape;3336;p5"/>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7" name="Google Shape;3337;p5"/>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8" name="Google Shape;3338;p5"/>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39" name="Google Shape;3339;p5"/>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0" name="Google Shape;3340;p5"/>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1" name="Google Shape;3341;p5"/>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2" name="Google Shape;3342;p5"/>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3" name="Google Shape;3343;p5"/>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4" name="Google Shape;3344;p5"/>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5" name="Google Shape;3345;p5"/>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6" name="Google Shape;3346;p5"/>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7" name="Google Shape;3347;p5"/>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8" name="Google Shape;3348;p5"/>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49" name="Google Shape;3349;p5"/>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50" name="Google Shape;3350;p5"/>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51" name="Google Shape;3351;p5"/>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52" name="Google Shape;3352;p5"/>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3353" name="Google Shape;3353;p5"/>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3354" name="Google Shape;3354;p5"/>
          <p:cNvGrpSpPr/>
          <p:nvPr/>
        </p:nvGrpSpPr>
        <p:grpSpPr>
          <a:xfrm>
            <a:off x="-79368" y="-558092"/>
            <a:ext cx="9358095" cy="6205603"/>
            <a:chOff x="236675" y="487975"/>
            <a:chExt cx="7144675" cy="4737825"/>
          </a:xfrm>
        </p:grpSpPr>
        <p:sp>
          <p:nvSpPr>
            <p:cNvPr id="3355" name="Google Shape;3355;p5"/>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56" name="Google Shape;3356;p5"/>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57" name="Google Shape;3357;p5"/>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58" name="Google Shape;3358;p5"/>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59" name="Google Shape;3359;p5"/>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0" name="Google Shape;3360;p5"/>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1" name="Google Shape;3361;p5"/>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2" name="Google Shape;3362;p5"/>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3" name="Google Shape;3363;p5"/>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4" name="Google Shape;3364;p5"/>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5" name="Google Shape;3365;p5"/>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6" name="Google Shape;3366;p5"/>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7" name="Google Shape;3367;p5"/>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8" name="Google Shape;3368;p5"/>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69" name="Google Shape;3369;p5"/>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0" name="Google Shape;3370;p5"/>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1" name="Google Shape;3371;p5"/>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2" name="Google Shape;3372;p5"/>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3" name="Google Shape;3373;p5"/>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4" name="Google Shape;3374;p5"/>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5" name="Google Shape;3375;p5"/>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6" name="Google Shape;3376;p5"/>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7" name="Google Shape;3377;p5"/>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8" name="Google Shape;3378;p5"/>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79" name="Google Shape;3379;p5"/>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0" name="Google Shape;3380;p5"/>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1" name="Google Shape;3381;p5"/>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2" name="Google Shape;3382;p5"/>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3" name="Google Shape;3383;p5"/>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4" name="Google Shape;3384;p5"/>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5" name="Google Shape;3385;p5"/>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6" name="Google Shape;3386;p5"/>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7" name="Google Shape;3387;p5"/>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8" name="Google Shape;3388;p5"/>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89" name="Google Shape;3389;p5"/>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0" name="Google Shape;3390;p5"/>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1" name="Google Shape;3391;p5"/>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2" name="Google Shape;3392;p5"/>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3" name="Google Shape;3393;p5"/>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4" name="Google Shape;3394;p5"/>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5" name="Google Shape;3395;p5"/>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6" name="Google Shape;3396;p5"/>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7" name="Google Shape;3397;p5"/>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8" name="Google Shape;3398;p5"/>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399" name="Google Shape;3399;p5"/>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0" name="Google Shape;3400;p5"/>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1" name="Google Shape;3401;p5"/>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2" name="Google Shape;3402;p5"/>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3" name="Google Shape;3403;p5"/>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4" name="Google Shape;3404;p5"/>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5" name="Google Shape;3405;p5"/>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6" name="Google Shape;3406;p5"/>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7" name="Google Shape;3407;p5"/>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8" name="Google Shape;3408;p5"/>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09" name="Google Shape;3409;p5"/>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0" name="Google Shape;3410;p5"/>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1" name="Google Shape;3411;p5"/>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2" name="Google Shape;3412;p5"/>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3" name="Google Shape;3413;p5"/>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4" name="Google Shape;3414;p5"/>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5" name="Google Shape;3415;p5"/>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6" name="Google Shape;3416;p5"/>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7" name="Google Shape;3417;p5"/>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8" name="Google Shape;3418;p5"/>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19" name="Google Shape;3419;p5"/>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0" name="Google Shape;3420;p5"/>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1" name="Google Shape;3421;p5"/>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2" name="Google Shape;3422;p5"/>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3" name="Google Shape;3423;p5"/>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4" name="Google Shape;3424;p5"/>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5" name="Google Shape;3425;p5"/>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6" name="Google Shape;3426;p5"/>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7" name="Google Shape;3427;p5"/>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8" name="Google Shape;3428;p5"/>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29" name="Google Shape;3429;p5"/>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0" name="Google Shape;3430;p5"/>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1" name="Google Shape;3431;p5"/>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2" name="Google Shape;3432;p5"/>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3" name="Google Shape;3433;p5"/>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4" name="Google Shape;3434;p5"/>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5" name="Google Shape;3435;p5"/>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6" name="Google Shape;3436;p5"/>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7" name="Google Shape;3437;p5"/>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8" name="Google Shape;3438;p5"/>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39" name="Google Shape;3439;p5"/>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0" name="Google Shape;3440;p5"/>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1" name="Google Shape;3441;p5"/>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2" name="Google Shape;3442;p5"/>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3" name="Google Shape;3443;p5"/>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4" name="Google Shape;3444;p5"/>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5" name="Google Shape;3445;p5"/>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6" name="Google Shape;3446;p5"/>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7" name="Google Shape;3447;p5"/>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8" name="Google Shape;3448;p5"/>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49" name="Google Shape;3449;p5"/>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0" name="Google Shape;3450;p5"/>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1" name="Google Shape;3451;p5"/>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2" name="Google Shape;3452;p5"/>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3" name="Google Shape;3453;p5"/>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4" name="Google Shape;3454;p5"/>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5" name="Google Shape;3455;p5"/>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6" name="Google Shape;3456;p5"/>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7" name="Google Shape;3457;p5"/>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8" name="Google Shape;3458;p5"/>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59" name="Google Shape;3459;p5"/>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0" name="Google Shape;3460;p5"/>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1" name="Google Shape;3461;p5"/>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2" name="Google Shape;3462;p5"/>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3" name="Google Shape;3463;p5"/>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4" name="Google Shape;3464;p5"/>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5" name="Google Shape;3465;p5"/>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6" name="Google Shape;3466;p5"/>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7" name="Google Shape;3467;p5"/>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8" name="Google Shape;3468;p5"/>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69" name="Google Shape;3469;p5"/>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0" name="Google Shape;3470;p5"/>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1" name="Google Shape;3471;p5"/>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2" name="Google Shape;3472;p5"/>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3" name="Google Shape;3473;p5"/>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4" name="Google Shape;3474;p5"/>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3475" name="Google Shape;3475;p5"/>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3476" name="Google Shape;3476;p5"/>
          <p:cNvSpPr txBox="1">
            <a:spLocks noGrp="1"/>
          </p:cNvSpPr>
          <p:nvPr>
            <p:ph type="body" idx="1"/>
          </p:nvPr>
        </p:nvSpPr>
        <p:spPr>
          <a:xfrm>
            <a:off x="817300" y="1372250"/>
            <a:ext cx="3216600" cy="3081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77" name="Google Shape;3477;p5"/>
          <p:cNvSpPr txBox="1">
            <a:spLocks noGrp="1"/>
          </p:cNvSpPr>
          <p:nvPr>
            <p:ph type="title"/>
          </p:nvPr>
        </p:nvSpPr>
        <p:spPr>
          <a:xfrm>
            <a:off x="817300" y="445025"/>
            <a:ext cx="4933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78" name="Google Shape;3478;p5"/>
          <p:cNvSpPr txBox="1">
            <a:spLocks noGrp="1"/>
          </p:cNvSpPr>
          <p:nvPr>
            <p:ph type="body" idx="2"/>
          </p:nvPr>
        </p:nvSpPr>
        <p:spPr>
          <a:xfrm>
            <a:off x="4423750" y="1372250"/>
            <a:ext cx="3216600" cy="3081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13659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79"/>
        <p:cNvGrpSpPr/>
        <p:nvPr/>
      </p:nvGrpSpPr>
      <p:grpSpPr>
        <a:xfrm>
          <a:off x="0" y="0"/>
          <a:ext cx="0" cy="0"/>
          <a:chOff x="0" y="0"/>
          <a:chExt cx="0" cy="0"/>
        </a:xfrm>
      </p:grpSpPr>
      <p:sp>
        <p:nvSpPr>
          <p:cNvPr id="3480" name="Google Shape;3480;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pPr/>
              <a:t>‹#›</a:t>
            </a:fld>
            <a:endParaRPr/>
          </a:p>
        </p:txBody>
      </p:sp>
      <p:sp>
        <p:nvSpPr>
          <p:cNvPr id="3481" name="Google Shape;3481;p6"/>
          <p:cNvSpPr txBox="1">
            <a:spLocks noGrp="1"/>
          </p:cNvSpPr>
          <p:nvPr>
            <p:ph type="title"/>
          </p:nvPr>
        </p:nvSpPr>
        <p:spPr>
          <a:xfrm>
            <a:off x="817300" y="445025"/>
            <a:ext cx="4464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482" name="Google Shape;3482;p6"/>
          <p:cNvGrpSpPr/>
          <p:nvPr/>
        </p:nvGrpSpPr>
        <p:grpSpPr>
          <a:xfrm>
            <a:off x="23568" y="-688301"/>
            <a:ext cx="9152207" cy="6520116"/>
            <a:chOff x="238075" y="312675"/>
            <a:chExt cx="7142350" cy="5088275"/>
          </a:xfrm>
        </p:grpSpPr>
        <p:sp>
          <p:nvSpPr>
            <p:cNvPr id="3483" name="Google Shape;3483;p6"/>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4" name="Google Shape;3484;p6"/>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5" name="Google Shape;3485;p6"/>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6" name="Google Shape;3486;p6"/>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7" name="Google Shape;3487;p6"/>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8" name="Google Shape;3488;p6"/>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89" name="Google Shape;3489;p6"/>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0" name="Google Shape;3490;p6"/>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1" name="Google Shape;3491;p6"/>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2" name="Google Shape;3492;p6"/>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3" name="Google Shape;3493;p6"/>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4" name="Google Shape;3494;p6"/>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5" name="Google Shape;3495;p6"/>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6" name="Google Shape;3496;p6"/>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7" name="Google Shape;3497;p6"/>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8" name="Google Shape;3498;p6"/>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499" name="Google Shape;3499;p6"/>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0" name="Google Shape;3500;p6"/>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1" name="Google Shape;3501;p6"/>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2" name="Google Shape;3502;p6"/>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3" name="Google Shape;3503;p6"/>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4" name="Google Shape;3504;p6"/>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5" name="Google Shape;3505;p6"/>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6" name="Google Shape;3506;p6"/>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7" name="Google Shape;3507;p6"/>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8" name="Google Shape;3508;p6"/>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09" name="Google Shape;3509;p6"/>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0" name="Google Shape;3510;p6"/>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1" name="Google Shape;3511;p6"/>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2" name="Google Shape;3512;p6"/>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3" name="Google Shape;3513;p6"/>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4" name="Google Shape;3514;p6"/>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5" name="Google Shape;3515;p6"/>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6" name="Google Shape;3516;p6"/>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7" name="Google Shape;3517;p6"/>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8" name="Google Shape;3518;p6"/>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19" name="Google Shape;3519;p6"/>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0" name="Google Shape;3520;p6"/>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1" name="Google Shape;3521;p6"/>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2" name="Google Shape;3522;p6"/>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3" name="Google Shape;3523;p6"/>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4" name="Google Shape;3524;p6"/>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5" name="Google Shape;3525;p6"/>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6" name="Google Shape;3526;p6"/>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7" name="Google Shape;3527;p6"/>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8" name="Google Shape;3528;p6"/>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29" name="Google Shape;3529;p6"/>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0" name="Google Shape;3530;p6"/>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1" name="Google Shape;3531;p6"/>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2" name="Google Shape;3532;p6"/>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3" name="Google Shape;3533;p6"/>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4" name="Google Shape;3534;p6"/>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5" name="Google Shape;3535;p6"/>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6" name="Google Shape;3536;p6"/>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7" name="Google Shape;3537;p6"/>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8" name="Google Shape;3538;p6"/>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39" name="Google Shape;3539;p6"/>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0" name="Google Shape;3540;p6"/>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1" name="Google Shape;3541;p6"/>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2" name="Google Shape;3542;p6"/>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3" name="Google Shape;3543;p6"/>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4" name="Google Shape;3544;p6"/>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5" name="Google Shape;3545;p6"/>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6" name="Google Shape;3546;p6"/>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7" name="Google Shape;3547;p6"/>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8" name="Google Shape;3548;p6"/>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49" name="Google Shape;3549;p6"/>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0" name="Google Shape;3550;p6"/>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1" name="Google Shape;3551;p6"/>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2" name="Google Shape;3552;p6"/>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3" name="Google Shape;3553;p6"/>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4" name="Google Shape;3554;p6"/>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5" name="Google Shape;3555;p6"/>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6" name="Google Shape;3556;p6"/>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7" name="Google Shape;3557;p6"/>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8" name="Google Shape;3558;p6"/>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59" name="Google Shape;3559;p6"/>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0" name="Google Shape;3560;p6"/>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1" name="Google Shape;3561;p6"/>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2" name="Google Shape;3562;p6"/>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3" name="Google Shape;3563;p6"/>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4" name="Google Shape;3564;p6"/>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5" name="Google Shape;3565;p6"/>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6" name="Google Shape;3566;p6"/>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7" name="Google Shape;3567;p6"/>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8" name="Google Shape;3568;p6"/>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69" name="Google Shape;3569;p6"/>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0" name="Google Shape;3570;p6"/>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1" name="Google Shape;3571;p6"/>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2" name="Google Shape;3572;p6"/>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3" name="Google Shape;3573;p6"/>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4" name="Google Shape;3574;p6"/>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5" name="Google Shape;3575;p6"/>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6" name="Google Shape;3576;p6"/>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7" name="Google Shape;3577;p6"/>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8" name="Google Shape;3578;p6"/>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79" name="Google Shape;3579;p6"/>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0" name="Google Shape;3580;p6"/>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1" name="Google Shape;3581;p6"/>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2" name="Google Shape;3582;p6"/>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3" name="Google Shape;3583;p6"/>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4" name="Google Shape;3584;p6"/>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5" name="Google Shape;3585;p6"/>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6" name="Google Shape;3586;p6"/>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7" name="Google Shape;3587;p6"/>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8" name="Google Shape;3588;p6"/>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89" name="Google Shape;3589;p6"/>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0" name="Google Shape;3590;p6"/>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1" name="Google Shape;3591;p6"/>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2" name="Google Shape;3592;p6"/>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3" name="Google Shape;3593;p6"/>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4" name="Google Shape;3594;p6"/>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5" name="Google Shape;3595;p6"/>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6" name="Google Shape;3596;p6"/>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7" name="Google Shape;3597;p6"/>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8" name="Google Shape;3598;p6"/>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599" name="Google Shape;3599;p6"/>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0" name="Google Shape;3600;p6"/>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1" name="Google Shape;3601;p6"/>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2" name="Google Shape;3602;p6"/>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3" name="Google Shape;3603;p6"/>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4" name="Google Shape;3604;p6"/>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5" name="Google Shape;3605;p6"/>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6" name="Google Shape;3606;p6"/>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7" name="Google Shape;3607;p6"/>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8" name="Google Shape;3608;p6"/>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09" name="Google Shape;3609;p6"/>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0" name="Google Shape;3610;p6"/>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1" name="Google Shape;3611;p6"/>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2" name="Google Shape;3612;p6"/>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3" name="Google Shape;3613;p6"/>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4" name="Google Shape;3614;p6"/>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5" name="Google Shape;3615;p6"/>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6" name="Google Shape;3616;p6"/>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7" name="Google Shape;3617;p6"/>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8" name="Google Shape;3618;p6"/>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19" name="Google Shape;3619;p6"/>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0" name="Google Shape;3620;p6"/>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1" name="Google Shape;3621;p6"/>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2" name="Google Shape;3622;p6"/>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3" name="Google Shape;3623;p6"/>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4" name="Google Shape;3624;p6"/>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5" name="Google Shape;3625;p6"/>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6" name="Google Shape;3626;p6"/>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7" name="Google Shape;3627;p6"/>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8" name="Google Shape;3628;p6"/>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29" name="Google Shape;3629;p6"/>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0" name="Google Shape;3630;p6"/>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1" name="Google Shape;3631;p6"/>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2" name="Google Shape;3632;p6"/>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3" name="Google Shape;3633;p6"/>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4" name="Google Shape;3634;p6"/>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5" name="Google Shape;3635;p6"/>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6" name="Google Shape;3636;p6"/>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7" name="Google Shape;3637;p6"/>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8" name="Google Shape;3638;p6"/>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39" name="Google Shape;3639;p6"/>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0" name="Google Shape;3640;p6"/>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1" name="Google Shape;3641;p6"/>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2" name="Google Shape;3642;p6"/>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3" name="Google Shape;3643;p6"/>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4" name="Google Shape;3644;p6"/>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5" name="Google Shape;3645;p6"/>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6" name="Google Shape;3646;p6"/>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7" name="Google Shape;3647;p6"/>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8" name="Google Shape;3648;p6"/>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49" name="Google Shape;3649;p6"/>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0" name="Google Shape;3650;p6"/>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1" name="Google Shape;3651;p6"/>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2" name="Google Shape;3652;p6"/>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3" name="Google Shape;3653;p6"/>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4" name="Google Shape;3654;p6"/>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5" name="Google Shape;3655;p6"/>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6" name="Google Shape;3656;p6"/>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7" name="Google Shape;3657;p6"/>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8" name="Google Shape;3658;p6"/>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59" name="Google Shape;3659;p6"/>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0" name="Google Shape;3660;p6"/>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1" name="Google Shape;3661;p6"/>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2" name="Google Shape;3662;p6"/>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3" name="Google Shape;3663;p6"/>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4" name="Google Shape;3664;p6"/>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5" name="Google Shape;3665;p6"/>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6" name="Google Shape;3666;p6"/>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7" name="Google Shape;3667;p6"/>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8" name="Google Shape;3668;p6"/>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69" name="Google Shape;3669;p6"/>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0" name="Google Shape;3670;p6"/>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1" name="Google Shape;3671;p6"/>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2" name="Google Shape;3672;p6"/>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3" name="Google Shape;3673;p6"/>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4" name="Google Shape;3674;p6"/>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5" name="Google Shape;3675;p6"/>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6" name="Google Shape;3676;p6"/>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7" name="Google Shape;3677;p6"/>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8" name="Google Shape;3678;p6"/>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79" name="Google Shape;3679;p6"/>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0" name="Google Shape;3680;p6"/>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1" name="Google Shape;3681;p6"/>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2" name="Google Shape;3682;p6"/>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3" name="Google Shape;3683;p6"/>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4" name="Google Shape;3684;p6"/>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5" name="Google Shape;3685;p6"/>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6" name="Google Shape;3686;p6"/>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7" name="Google Shape;3687;p6"/>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8" name="Google Shape;3688;p6"/>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89" name="Google Shape;3689;p6"/>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0" name="Google Shape;3690;p6"/>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1" name="Google Shape;3691;p6"/>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2" name="Google Shape;3692;p6"/>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3" name="Google Shape;3693;p6"/>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4" name="Google Shape;3694;p6"/>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5" name="Google Shape;3695;p6"/>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6" name="Google Shape;3696;p6"/>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7" name="Google Shape;3697;p6"/>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8" name="Google Shape;3698;p6"/>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699" name="Google Shape;3699;p6"/>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0" name="Google Shape;3700;p6"/>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1" name="Google Shape;3701;p6"/>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2" name="Google Shape;3702;p6"/>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3" name="Google Shape;3703;p6"/>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4" name="Google Shape;3704;p6"/>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5" name="Google Shape;3705;p6"/>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6" name="Google Shape;3706;p6"/>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7" name="Google Shape;3707;p6"/>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8" name="Google Shape;3708;p6"/>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09" name="Google Shape;3709;p6"/>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0" name="Google Shape;3710;p6"/>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1" name="Google Shape;3711;p6"/>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2" name="Google Shape;3712;p6"/>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3" name="Google Shape;3713;p6"/>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4" name="Google Shape;3714;p6"/>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5" name="Google Shape;3715;p6"/>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6" name="Google Shape;3716;p6"/>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7" name="Google Shape;3717;p6"/>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8" name="Google Shape;3718;p6"/>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19" name="Google Shape;3719;p6"/>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0" name="Google Shape;3720;p6"/>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1" name="Google Shape;3721;p6"/>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2" name="Google Shape;3722;p6"/>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3" name="Google Shape;3723;p6"/>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4" name="Google Shape;3724;p6"/>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5" name="Google Shape;3725;p6"/>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6" name="Google Shape;3726;p6"/>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7" name="Google Shape;3727;p6"/>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8" name="Google Shape;3728;p6"/>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29" name="Google Shape;3729;p6"/>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0" name="Google Shape;3730;p6"/>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1" name="Google Shape;3731;p6"/>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2" name="Google Shape;3732;p6"/>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3" name="Google Shape;3733;p6"/>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4" name="Google Shape;3734;p6"/>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5" name="Google Shape;3735;p6"/>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6" name="Google Shape;3736;p6"/>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7" name="Google Shape;3737;p6"/>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8" name="Google Shape;3738;p6"/>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39" name="Google Shape;3739;p6"/>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0" name="Google Shape;3740;p6"/>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1" name="Google Shape;3741;p6"/>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2" name="Google Shape;3742;p6"/>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3" name="Google Shape;3743;p6"/>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4" name="Google Shape;3744;p6"/>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5" name="Google Shape;3745;p6"/>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6" name="Google Shape;3746;p6"/>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7" name="Google Shape;3747;p6"/>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8" name="Google Shape;3748;p6"/>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49" name="Google Shape;3749;p6"/>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0" name="Google Shape;3750;p6"/>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1" name="Google Shape;3751;p6"/>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2" name="Google Shape;3752;p6"/>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3" name="Google Shape;3753;p6"/>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4" name="Google Shape;3754;p6"/>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5" name="Google Shape;3755;p6"/>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6" name="Google Shape;3756;p6"/>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7" name="Google Shape;3757;p6"/>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8" name="Google Shape;3758;p6"/>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59" name="Google Shape;3759;p6"/>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0" name="Google Shape;3760;p6"/>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1" name="Google Shape;3761;p6"/>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2" name="Google Shape;3762;p6"/>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3" name="Google Shape;3763;p6"/>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4" name="Google Shape;3764;p6"/>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5" name="Google Shape;3765;p6"/>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6" name="Google Shape;3766;p6"/>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7" name="Google Shape;3767;p6"/>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8" name="Google Shape;3768;p6"/>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69" name="Google Shape;3769;p6"/>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0" name="Google Shape;3770;p6"/>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1" name="Google Shape;3771;p6"/>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2" name="Google Shape;3772;p6"/>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3" name="Google Shape;3773;p6"/>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4" name="Google Shape;3774;p6"/>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5" name="Google Shape;3775;p6"/>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6" name="Google Shape;3776;p6"/>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7" name="Google Shape;3777;p6"/>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8" name="Google Shape;3778;p6"/>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79" name="Google Shape;3779;p6"/>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0" name="Google Shape;3780;p6"/>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1" name="Google Shape;3781;p6"/>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2" name="Google Shape;3782;p6"/>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3" name="Google Shape;3783;p6"/>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4" name="Google Shape;3784;p6"/>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5" name="Google Shape;3785;p6"/>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6" name="Google Shape;3786;p6"/>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7" name="Google Shape;3787;p6"/>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8" name="Google Shape;3788;p6"/>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89" name="Google Shape;3789;p6"/>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0" name="Google Shape;3790;p6"/>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1" name="Google Shape;3791;p6"/>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2" name="Google Shape;3792;p6"/>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3" name="Google Shape;3793;p6"/>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4" name="Google Shape;3794;p6"/>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5" name="Google Shape;3795;p6"/>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6" name="Google Shape;3796;p6"/>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7" name="Google Shape;3797;p6"/>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8" name="Google Shape;3798;p6"/>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799" name="Google Shape;3799;p6"/>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0" name="Google Shape;3800;p6"/>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1" name="Google Shape;3801;p6"/>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2" name="Google Shape;3802;p6"/>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3" name="Google Shape;3803;p6"/>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4" name="Google Shape;3804;p6"/>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5" name="Google Shape;3805;p6"/>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6" name="Google Shape;3806;p6"/>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7" name="Google Shape;3807;p6"/>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8" name="Google Shape;3808;p6"/>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09" name="Google Shape;3809;p6"/>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0" name="Google Shape;3810;p6"/>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1" name="Google Shape;3811;p6"/>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2" name="Google Shape;3812;p6"/>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3" name="Google Shape;3813;p6"/>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4" name="Google Shape;3814;p6"/>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5" name="Google Shape;3815;p6"/>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6" name="Google Shape;3816;p6"/>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7" name="Google Shape;3817;p6"/>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8" name="Google Shape;3818;p6"/>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19" name="Google Shape;3819;p6"/>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0" name="Google Shape;3820;p6"/>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1" name="Google Shape;3821;p6"/>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2" name="Google Shape;3822;p6"/>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3" name="Google Shape;3823;p6"/>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4" name="Google Shape;3824;p6"/>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5" name="Google Shape;3825;p6"/>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6" name="Google Shape;3826;p6"/>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7" name="Google Shape;3827;p6"/>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8" name="Google Shape;3828;p6"/>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29" name="Google Shape;3829;p6"/>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0" name="Google Shape;3830;p6"/>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1" name="Google Shape;3831;p6"/>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2" name="Google Shape;3832;p6"/>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3" name="Google Shape;3833;p6"/>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4" name="Google Shape;3834;p6"/>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5" name="Google Shape;3835;p6"/>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6" name="Google Shape;3836;p6"/>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7" name="Google Shape;3837;p6"/>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8" name="Google Shape;3838;p6"/>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39" name="Google Shape;3839;p6"/>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0" name="Google Shape;3840;p6"/>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1" name="Google Shape;3841;p6"/>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2" name="Google Shape;3842;p6"/>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3" name="Google Shape;3843;p6"/>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4" name="Google Shape;3844;p6"/>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5" name="Google Shape;3845;p6"/>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6" name="Google Shape;3846;p6"/>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7" name="Google Shape;3847;p6"/>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8" name="Google Shape;3848;p6"/>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49" name="Google Shape;3849;p6"/>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0" name="Google Shape;3850;p6"/>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1" name="Google Shape;3851;p6"/>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2" name="Google Shape;3852;p6"/>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3" name="Google Shape;3853;p6"/>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4" name="Google Shape;3854;p6"/>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5" name="Google Shape;3855;p6"/>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6" name="Google Shape;3856;p6"/>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7" name="Google Shape;3857;p6"/>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8" name="Google Shape;3858;p6"/>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59" name="Google Shape;3859;p6"/>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0" name="Google Shape;3860;p6"/>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1" name="Google Shape;3861;p6"/>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2" name="Google Shape;3862;p6"/>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3" name="Google Shape;3863;p6"/>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4" name="Google Shape;3864;p6"/>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5" name="Google Shape;3865;p6"/>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6" name="Google Shape;3866;p6"/>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7" name="Google Shape;3867;p6"/>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8" name="Google Shape;3868;p6"/>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69" name="Google Shape;3869;p6"/>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0" name="Google Shape;3870;p6"/>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1" name="Google Shape;3871;p6"/>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2" name="Google Shape;3872;p6"/>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3" name="Google Shape;3873;p6"/>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4" name="Google Shape;3874;p6"/>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5" name="Google Shape;3875;p6"/>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6" name="Google Shape;3876;p6"/>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7" name="Google Shape;3877;p6"/>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8" name="Google Shape;3878;p6"/>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79" name="Google Shape;3879;p6"/>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0" name="Google Shape;3880;p6"/>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1" name="Google Shape;3881;p6"/>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2" name="Google Shape;3882;p6"/>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3" name="Google Shape;3883;p6"/>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4" name="Google Shape;3884;p6"/>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5" name="Google Shape;3885;p6"/>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6" name="Google Shape;3886;p6"/>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7" name="Google Shape;3887;p6"/>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8" name="Google Shape;3888;p6"/>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89" name="Google Shape;3889;p6"/>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0" name="Google Shape;3890;p6"/>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1" name="Google Shape;3891;p6"/>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2" name="Google Shape;3892;p6"/>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3" name="Google Shape;3893;p6"/>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4" name="Google Shape;3894;p6"/>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5" name="Google Shape;3895;p6"/>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6" name="Google Shape;3896;p6"/>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7" name="Google Shape;3897;p6"/>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8" name="Google Shape;3898;p6"/>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899" name="Google Shape;3899;p6"/>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0" name="Google Shape;3900;p6"/>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1" name="Google Shape;3901;p6"/>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2" name="Google Shape;3902;p6"/>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3" name="Google Shape;3903;p6"/>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4" name="Google Shape;3904;p6"/>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5" name="Google Shape;3905;p6"/>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6" name="Google Shape;3906;p6"/>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7" name="Google Shape;3907;p6"/>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8" name="Google Shape;3908;p6"/>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09" name="Google Shape;3909;p6"/>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0" name="Google Shape;3910;p6"/>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1" name="Google Shape;3911;p6"/>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2" name="Google Shape;3912;p6"/>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3" name="Google Shape;3913;p6"/>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4" name="Google Shape;3914;p6"/>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5" name="Google Shape;3915;p6"/>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6" name="Google Shape;3916;p6"/>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7" name="Google Shape;3917;p6"/>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8" name="Google Shape;3918;p6"/>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19" name="Google Shape;3919;p6"/>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0" name="Google Shape;3920;p6"/>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1" name="Google Shape;3921;p6"/>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2" name="Google Shape;3922;p6"/>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3" name="Google Shape;3923;p6"/>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4" name="Google Shape;3924;p6"/>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5" name="Google Shape;3925;p6"/>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6" name="Google Shape;3926;p6"/>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7" name="Google Shape;3927;p6"/>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8" name="Google Shape;3928;p6"/>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29" name="Google Shape;3929;p6"/>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0" name="Google Shape;3930;p6"/>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1" name="Google Shape;3931;p6"/>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2" name="Google Shape;3932;p6"/>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3" name="Google Shape;3933;p6"/>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4" name="Google Shape;3934;p6"/>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5" name="Google Shape;3935;p6"/>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6" name="Google Shape;3936;p6"/>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7" name="Google Shape;3937;p6"/>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8" name="Google Shape;3938;p6"/>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39" name="Google Shape;3939;p6"/>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0" name="Google Shape;3940;p6"/>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1" name="Google Shape;3941;p6"/>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2" name="Google Shape;3942;p6"/>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3" name="Google Shape;3943;p6"/>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4" name="Google Shape;3944;p6"/>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5" name="Google Shape;3945;p6"/>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6" name="Google Shape;3946;p6"/>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7" name="Google Shape;3947;p6"/>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8" name="Google Shape;3948;p6"/>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49" name="Google Shape;3949;p6"/>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0" name="Google Shape;3950;p6"/>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1" name="Google Shape;3951;p6"/>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2" name="Google Shape;3952;p6"/>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3" name="Google Shape;3953;p6"/>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4" name="Google Shape;3954;p6"/>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5" name="Google Shape;3955;p6"/>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6" name="Google Shape;3956;p6"/>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7" name="Google Shape;3957;p6"/>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8" name="Google Shape;3958;p6"/>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59" name="Google Shape;3959;p6"/>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0" name="Google Shape;3960;p6"/>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1" name="Google Shape;3961;p6"/>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2" name="Google Shape;3962;p6"/>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3" name="Google Shape;3963;p6"/>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4" name="Google Shape;3964;p6"/>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5" name="Google Shape;3965;p6"/>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6" name="Google Shape;3966;p6"/>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7" name="Google Shape;3967;p6"/>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8" name="Google Shape;3968;p6"/>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69" name="Google Shape;3969;p6"/>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0" name="Google Shape;3970;p6"/>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1" name="Google Shape;3971;p6"/>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2" name="Google Shape;3972;p6"/>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3" name="Google Shape;3973;p6"/>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4" name="Google Shape;3974;p6"/>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5" name="Google Shape;3975;p6"/>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6" name="Google Shape;3976;p6"/>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7" name="Google Shape;3977;p6"/>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8" name="Google Shape;3978;p6"/>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79" name="Google Shape;3979;p6"/>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0" name="Google Shape;3980;p6"/>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1" name="Google Shape;3981;p6"/>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2" name="Google Shape;3982;p6"/>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3" name="Google Shape;3983;p6"/>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4" name="Google Shape;3984;p6"/>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5" name="Google Shape;3985;p6"/>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6" name="Google Shape;3986;p6"/>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7" name="Google Shape;3987;p6"/>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8" name="Google Shape;3988;p6"/>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89" name="Google Shape;3989;p6"/>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0" name="Google Shape;3990;p6"/>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1" name="Google Shape;3991;p6"/>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2" name="Google Shape;3992;p6"/>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3" name="Google Shape;3993;p6"/>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4" name="Google Shape;3994;p6"/>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5" name="Google Shape;3995;p6"/>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6" name="Google Shape;3996;p6"/>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7" name="Google Shape;3997;p6"/>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8" name="Google Shape;3998;p6"/>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3999" name="Google Shape;3999;p6"/>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0" name="Google Shape;4000;p6"/>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1" name="Google Shape;4001;p6"/>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2" name="Google Shape;4002;p6"/>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3" name="Google Shape;4003;p6"/>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4" name="Google Shape;4004;p6"/>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5" name="Google Shape;4005;p6"/>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6" name="Google Shape;4006;p6"/>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7" name="Google Shape;4007;p6"/>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8" name="Google Shape;4008;p6"/>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09" name="Google Shape;4009;p6"/>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0" name="Google Shape;4010;p6"/>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1" name="Google Shape;4011;p6"/>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2" name="Google Shape;4012;p6"/>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3" name="Google Shape;4013;p6"/>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4" name="Google Shape;4014;p6"/>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5" name="Google Shape;4015;p6"/>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6" name="Google Shape;4016;p6"/>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7" name="Google Shape;4017;p6"/>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8" name="Google Shape;4018;p6"/>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19" name="Google Shape;4019;p6"/>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0" name="Google Shape;4020;p6"/>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1" name="Google Shape;4021;p6"/>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2" name="Google Shape;4022;p6"/>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3" name="Google Shape;4023;p6"/>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4" name="Google Shape;4024;p6"/>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5" name="Google Shape;4025;p6"/>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6" name="Google Shape;4026;p6"/>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7" name="Google Shape;4027;p6"/>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8" name="Google Shape;4028;p6"/>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29" name="Google Shape;4029;p6"/>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0" name="Google Shape;4030;p6"/>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1" name="Google Shape;4031;p6"/>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2" name="Google Shape;4032;p6"/>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3" name="Google Shape;4033;p6"/>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4" name="Google Shape;4034;p6"/>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5" name="Google Shape;4035;p6"/>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6" name="Google Shape;4036;p6"/>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7" name="Google Shape;4037;p6"/>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8" name="Google Shape;4038;p6"/>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39" name="Google Shape;4039;p6"/>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0" name="Google Shape;4040;p6"/>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1" name="Google Shape;4041;p6"/>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2" name="Google Shape;4042;p6"/>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3" name="Google Shape;4043;p6"/>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4" name="Google Shape;4044;p6"/>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5" name="Google Shape;4045;p6"/>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6" name="Google Shape;4046;p6"/>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7" name="Google Shape;4047;p6"/>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8" name="Google Shape;4048;p6"/>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49" name="Google Shape;4049;p6"/>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0" name="Google Shape;4050;p6"/>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1" name="Google Shape;4051;p6"/>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2" name="Google Shape;4052;p6"/>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3" name="Google Shape;4053;p6"/>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4" name="Google Shape;4054;p6"/>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5" name="Google Shape;4055;p6"/>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6" name="Google Shape;4056;p6"/>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7" name="Google Shape;4057;p6"/>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8" name="Google Shape;4058;p6"/>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59" name="Google Shape;4059;p6"/>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0" name="Google Shape;4060;p6"/>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1" name="Google Shape;4061;p6"/>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2" name="Google Shape;4062;p6"/>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3" name="Google Shape;4063;p6"/>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4" name="Google Shape;4064;p6"/>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065" name="Google Shape;4065;p6"/>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4066" name="Google Shape;4066;p6"/>
          <p:cNvGrpSpPr/>
          <p:nvPr/>
        </p:nvGrpSpPr>
        <p:grpSpPr>
          <a:xfrm>
            <a:off x="-128548" y="-596017"/>
            <a:ext cx="9357872" cy="6281452"/>
            <a:chOff x="235375" y="458950"/>
            <a:chExt cx="7145050" cy="4796100"/>
          </a:xfrm>
        </p:grpSpPr>
        <p:sp>
          <p:nvSpPr>
            <p:cNvPr id="4067" name="Google Shape;4067;p6"/>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68" name="Google Shape;4068;p6"/>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69" name="Google Shape;4069;p6"/>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0" name="Google Shape;4070;p6"/>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1" name="Google Shape;4071;p6"/>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2" name="Google Shape;4072;p6"/>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3" name="Google Shape;4073;p6"/>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4" name="Google Shape;4074;p6"/>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5" name="Google Shape;4075;p6"/>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6" name="Google Shape;4076;p6"/>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7" name="Google Shape;4077;p6"/>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8" name="Google Shape;4078;p6"/>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79" name="Google Shape;4079;p6"/>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0" name="Google Shape;4080;p6"/>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1" name="Google Shape;4081;p6"/>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2" name="Google Shape;4082;p6"/>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3" name="Google Shape;4083;p6"/>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4" name="Google Shape;4084;p6"/>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5" name="Google Shape;4085;p6"/>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6" name="Google Shape;4086;p6"/>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7" name="Google Shape;4087;p6"/>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8" name="Google Shape;4088;p6"/>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89" name="Google Shape;4089;p6"/>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0" name="Google Shape;4090;p6"/>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1" name="Google Shape;4091;p6"/>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2" name="Google Shape;4092;p6"/>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3" name="Google Shape;4093;p6"/>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4" name="Google Shape;4094;p6"/>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5" name="Google Shape;4095;p6"/>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6" name="Google Shape;4096;p6"/>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7" name="Google Shape;4097;p6"/>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8" name="Google Shape;4098;p6"/>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099" name="Google Shape;4099;p6"/>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0" name="Google Shape;4100;p6"/>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1" name="Google Shape;4101;p6"/>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2" name="Google Shape;4102;p6"/>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3" name="Google Shape;4103;p6"/>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4" name="Google Shape;4104;p6"/>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5" name="Google Shape;4105;p6"/>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6" name="Google Shape;4106;p6"/>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7" name="Google Shape;4107;p6"/>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8" name="Google Shape;4108;p6"/>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09" name="Google Shape;4109;p6"/>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0" name="Google Shape;4110;p6"/>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1" name="Google Shape;4111;p6"/>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2" name="Google Shape;4112;p6"/>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3" name="Google Shape;4113;p6"/>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4" name="Google Shape;4114;p6"/>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5" name="Google Shape;4115;p6"/>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6" name="Google Shape;4116;p6"/>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7" name="Google Shape;4117;p6"/>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8" name="Google Shape;4118;p6"/>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19" name="Google Shape;4119;p6"/>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0" name="Google Shape;4120;p6"/>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1" name="Google Shape;4121;p6"/>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2" name="Google Shape;4122;p6"/>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3" name="Google Shape;4123;p6"/>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4" name="Google Shape;4124;p6"/>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5" name="Google Shape;4125;p6"/>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6" name="Google Shape;4126;p6"/>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7" name="Google Shape;4127;p6"/>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8" name="Google Shape;4128;p6"/>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29" name="Google Shape;4129;p6"/>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0" name="Google Shape;4130;p6"/>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1" name="Google Shape;4131;p6"/>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2" name="Google Shape;4132;p6"/>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3" name="Google Shape;4133;p6"/>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4" name="Google Shape;4134;p6"/>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5" name="Google Shape;4135;p6"/>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6" name="Google Shape;4136;p6"/>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7" name="Google Shape;4137;p6"/>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8" name="Google Shape;4138;p6"/>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39" name="Google Shape;4139;p6"/>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0" name="Google Shape;4140;p6"/>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1" name="Google Shape;4141;p6"/>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2" name="Google Shape;4142;p6"/>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3" name="Google Shape;4143;p6"/>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4" name="Google Shape;4144;p6"/>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5" name="Google Shape;4145;p6"/>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6" name="Google Shape;4146;p6"/>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7" name="Google Shape;4147;p6"/>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8" name="Google Shape;4148;p6"/>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49" name="Google Shape;4149;p6"/>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0" name="Google Shape;4150;p6"/>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1" name="Google Shape;4151;p6"/>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2" name="Google Shape;4152;p6"/>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3" name="Google Shape;4153;p6"/>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4" name="Google Shape;4154;p6"/>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5" name="Google Shape;4155;p6"/>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6" name="Google Shape;4156;p6"/>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7" name="Google Shape;4157;p6"/>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8" name="Google Shape;4158;p6"/>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59" name="Google Shape;4159;p6"/>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0" name="Google Shape;4160;p6"/>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1" name="Google Shape;4161;p6"/>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2" name="Google Shape;4162;p6"/>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3" name="Google Shape;4163;p6"/>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4" name="Google Shape;4164;p6"/>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5" name="Google Shape;4165;p6"/>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6" name="Google Shape;4166;p6"/>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7" name="Google Shape;4167;p6"/>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8" name="Google Shape;4168;p6"/>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69" name="Google Shape;4169;p6"/>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0" name="Google Shape;4170;p6"/>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1" name="Google Shape;4171;p6"/>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2" name="Google Shape;4172;p6"/>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3" name="Google Shape;4173;p6"/>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4" name="Google Shape;4174;p6"/>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5" name="Google Shape;4175;p6"/>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6" name="Google Shape;4176;p6"/>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7" name="Google Shape;4177;p6"/>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8" name="Google Shape;4178;p6"/>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79" name="Google Shape;4179;p6"/>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0" name="Google Shape;4180;p6"/>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1" name="Google Shape;4181;p6"/>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2" name="Google Shape;4182;p6"/>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3" name="Google Shape;4183;p6"/>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4" name="Google Shape;4184;p6"/>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5" name="Google Shape;4185;p6"/>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6" name="Google Shape;4186;p6"/>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7" name="Google Shape;4187;p6"/>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8" name="Google Shape;4188;p6"/>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89" name="Google Shape;4189;p6"/>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0" name="Google Shape;4190;p6"/>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1" name="Google Shape;4191;p6"/>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2" name="Google Shape;4192;p6"/>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3" name="Google Shape;4193;p6"/>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4" name="Google Shape;4194;p6"/>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5" name="Google Shape;4195;p6"/>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6" name="Google Shape;4196;p6"/>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7" name="Google Shape;4197;p6"/>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8" name="Google Shape;4198;p6"/>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199" name="Google Shape;4199;p6"/>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0" name="Google Shape;4200;p6"/>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1" name="Google Shape;4201;p6"/>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2" name="Google Shape;4202;p6"/>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3" name="Google Shape;4203;p6"/>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4" name="Google Shape;4204;p6"/>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5" name="Google Shape;4205;p6"/>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6" name="Google Shape;4206;p6"/>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7" name="Google Shape;4207;p6"/>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8" name="Google Shape;4208;p6"/>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09" name="Google Shape;4209;p6"/>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0" name="Google Shape;4210;p6"/>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1" name="Google Shape;4211;p6"/>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2" name="Google Shape;4212;p6"/>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3" name="Google Shape;4213;p6"/>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4" name="Google Shape;4214;p6"/>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5" name="Google Shape;4215;p6"/>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6" name="Google Shape;4216;p6"/>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7" name="Google Shape;4217;p6"/>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4218" name="Google Shape;4218;p6"/>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4219" name="Google Shape;4219;p6"/>
          <p:cNvGrpSpPr/>
          <p:nvPr/>
        </p:nvGrpSpPr>
        <p:grpSpPr>
          <a:xfrm>
            <a:off x="-79368" y="-558092"/>
            <a:ext cx="9358095" cy="6205603"/>
            <a:chOff x="236675" y="487975"/>
            <a:chExt cx="7144675" cy="4737825"/>
          </a:xfrm>
        </p:grpSpPr>
        <p:sp>
          <p:nvSpPr>
            <p:cNvPr id="4220" name="Google Shape;4220;p6"/>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1" name="Google Shape;4221;p6"/>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2" name="Google Shape;4222;p6"/>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3" name="Google Shape;4223;p6"/>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4" name="Google Shape;4224;p6"/>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5" name="Google Shape;4225;p6"/>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6" name="Google Shape;4226;p6"/>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7" name="Google Shape;4227;p6"/>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8" name="Google Shape;4228;p6"/>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29" name="Google Shape;4229;p6"/>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0" name="Google Shape;4230;p6"/>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1" name="Google Shape;4231;p6"/>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2" name="Google Shape;4232;p6"/>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3" name="Google Shape;4233;p6"/>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4" name="Google Shape;4234;p6"/>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5" name="Google Shape;4235;p6"/>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6" name="Google Shape;4236;p6"/>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7" name="Google Shape;4237;p6"/>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8" name="Google Shape;4238;p6"/>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39" name="Google Shape;4239;p6"/>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0" name="Google Shape;4240;p6"/>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1" name="Google Shape;4241;p6"/>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2" name="Google Shape;4242;p6"/>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3" name="Google Shape;4243;p6"/>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4" name="Google Shape;4244;p6"/>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5" name="Google Shape;4245;p6"/>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6" name="Google Shape;4246;p6"/>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7" name="Google Shape;4247;p6"/>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8" name="Google Shape;4248;p6"/>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49" name="Google Shape;4249;p6"/>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0" name="Google Shape;4250;p6"/>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1" name="Google Shape;4251;p6"/>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2" name="Google Shape;4252;p6"/>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3" name="Google Shape;4253;p6"/>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4" name="Google Shape;4254;p6"/>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5" name="Google Shape;4255;p6"/>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6" name="Google Shape;4256;p6"/>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7" name="Google Shape;4257;p6"/>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8" name="Google Shape;4258;p6"/>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59" name="Google Shape;4259;p6"/>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0" name="Google Shape;4260;p6"/>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1" name="Google Shape;4261;p6"/>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2" name="Google Shape;4262;p6"/>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3" name="Google Shape;4263;p6"/>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4" name="Google Shape;4264;p6"/>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5" name="Google Shape;4265;p6"/>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6" name="Google Shape;4266;p6"/>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7" name="Google Shape;4267;p6"/>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8" name="Google Shape;4268;p6"/>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69" name="Google Shape;4269;p6"/>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0" name="Google Shape;4270;p6"/>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1" name="Google Shape;4271;p6"/>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2" name="Google Shape;4272;p6"/>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3" name="Google Shape;4273;p6"/>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4" name="Google Shape;4274;p6"/>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5" name="Google Shape;4275;p6"/>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6" name="Google Shape;4276;p6"/>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7" name="Google Shape;4277;p6"/>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8" name="Google Shape;4278;p6"/>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79" name="Google Shape;4279;p6"/>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0" name="Google Shape;4280;p6"/>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1" name="Google Shape;4281;p6"/>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2" name="Google Shape;4282;p6"/>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3" name="Google Shape;4283;p6"/>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4" name="Google Shape;4284;p6"/>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5" name="Google Shape;4285;p6"/>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6" name="Google Shape;4286;p6"/>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7" name="Google Shape;4287;p6"/>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8" name="Google Shape;4288;p6"/>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89" name="Google Shape;4289;p6"/>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0" name="Google Shape;4290;p6"/>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1" name="Google Shape;4291;p6"/>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2" name="Google Shape;4292;p6"/>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3" name="Google Shape;4293;p6"/>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4" name="Google Shape;4294;p6"/>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5" name="Google Shape;4295;p6"/>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6" name="Google Shape;4296;p6"/>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7" name="Google Shape;4297;p6"/>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8" name="Google Shape;4298;p6"/>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299" name="Google Shape;4299;p6"/>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0" name="Google Shape;4300;p6"/>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1" name="Google Shape;4301;p6"/>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2" name="Google Shape;4302;p6"/>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3" name="Google Shape;4303;p6"/>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4" name="Google Shape;4304;p6"/>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5" name="Google Shape;4305;p6"/>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6" name="Google Shape;4306;p6"/>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7" name="Google Shape;4307;p6"/>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8" name="Google Shape;4308;p6"/>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09" name="Google Shape;4309;p6"/>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0" name="Google Shape;4310;p6"/>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1" name="Google Shape;4311;p6"/>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2" name="Google Shape;4312;p6"/>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3" name="Google Shape;4313;p6"/>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4" name="Google Shape;4314;p6"/>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5" name="Google Shape;4315;p6"/>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6" name="Google Shape;4316;p6"/>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7" name="Google Shape;4317;p6"/>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8" name="Google Shape;4318;p6"/>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19" name="Google Shape;4319;p6"/>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0" name="Google Shape;4320;p6"/>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1" name="Google Shape;4321;p6"/>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2" name="Google Shape;4322;p6"/>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3" name="Google Shape;4323;p6"/>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4" name="Google Shape;4324;p6"/>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5" name="Google Shape;4325;p6"/>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6" name="Google Shape;4326;p6"/>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7" name="Google Shape;4327;p6"/>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8" name="Google Shape;4328;p6"/>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29" name="Google Shape;4329;p6"/>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0" name="Google Shape;4330;p6"/>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1" name="Google Shape;4331;p6"/>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2" name="Google Shape;4332;p6"/>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3" name="Google Shape;4333;p6"/>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4" name="Google Shape;4334;p6"/>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5" name="Google Shape;4335;p6"/>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6" name="Google Shape;4336;p6"/>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7" name="Google Shape;4337;p6"/>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8" name="Google Shape;4338;p6"/>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39" name="Google Shape;4339;p6"/>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4340" name="Google Shape;4340;p6"/>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4341" name="Google Shape;4341;p6"/>
          <p:cNvSpPr/>
          <p:nvPr/>
        </p:nvSpPr>
        <p:spPr>
          <a:xfrm>
            <a:off x="-125" y="2571752"/>
            <a:ext cx="9144255" cy="314128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42" name="Google Shape;4342;p6"/>
          <p:cNvSpPr/>
          <p:nvPr/>
        </p:nvSpPr>
        <p:spPr>
          <a:xfrm>
            <a:off x="-128" y="796951"/>
            <a:ext cx="7364789" cy="2128537"/>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4343" name="Google Shape;4343;p6"/>
          <p:cNvSpPr/>
          <p:nvPr/>
        </p:nvSpPr>
        <p:spPr>
          <a:xfrm>
            <a:off x="5239254" y="2179482"/>
            <a:ext cx="3904755" cy="1074876"/>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3451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2448"/>
        <p:cNvGrpSpPr/>
        <p:nvPr/>
      </p:nvGrpSpPr>
      <p:grpSpPr>
        <a:xfrm>
          <a:off x="0" y="0"/>
          <a:ext cx="0" cy="0"/>
          <a:chOff x="0" y="0"/>
          <a:chExt cx="0" cy="0"/>
        </a:xfrm>
      </p:grpSpPr>
      <p:grpSp>
        <p:nvGrpSpPr>
          <p:cNvPr id="12449" name="Google Shape;12449;p18"/>
          <p:cNvGrpSpPr/>
          <p:nvPr/>
        </p:nvGrpSpPr>
        <p:grpSpPr>
          <a:xfrm flipH="1">
            <a:off x="-2000474" y="-165027"/>
            <a:ext cx="11226942" cy="5700535"/>
            <a:chOff x="238125" y="1043475"/>
            <a:chExt cx="7142275" cy="3626525"/>
          </a:xfrm>
        </p:grpSpPr>
        <p:sp>
          <p:nvSpPr>
            <p:cNvPr id="12450" name="Google Shape;12450;p18"/>
            <p:cNvSpPr/>
            <p:nvPr/>
          </p:nvSpPr>
          <p:spPr>
            <a:xfrm>
              <a:off x="3419160" y="2086946"/>
              <a:ext cx="3049875" cy="839550"/>
            </a:xfrm>
            <a:custGeom>
              <a:avLst/>
              <a:gdLst/>
              <a:ahLst/>
              <a:cxnLst/>
              <a:rect l="l" t="t" r="r" b="b"/>
              <a:pathLst>
                <a:path w="121995" h="33582" extrusionOk="0">
                  <a:moveTo>
                    <a:pt x="121994" y="0"/>
                  </a:moveTo>
                  <a:cubicBezTo>
                    <a:pt x="102691" y="20952"/>
                    <a:pt x="48973" y="29522"/>
                    <a:pt x="18349" y="29522"/>
                  </a:cubicBezTo>
                  <a:cubicBezTo>
                    <a:pt x="10277" y="29522"/>
                    <a:pt x="3810" y="28927"/>
                    <a:pt x="0" y="27806"/>
                  </a:cubicBezTo>
                  <a:lnTo>
                    <a:pt x="0" y="27806"/>
                  </a:lnTo>
                  <a:cubicBezTo>
                    <a:pt x="13334" y="31967"/>
                    <a:pt x="27080" y="33581"/>
                    <a:pt x="40381" y="33581"/>
                  </a:cubicBezTo>
                  <a:cubicBezTo>
                    <a:pt x="76702" y="33581"/>
                    <a:pt x="109712" y="21548"/>
                    <a:pt x="121994" y="16484"/>
                  </a:cubicBezTo>
                  <a:lnTo>
                    <a:pt x="121994"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1" name="Google Shape;12451;p18"/>
            <p:cNvSpPr/>
            <p:nvPr/>
          </p:nvSpPr>
          <p:spPr>
            <a:xfrm>
              <a:off x="238125" y="1470500"/>
              <a:ext cx="3414525" cy="986850"/>
            </a:xfrm>
            <a:custGeom>
              <a:avLst/>
              <a:gdLst/>
              <a:ahLst/>
              <a:cxnLst/>
              <a:rect l="l" t="t" r="r" b="b"/>
              <a:pathLst>
                <a:path w="136581" h="39474" extrusionOk="0">
                  <a:moveTo>
                    <a:pt x="95031" y="0"/>
                  </a:moveTo>
                  <a:cubicBezTo>
                    <a:pt x="63774" y="0"/>
                    <a:pt x="30522" y="7079"/>
                    <a:pt x="0" y="25768"/>
                  </a:cubicBezTo>
                  <a:lnTo>
                    <a:pt x="0" y="39473"/>
                  </a:lnTo>
                  <a:cubicBezTo>
                    <a:pt x="17723" y="21678"/>
                    <a:pt x="63674" y="3256"/>
                    <a:pt x="117107" y="3256"/>
                  </a:cubicBezTo>
                  <a:cubicBezTo>
                    <a:pt x="123502" y="3256"/>
                    <a:pt x="130006" y="3520"/>
                    <a:pt x="136580" y="4080"/>
                  </a:cubicBezTo>
                  <a:cubicBezTo>
                    <a:pt x="123466" y="1509"/>
                    <a:pt x="109461" y="0"/>
                    <a:pt x="950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2" name="Google Shape;12452;p18"/>
            <p:cNvSpPr/>
            <p:nvPr/>
          </p:nvSpPr>
          <p:spPr>
            <a:xfrm>
              <a:off x="238125" y="2865600"/>
              <a:ext cx="7142275" cy="1804400"/>
            </a:xfrm>
            <a:custGeom>
              <a:avLst/>
              <a:gdLst/>
              <a:ahLst/>
              <a:cxnLst/>
              <a:rect l="l" t="t" r="r" b="b"/>
              <a:pathLst>
                <a:path w="285691" h="72176" extrusionOk="0">
                  <a:moveTo>
                    <a:pt x="50628" y="1"/>
                  </a:moveTo>
                  <a:cubicBezTo>
                    <a:pt x="22651" y="1"/>
                    <a:pt x="7855" y="6614"/>
                    <a:pt x="0" y="14458"/>
                  </a:cubicBezTo>
                  <a:lnTo>
                    <a:pt x="0" y="72176"/>
                  </a:lnTo>
                  <a:cubicBezTo>
                    <a:pt x="24933" y="47918"/>
                    <a:pt x="73316" y="37868"/>
                    <a:pt x="123852" y="37868"/>
                  </a:cubicBezTo>
                  <a:cubicBezTo>
                    <a:pt x="131198" y="37868"/>
                    <a:pt x="138590" y="38080"/>
                    <a:pt x="145962" y="38492"/>
                  </a:cubicBezTo>
                  <a:cubicBezTo>
                    <a:pt x="155220" y="39009"/>
                    <a:pt x="163949" y="39249"/>
                    <a:pt x="172172" y="39249"/>
                  </a:cubicBezTo>
                  <a:cubicBezTo>
                    <a:pt x="241590" y="39249"/>
                    <a:pt x="274940" y="22184"/>
                    <a:pt x="285690" y="11178"/>
                  </a:cubicBezTo>
                  <a:lnTo>
                    <a:pt x="285690" y="8835"/>
                  </a:lnTo>
                  <a:cubicBezTo>
                    <a:pt x="275231" y="16049"/>
                    <a:pt x="254260" y="23540"/>
                    <a:pt x="219275" y="23540"/>
                  </a:cubicBezTo>
                  <a:cubicBezTo>
                    <a:pt x="196257" y="23540"/>
                    <a:pt x="167172" y="20298"/>
                    <a:pt x="131022" y="11600"/>
                  </a:cubicBezTo>
                  <a:cubicBezTo>
                    <a:pt x="96318" y="3249"/>
                    <a:pt x="70236" y="1"/>
                    <a:pt x="5062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3" name="Google Shape;12453;p18"/>
            <p:cNvSpPr/>
            <p:nvPr/>
          </p:nvSpPr>
          <p:spPr>
            <a:xfrm>
              <a:off x="238125" y="1043475"/>
              <a:ext cx="7142275" cy="1721700"/>
            </a:xfrm>
            <a:custGeom>
              <a:avLst/>
              <a:gdLst/>
              <a:ahLst/>
              <a:cxnLst/>
              <a:rect l="l" t="t" r="r" b="b"/>
              <a:pathLst>
                <a:path w="285691" h="68868" extrusionOk="0">
                  <a:moveTo>
                    <a:pt x="285690" y="0"/>
                  </a:moveTo>
                  <a:cubicBezTo>
                    <a:pt x="267880" y="12392"/>
                    <a:pt x="236724" y="26451"/>
                    <a:pt x="175331" y="26451"/>
                  </a:cubicBezTo>
                  <a:cubicBezTo>
                    <a:pt x="165621" y="26451"/>
                    <a:pt x="155155" y="26100"/>
                    <a:pt x="143866" y="25334"/>
                  </a:cubicBezTo>
                  <a:cubicBezTo>
                    <a:pt x="136195" y="24814"/>
                    <a:pt x="128830" y="24568"/>
                    <a:pt x="121764" y="24568"/>
                  </a:cubicBezTo>
                  <a:cubicBezTo>
                    <a:pt x="58970" y="24568"/>
                    <a:pt x="19823" y="44018"/>
                    <a:pt x="0" y="63678"/>
                  </a:cubicBezTo>
                  <a:lnTo>
                    <a:pt x="0" y="68868"/>
                  </a:lnTo>
                  <a:cubicBezTo>
                    <a:pt x="21773" y="50757"/>
                    <a:pt x="66869" y="36008"/>
                    <a:pt x="141037" y="36008"/>
                  </a:cubicBezTo>
                  <a:cubicBezTo>
                    <a:pt x="142074" y="36008"/>
                    <a:pt x="143115" y="36011"/>
                    <a:pt x="144163" y="36017"/>
                  </a:cubicBezTo>
                  <a:cubicBezTo>
                    <a:pt x="145194" y="36022"/>
                    <a:pt x="146218" y="36025"/>
                    <a:pt x="147234" y="36025"/>
                  </a:cubicBezTo>
                  <a:cubicBezTo>
                    <a:pt x="228467" y="36025"/>
                    <a:pt x="263237" y="18048"/>
                    <a:pt x="285690" y="2552"/>
                  </a:cubicBezTo>
                  <a:lnTo>
                    <a:pt x="285690" y="0"/>
                  </a:ln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2454" name="Google Shape;12454;p18"/>
          <p:cNvGrpSpPr/>
          <p:nvPr/>
        </p:nvGrpSpPr>
        <p:grpSpPr>
          <a:xfrm>
            <a:off x="23568" y="-688301"/>
            <a:ext cx="9152207" cy="6520116"/>
            <a:chOff x="238075" y="312675"/>
            <a:chExt cx="7142350" cy="5088275"/>
          </a:xfrm>
        </p:grpSpPr>
        <p:sp>
          <p:nvSpPr>
            <p:cNvPr id="12455" name="Google Shape;12455;p18"/>
            <p:cNvSpPr/>
            <p:nvPr/>
          </p:nvSpPr>
          <p:spPr>
            <a:xfrm>
              <a:off x="1721325" y="881800"/>
              <a:ext cx="81900" cy="78200"/>
            </a:xfrm>
            <a:custGeom>
              <a:avLst/>
              <a:gdLst/>
              <a:ahLst/>
              <a:cxnLst/>
              <a:rect l="l" t="t" r="r" b="b"/>
              <a:pathLst>
                <a:path w="3276" h="3128" extrusionOk="0">
                  <a:moveTo>
                    <a:pt x="1686" y="1"/>
                  </a:moveTo>
                  <a:cubicBezTo>
                    <a:pt x="1663" y="1"/>
                    <a:pt x="1639" y="2"/>
                    <a:pt x="1614" y="3"/>
                  </a:cubicBezTo>
                  <a:cubicBezTo>
                    <a:pt x="982" y="31"/>
                    <a:pt x="430" y="437"/>
                    <a:pt x="215" y="1032"/>
                  </a:cubicBezTo>
                  <a:cubicBezTo>
                    <a:pt x="0" y="1626"/>
                    <a:pt x="164" y="2292"/>
                    <a:pt x="630" y="2719"/>
                  </a:cubicBezTo>
                  <a:cubicBezTo>
                    <a:pt x="925" y="2987"/>
                    <a:pt x="1303" y="3127"/>
                    <a:pt x="1686" y="3127"/>
                  </a:cubicBezTo>
                  <a:cubicBezTo>
                    <a:pt x="1910" y="3127"/>
                    <a:pt x="2136" y="3079"/>
                    <a:pt x="2348" y="2980"/>
                  </a:cubicBezTo>
                  <a:cubicBezTo>
                    <a:pt x="2921" y="2711"/>
                    <a:pt x="3275" y="2125"/>
                    <a:pt x="3247" y="1494"/>
                  </a:cubicBezTo>
                  <a:cubicBezTo>
                    <a:pt x="3209" y="655"/>
                    <a:pt x="2516" y="1"/>
                    <a:pt x="16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6" name="Google Shape;12456;p18"/>
            <p:cNvSpPr/>
            <p:nvPr/>
          </p:nvSpPr>
          <p:spPr>
            <a:xfrm>
              <a:off x="2021375" y="736675"/>
              <a:ext cx="47250" cy="45100"/>
            </a:xfrm>
            <a:custGeom>
              <a:avLst/>
              <a:gdLst/>
              <a:ahLst/>
              <a:cxnLst/>
              <a:rect l="l" t="t" r="r" b="b"/>
              <a:pathLst>
                <a:path w="1890" h="1804" extrusionOk="0">
                  <a:moveTo>
                    <a:pt x="973" y="0"/>
                  </a:moveTo>
                  <a:cubicBezTo>
                    <a:pt x="960" y="0"/>
                    <a:pt x="946" y="1"/>
                    <a:pt x="932" y="1"/>
                  </a:cubicBezTo>
                  <a:cubicBezTo>
                    <a:pt x="567" y="18"/>
                    <a:pt x="250" y="251"/>
                    <a:pt x="125" y="595"/>
                  </a:cubicBezTo>
                  <a:cubicBezTo>
                    <a:pt x="0" y="938"/>
                    <a:pt x="95" y="1321"/>
                    <a:pt x="364" y="1568"/>
                  </a:cubicBezTo>
                  <a:cubicBezTo>
                    <a:pt x="533" y="1723"/>
                    <a:pt x="751" y="1803"/>
                    <a:pt x="971" y="1803"/>
                  </a:cubicBezTo>
                  <a:cubicBezTo>
                    <a:pt x="1101" y="1803"/>
                    <a:pt x="1232" y="1775"/>
                    <a:pt x="1354" y="1718"/>
                  </a:cubicBezTo>
                  <a:cubicBezTo>
                    <a:pt x="1685" y="1565"/>
                    <a:pt x="1889" y="1225"/>
                    <a:pt x="1873" y="861"/>
                  </a:cubicBezTo>
                  <a:cubicBezTo>
                    <a:pt x="1851" y="378"/>
                    <a:pt x="1453" y="0"/>
                    <a:pt x="9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7" name="Google Shape;12457;p18"/>
            <p:cNvSpPr/>
            <p:nvPr/>
          </p:nvSpPr>
          <p:spPr>
            <a:xfrm>
              <a:off x="1928850" y="908625"/>
              <a:ext cx="29250" cy="24875"/>
            </a:xfrm>
            <a:custGeom>
              <a:avLst/>
              <a:gdLst/>
              <a:ahLst/>
              <a:cxnLst/>
              <a:rect l="l" t="t" r="r" b="b"/>
              <a:pathLst>
                <a:path w="1170" h="995" extrusionOk="0">
                  <a:moveTo>
                    <a:pt x="661" y="1"/>
                  </a:moveTo>
                  <a:cubicBezTo>
                    <a:pt x="654" y="1"/>
                    <a:pt x="647" y="1"/>
                    <a:pt x="639" y="1"/>
                  </a:cubicBezTo>
                  <a:cubicBezTo>
                    <a:pt x="197" y="22"/>
                    <a:pt x="1" y="565"/>
                    <a:pt x="327" y="863"/>
                  </a:cubicBezTo>
                  <a:cubicBezTo>
                    <a:pt x="426" y="954"/>
                    <a:pt x="544" y="994"/>
                    <a:pt x="658" y="994"/>
                  </a:cubicBezTo>
                  <a:cubicBezTo>
                    <a:pt x="921" y="994"/>
                    <a:pt x="1170" y="782"/>
                    <a:pt x="1156" y="475"/>
                  </a:cubicBezTo>
                  <a:cubicBezTo>
                    <a:pt x="1145" y="209"/>
                    <a:pt x="925"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8" name="Google Shape;12458;p18"/>
            <p:cNvSpPr/>
            <p:nvPr/>
          </p:nvSpPr>
          <p:spPr>
            <a:xfrm>
              <a:off x="2075950" y="868900"/>
              <a:ext cx="29275" cy="24850"/>
            </a:xfrm>
            <a:custGeom>
              <a:avLst/>
              <a:gdLst/>
              <a:ahLst/>
              <a:cxnLst/>
              <a:rect l="l" t="t" r="r" b="b"/>
              <a:pathLst>
                <a:path w="1171" h="994" extrusionOk="0">
                  <a:moveTo>
                    <a:pt x="665" y="1"/>
                  </a:moveTo>
                  <a:cubicBezTo>
                    <a:pt x="656" y="1"/>
                    <a:pt x="648" y="1"/>
                    <a:pt x="640" y="2"/>
                  </a:cubicBezTo>
                  <a:cubicBezTo>
                    <a:pt x="198" y="21"/>
                    <a:pt x="1" y="564"/>
                    <a:pt x="327" y="863"/>
                  </a:cubicBezTo>
                  <a:cubicBezTo>
                    <a:pt x="426" y="953"/>
                    <a:pt x="543" y="994"/>
                    <a:pt x="658" y="994"/>
                  </a:cubicBezTo>
                  <a:cubicBezTo>
                    <a:pt x="921" y="994"/>
                    <a:pt x="1170" y="781"/>
                    <a:pt x="1157" y="474"/>
                  </a:cubicBezTo>
                  <a:cubicBezTo>
                    <a:pt x="1145" y="208"/>
                    <a:pt x="927" y="1"/>
                    <a:pt x="6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59" name="Google Shape;12459;p18"/>
            <p:cNvSpPr/>
            <p:nvPr/>
          </p:nvSpPr>
          <p:spPr>
            <a:xfrm>
              <a:off x="1838700" y="597525"/>
              <a:ext cx="69275" cy="66125"/>
            </a:xfrm>
            <a:custGeom>
              <a:avLst/>
              <a:gdLst/>
              <a:ahLst/>
              <a:cxnLst/>
              <a:rect l="l" t="t" r="r" b="b"/>
              <a:pathLst>
                <a:path w="2771" h="2645" extrusionOk="0">
                  <a:moveTo>
                    <a:pt x="1427" y="0"/>
                  </a:moveTo>
                  <a:cubicBezTo>
                    <a:pt x="1406" y="0"/>
                    <a:pt x="1386" y="1"/>
                    <a:pt x="1365" y="2"/>
                  </a:cubicBezTo>
                  <a:cubicBezTo>
                    <a:pt x="832" y="26"/>
                    <a:pt x="364" y="368"/>
                    <a:pt x="183" y="872"/>
                  </a:cubicBezTo>
                  <a:cubicBezTo>
                    <a:pt x="1" y="1374"/>
                    <a:pt x="139" y="1938"/>
                    <a:pt x="534" y="2298"/>
                  </a:cubicBezTo>
                  <a:cubicBezTo>
                    <a:pt x="782" y="2525"/>
                    <a:pt x="1102" y="2644"/>
                    <a:pt x="1426" y="2644"/>
                  </a:cubicBezTo>
                  <a:cubicBezTo>
                    <a:pt x="1616" y="2644"/>
                    <a:pt x="1807" y="2603"/>
                    <a:pt x="1986" y="2519"/>
                  </a:cubicBezTo>
                  <a:cubicBezTo>
                    <a:pt x="2470" y="2292"/>
                    <a:pt x="2771" y="1796"/>
                    <a:pt x="2747" y="1263"/>
                  </a:cubicBezTo>
                  <a:cubicBezTo>
                    <a:pt x="2715" y="553"/>
                    <a:pt x="2130" y="0"/>
                    <a:pt x="14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0" name="Google Shape;12460;p18"/>
            <p:cNvSpPr/>
            <p:nvPr/>
          </p:nvSpPr>
          <p:spPr>
            <a:xfrm>
              <a:off x="1691225" y="1258525"/>
              <a:ext cx="34675" cy="33075"/>
            </a:xfrm>
            <a:custGeom>
              <a:avLst/>
              <a:gdLst/>
              <a:ahLst/>
              <a:cxnLst/>
              <a:rect l="l" t="t" r="r" b="b"/>
              <a:pathLst>
                <a:path w="1387" h="1323" extrusionOk="0">
                  <a:moveTo>
                    <a:pt x="715" y="1"/>
                  </a:moveTo>
                  <a:cubicBezTo>
                    <a:pt x="704" y="1"/>
                    <a:pt x="694" y="1"/>
                    <a:pt x="684" y="2"/>
                  </a:cubicBezTo>
                  <a:cubicBezTo>
                    <a:pt x="417" y="14"/>
                    <a:pt x="182" y="185"/>
                    <a:pt x="92" y="436"/>
                  </a:cubicBezTo>
                  <a:cubicBezTo>
                    <a:pt x="0" y="689"/>
                    <a:pt x="69" y="970"/>
                    <a:pt x="268" y="1150"/>
                  </a:cubicBezTo>
                  <a:cubicBezTo>
                    <a:pt x="392" y="1263"/>
                    <a:pt x="551" y="1323"/>
                    <a:pt x="713" y="1323"/>
                  </a:cubicBezTo>
                  <a:cubicBezTo>
                    <a:pt x="808" y="1323"/>
                    <a:pt x="904" y="1302"/>
                    <a:pt x="994" y="1260"/>
                  </a:cubicBezTo>
                  <a:cubicBezTo>
                    <a:pt x="1236" y="1147"/>
                    <a:pt x="1386" y="899"/>
                    <a:pt x="1374" y="631"/>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1" name="Google Shape;12461;p18"/>
            <p:cNvSpPr/>
            <p:nvPr/>
          </p:nvSpPr>
          <p:spPr>
            <a:xfrm>
              <a:off x="2441950" y="955650"/>
              <a:ext cx="37300" cy="33100"/>
            </a:xfrm>
            <a:custGeom>
              <a:avLst/>
              <a:gdLst/>
              <a:ahLst/>
              <a:cxnLst/>
              <a:rect l="l" t="t" r="r" b="b"/>
              <a:pathLst>
                <a:path w="1492" h="1324" extrusionOk="0">
                  <a:moveTo>
                    <a:pt x="747" y="1"/>
                  </a:moveTo>
                  <a:cubicBezTo>
                    <a:pt x="604" y="1"/>
                    <a:pt x="460" y="47"/>
                    <a:pt x="339" y="142"/>
                  </a:cubicBezTo>
                  <a:cubicBezTo>
                    <a:pt x="52" y="367"/>
                    <a:pt x="1" y="782"/>
                    <a:pt x="226" y="1069"/>
                  </a:cubicBezTo>
                  <a:cubicBezTo>
                    <a:pt x="357" y="1236"/>
                    <a:pt x="551" y="1323"/>
                    <a:pt x="747" y="1323"/>
                  </a:cubicBezTo>
                  <a:cubicBezTo>
                    <a:pt x="890" y="1323"/>
                    <a:pt x="1034" y="1277"/>
                    <a:pt x="1155" y="1182"/>
                  </a:cubicBezTo>
                  <a:cubicBezTo>
                    <a:pt x="1442" y="957"/>
                    <a:pt x="1492" y="542"/>
                    <a:pt x="1266" y="255"/>
                  </a:cubicBezTo>
                  <a:cubicBezTo>
                    <a:pt x="1137" y="88"/>
                    <a:pt x="943" y="1"/>
                    <a:pt x="7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2" name="Google Shape;12462;p18"/>
            <p:cNvSpPr/>
            <p:nvPr/>
          </p:nvSpPr>
          <p:spPr>
            <a:xfrm>
              <a:off x="2720275" y="520225"/>
              <a:ext cx="77950" cy="74400"/>
            </a:xfrm>
            <a:custGeom>
              <a:avLst/>
              <a:gdLst/>
              <a:ahLst/>
              <a:cxnLst/>
              <a:rect l="l" t="t" r="r" b="b"/>
              <a:pathLst>
                <a:path w="3118" h="2976" extrusionOk="0">
                  <a:moveTo>
                    <a:pt x="1606" y="0"/>
                  </a:moveTo>
                  <a:cubicBezTo>
                    <a:pt x="1583" y="0"/>
                    <a:pt x="1560" y="1"/>
                    <a:pt x="1537" y="2"/>
                  </a:cubicBezTo>
                  <a:cubicBezTo>
                    <a:pt x="936" y="29"/>
                    <a:pt x="411" y="415"/>
                    <a:pt x="205" y="982"/>
                  </a:cubicBezTo>
                  <a:cubicBezTo>
                    <a:pt x="1" y="1547"/>
                    <a:pt x="157" y="2181"/>
                    <a:pt x="600" y="2587"/>
                  </a:cubicBezTo>
                  <a:cubicBezTo>
                    <a:pt x="880" y="2843"/>
                    <a:pt x="1240" y="2976"/>
                    <a:pt x="1603" y="2976"/>
                  </a:cubicBezTo>
                  <a:cubicBezTo>
                    <a:pt x="1817" y="2976"/>
                    <a:pt x="2033" y="2930"/>
                    <a:pt x="2234" y="2835"/>
                  </a:cubicBezTo>
                  <a:cubicBezTo>
                    <a:pt x="2780" y="2580"/>
                    <a:pt x="3118" y="2022"/>
                    <a:pt x="3091" y="1421"/>
                  </a:cubicBezTo>
                  <a:cubicBezTo>
                    <a:pt x="3054" y="623"/>
                    <a:pt x="2396" y="0"/>
                    <a:pt x="16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3" name="Google Shape;12463;p18"/>
            <p:cNvSpPr/>
            <p:nvPr/>
          </p:nvSpPr>
          <p:spPr>
            <a:xfrm>
              <a:off x="1322825" y="1019025"/>
              <a:ext cx="19500" cy="16550"/>
            </a:xfrm>
            <a:custGeom>
              <a:avLst/>
              <a:gdLst/>
              <a:ahLst/>
              <a:cxnLst/>
              <a:rect l="l" t="t" r="r" b="b"/>
              <a:pathLst>
                <a:path w="780" h="662" extrusionOk="0">
                  <a:moveTo>
                    <a:pt x="442" y="1"/>
                  </a:moveTo>
                  <a:cubicBezTo>
                    <a:pt x="437" y="1"/>
                    <a:pt x="431" y="1"/>
                    <a:pt x="426" y="1"/>
                  </a:cubicBezTo>
                  <a:cubicBezTo>
                    <a:pt x="131" y="13"/>
                    <a:pt x="0" y="376"/>
                    <a:pt x="218" y="574"/>
                  </a:cubicBezTo>
                  <a:cubicBezTo>
                    <a:pt x="284" y="635"/>
                    <a:pt x="362" y="662"/>
                    <a:pt x="439" y="662"/>
                  </a:cubicBezTo>
                  <a:cubicBezTo>
                    <a:pt x="614" y="662"/>
                    <a:pt x="780" y="520"/>
                    <a:pt x="771" y="315"/>
                  </a:cubicBezTo>
                  <a:cubicBezTo>
                    <a:pt x="763" y="139"/>
                    <a:pt x="617" y="1"/>
                    <a:pt x="4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4" name="Google Shape;12464;p18"/>
            <p:cNvSpPr/>
            <p:nvPr/>
          </p:nvSpPr>
          <p:spPr>
            <a:xfrm>
              <a:off x="2150850" y="1519100"/>
              <a:ext cx="29300" cy="24825"/>
            </a:xfrm>
            <a:custGeom>
              <a:avLst/>
              <a:gdLst/>
              <a:ahLst/>
              <a:cxnLst/>
              <a:rect l="l" t="t" r="r" b="b"/>
              <a:pathLst>
                <a:path w="1172" h="993" extrusionOk="0">
                  <a:moveTo>
                    <a:pt x="662" y="0"/>
                  </a:moveTo>
                  <a:cubicBezTo>
                    <a:pt x="654" y="0"/>
                    <a:pt x="647" y="0"/>
                    <a:pt x="639" y="1"/>
                  </a:cubicBezTo>
                  <a:cubicBezTo>
                    <a:pt x="197" y="20"/>
                    <a:pt x="1" y="564"/>
                    <a:pt x="327" y="862"/>
                  </a:cubicBezTo>
                  <a:cubicBezTo>
                    <a:pt x="426" y="952"/>
                    <a:pt x="543" y="993"/>
                    <a:pt x="658" y="993"/>
                  </a:cubicBezTo>
                  <a:cubicBezTo>
                    <a:pt x="921" y="993"/>
                    <a:pt x="1171" y="780"/>
                    <a:pt x="1158" y="473"/>
                  </a:cubicBezTo>
                  <a:cubicBezTo>
                    <a:pt x="1145" y="207"/>
                    <a:pt x="925" y="0"/>
                    <a:pt x="6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5" name="Google Shape;12465;p18"/>
            <p:cNvSpPr/>
            <p:nvPr/>
          </p:nvSpPr>
          <p:spPr>
            <a:xfrm>
              <a:off x="1199875" y="1826775"/>
              <a:ext cx="34625" cy="33075"/>
            </a:xfrm>
            <a:custGeom>
              <a:avLst/>
              <a:gdLst/>
              <a:ahLst/>
              <a:cxnLst/>
              <a:rect l="l" t="t" r="r" b="b"/>
              <a:pathLst>
                <a:path w="1385" h="1323" extrusionOk="0">
                  <a:moveTo>
                    <a:pt x="713" y="0"/>
                  </a:moveTo>
                  <a:cubicBezTo>
                    <a:pt x="703" y="0"/>
                    <a:pt x="693" y="0"/>
                    <a:pt x="683" y="1"/>
                  </a:cubicBezTo>
                  <a:cubicBezTo>
                    <a:pt x="415" y="13"/>
                    <a:pt x="182" y="184"/>
                    <a:pt x="91" y="437"/>
                  </a:cubicBezTo>
                  <a:cubicBezTo>
                    <a:pt x="0" y="688"/>
                    <a:pt x="70" y="969"/>
                    <a:pt x="266" y="1149"/>
                  </a:cubicBezTo>
                  <a:cubicBezTo>
                    <a:pt x="391" y="1263"/>
                    <a:pt x="551" y="1322"/>
                    <a:pt x="713" y="1322"/>
                  </a:cubicBezTo>
                  <a:cubicBezTo>
                    <a:pt x="808" y="1322"/>
                    <a:pt x="903" y="1302"/>
                    <a:pt x="992" y="1260"/>
                  </a:cubicBezTo>
                  <a:cubicBezTo>
                    <a:pt x="1234" y="1146"/>
                    <a:pt x="1385" y="898"/>
                    <a:pt x="1373" y="630"/>
                  </a:cubicBezTo>
                  <a:cubicBezTo>
                    <a:pt x="1357" y="277"/>
                    <a:pt x="1064"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6" name="Google Shape;12466;p18"/>
            <p:cNvSpPr/>
            <p:nvPr/>
          </p:nvSpPr>
          <p:spPr>
            <a:xfrm>
              <a:off x="2242350" y="1320775"/>
              <a:ext cx="19525" cy="16550"/>
            </a:xfrm>
            <a:custGeom>
              <a:avLst/>
              <a:gdLst/>
              <a:ahLst/>
              <a:cxnLst/>
              <a:rect l="l" t="t" r="r" b="b"/>
              <a:pathLst>
                <a:path w="781" h="662" extrusionOk="0">
                  <a:moveTo>
                    <a:pt x="442" y="0"/>
                  </a:moveTo>
                  <a:cubicBezTo>
                    <a:pt x="437" y="0"/>
                    <a:pt x="431" y="0"/>
                    <a:pt x="426" y="1"/>
                  </a:cubicBezTo>
                  <a:cubicBezTo>
                    <a:pt x="131" y="14"/>
                    <a:pt x="0" y="376"/>
                    <a:pt x="218" y="575"/>
                  </a:cubicBezTo>
                  <a:cubicBezTo>
                    <a:pt x="285" y="635"/>
                    <a:pt x="363" y="662"/>
                    <a:pt x="439" y="662"/>
                  </a:cubicBezTo>
                  <a:cubicBezTo>
                    <a:pt x="615" y="662"/>
                    <a:pt x="781" y="520"/>
                    <a:pt x="772" y="316"/>
                  </a:cubicBezTo>
                  <a:cubicBezTo>
                    <a:pt x="763" y="139"/>
                    <a:pt x="618" y="0"/>
                    <a:pt x="4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7" name="Google Shape;12467;p18"/>
            <p:cNvSpPr/>
            <p:nvPr/>
          </p:nvSpPr>
          <p:spPr>
            <a:xfrm>
              <a:off x="2461725" y="371400"/>
              <a:ext cx="43350" cy="41325"/>
            </a:xfrm>
            <a:custGeom>
              <a:avLst/>
              <a:gdLst/>
              <a:ahLst/>
              <a:cxnLst/>
              <a:rect l="l" t="t" r="r" b="b"/>
              <a:pathLst>
                <a:path w="1734" h="1653" extrusionOk="0">
                  <a:moveTo>
                    <a:pt x="894" y="0"/>
                  </a:moveTo>
                  <a:cubicBezTo>
                    <a:pt x="881" y="0"/>
                    <a:pt x="868" y="1"/>
                    <a:pt x="855" y="1"/>
                  </a:cubicBezTo>
                  <a:cubicBezTo>
                    <a:pt x="520" y="16"/>
                    <a:pt x="229" y="230"/>
                    <a:pt x="114" y="544"/>
                  </a:cubicBezTo>
                  <a:cubicBezTo>
                    <a:pt x="0" y="859"/>
                    <a:pt x="87" y="1211"/>
                    <a:pt x="334" y="1437"/>
                  </a:cubicBezTo>
                  <a:cubicBezTo>
                    <a:pt x="489" y="1579"/>
                    <a:pt x="689" y="1653"/>
                    <a:pt x="892" y="1653"/>
                  </a:cubicBezTo>
                  <a:cubicBezTo>
                    <a:pt x="1010" y="1653"/>
                    <a:pt x="1130" y="1627"/>
                    <a:pt x="1242" y="1575"/>
                  </a:cubicBezTo>
                  <a:cubicBezTo>
                    <a:pt x="1545" y="1434"/>
                    <a:pt x="1733" y="1124"/>
                    <a:pt x="1718" y="790"/>
                  </a:cubicBezTo>
                  <a:cubicBezTo>
                    <a:pt x="1698" y="346"/>
                    <a:pt x="1333" y="0"/>
                    <a:pt x="8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8" name="Google Shape;12468;p18"/>
            <p:cNvSpPr/>
            <p:nvPr/>
          </p:nvSpPr>
          <p:spPr>
            <a:xfrm>
              <a:off x="2931975" y="772950"/>
              <a:ext cx="19550" cy="16575"/>
            </a:xfrm>
            <a:custGeom>
              <a:avLst/>
              <a:gdLst/>
              <a:ahLst/>
              <a:cxnLst/>
              <a:rect l="l" t="t" r="r" b="b"/>
              <a:pathLst>
                <a:path w="782" h="663" extrusionOk="0">
                  <a:moveTo>
                    <a:pt x="443" y="0"/>
                  </a:moveTo>
                  <a:cubicBezTo>
                    <a:pt x="437" y="0"/>
                    <a:pt x="432" y="1"/>
                    <a:pt x="426" y="1"/>
                  </a:cubicBezTo>
                  <a:cubicBezTo>
                    <a:pt x="132" y="14"/>
                    <a:pt x="1" y="377"/>
                    <a:pt x="219" y="575"/>
                  </a:cubicBezTo>
                  <a:cubicBezTo>
                    <a:pt x="284" y="635"/>
                    <a:pt x="362" y="662"/>
                    <a:pt x="439" y="662"/>
                  </a:cubicBezTo>
                  <a:cubicBezTo>
                    <a:pt x="614" y="662"/>
                    <a:pt x="781" y="521"/>
                    <a:pt x="772" y="316"/>
                  </a:cubicBezTo>
                  <a:cubicBezTo>
                    <a:pt x="763" y="139"/>
                    <a:pt x="619"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69" name="Google Shape;12469;p18"/>
            <p:cNvSpPr/>
            <p:nvPr/>
          </p:nvSpPr>
          <p:spPr>
            <a:xfrm>
              <a:off x="2937025" y="1132175"/>
              <a:ext cx="19525" cy="16575"/>
            </a:xfrm>
            <a:custGeom>
              <a:avLst/>
              <a:gdLst/>
              <a:ahLst/>
              <a:cxnLst/>
              <a:rect l="l" t="t" r="r" b="b"/>
              <a:pathLst>
                <a:path w="781" h="663" extrusionOk="0">
                  <a:moveTo>
                    <a:pt x="441" y="1"/>
                  </a:moveTo>
                  <a:cubicBezTo>
                    <a:pt x="436" y="1"/>
                    <a:pt x="432" y="1"/>
                    <a:pt x="427" y="1"/>
                  </a:cubicBezTo>
                  <a:cubicBezTo>
                    <a:pt x="133" y="14"/>
                    <a:pt x="0" y="377"/>
                    <a:pt x="218" y="575"/>
                  </a:cubicBezTo>
                  <a:cubicBezTo>
                    <a:pt x="285" y="635"/>
                    <a:pt x="363" y="662"/>
                    <a:pt x="440" y="662"/>
                  </a:cubicBezTo>
                  <a:cubicBezTo>
                    <a:pt x="615" y="662"/>
                    <a:pt x="781" y="522"/>
                    <a:pt x="771" y="317"/>
                  </a:cubicBezTo>
                  <a:cubicBezTo>
                    <a:pt x="764" y="139"/>
                    <a:pt x="617" y="1"/>
                    <a:pt x="4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0" name="Google Shape;12470;p18"/>
            <p:cNvSpPr/>
            <p:nvPr/>
          </p:nvSpPr>
          <p:spPr>
            <a:xfrm>
              <a:off x="1546150" y="765425"/>
              <a:ext cx="37300" cy="35575"/>
            </a:xfrm>
            <a:custGeom>
              <a:avLst/>
              <a:gdLst/>
              <a:ahLst/>
              <a:cxnLst/>
              <a:rect l="l" t="t" r="r" b="b"/>
              <a:pathLst>
                <a:path w="1492" h="1423" extrusionOk="0">
                  <a:moveTo>
                    <a:pt x="768" y="0"/>
                  </a:moveTo>
                  <a:cubicBezTo>
                    <a:pt x="757" y="0"/>
                    <a:pt x="746" y="1"/>
                    <a:pt x="735" y="1"/>
                  </a:cubicBezTo>
                  <a:cubicBezTo>
                    <a:pt x="448" y="13"/>
                    <a:pt x="195" y="198"/>
                    <a:pt x="98" y="469"/>
                  </a:cubicBezTo>
                  <a:cubicBezTo>
                    <a:pt x="0" y="739"/>
                    <a:pt x="75" y="1043"/>
                    <a:pt x="287" y="1237"/>
                  </a:cubicBezTo>
                  <a:cubicBezTo>
                    <a:pt x="421" y="1359"/>
                    <a:pt x="593" y="1423"/>
                    <a:pt x="767" y="1423"/>
                  </a:cubicBezTo>
                  <a:cubicBezTo>
                    <a:pt x="869" y="1423"/>
                    <a:pt x="972" y="1401"/>
                    <a:pt x="1069" y="1355"/>
                  </a:cubicBezTo>
                  <a:cubicBezTo>
                    <a:pt x="1329" y="1234"/>
                    <a:pt x="1491" y="966"/>
                    <a:pt x="1478" y="679"/>
                  </a:cubicBezTo>
                  <a:cubicBezTo>
                    <a:pt x="1460" y="298"/>
                    <a:pt x="1146" y="0"/>
                    <a:pt x="7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1" name="Google Shape;12471;p18"/>
            <p:cNvSpPr/>
            <p:nvPr/>
          </p:nvSpPr>
          <p:spPr>
            <a:xfrm>
              <a:off x="1724325" y="722675"/>
              <a:ext cx="9100" cy="7725"/>
            </a:xfrm>
            <a:custGeom>
              <a:avLst/>
              <a:gdLst/>
              <a:ahLst/>
              <a:cxnLst/>
              <a:rect l="l" t="t" r="r" b="b"/>
              <a:pathLst>
                <a:path w="364" h="309" extrusionOk="0">
                  <a:moveTo>
                    <a:pt x="204" y="1"/>
                  </a:moveTo>
                  <a:cubicBezTo>
                    <a:pt x="203" y="1"/>
                    <a:pt x="201" y="1"/>
                    <a:pt x="199" y="1"/>
                  </a:cubicBezTo>
                  <a:cubicBezTo>
                    <a:pt x="62" y="7"/>
                    <a:pt x="0" y="175"/>
                    <a:pt x="101" y="268"/>
                  </a:cubicBezTo>
                  <a:cubicBezTo>
                    <a:pt x="132" y="296"/>
                    <a:pt x="169" y="309"/>
                    <a:pt x="205" y="309"/>
                  </a:cubicBezTo>
                  <a:cubicBezTo>
                    <a:pt x="286" y="309"/>
                    <a:pt x="364" y="243"/>
                    <a:pt x="360" y="148"/>
                  </a:cubicBezTo>
                  <a:cubicBezTo>
                    <a:pt x="355" y="64"/>
                    <a:pt x="286"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2" name="Google Shape;12472;p18"/>
            <p:cNvSpPr/>
            <p:nvPr/>
          </p:nvSpPr>
          <p:spPr>
            <a:xfrm>
              <a:off x="1738600" y="527700"/>
              <a:ext cx="9125" cy="7700"/>
            </a:xfrm>
            <a:custGeom>
              <a:avLst/>
              <a:gdLst/>
              <a:ahLst/>
              <a:cxnLst/>
              <a:rect l="l" t="t" r="r" b="b"/>
              <a:pathLst>
                <a:path w="365" h="308" extrusionOk="0">
                  <a:moveTo>
                    <a:pt x="207" y="0"/>
                  </a:moveTo>
                  <a:cubicBezTo>
                    <a:pt x="204" y="0"/>
                    <a:pt x="202" y="0"/>
                    <a:pt x="199" y="0"/>
                  </a:cubicBezTo>
                  <a:cubicBezTo>
                    <a:pt x="62" y="6"/>
                    <a:pt x="1" y="175"/>
                    <a:pt x="101" y="266"/>
                  </a:cubicBezTo>
                  <a:cubicBezTo>
                    <a:pt x="132" y="295"/>
                    <a:pt x="169" y="307"/>
                    <a:pt x="205" y="307"/>
                  </a:cubicBezTo>
                  <a:cubicBezTo>
                    <a:pt x="287" y="307"/>
                    <a:pt x="364" y="241"/>
                    <a:pt x="360" y="146"/>
                  </a:cubicBezTo>
                  <a:cubicBezTo>
                    <a:pt x="355" y="65"/>
                    <a:pt x="288" y="0"/>
                    <a:pt x="2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3" name="Google Shape;12473;p18"/>
            <p:cNvSpPr/>
            <p:nvPr/>
          </p:nvSpPr>
          <p:spPr>
            <a:xfrm>
              <a:off x="2135225" y="544275"/>
              <a:ext cx="13625" cy="11575"/>
            </a:xfrm>
            <a:custGeom>
              <a:avLst/>
              <a:gdLst/>
              <a:ahLst/>
              <a:cxnLst/>
              <a:rect l="l" t="t" r="r" b="b"/>
              <a:pathLst>
                <a:path w="545" h="463" extrusionOk="0">
                  <a:moveTo>
                    <a:pt x="309" y="0"/>
                  </a:moveTo>
                  <a:cubicBezTo>
                    <a:pt x="305" y="0"/>
                    <a:pt x="302" y="0"/>
                    <a:pt x="298" y="0"/>
                  </a:cubicBezTo>
                  <a:cubicBezTo>
                    <a:pt x="92" y="9"/>
                    <a:pt x="0" y="263"/>
                    <a:pt x="152" y="402"/>
                  </a:cubicBezTo>
                  <a:cubicBezTo>
                    <a:pt x="198" y="444"/>
                    <a:pt x="253" y="462"/>
                    <a:pt x="306" y="462"/>
                  </a:cubicBezTo>
                  <a:cubicBezTo>
                    <a:pt x="428" y="462"/>
                    <a:pt x="545" y="364"/>
                    <a:pt x="538" y="221"/>
                  </a:cubicBezTo>
                  <a:cubicBezTo>
                    <a:pt x="533" y="97"/>
                    <a:pt x="430" y="0"/>
                    <a:pt x="30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4" name="Google Shape;12474;p18"/>
            <p:cNvSpPr/>
            <p:nvPr/>
          </p:nvSpPr>
          <p:spPr>
            <a:xfrm>
              <a:off x="2385375" y="665450"/>
              <a:ext cx="27225" cy="23075"/>
            </a:xfrm>
            <a:custGeom>
              <a:avLst/>
              <a:gdLst/>
              <a:ahLst/>
              <a:cxnLst/>
              <a:rect l="l" t="t" r="r" b="b"/>
              <a:pathLst>
                <a:path w="1089" h="923" extrusionOk="0">
                  <a:moveTo>
                    <a:pt x="616" y="0"/>
                  </a:moveTo>
                  <a:cubicBezTo>
                    <a:pt x="608" y="0"/>
                    <a:pt x="601" y="0"/>
                    <a:pt x="594" y="1"/>
                  </a:cubicBezTo>
                  <a:cubicBezTo>
                    <a:pt x="183" y="19"/>
                    <a:pt x="0" y="525"/>
                    <a:pt x="304" y="802"/>
                  </a:cubicBezTo>
                  <a:cubicBezTo>
                    <a:pt x="396" y="886"/>
                    <a:pt x="505" y="923"/>
                    <a:pt x="611" y="923"/>
                  </a:cubicBezTo>
                  <a:cubicBezTo>
                    <a:pt x="856" y="923"/>
                    <a:pt x="1089" y="725"/>
                    <a:pt x="1076" y="439"/>
                  </a:cubicBezTo>
                  <a:cubicBezTo>
                    <a:pt x="1063" y="193"/>
                    <a:pt x="86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5" name="Google Shape;12475;p18"/>
            <p:cNvSpPr/>
            <p:nvPr/>
          </p:nvSpPr>
          <p:spPr>
            <a:xfrm>
              <a:off x="2515675" y="561825"/>
              <a:ext cx="9075" cy="7725"/>
            </a:xfrm>
            <a:custGeom>
              <a:avLst/>
              <a:gdLst/>
              <a:ahLst/>
              <a:cxnLst/>
              <a:rect l="l" t="t" r="r" b="b"/>
              <a:pathLst>
                <a:path w="363" h="309" extrusionOk="0">
                  <a:moveTo>
                    <a:pt x="203" y="0"/>
                  </a:moveTo>
                  <a:cubicBezTo>
                    <a:pt x="201" y="0"/>
                    <a:pt x="199" y="0"/>
                    <a:pt x="197" y="0"/>
                  </a:cubicBezTo>
                  <a:cubicBezTo>
                    <a:pt x="61" y="6"/>
                    <a:pt x="1" y="175"/>
                    <a:pt x="101" y="268"/>
                  </a:cubicBezTo>
                  <a:cubicBezTo>
                    <a:pt x="132" y="296"/>
                    <a:pt x="168" y="308"/>
                    <a:pt x="204" y="308"/>
                  </a:cubicBezTo>
                  <a:cubicBezTo>
                    <a:pt x="285" y="308"/>
                    <a:pt x="363" y="243"/>
                    <a:pt x="358" y="147"/>
                  </a:cubicBezTo>
                  <a:cubicBezTo>
                    <a:pt x="355" y="64"/>
                    <a:pt x="286" y="0"/>
                    <a:pt x="2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6" name="Google Shape;12476;p18"/>
            <p:cNvSpPr/>
            <p:nvPr/>
          </p:nvSpPr>
          <p:spPr>
            <a:xfrm>
              <a:off x="2133375" y="430700"/>
              <a:ext cx="18150" cy="15400"/>
            </a:xfrm>
            <a:custGeom>
              <a:avLst/>
              <a:gdLst/>
              <a:ahLst/>
              <a:cxnLst/>
              <a:rect l="l" t="t" r="r" b="b"/>
              <a:pathLst>
                <a:path w="726" h="616" extrusionOk="0">
                  <a:moveTo>
                    <a:pt x="411" y="1"/>
                  </a:moveTo>
                  <a:cubicBezTo>
                    <a:pt x="407" y="1"/>
                    <a:pt x="402" y="1"/>
                    <a:pt x="397" y="1"/>
                  </a:cubicBezTo>
                  <a:cubicBezTo>
                    <a:pt x="122" y="13"/>
                    <a:pt x="1" y="351"/>
                    <a:pt x="204" y="535"/>
                  </a:cubicBezTo>
                  <a:cubicBezTo>
                    <a:pt x="265" y="591"/>
                    <a:pt x="337" y="616"/>
                    <a:pt x="409" y="616"/>
                  </a:cubicBezTo>
                  <a:cubicBezTo>
                    <a:pt x="571" y="616"/>
                    <a:pt x="726" y="485"/>
                    <a:pt x="718" y="294"/>
                  </a:cubicBezTo>
                  <a:cubicBezTo>
                    <a:pt x="710" y="129"/>
                    <a:pt x="574" y="1"/>
                    <a:pt x="4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7" name="Google Shape;12477;p18"/>
            <p:cNvSpPr/>
            <p:nvPr/>
          </p:nvSpPr>
          <p:spPr>
            <a:xfrm>
              <a:off x="2066225" y="1038575"/>
              <a:ext cx="27325" cy="23175"/>
            </a:xfrm>
            <a:custGeom>
              <a:avLst/>
              <a:gdLst/>
              <a:ahLst/>
              <a:cxnLst/>
              <a:rect l="l" t="t" r="r" b="b"/>
              <a:pathLst>
                <a:path w="1093" h="927" extrusionOk="0">
                  <a:moveTo>
                    <a:pt x="618" y="0"/>
                  </a:moveTo>
                  <a:cubicBezTo>
                    <a:pt x="611" y="0"/>
                    <a:pt x="603" y="0"/>
                    <a:pt x="596" y="1"/>
                  </a:cubicBezTo>
                  <a:cubicBezTo>
                    <a:pt x="184" y="19"/>
                    <a:pt x="1" y="527"/>
                    <a:pt x="304" y="805"/>
                  </a:cubicBezTo>
                  <a:cubicBezTo>
                    <a:pt x="397" y="889"/>
                    <a:pt x="506" y="927"/>
                    <a:pt x="613" y="927"/>
                  </a:cubicBezTo>
                  <a:cubicBezTo>
                    <a:pt x="859" y="927"/>
                    <a:pt x="1092" y="728"/>
                    <a:pt x="1080" y="441"/>
                  </a:cubicBezTo>
                  <a:cubicBezTo>
                    <a:pt x="1068" y="193"/>
                    <a:pt x="864" y="0"/>
                    <a:pt x="6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8" name="Google Shape;12478;p18"/>
            <p:cNvSpPr/>
            <p:nvPr/>
          </p:nvSpPr>
          <p:spPr>
            <a:xfrm>
              <a:off x="2277550" y="905675"/>
              <a:ext cx="18225" cy="15475"/>
            </a:xfrm>
            <a:custGeom>
              <a:avLst/>
              <a:gdLst/>
              <a:ahLst/>
              <a:cxnLst/>
              <a:rect l="l" t="t" r="r" b="b"/>
              <a:pathLst>
                <a:path w="729" h="619" extrusionOk="0">
                  <a:moveTo>
                    <a:pt x="411" y="0"/>
                  </a:moveTo>
                  <a:cubicBezTo>
                    <a:pt x="407" y="0"/>
                    <a:pt x="402" y="0"/>
                    <a:pt x="398" y="1"/>
                  </a:cubicBezTo>
                  <a:cubicBezTo>
                    <a:pt x="123" y="13"/>
                    <a:pt x="1" y="351"/>
                    <a:pt x="204" y="537"/>
                  </a:cubicBezTo>
                  <a:cubicBezTo>
                    <a:pt x="265" y="593"/>
                    <a:pt x="338" y="618"/>
                    <a:pt x="410" y="618"/>
                  </a:cubicBezTo>
                  <a:cubicBezTo>
                    <a:pt x="573" y="618"/>
                    <a:pt x="729" y="487"/>
                    <a:pt x="719" y="295"/>
                  </a:cubicBezTo>
                  <a:cubicBezTo>
                    <a:pt x="712" y="130"/>
                    <a:pt x="575" y="0"/>
                    <a:pt x="4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79" name="Google Shape;12479;p18"/>
            <p:cNvSpPr/>
            <p:nvPr/>
          </p:nvSpPr>
          <p:spPr>
            <a:xfrm>
              <a:off x="1907350" y="1082400"/>
              <a:ext cx="7100" cy="6025"/>
            </a:xfrm>
            <a:custGeom>
              <a:avLst/>
              <a:gdLst/>
              <a:ahLst/>
              <a:cxnLst/>
              <a:rect l="l" t="t" r="r" b="b"/>
              <a:pathLst>
                <a:path w="284" h="241" extrusionOk="0">
                  <a:moveTo>
                    <a:pt x="160" y="0"/>
                  </a:moveTo>
                  <a:cubicBezTo>
                    <a:pt x="158" y="0"/>
                    <a:pt x="156" y="0"/>
                    <a:pt x="154" y="0"/>
                  </a:cubicBezTo>
                  <a:cubicBezTo>
                    <a:pt x="47" y="5"/>
                    <a:pt x="1" y="137"/>
                    <a:pt x="79" y="209"/>
                  </a:cubicBezTo>
                  <a:cubicBezTo>
                    <a:pt x="103" y="231"/>
                    <a:pt x="131" y="241"/>
                    <a:pt x="159" y="241"/>
                  </a:cubicBezTo>
                  <a:cubicBezTo>
                    <a:pt x="223" y="241"/>
                    <a:pt x="284" y="189"/>
                    <a:pt x="280" y="115"/>
                  </a:cubicBezTo>
                  <a:cubicBezTo>
                    <a:pt x="277" y="50"/>
                    <a:pt x="223"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0" name="Google Shape;12480;p18"/>
            <p:cNvSpPr/>
            <p:nvPr/>
          </p:nvSpPr>
          <p:spPr>
            <a:xfrm>
              <a:off x="1982425" y="1185425"/>
              <a:ext cx="7125" cy="6025"/>
            </a:xfrm>
            <a:custGeom>
              <a:avLst/>
              <a:gdLst/>
              <a:ahLst/>
              <a:cxnLst/>
              <a:rect l="l" t="t" r="r" b="b"/>
              <a:pathLst>
                <a:path w="285" h="241" extrusionOk="0">
                  <a:moveTo>
                    <a:pt x="161" y="1"/>
                  </a:moveTo>
                  <a:cubicBezTo>
                    <a:pt x="159" y="1"/>
                    <a:pt x="158" y="1"/>
                    <a:pt x="156" y="1"/>
                  </a:cubicBezTo>
                  <a:cubicBezTo>
                    <a:pt x="49" y="5"/>
                    <a:pt x="1" y="138"/>
                    <a:pt x="81" y="208"/>
                  </a:cubicBezTo>
                  <a:cubicBezTo>
                    <a:pt x="104" y="230"/>
                    <a:pt x="133" y="240"/>
                    <a:pt x="161" y="240"/>
                  </a:cubicBezTo>
                  <a:cubicBezTo>
                    <a:pt x="224" y="240"/>
                    <a:pt x="285" y="189"/>
                    <a:pt x="280" y="115"/>
                  </a:cubicBezTo>
                  <a:cubicBezTo>
                    <a:pt x="278"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1" name="Google Shape;12481;p18"/>
            <p:cNvSpPr/>
            <p:nvPr/>
          </p:nvSpPr>
          <p:spPr>
            <a:xfrm>
              <a:off x="2249000" y="1047475"/>
              <a:ext cx="7100" cy="6025"/>
            </a:xfrm>
            <a:custGeom>
              <a:avLst/>
              <a:gdLst/>
              <a:ahLst/>
              <a:cxnLst/>
              <a:rect l="l" t="t" r="r" b="b"/>
              <a:pathLst>
                <a:path w="284" h="241" extrusionOk="0">
                  <a:moveTo>
                    <a:pt x="161" y="1"/>
                  </a:moveTo>
                  <a:cubicBezTo>
                    <a:pt x="159" y="1"/>
                    <a:pt x="157" y="1"/>
                    <a:pt x="155" y="1"/>
                  </a:cubicBezTo>
                  <a:cubicBezTo>
                    <a:pt x="49" y="6"/>
                    <a:pt x="0" y="136"/>
                    <a:pt x="80" y="208"/>
                  </a:cubicBezTo>
                  <a:cubicBezTo>
                    <a:pt x="104" y="230"/>
                    <a:pt x="132" y="240"/>
                    <a:pt x="159" y="240"/>
                  </a:cubicBezTo>
                  <a:cubicBezTo>
                    <a:pt x="223" y="240"/>
                    <a:pt x="283" y="189"/>
                    <a:pt x="280" y="115"/>
                  </a:cubicBezTo>
                  <a:cubicBezTo>
                    <a:pt x="277" y="51"/>
                    <a:pt x="225"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2" name="Google Shape;12482;p18"/>
            <p:cNvSpPr/>
            <p:nvPr/>
          </p:nvSpPr>
          <p:spPr>
            <a:xfrm>
              <a:off x="1551275" y="1097000"/>
              <a:ext cx="7100" cy="6025"/>
            </a:xfrm>
            <a:custGeom>
              <a:avLst/>
              <a:gdLst/>
              <a:ahLst/>
              <a:cxnLst/>
              <a:rect l="l" t="t" r="r" b="b"/>
              <a:pathLst>
                <a:path w="284" h="241" extrusionOk="0">
                  <a:moveTo>
                    <a:pt x="161" y="1"/>
                  </a:moveTo>
                  <a:cubicBezTo>
                    <a:pt x="159" y="1"/>
                    <a:pt x="158" y="1"/>
                    <a:pt x="156" y="1"/>
                  </a:cubicBezTo>
                  <a:cubicBezTo>
                    <a:pt x="48" y="6"/>
                    <a:pt x="1" y="136"/>
                    <a:pt x="79" y="208"/>
                  </a:cubicBezTo>
                  <a:cubicBezTo>
                    <a:pt x="103" y="231"/>
                    <a:pt x="132" y="240"/>
                    <a:pt x="160" y="240"/>
                  </a:cubicBezTo>
                  <a:cubicBezTo>
                    <a:pt x="224" y="240"/>
                    <a:pt x="284" y="189"/>
                    <a:pt x="281" y="115"/>
                  </a:cubicBezTo>
                  <a:cubicBezTo>
                    <a:pt x="278" y="51"/>
                    <a:pt x="224"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3" name="Google Shape;12483;p18"/>
            <p:cNvSpPr/>
            <p:nvPr/>
          </p:nvSpPr>
          <p:spPr>
            <a:xfrm>
              <a:off x="1429025" y="1343225"/>
              <a:ext cx="31700" cy="26975"/>
            </a:xfrm>
            <a:custGeom>
              <a:avLst/>
              <a:gdLst/>
              <a:ahLst/>
              <a:cxnLst/>
              <a:rect l="l" t="t" r="r" b="b"/>
              <a:pathLst>
                <a:path w="1268" h="1079" extrusionOk="0">
                  <a:moveTo>
                    <a:pt x="722" y="1"/>
                  </a:moveTo>
                  <a:cubicBezTo>
                    <a:pt x="713" y="1"/>
                    <a:pt x="704" y="1"/>
                    <a:pt x="694" y="2"/>
                  </a:cubicBezTo>
                  <a:cubicBezTo>
                    <a:pt x="215" y="23"/>
                    <a:pt x="0" y="613"/>
                    <a:pt x="355" y="936"/>
                  </a:cubicBezTo>
                  <a:cubicBezTo>
                    <a:pt x="456" y="1030"/>
                    <a:pt x="587" y="1078"/>
                    <a:pt x="719" y="1078"/>
                  </a:cubicBezTo>
                  <a:cubicBezTo>
                    <a:pt x="796" y="1078"/>
                    <a:pt x="874" y="1062"/>
                    <a:pt x="947" y="1028"/>
                  </a:cubicBezTo>
                  <a:cubicBezTo>
                    <a:pt x="1144" y="935"/>
                    <a:pt x="1267" y="734"/>
                    <a:pt x="1257" y="516"/>
                  </a:cubicBezTo>
                  <a:cubicBezTo>
                    <a:pt x="1243" y="227"/>
                    <a:pt x="1007" y="1"/>
                    <a:pt x="7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4" name="Google Shape;12484;p18"/>
            <p:cNvSpPr/>
            <p:nvPr/>
          </p:nvSpPr>
          <p:spPr>
            <a:xfrm>
              <a:off x="793525" y="1108700"/>
              <a:ext cx="50000" cy="47700"/>
            </a:xfrm>
            <a:custGeom>
              <a:avLst/>
              <a:gdLst/>
              <a:ahLst/>
              <a:cxnLst/>
              <a:rect l="l" t="t" r="r" b="b"/>
              <a:pathLst>
                <a:path w="2000" h="1908" extrusionOk="0">
                  <a:moveTo>
                    <a:pt x="1028" y="0"/>
                  </a:moveTo>
                  <a:cubicBezTo>
                    <a:pt x="796" y="0"/>
                    <a:pt x="567" y="85"/>
                    <a:pt x="388" y="247"/>
                  </a:cubicBezTo>
                  <a:cubicBezTo>
                    <a:pt x="103" y="506"/>
                    <a:pt x="1" y="911"/>
                    <a:pt x="130" y="1275"/>
                  </a:cubicBezTo>
                  <a:cubicBezTo>
                    <a:pt x="269" y="1664"/>
                    <a:pt x="637" y="1907"/>
                    <a:pt x="1029" y="1907"/>
                  </a:cubicBezTo>
                  <a:cubicBezTo>
                    <a:pt x="1135" y="1907"/>
                    <a:pt x="1243" y="1890"/>
                    <a:pt x="1349" y="1852"/>
                  </a:cubicBezTo>
                  <a:cubicBezTo>
                    <a:pt x="1712" y="1722"/>
                    <a:pt x="1962" y="1386"/>
                    <a:pt x="1980" y="1002"/>
                  </a:cubicBezTo>
                  <a:cubicBezTo>
                    <a:pt x="2000" y="615"/>
                    <a:pt x="1785" y="258"/>
                    <a:pt x="1436" y="92"/>
                  </a:cubicBezTo>
                  <a:cubicBezTo>
                    <a:pt x="1306" y="30"/>
                    <a:pt x="1166" y="0"/>
                    <a:pt x="10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5" name="Google Shape;12485;p18"/>
            <p:cNvSpPr/>
            <p:nvPr/>
          </p:nvSpPr>
          <p:spPr>
            <a:xfrm>
              <a:off x="885025" y="1875300"/>
              <a:ext cx="47300" cy="45125"/>
            </a:xfrm>
            <a:custGeom>
              <a:avLst/>
              <a:gdLst/>
              <a:ahLst/>
              <a:cxnLst/>
              <a:rect l="l" t="t" r="r" b="b"/>
              <a:pathLst>
                <a:path w="1892" h="1805" extrusionOk="0">
                  <a:moveTo>
                    <a:pt x="972" y="0"/>
                  </a:moveTo>
                  <a:cubicBezTo>
                    <a:pt x="753" y="0"/>
                    <a:pt x="536" y="80"/>
                    <a:pt x="367" y="233"/>
                  </a:cubicBezTo>
                  <a:cubicBezTo>
                    <a:pt x="97" y="478"/>
                    <a:pt x="0" y="861"/>
                    <a:pt x="124" y="1206"/>
                  </a:cubicBezTo>
                  <a:cubicBezTo>
                    <a:pt x="255" y="1574"/>
                    <a:pt x="601" y="1804"/>
                    <a:pt x="972" y="1804"/>
                  </a:cubicBezTo>
                  <a:cubicBezTo>
                    <a:pt x="1073" y="1804"/>
                    <a:pt x="1176" y="1787"/>
                    <a:pt x="1277" y="1751"/>
                  </a:cubicBezTo>
                  <a:cubicBezTo>
                    <a:pt x="1619" y="1629"/>
                    <a:pt x="1855" y="1311"/>
                    <a:pt x="1873" y="947"/>
                  </a:cubicBezTo>
                  <a:cubicBezTo>
                    <a:pt x="1891" y="583"/>
                    <a:pt x="1688" y="244"/>
                    <a:pt x="1359" y="87"/>
                  </a:cubicBezTo>
                  <a:cubicBezTo>
                    <a:pt x="1235" y="29"/>
                    <a:pt x="1103"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6" name="Google Shape;12486;p18"/>
            <p:cNvSpPr/>
            <p:nvPr/>
          </p:nvSpPr>
          <p:spPr>
            <a:xfrm>
              <a:off x="943025" y="1701275"/>
              <a:ext cx="27350" cy="24850"/>
            </a:xfrm>
            <a:custGeom>
              <a:avLst/>
              <a:gdLst/>
              <a:ahLst/>
              <a:cxnLst/>
              <a:rect l="l" t="t" r="r" b="b"/>
              <a:pathLst>
                <a:path w="1094" h="994" extrusionOk="0">
                  <a:moveTo>
                    <a:pt x="587" y="1"/>
                  </a:moveTo>
                  <a:cubicBezTo>
                    <a:pt x="267" y="1"/>
                    <a:pt x="1" y="323"/>
                    <a:pt x="121" y="663"/>
                  </a:cubicBezTo>
                  <a:cubicBezTo>
                    <a:pt x="195" y="866"/>
                    <a:pt x="385" y="993"/>
                    <a:pt x="588" y="993"/>
                  </a:cubicBezTo>
                  <a:cubicBezTo>
                    <a:pt x="644" y="993"/>
                    <a:pt x="700" y="984"/>
                    <a:pt x="756" y="964"/>
                  </a:cubicBezTo>
                  <a:cubicBezTo>
                    <a:pt x="945" y="898"/>
                    <a:pt x="1074" y="722"/>
                    <a:pt x="1085" y="522"/>
                  </a:cubicBezTo>
                  <a:cubicBezTo>
                    <a:pt x="1094" y="322"/>
                    <a:pt x="983" y="136"/>
                    <a:pt x="801" y="50"/>
                  </a:cubicBezTo>
                  <a:cubicBezTo>
                    <a:pt x="729" y="16"/>
                    <a:pt x="657" y="1"/>
                    <a:pt x="58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7" name="Google Shape;12487;p18"/>
            <p:cNvSpPr/>
            <p:nvPr/>
          </p:nvSpPr>
          <p:spPr>
            <a:xfrm>
              <a:off x="814025" y="1782400"/>
              <a:ext cx="27400" cy="24900"/>
            </a:xfrm>
            <a:custGeom>
              <a:avLst/>
              <a:gdLst/>
              <a:ahLst/>
              <a:cxnLst/>
              <a:rect l="l" t="t" r="r" b="b"/>
              <a:pathLst>
                <a:path w="1096" h="996" extrusionOk="0">
                  <a:moveTo>
                    <a:pt x="588" y="1"/>
                  </a:moveTo>
                  <a:cubicBezTo>
                    <a:pt x="267" y="1"/>
                    <a:pt x="1" y="323"/>
                    <a:pt x="123" y="665"/>
                  </a:cubicBezTo>
                  <a:cubicBezTo>
                    <a:pt x="195" y="868"/>
                    <a:pt x="386" y="995"/>
                    <a:pt x="589" y="995"/>
                  </a:cubicBezTo>
                  <a:cubicBezTo>
                    <a:pt x="644" y="995"/>
                    <a:pt x="701" y="986"/>
                    <a:pt x="756" y="966"/>
                  </a:cubicBezTo>
                  <a:cubicBezTo>
                    <a:pt x="945" y="898"/>
                    <a:pt x="1076" y="724"/>
                    <a:pt x="1085" y="524"/>
                  </a:cubicBezTo>
                  <a:cubicBezTo>
                    <a:pt x="1095" y="324"/>
                    <a:pt x="984" y="136"/>
                    <a:pt x="802" y="50"/>
                  </a:cubicBezTo>
                  <a:cubicBezTo>
                    <a:pt x="731" y="16"/>
                    <a:pt x="658" y="1"/>
                    <a:pt x="5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8" name="Google Shape;12488;p18"/>
            <p:cNvSpPr/>
            <p:nvPr/>
          </p:nvSpPr>
          <p:spPr>
            <a:xfrm>
              <a:off x="1061975" y="1289400"/>
              <a:ext cx="34675" cy="33100"/>
            </a:xfrm>
            <a:custGeom>
              <a:avLst/>
              <a:gdLst/>
              <a:ahLst/>
              <a:cxnLst/>
              <a:rect l="l" t="t" r="r" b="b"/>
              <a:pathLst>
                <a:path w="1387" h="1324" extrusionOk="0">
                  <a:moveTo>
                    <a:pt x="714" y="0"/>
                  </a:moveTo>
                  <a:cubicBezTo>
                    <a:pt x="553" y="0"/>
                    <a:pt x="394" y="59"/>
                    <a:pt x="269" y="172"/>
                  </a:cubicBezTo>
                  <a:cubicBezTo>
                    <a:pt x="71" y="351"/>
                    <a:pt x="0" y="632"/>
                    <a:pt x="90" y="884"/>
                  </a:cubicBezTo>
                  <a:cubicBezTo>
                    <a:pt x="187" y="1155"/>
                    <a:pt x="442" y="1323"/>
                    <a:pt x="713" y="1323"/>
                  </a:cubicBezTo>
                  <a:cubicBezTo>
                    <a:pt x="788" y="1323"/>
                    <a:pt x="863" y="1311"/>
                    <a:pt x="937" y="1284"/>
                  </a:cubicBezTo>
                  <a:cubicBezTo>
                    <a:pt x="1188" y="1194"/>
                    <a:pt x="1361" y="961"/>
                    <a:pt x="1374" y="694"/>
                  </a:cubicBezTo>
                  <a:cubicBezTo>
                    <a:pt x="1386" y="428"/>
                    <a:pt x="1237" y="178"/>
                    <a:pt x="997" y="64"/>
                  </a:cubicBezTo>
                  <a:cubicBezTo>
                    <a:pt x="906" y="21"/>
                    <a:pt x="810" y="0"/>
                    <a:pt x="7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89" name="Google Shape;12489;p18"/>
            <p:cNvSpPr/>
            <p:nvPr/>
          </p:nvSpPr>
          <p:spPr>
            <a:xfrm>
              <a:off x="432350" y="1799425"/>
              <a:ext cx="34675" cy="33100"/>
            </a:xfrm>
            <a:custGeom>
              <a:avLst/>
              <a:gdLst/>
              <a:ahLst/>
              <a:cxnLst/>
              <a:rect l="l" t="t" r="r" b="b"/>
              <a:pathLst>
                <a:path w="1387" h="1324" extrusionOk="0">
                  <a:moveTo>
                    <a:pt x="713" y="0"/>
                  </a:moveTo>
                  <a:cubicBezTo>
                    <a:pt x="553" y="0"/>
                    <a:pt x="394" y="59"/>
                    <a:pt x="269" y="172"/>
                  </a:cubicBezTo>
                  <a:cubicBezTo>
                    <a:pt x="71" y="351"/>
                    <a:pt x="0" y="632"/>
                    <a:pt x="90" y="884"/>
                  </a:cubicBezTo>
                  <a:cubicBezTo>
                    <a:pt x="187" y="1155"/>
                    <a:pt x="441" y="1323"/>
                    <a:pt x="712" y="1323"/>
                  </a:cubicBezTo>
                  <a:cubicBezTo>
                    <a:pt x="786" y="1323"/>
                    <a:pt x="861" y="1311"/>
                    <a:pt x="935" y="1284"/>
                  </a:cubicBezTo>
                  <a:cubicBezTo>
                    <a:pt x="1188" y="1194"/>
                    <a:pt x="1360" y="961"/>
                    <a:pt x="1374" y="695"/>
                  </a:cubicBezTo>
                  <a:cubicBezTo>
                    <a:pt x="1386" y="427"/>
                    <a:pt x="1237" y="179"/>
                    <a:pt x="995" y="64"/>
                  </a:cubicBezTo>
                  <a:cubicBezTo>
                    <a:pt x="905" y="21"/>
                    <a:pt x="809"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0" name="Google Shape;12490;p18"/>
            <p:cNvSpPr/>
            <p:nvPr/>
          </p:nvSpPr>
          <p:spPr>
            <a:xfrm>
              <a:off x="1501375" y="1424425"/>
              <a:ext cx="20025" cy="16575"/>
            </a:xfrm>
            <a:custGeom>
              <a:avLst/>
              <a:gdLst/>
              <a:ahLst/>
              <a:cxnLst/>
              <a:rect l="l" t="t" r="r" b="b"/>
              <a:pathLst>
                <a:path w="801" h="663" extrusionOk="0">
                  <a:moveTo>
                    <a:pt x="392" y="0"/>
                  </a:moveTo>
                  <a:cubicBezTo>
                    <a:pt x="178" y="0"/>
                    <a:pt x="1" y="215"/>
                    <a:pt x="82" y="444"/>
                  </a:cubicBezTo>
                  <a:cubicBezTo>
                    <a:pt x="131" y="579"/>
                    <a:pt x="258" y="662"/>
                    <a:pt x="394" y="662"/>
                  </a:cubicBezTo>
                  <a:cubicBezTo>
                    <a:pt x="430" y="662"/>
                    <a:pt x="468" y="656"/>
                    <a:pt x="504" y="643"/>
                  </a:cubicBezTo>
                  <a:cubicBezTo>
                    <a:pt x="781" y="544"/>
                    <a:pt x="801" y="159"/>
                    <a:pt x="534" y="33"/>
                  </a:cubicBezTo>
                  <a:cubicBezTo>
                    <a:pt x="487" y="11"/>
                    <a:pt x="438"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1" name="Google Shape;12491;p18"/>
            <p:cNvSpPr/>
            <p:nvPr/>
          </p:nvSpPr>
          <p:spPr>
            <a:xfrm>
              <a:off x="551675" y="1182850"/>
              <a:ext cx="27400" cy="24850"/>
            </a:xfrm>
            <a:custGeom>
              <a:avLst/>
              <a:gdLst/>
              <a:ahLst/>
              <a:cxnLst/>
              <a:rect l="l" t="t" r="r" b="b"/>
              <a:pathLst>
                <a:path w="1096" h="994" extrusionOk="0">
                  <a:moveTo>
                    <a:pt x="588" y="0"/>
                  </a:moveTo>
                  <a:cubicBezTo>
                    <a:pt x="267" y="0"/>
                    <a:pt x="1" y="323"/>
                    <a:pt x="123" y="664"/>
                  </a:cubicBezTo>
                  <a:cubicBezTo>
                    <a:pt x="195" y="867"/>
                    <a:pt x="386" y="994"/>
                    <a:pt x="590" y="994"/>
                  </a:cubicBezTo>
                  <a:cubicBezTo>
                    <a:pt x="645" y="994"/>
                    <a:pt x="701" y="984"/>
                    <a:pt x="755" y="965"/>
                  </a:cubicBezTo>
                  <a:cubicBezTo>
                    <a:pt x="945" y="897"/>
                    <a:pt x="1074" y="723"/>
                    <a:pt x="1085" y="522"/>
                  </a:cubicBezTo>
                  <a:cubicBezTo>
                    <a:pt x="1095" y="322"/>
                    <a:pt x="982" y="135"/>
                    <a:pt x="802" y="50"/>
                  </a:cubicBezTo>
                  <a:cubicBezTo>
                    <a:pt x="730" y="16"/>
                    <a:pt x="658" y="0"/>
                    <a:pt x="5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2" name="Google Shape;12492;p18"/>
            <p:cNvSpPr/>
            <p:nvPr/>
          </p:nvSpPr>
          <p:spPr>
            <a:xfrm>
              <a:off x="533775" y="1405750"/>
              <a:ext cx="20000" cy="16550"/>
            </a:xfrm>
            <a:custGeom>
              <a:avLst/>
              <a:gdLst/>
              <a:ahLst/>
              <a:cxnLst/>
              <a:rect l="l" t="t" r="r" b="b"/>
              <a:pathLst>
                <a:path w="800" h="662" extrusionOk="0">
                  <a:moveTo>
                    <a:pt x="392" y="0"/>
                  </a:moveTo>
                  <a:cubicBezTo>
                    <a:pt x="179" y="0"/>
                    <a:pt x="1" y="215"/>
                    <a:pt x="81" y="442"/>
                  </a:cubicBezTo>
                  <a:cubicBezTo>
                    <a:pt x="129" y="578"/>
                    <a:pt x="257" y="661"/>
                    <a:pt x="392" y="661"/>
                  </a:cubicBezTo>
                  <a:cubicBezTo>
                    <a:pt x="429" y="661"/>
                    <a:pt x="467" y="655"/>
                    <a:pt x="503" y="642"/>
                  </a:cubicBezTo>
                  <a:cubicBezTo>
                    <a:pt x="782" y="544"/>
                    <a:pt x="800" y="159"/>
                    <a:pt x="535" y="33"/>
                  </a:cubicBezTo>
                  <a:cubicBezTo>
                    <a:pt x="487" y="11"/>
                    <a:pt x="439" y="0"/>
                    <a:pt x="3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3" name="Google Shape;12493;p18"/>
            <p:cNvSpPr/>
            <p:nvPr/>
          </p:nvSpPr>
          <p:spPr>
            <a:xfrm>
              <a:off x="1342375" y="1716200"/>
              <a:ext cx="37300" cy="35600"/>
            </a:xfrm>
            <a:custGeom>
              <a:avLst/>
              <a:gdLst/>
              <a:ahLst/>
              <a:cxnLst/>
              <a:rect l="l" t="t" r="r" b="b"/>
              <a:pathLst>
                <a:path w="1492" h="1424" extrusionOk="0">
                  <a:moveTo>
                    <a:pt x="766" y="1"/>
                  </a:moveTo>
                  <a:cubicBezTo>
                    <a:pt x="593" y="1"/>
                    <a:pt x="422" y="64"/>
                    <a:pt x="289" y="185"/>
                  </a:cubicBezTo>
                  <a:cubicBezTo>
                    <a:pt x="75" y="378"/>
                    <a:pt x="0" y="680"/>
                    <a:pt x="96" y="952"/>
                  </a:cubicBezTo>
                  <a:cubicBezTo>
                    <a:pt x="200" y="1242"/>
                    <a:pt x="474" y="1423"/>
                    <a:pt x="766" y="1423"/>
                  </a:cubicBezTo>
                  <a:cubicBezTo>
                    <a:pt x="845" y="1423"/>
                    <a:pt x="926" y="1410"/>
                    <a:pt x="1006" y="1382"/>
                  </a:cubicBezTo>
                  <a:cubicBezTo>
                    <a:pt x="1276" y="1285"/>
                    <a:pt x="1462" y="1034"/>
                    <a:pt x="1476" y="747"/>
                  </a:cubicBezTo>
                  <a:cubicBezTo>
                    <a:pt x="1491" y="460"/>
                    <a:pt x="1330" y="193"/>
                    <a:pt x="1070" y="69"/>
                  </a:cubicBezTo>
                  <a:cubicBezTo>
                    <a:pt x="973" y="23"/>
                    <a:pt x="869" y="1"/>
                    <a:pt x="7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4" name="Google Shape;12494;p18"/>
            <p:cNvSpPr/>
            <p:nvPr/>
          </p:nvSpPr>
          <p:spPr>
            <a:xfrm>
              <a:off x="1216650" y="1832450"/>
              <a:ext cx="9325" cy="7725"/>
            </a:xfrm>
            <a:custGeom>
              <a:avLst/>
              <a:gdLst/>
              <a:ahLst/>
              <a:cxnLst/>
              <a:rect l="l" t="t" r="r" b="b"/>
              <a:pathLst>
                <a:path w="373" h="309" extrusionOk="0">
                  <a:moveTo>
                    <a:pt x="183" y="0"/>
                  </a:moveTo>
                  <a:cubicBezTo>
                    <a:pt x="83" y="0"/>
                    <a:pt x="1" y="100"/>
                    <a:pt x="39" y="207"/>
                  </a:cubicBezTo>
                  <a:cubicBezTo>
                    <a:pt x="61" y="269"/>
                    <a:pt x="120" y="309"/>
                    <a:pt x="184" y="309"/>
                  </a:cubicBezTo>
                  <a:cubicBezTo>
                    <a:pt x="201" y="309"/>
                    <a:pt x="219" y="306"/>
                    <a:pt x="236" y="300"/>
                  </a:cubicBezTo>
                  <a:cubicBezTo>
                    <a:pt x="364" y="253"/>
                    <a:pt x="373" y="74"/>
                    <a:pt x="249" y="16"/>
                  </a:cubicBezTo>
                  <a:cubicBezTo>
                    <a:pt x="227" y="5"/>
                    <a:pt x="204"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5" name="Google Shape;12495;p18"/>
            <p:cNvSpPr/>
            <p:nvPr/>
          </p:nvSpPr>
          <p:spPr>
            <a:xfrm>
              <a:off x="580325" y="2069100"/>
              <a:ext cx="25500" cy="23125"/>
            </a:xfrm>
            <a:custGeom>
              <a:avLst/>
              <a:gdLst/>
              <a:ahLst/>
              <a:cxnLst/>
              <a:rect l="l" t="t" r="r" b="b"/>
              <a:pathLst>
                <a:path w="1020" h="925" extrusionOk="0">
                  <a:moveTo>
                    <a:pt x="548" y="0"/>
                  </a:moveTo>
                  <a:cubicBezTo>
                    <a:pt x="250" y="0"/>
                    <a:pt x="1" y="300"/>
                    <a:pt x="114" y="619"/>
                  </a:cubicBezTo>
                  <a:cubicBezTo>
                    <a:pt x="182" y="807"/>
                    <a:pt x="360" y="924"/>
                    <a:pt x="550" y="924"/>
                  </a:cubicBezTo>
                  <a:cubicBezTo>
                    <a:pt x="601" y="924"/>
                    <a:pt x="653" y="916"/>
                    <a:pt x="704" y="898"/>
                  </a:cubicBezTo>
                  <a:cubicBezTo>
                    <a:pt x="880" y="835"/>
                    <a:pt x="1000" y="673"/>
                    <a:pt x="1010" y="486"/>
                  </a:cubicBezTo>
                  <a:cubicBezTo>
                    <a:pt x="1019" y="300"/>
                    <a:pt x="916" y="126"/>
                    <a:pt x="747" y="46"/>
                  </a:cubicBezTo>
                  <a:cubicBezTo>
                    <a:pt x="681" y="14"/>
                    <a:pt x="613" y="0"/>
                    <a:pt x="5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6" name="Google Shape;12496;p18"/>
            <p:cNvSpPr/>
            <p:nvPr/>
          </p:nvSpPr>
          <p:spPr>
            <a:xfrm>
              <a:off x="775850" y="1618650"/>
              <a:ext cx="25550" cy="23225"/>
            </a:xfrm>
            <a:custGeom>
              <a:avLst/>
              <a:gdLst/>
              <a:ahLst/>
              <a:cxnLst/>
              <a:rect l="l" t="t" r="r" b="b"/>
              <a:pathLst>
                <a:path w="1022" h="929" extrusionOk="0">
                  <a:moveTo>
                    <a:pt x="548" y="1"/>
                  </a:moveTo>
                  <a:cubicBezTo>
                    <a:pt x="249" y="1"/>
                    <a:pt x="0" y="302"/>
                    <a:pt x="114" y="621"/>
                  </a:cubicBezTo>
                  <a:cubicBezTo>
                    <a:pt x="181" y="810"/>
                    <a:pt x="359" y="928"/>
                    <a:pt x="549" y="928"/>
                  </a:cubicBezTo>
                  <a:cubicBezTo>
                    <a:pt x="601" y="928"/>
                    <a:pt x="654" y="919"/>
                    <a:pt x="706" y="901"/>
                  </a:cubicBezTo>
                  <a:cubicBezTo>
                    <a:pt x="882" y="838"/>
                    <a:pt x="1004" y="675"/>
                    <a:pt x="1013" y="489"/>
                  </a:cubicBezTo>
                  <a:cubicBezTo>
                    <a:pt x="1022" y="301"/>
                    <a:pt x="918" y="127"/>
                    <a:pt x="748" y="47"/>
                  </a:cubicBezTo>
                  <a:cubicBezTo>
                    <a:pt x="681" y="15"/>
                    <a:pt x="613" y="1"/>
                    <a:pt x="5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7" name="Google Shape;12497;p18"/>
            <p:cNvSpPr/>
            <p:nvPr/>
          </p:nvSpPr>
          <p:spPr>
            <a:xfrm>
              <a:off x="623425" y="1813725"/>
              <a:ext cx="18700" cy="15525"/>
            </a:xfrm>
            <a:custGeom>
              <a:avLst/>
              <a:gdLst/>
              <a:ahLst/>
              <a:cxnLst/>
              <a:rect l="l" t="t" r="r" b="b"/>
              <a:pathLst>
                <a:path w="748" h="621" extrusionOk="0">
                  <a:moveTo>
                    <a:pt x="367" y="1"/>
                  </a:moveTo>
                  <a:cubicBezTo>
                    <a:pt x="167" y="1"/>
                    <a:pt x="0" y="202"/>
                    <a:pt x="77" y="414"/>
                  </a:cubicBezTo>
                  <a:cubicBezTo>
                    <a:pt x="122" y="541"/>
                    <a:pt x="241" y="620"/>
                    <a:pt x="368" y="620"/>
                  </a:cubicBezTo>
                  <a:cubicBezTo>
                    <a:pt x="402" y="620"/>
                    <a:pt x="437" y="615"/>
                    <a:pt x="471" y="602"/>
                  </a:cubicBezTo>
                  <a:cubicBezTo>
                    <a:pt x="731" y="509"/>
                    <a:pt x="747" y="150"/>
                    <a:pt x="499" y="31"/>
                  </a:cubicBezTo>
                  <a:cubicBezTo>
                    <a:pt x="455" y="10"/>
                    <a:pt x="410" y="1"/>
                    <a:pt x="3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8" name="Google Shape;12498;p18"/>
            <p:cNvSpPr/>
            <p:nvPr/>
          </p:nvSpPr>
          <p:spPr>
            <a:xfrm>
              <a:off x="938500" y="1543600"/>
              <a:ext cx="7275" cy="6025"/>
            </a:xfrm>
            <a:custGeom>
              <a:avLst/>
              <a:gdLst/>
              <a:ahLst/>
              <a:cxnLst/>
              <a:rect l="l" t="t" r="r" b="b"/>
              <a:pathLst>
                <a:path w="291" h="241" extrusionOk="0">
                  <a:moveTo>
                    <a:pt x="142" y="0"/>
                  </a:moveTo>
                  <a:cubicBezTo>
                    <a:pt x="65" y="0"/>
                    <a:pt x="1" y="78"/>
                    <a:pt x="30" y="160"/>
                  </a:cubicBezTo>
                  <a:cubicBezTo>
                    <a:pt x="47" y="210"/>
                    <a:pt x="94" y="240"/>
                    <a:pt x="143" y="240"/>
                  </a:cubicBezTo>
                  <a:cubicBezTo>
                    <a:pt x="156" y="240"/>
                    <a:pt x="169" y="238"/>
                    <a:pt x="182" y="234"/>
                  </a:cubicBezTo>
                  <a:cubicBezTo>
                    <a:pt x="283" y="198"/>
                    <a:pt x="290" y="58"/>
                    <a:pt x="194" y="13"/>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499" name="Google Shape;12499;p18"/>
            <p:cNvSpPr/>
            <p:nvPr/>
          </p:nvSpPr>
          <p:spPr>
            <a:xfrm>
              <a:off x="836450" y="1467125"/>
              <a:ext cx="7275" cy="6050"/>
            </a:xfrm>
            <a:custGeom>
              <a:avLst/>
              <a:gdLst/>
              <a:ahLst/>
              <a:cxnLst/>
              <a:rect l="l" t="t" r="r" b="b"/>
              <a:pathLst>
                <a:path w="291" h="242" extrusionOk="0">
                  <a:moveTo>
                    <a:pt x="142" y="1"/>
                  </a:moveTo>
                  <a:cubicBezTo>
                    <a:pt x="65" y="1"/>
                    <a:pt x="0" y="79"/>
                    <a:pt x="30" y="162"/>
                  </a:cubicBezTo>
                  <a:cubicBezTo>
                    <a:pt x="48" y="210"/>
                    <a:pt x="94" y="241"/>
                    <a:pt x="143" y="241"/>
                  </a:cubicBezTo>
                  <a:cubicBezTo>
                    <a:pt x="157" y="241"/>
                    <a:pt x="170" y="239"/>
                    <a:pt x="183" y="234"/>
                  </a:cubicBezTo>
                  <a:cubicBezTo>
                    <a:pt x="284" y="198"/>
                    <a:pt x="290" y="58"/>
                    <a:pt x="194" y="13"/>
                  </a:cubicBezTo>
                  <a:cubicBezTo>
                    <a:pt x="177" y="5"/>
                    <a:pt x="159" y="1"/>
                    <a:pt x="1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0" name="Google Shape;12500;p18"/>
            <p:cNvSpPr/>
            <p:nvPr/>
          </p:nvSpPr>
          <p:spPr>
            <a:xfrm>
              <a:off x="622125" y="1677225"/>
              <a:ext cx="7250" cy="6025"/>
            </a:xfrm>
            <a:custGeom>
              <a:avLst/>
              <a:gdLst/>
              <a:ahLst/>
              <a:cxnLst/>
              <a:rect l="l" t="t" r="r" b="b"/>
              <a:pathLst>
                <a:path w="290" h="241" extrusionOk="0">
                  <a:moveTo>
                    <a:pt x="142" y="0"/>
                  </a:moveTo>
                  <a:cubicBezTo>
                    <a:pt x="64" y="0"/>
                    <a:pt x="0" y="79"/>
                    <a:pt x="30" y="161"/>
                  </a:cubicBezTo>
                  <a:cubicBezTo>
                    <a:pt x="47" y="210"/>
                    <a:pt x="93" y="241"/>
                    <a:pt x="142" y="241"/>
                  </a:cubicBezTo>
                  <a:cubicBezTo>
                    <a:pt x="156" y="241"/>
                    <a:pt x="169" y="238"/>
                    <a:pt x="183" y="234"/>
                  </a:cubicBezTo>
                  <a:cubicBezTo>
                    <a:pt x="284" y="197"/>
                    <a:pt x="290" y="58"/>
                    <a:pt x="194" y="13"/>
                  </a:cubicBezTo>
                  <a:cubicBezTo>
                    <a:pt x="176"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1" name="Google Shape;12501;p18"/>
            <p:cNvSpPr/>
            <p:nvPr/>
          </p:nvSpPr>
          <p:spPr>
            <a:xfrm>
              <a:off x="1274600" y="1425150"/>
              <a:ext cx="7250" cy="6050"/>
            </a:xfrm>
            <a:custGeom>
              <a:avLst/>
              <a:gdLst/>
              <a:ahLst/>
              <a:cxnLst/>
              <a:rect l="l" t="t" r="r" b="b"/>
              <a:pathLst>
                <a:path w="290" h="242" extrusionOk="0">
                  <a:moveTo>
                    <a:pt x="141" y="1"/>
                  </a:moveTo>
                  <a:cubicBezTo>
                    <a:pt x="64" y="1"/>
                    <a:pt x="0" y="79"/>
                    <a:pt x="30" y="162"/>
                  </a:cubicBezTo>
                  <a:cubicBezTo>
                    <a:pt x="47" y="210"/>
                    <a:pt x="94" y="241"/>
                    <a:pt x="143" y="241"/>
                  </a:cubicBezTo>
                  <a:cubicBezTo>
                    <a:pt x="156" y="241"/>
                    <a:pt x="170" y="239"/>
                    <a:pt x="183" y="234"/>
                  </a:cubicBezTo>
                  <a:cubicBezTo>
                    <a:pt x="284" y="198"/>
                    <a:pt x="290" y="58"/>
                    <a:pt x="193" y="13"/>
                  </a:cubicBezTo>
                  <a:cubicBezTo>
                    <a:pt x="176" y="5"/>
                    <a:pt x="15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2" name="Google Shape;12502;p18"/>
            <p:cNvSpPr/>
            <p:nvPr/>
          </p:nvSpPr>
          <p:spPr>
            <a:xfrm>
              <a:off x="1290375" y="1137450"/>
              <a:ext cx="29775" cy="27050"/>
            </a:xfrm>
            <a:custGeom>
              <a:avLst/>
              <a:gdLst/>
              <a:ahLst/>
              <a:cxnLst/>
              <a:rect l="l" t="t" r="r" b="b"/>
              <a:pathLst>
                <a:path w="1191" h="1082" extrusionOk="0">
                  <a:moveTo>
                    <a:pt x="639" y="1"/>
                  </a:moveTo>
                  <a:cubicBezTo>
                    <a:pt x="290" y="1"/>
                    <a:pt x="0" y="352"/>
                    <a:pt x="134" y="723"/>
                  </a:cubicBezTo>
                  <a:cubicBezTo>
                    <a:pt x="212" y="943"/>
                    <a:pt x="419" y="1081"/>
                    <a:pt x="640" y="1081"/>
                  </a:cubicBezTo>
                  <a:cubicBezTo>
                    <a:pt x="701" y="1081"/>
                    <a:pt x="762" y="1071"/>
                    <a:pt x="822" y="1049"/>
                  </a:cubicBezTo>
                  <a:cubicBezTo>
                    <a:pt x="1026" y="976"/>
                    <a:pt x="1168" y="786"/>
                    <a:pt x="1178" y="568"/>
                  </a:cubicBezTo>
                  <a:cubicBezTo>
                    <a:pt x="1190" y="351"/>
                    <a:pt x="1068" y="148"/>
                    <a:pt x="872" y="54"/>
                  </a:cubicBezTo>
                  <a:cubicBezTo>
                    <a:pt x="794" y="18"/>
                    <a:pt x="715" y="1"/>
                    <a:pt x="6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3" name="Google Shape;12503;p18"/>
            <p:cNvSpPr/>
            <p:nvPr/>
          </p:nvSpPr>
          <p:spPr>
            <a:xfrm>
              <a:off x="1137950" y="1544550"/>
              <a:ext cx="16675" cy="14100"/>
            </a:xfrm>
            <a:custGeom>
              <a:avLst/>
              <a:gdLst/>
              <a:ahLst/>
              <a:cxnLst/>
              <a:rect l="l" t="t" r="r" b="b"/>
              <a:pathLst>
                <a:path w="667" h="564" extrusionOk="0">
                  <a:moveTo>
                    <a:pt x="378" y="0"/>
                  </a:moveTo>
                  <a:cubicBezTo>
                    <a:pt x="373" y="0"/>
                    <a:pt x="369" y="0"/>
                    <a:pt x="364" y="0"/>
                  </a:cubicBezTo>
                  <a:cubicBezTo>
                    <a:pt x="113" y="11"/>
                    <a:pt x="0" y="320"/>
                    <a:pt x="187" y="490"/>
                  </a:cubicBezTo>
                  <a:cubicBezTo>
                    <a:pt x="243" y="541"/>
                    <a:pt x="309" y="564"/>
                    <a:pt x="374" y="564"/>
                  </a:cubicBezTo>
                  <a:cubicBezTo>
                    <a:pt x="523" y="564"/>
                    <a:pt x="666" y="443"/>
                    <a:pt x="659" y="268"/>
                  </a:cubicBezTo>
                  <a:cubicBezTo>
                    <a:pt x="651" y="118"/>
                    <a:pt x="527" y="0"/>
                    <a:pt x="3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4" name="Google Shape;12504;p18"/>
            <p:cNvSpPr/>
            <p:nvPr/>
          </p:nvSpPr>
          <p:spPr>
            <a:xfrm>
              <a:off x="1434600" y="1530850"/>
              <a:ext cx="29500" cy="28175"/>
            </a:xfrm>
            <a:custGeom>
              <a:avLst/>
              <a:gdLst/>
              <a:ahLst/>
              <a:cxnLst/>
              <a:rect l="l" t="t" r="r" b="b"/>
              <a:pathLst>
                <a:path w="1180" h="1127" extrusionOk="0">
                  <a:moveTo>
                    <a:pt x="608" y="1"/>
                  </a:moveTo>
                  <a:cubicBezTo>
                    <a:pt x="599" y="1"/>
                    <a:pt x="591" y="1"/>
                    <a:pt x="583" y="1"/>
                  </a:cubicBezTo>
                  <a:cubicBezTo>
                    <a:pt x="354" y="12"/>
                    <a:pt x="156" y="158"/>
                    <a:pt x="78" y="372"/>
                  </a:cubicBezTo>
                  <a:cubicBezTo>
                    <a:pt x="1" y="586"/>
                    <a:pt x="60" y="826"/>
                    <a:pt x="228" y="980"/>
                  </a:cubicBezTo>
                  <a:cubicBezTo>
                    <a:pt x="334" y="1076"/>
                    <a:pt x="469" y="1127"/>
                    <a:pt x="607" y="1127"/>
                  </a:cubicBezTo>
                  <a:cubicBezTo>
                    <a:pt x="688" y="1127"/>
                    <a:pt x="769" y="1109"/>
                    <a:pt x="846" y="1073"/>
                  </a:cubicBezTo>
                  <a:cubicBezTo>
                    <a:pt x="1052" y="977"/>
                    <a:pt x="1179" y="766"/>
                    <a:pt x="1169" y="538"/>
                  </a:cubicBezTo>
                  <a:cubicBezTo>
                    <a:pt x="1156" y="237"/>
                    <a:pt x="906" y="1"/>
                    <a:pt x="6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5" name="Google Shape;12505;p18"/>
            <p:cNvSpPr/>
            <p:nvPr/>
          </p:nvSpPr>
          <p:spPr>
            <a:xfrm>
              <a:off x="1719925" y="1693775"/>
              <a:ext cx="36850" cy="35225"/>
            </a:xfrm>
            <a:custGeom>
              <a:avLst/>
              <a:gdLst/>
              <a:ahLst/>
              <a:cxnLst/>
              <a:rect l="l" t="t" r="r" b="b"/>
              <a:pathLst>
                <a:path w="1474" h="1409" extrusionOk="0">
                  <a:moveTo>
                    <a:pt x="757" y="1"/>
                  </a:moveTo>
                  <a:cubicBezTo>
                    <a:pt x="747" y="1"/>
                    <a:pt x="737" y="1"/>
                    <a:pt x="727" y="1"/>
                  </a:cubicBezTo>
                  <a:cubicBezTo>
                    <a:pt x="443" y="15"/>
                    <a:pt x="194" y="197"/>
                    <a:pt x="98" y="464"/>
                  </a:cubicBezTo>
                  <a:cubicBezTo>
                    <a:pt x="1" y="732"/>
                    <a:pt x="74" y="1033"/>
                    <a:pt x="285" y="1223"/>
                  </a:cubicBezTo>
                  <a:cubicBezTo>
                    <a:pt x="417" y="1345"/>
                    <a:pt x="587" y="1408"/>
                    <a:pt x="760" y="1408"/>
                  </a:cubicBezTo>
                  <a:cubicBezTo>
                    <a:pt x="860" y="1408"/>
                    <a:pt x="962" y="1387"/>
                    <a:pt x="1057" y="1342"/>
                  </a:cubicBezTo>
                  <a:cubicBezTo>
                    <a:pt x="1314" y="1220"/>
                    <a:pt x="1474" y="957"/>
                    <a:pt x="1462" y="673"/>
                  </a:cubicBezTo>
                  <a:cubicBezTo>
                    <a:pt x="1444" y="296"/>
                    <a:pt x="1131" y="1"/>
                    <a:pt x="7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6" name="Google Shape;12506;p18"/>
            <p:cNvSpPr/>
            <p:nvPr/>
          </p:nvSpPr>
          <p:spPr>
            <a:xfrm>
              <a:off x="1621700" y="791350"/>
              <a:ext cx="34675" cy="33075"/>
            </a:xfrm>
            <a:custGeom>
              <a:avLst/>
              <a:gdLst/>
              <a:ahLst/>
              <a:cxnLst/>
              <a:rect l="l" t="t" r="r" b="b"/>
              <a:pathLst>
                <a:path w="1387" h="1323" extrusionOk="0">
                  <a:moveTo>
                    <a:pt x="713" y="1"/>
                  </a:moveTo>
                  <a:cubicBezTo>
                    <a:pt x="703" y="1"/>
                    <a:pt x="693" y="1"/>
                    <a:pt x="683" y="1"/>
                  </a:cubicBezTo>
                  <a:cubicBezTo>
                    <a:pt x="417" y="13"/>
                    <a:pt x="183" y="185"/>
                    <a:pt x="92" y="437"/>
                  </a:cubicBezTo>
                  <a:cubicBezTo>
                    <a:pt x="1" y="688"/>
                    <a:pt x="70" y="969"/>
                    <a:pt x="267" y="1150"/>
                  </a:cubicBezTo>
                  <a:cubicBezTo>
                    <a:pt x="392" y="1263"/>
                    <a:pt x="552" y="1323"/>
                    <a:pt x="715" y="1323"/>
                  </a:cubicBezTo>
                  <a:cubicBezTo>
                    <a:pt x="809" y="1323"/>
                    <a:pt x="905" y="1302"/>
                    <a:pt x="994" y="1261"/>
                  </a:cubicBezTo>
                  <a:cubicBezTo>
                    <a:pt x="1236" y="1147"/>
                    <a:pt x="1386" y="899"/>
                    <a:pt x="1374" y="633"/>
                  </a:cubicBezTo>
                  <a:cubicBezTo>
                    <a:pt x="1357" y="278"/>
                    <a:pt x="1065"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7" name="Google Shape;12507;p18"/>
            <p:cNvSpPr/>
            <p:nvPr/>
          </p:nvSpPr>
          <p:spPr>
            <a:xfrm>
              <a:off x="2081325" y="1051900"/>
              <a:ext cx="29275" cy="24850"/>
            </a:xfrm>
            <a:custGeom>
              <a:avLst/>
              <a:gdLst/>
              <a:ahLst/>
              <a:cxnLst/>
              <a:rect l="l" t="t" r="r" b="b"/>
              <a:pathLst>
                <a:path w="1171" h="994" extrusionOk="0">
                  <a:moveTo>
                    <a:pt x="662" y="1"/>
                  </a:moveTo>
                  <a:cubicBezTo>
                    <a:pt x="654" y="1"/>
                    <a:pt x="647" y="1"/>
                    <a:pt x="640" y="1"/>
                  </a:cubicBezTo>
                  <a:cubicBezTo>
                    <a:pt x="198" y="21"/>
                    <a:pt x="1" y="565"/>
                    <a:pt x="327" y="863"/>
                  </a:cubicBezTo>
                  <a:cubicBezTo>
                    <a:pt x="426" y="953"/>
                    <a:pt x="543" y="993"/>
                    <a:pt x="658" y="993"/>
                  </a:cubicBezTo>
                  <a:cubicBezTo>
                    <a:pt x="921" y="993"/>
                    <a:pt x="1170" y="781"/>
                    <a:pt x="1157" y="475"/>
                  </a:cubicBezTo>
                  <a:cubicBezTo>
                    <a:pt x="1145" y="209"/>
                    <a:pt x="926" y="1"/>
                    <a:pt x="6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8" name="Google Shape;12508;p18"/>
            <p:cNvSpPr/>
            <p:nvPr/>
          </p:nvSpPr>
          <p:spPr>
            <a:xfrm>
              <a:off x="1130325" y="1359575"/>
              <a:ext cx="34675" cy="33075"/>
            </a:xfrm>
            <a:custGeom>
              <a:avLst/>
              <a:gdLst/>
              <a:ahLst/>
              <a:cxnLst/>
              <a:rect l="l" t="t" r="r" b="b"/>
              <a:pathLst>
                <a:path w="1387" h="1323" extrusionOk="0">
                  <a:moveTo>
                    <a:pt x="715" y="1"/>
                  </a:moveTo>
                  <a:cubicBezTo>
                    <a:pt x="704" y="1"/>
                    <a:pt x="694" y="1"/>
                    <a:pt x="684" y="1"/>
                  </a:cubicBezTo>
                  <a:cubicBezTo>
                    <a:pt x="417" y="13"/>
                    <a:pt x="182" y="186"/>
                    <a:pt x="92" y="437"/>
                  </a:cubicBezTo>
                  <a:cubicBezTo>
                    <a:pt x="0" y="688"/>
                    <a:pt x="69" y="969"/>
                    <a:pt x="268" y="1150"/>
                  </a:cubicBezTo>
                  <a:cubicBezTo>
                    <a:pt x="392" y="1263"/>
                    <a:pt x="552" y="1323"/>
                    <a:pt x="714" y="1323"/>
                  </a:cubicBezTo>
                  <a:cubicBezTo>
                    <a:pt x="809" y="1323"/>
                    <a:pt x="905" y="1303"/>
                    <a:pt x="994" y="1261"/>
                  </a:cubicBezTo>
                  <a:cubicBezTo>
                    <a:pt x="1236" y="1148"/>
                    <a:pt x="1386" y="900"/>
                    <a:pt x="1374" y="633"/>
                  </a:cubicBezTo>
                  <a:cubicBezTo>
                    <a:pt x="1358" y="278"/>
                    <a:pt x="1065"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09" name="Google Shape;12509;p18"/>
            <p:cNvSpPr/>
            <p:nvPr/>
          </p:nvSpPr>
          <p:spPr>
            <a:xfrm>
              <a:off x="2172825" y="853625"/>
              <a:ext cx="19525" cy="16550"/>
            </a:xfrm>
            <a:custGeom>
              <a:avLst/>
              <a:gdLst/>
              <a:ahLst/>
              <a:cxnLst/>
              <a:rect l="l" t="t" r="r" b="b"/>
              <a:pathLst>
                <a:path w="781" h="662" extrusionOk="0">
                  <a:moveTo>
                    <a:pt x="443" y="0"/>
                  </a:moveTo>
                  <a:cubicBezTo>
                    <a:pt x="437" y="0"/>
                    <a:pt x="432" y="1"/>
                    <a:pt x="426" y="1"/>
                  </a:cubicBezTo>
                  <a:cubicBezTo>
                    <a:pt x="132" y="13"/>
                    <a:pt x="1" y="375"/>
                    <a:pt x="219" y="574"/>
                  </a:cubicBezTo>
                  <a:cubicBezTo>
                    <a:pt x="285" y="634"/>
                    <a:pt x="363" y="662"/>
                    <a:pt x="439" y="662"/>
                  </a:cubicBezTo>
                  <a:cubicBezTo>
                    <a:pt x="614" y="662"/>
                    <a:pt x="780" y="520"/>
                    <a:pt x="772" y="315"/>
                  </a:cubicBezTo>
                  <a:cubicBezTo>
                    <a:pt x="763" y="139"/>
                    <a:pt x="617" y="0"/>
                    <a:pt x="4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0" name="Google Shape;12510;p18"/>
            <p:cNvSpPr/>
            <p:nvPr/>
          </p:nvSpPr>
          <p:spPr>
            <a:xfrm>
              <a:off x="1996675" y="571375"/>
              <a:ext cx="27350" cy="23200"/>
            </a:xfrm>
            <a:custGeom>
              <a:avLst/>
              <a:gdLst/>
              <a:ahLst/>
              <a:cxnLst/>
              <a:rect l="l" t="t" r="r" b="b"/>
              <a:pathLst>
                <a:path w="1094" h="928" extrusionOk="0">
                  <a:moveTo>
                    <a:pt x="619" y="1"/>
                  </a:moveTo>
                  <a:cubicBezTo>
                    <a:pt x="612" y="1"/>
                    <a:pt x="605" y="1"/>
                    <a:pt x="597" y="1"/>
                  </a:cubicBezTo>
                  <a:cubicBezTo>
                    <a:pt x="185" y="20"/>
                    <a:pt x="1" y="528"/>
                    <a:pt x="306" y="806"/>
                  </a:cubicBezTo>
                  <a:cubicBezTo>
                    <a:pt x="398" y="890"/>
                    <a:pt x="508" y="928"/>
                    <a:pt x="615" y="928"/>
                  </a:cubicBezTo>
                  <a:cubicBezTo>
                    <a:pt x="861" y="928"/>
                    <a:pt x="1093" y="730"/>
                    <a:pt x="1080" y="443"/>
                  </a:cubicBezTo>
                  <a:cubicBezTo>
                    <a:pt x="1070" y="195"/>
                    <a:pt x="865" y="1"/>
                    <a:pt x="6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1" name="Google Shape;12511;p18"/>
            <p:cNvSpPr/>
            <p:nvPr/>
          </p:nvSpPr>
          <p:spPr>
            <a:xfrm>
              <a:off x="1837800" y="615250"/>
              <a:ext cx="7125" cy="6000"/>
            </a:xfrm>
            <a:custGeom>
              <a:avLst/>
              <a:gdLst/>
              <a:ahLst/>
              <a:cxnLst/>
              <a:rect l="l" t="t" r="r" b="b"/>
              <a:pathLst>
                <a:path w="285" h="240" extrusionOk="0">
                  <a:moveTo>
                    <a:pt x="161" y="0"/>
                  </a:moveTo>
                  <a:cubicBezTo>
                    <a:pt x="159" y="0"/>
                    <a:pt x="157" y="0"/>
                    <a:pt x="155" y="1"/>
                  </a:cubicBezTo>
                  <a:cubicBezTo>
                    <a:pt x="49" y="5"/>
                    <a:pt x="1" y="136"/>
                    <a:pt x="80" y="208"/>
                  </a:cubicBezTo>
                  <a:cubicBezTo>
                    <a:pt x="104" y="230"/>
                    <a:pt x="133" y="240"/>
                    <a:pt x="161" y="240"/>
                  </a:cubicBezTo>
                  <a:cubicBezTo>
                    <a:pt x="224" y="240"/>
                    <a:pt x="284" y="189"/>
                    <a:pt x="280" y="115"/>
                  </a:cubicBezTo>
                  <a:cubicBezTo>
                    <a:pt x="277" y="50"/>
                    <a:pt x="225"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2" name="Google Shape;12512;p18"/>
            <p:cNvSpPr/>
            <p:nvPr/>
          </p:nvSpPr>
          <p:spPr>
            <a:xfrm>
              <a:off x="1912925" y="718250"/>
              <a:ext cx="7075" cy="6025"/>
            </a:xfrm>
            <a:custGeom>
              <a:avLst/>
              <a:gdLst/>
              <a:ahLst/>
              <a:cxnLst/>
              <a:rect l="l" t="t" r="r" b="b"/>
              <a:pathLst>
                <a:path w="283" h="241" extrusionOk="0">
                  <a:moveTo>
                    <a:pt x="161" y="0"/>
                  </a:moveTo>
                  <a:cubicBezTo>
                    <a:pt x="159" y="0"/>
                    <a:pt x="157" y="0"/>
                    <a:pt x="155" y="0"/>
                  </a:cubicBezTo>
                  <a:cubicBezTo>
                    <a:pt x="48" y="5"/>
                    <a:pt x="0" y="137"/>
                    <a:pt x="80" y="209"/>
                  </a:cubicBezTo>
                  <a:cubicBezTo>
                    <a:pt x="104" y="231"/>
                    <a:pt x="132" y="241"/>
                    <a:pt x="159" y="241"/>
                  </a:cubicBezTo>
                  <a:cubicBezTo>
                    <a:pt x="222" y="241"/>
                    <a:pt x="283" y="189"/>
                    <a:pt x="280" y="115"/>
                  </a:cubicBezTo>
                  <a:cubicBezTo>
                    <a:pt x="277" y="50"/>
                    <a:pt x="224"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3" name="Google Shape;12513;p18"/>
            <p:cNvSpPr/>
            <p:nvPr/>
          </p:nvSpPr>
          <p:spPr>
            <a:xfrm>
              <a:off x="2179475" y="580300"/>
              <a:ext cx="7100" cy="6000"/>
            </a:xfrm>
            <a:custGeom>
              <a:avLst/>
              <a:gdLst/>
              <a:ahLst/>
              <a:cxnLst/>
              <a:rect l="l" t="t" r="r" b="b"/>
              <a:pathLst>
                <a:path w="284" h="240" extrusionOk="0">
                  <a:moveTo>
                    <a:pt x="161" y="1"/>
                  </a:moveTo>
                  <a:cubicBezTo>
                    <a:pt x="159" y="1"/>
                    <a:pt x="157" y="1"/>
                    <a:pt x="156" y="1"/>
                  </a:cubicBezTo>
                  <a:cubicBezTo>
                    <a:pt x="49" y="5"/>
                    <a:pt x="1" y="136"/>
                    <a:pt x="79" y="208"/>
                  </a:cubicBezTo>
                  <a:cubicBezTo>
                    <a:pt x="103" y="230"/>
                    <a:pt x="132" y="240"/>
                    <a:pt x="160" y="240"/>
                  </a:cubicBezTo>
                  <a:cubicBezTo>
                    <a:pt x="224" y="240"/>
                    <a:pt x="284" y="189"/>
                    <a:pt x="280" y="115"/>
                  </a:cubicBezTo>
                  <a:cubicBezTo>
                    <a:pt x="277" y="51"/>
                    <a:pt x="223" y="1"/>
                    <a:pt x="1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4" name="Google Shape;12514;p18"/>
            <p:cNvSpPr/>
            <p:nvPr/>
          </p:nvSpPr>
          <p:spPr>
            <a:xfrm>
              <a:off x="1481775" y="629825"/>
              <a:ext cx="7075" cy="6000"/>
            </a:xfrm>
            <a:custGeom>
              <a:avLst/>
              <a:gdLst/>
              <a:ahLst/>
              <a:cxnLst/>
              <a:rect l="l" t="t" r="r" b="b"/>
              <a:pathLst>
                <a:path w="283" h="240" extrusionOk="0">
                  <a:moveTo>
                    <a:pt x="159" y="1"/>
                  </a:moveTo>
                  <a:cubicBezTo>
                    <a:pt x="157" y="1"/>
                    <a:pt x="155" y="1"/>
                    <a:pt x="154" y="1"/>
                  </a:cubicBezTo>
                  <a:cubicBezTo>
                    <a:pt x="47" y="5"/>
                    <a:pt x="0" y="137"/>
                    <a:pt x="78" y="208"/>
                  </a:cubicBezTo>
                  <a:cubicBezTo>
                    <a:pt x="102" y="230"/>
                    <a:pt x="131" y="240"/>
                    <a:pt x="159" y="240"/>
                  </a:cubicBezTo>
                  <a:cubicBezTo>
                    <a:pt x="222" y="240"/>
                    <a:pt x="283" y="189"/>
                    <a:pt x="278" y="115"/>
                  </a:cubicBezTo>
                  <a:cubicBezTo>
                    <a:pt x="275" y="51"/>
                    <a:pt x="223"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5" name="Google Shape;12515;p18"/>
            <p:cNvSpPr/>
            <p:nvPr/>
          </p:nvSpPr>
          <p:spPr>
            <a:xfrm>
              <a:off x="1359500" y="876050"/>
              <a:ext cx="31650" cy="26975"/>
            </a:xfrm>
            <a:custGeom>
              <a:avLst/>
              <a:gdLst/>
              <a:ahLst/>
              <a:cxnLst/>
              <a:rect l="l" t="t" r="r" b="b"/>
              <a:pathLst>
                <a:path w="1266" h="1079" extrusionOk="0">
                  <a:moveTo>
                    <a:pt x="718" y="1"/>
                  </a:moveTo>
                  <a:cubicBezTo>
                    <a:pt x="710" y="1"/>
                    <a:pt x="702" y="1"/>
                    <a:pt x="693" y="1"/>
                  </a:cubicBezTo>
                  <a:cubicBezTo>
                    <a:pt x="214" y="24"/>
                    <a:pt x="0" y="614"/>
                    <a:pt x="355" y="938"/>
                  </a:cubicBezTo>
                  <a:cubicBezTo>
                    <a:pt x="456" y="1030"/>
                    <a:pt x="586" y="1078"/>
                    <a:pt x="718" y="1078"/>
                  </a:cubicBezTo>
                  <a:cubicBezTo>
                    <a:pt x="796" y="1078"/>
                    <a:pt x="874" y="1062"/>
                    <a:pt x="947" y="1028"/>
                  </a:cubicBezTo>
                  <a:cubicBezTo>
                    <a:pt x="1144" y="935"/>
                    <a:pt x="1266" y="733"/>
                    <a:pt x="1257" y="515"/>
                  </a:cubicBezTo>
                  <a:cubicBezTo>
                    <a:pt x="1244" y="226"/>
                    <a:pt x="1005" y="1"/>
                    <a:pt x="7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6" name="Google Shape;12516;p18"/>
            <p:cNvSpPr/>
            <p:nvPr/>
          </p:nvSpPr>
          <p:spPr>
            <a:xfrm>
              <a:off x="815500" y="1408125"/>
              <a:ext cx="47300" cy="45125"/>
            </a:xfrm>
            <a:custGeom>
              <a:avLst/>
              <a:gdLst/>
              <a:ahLst/>
              <a:cxnLst/>
              <a:rect l="l" t="t" r="r" b="b"/>
              <a:pathLst>
                <a:path w="1892" h="1805" extrusionOk="0">
                  <a:moveTo>
                    <a:pt x="974" y="0"/>
                  </a:moveTo>
                  <a:cubicBezTo>
                    <a:pt x="754" y="0"/>
                    <a:pt x="537" y="81"/>
                    <a:pt x="368" y="234"/>
                  </a:cubicBezTo>
                  <a:cubicBezTo>
                    <a:pt x="97" y="478"/>
                    <a:pt x="1" y="863"/>
                    <a:pt x="123" y="1205"/>
                  </a:cubicBezTo>
                  <a:cubicBezTo>
                    <a:pt x="255" y="1574"/>
                    <a:pt x="603" y="1805"/>
                    <a:pt x="973" y="1805"/>
                  </a:cubicBezTo>
                  <a:cubicBezTo>
                    <a:pt x="1074" y="1805"/>
                    <a:pt x="1176" y="1788"/>
                    <a:pt x="1275" y="1752"/>
                  </a:cubicBezTo>
                  <a:cubicBezTo>
                    <a:pt x="1620" y="1629"/>
                    <a:pt x="1856" y="1312"/>
                    <a:pt x="1874" y="947"/>
                  </a:cubicBezTo>
                  <a:cubicBezTo>
                    <a:pt x="1892" y="583"/>
                    <a:pt x="1689" y="243"/>
                    <a:pt x="1358" y="87"/>
                  </a:cubicBezTo>
                  <a:cubicBezTo>
                    <a:pt x="1235" y="29"/>
                    <a:pt x="1104" y="0"/>
                    <a:pt x="97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7" name="Google Shape;12517;p18"/>
            <p:cNvSpPr/>
            <p:nvPr/>
          </p:nvSpPr>
          <p:spPr>
            <a:xfrm>
              <a:off x="873500" y="1234100"/>
              <a:ext cx="27375" cy="24850"/>
            </a:xfrm>
            <a:custGeom>
              <a:avLst/>
              <a:gdLst/>
              <a:ahLst/>
              <a:cxnLst/>
              <a:rect l="l" t="t" r="r" b="b"/>
              <a:pathLst>
                <a:path w="1095" h="994" extrusionOk="0">
                  <a:moveTo>
                    <a:pt x="587" y="0"/>
                  </a:moveTo>
                  <a:cubicBezTo>
                    <a:pt x="268" y="0"/>
                    <a:pt x="1" y="323"/>
                    <a:pt x="122" y="665"/>
                  </a:cubicBezTo>
                  <a:cubicBezTo>
                    <a:pt x="194" y="867"/>
                    <a:pt x="385" y="994"/>
                    <a:pt x="590" y="994"/>
                  </a:cubicBezTo>
                  <a:cubicBezTo>
                    <a:pt x="645" y="994"/>
                    <a:pt x="701" y="985"/>
                    <a:pt x="756" y="965"/>
                  </a:cubicBezTo>
                  <a:cubicBezTo>
                    <a:pt x="944" y="897"/>
                    <a:pt x="1075" y="723"/>
                    <a:pt x="1084" y="522"/>
                  </a:cubicBezTo>
                  <a:cubicBezTo>
                    <a:pt x="1094" y="322"/>
                    <a:pt x="983" y="135"/>
                    <a:pt x="801" y="50"/>
                  </a:cubicBezTo>
                  <a:cubicBezTo>
                    <a:pt x="730" y="16"/>
                    <a:pt x="657" y="0"/>
                    <a:pt x="58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8" name="Google Shape;12518;p18"/>
            <p:cNvSpPr/>
            <p:nvPr/>
          </p:nvSpPr>
          <p:spPr>
            <a:xfrm>
              <a:off x="992450" y="822225"/>
              <a:ext cx="34675" cy="33075"/>
            </a:xfrm>
            <a:custGeom>
              <a:avLst/>
              <a:gdLst/>
              <a:ahLst/>
              <a:cxnLst/>
              <a:rect l="l" t="t" r="r" b="b"/>
              <a:pathLst>
                <a:path w="1387" h="1323" extrusionOk="0">
                  <a:moveTo>
                    <a:pt x="713" y="1"/>
                  </a:moveTo>
                  <a:cubicBezTo>
                    <a:pt x="552" y="1"/>
                    <a:pt x="394" y="60"/>
                    <a:pt x="270" y="172"/>
                  </a:cubicBezTo>
                  <a:cubicBezTo>
                    <a:pt x="71" y="351"/>
                    <a:pt x="1" y="632"/>
                    <a:pt x="91" y="884"/>
                  </a:cubicBezTo>
                  <a:cubicBezTo>
                    <a:pt x="186" y="1154"/>
                    <a:pt x="441" y="1323"/>
                    <a:pt x="712" y="1323"/>
                  </a:cubicBezTo>
                  <a:cubicBezTo>
                    <a:pt x="786" y="1323"/>
                    <a:pt x="862" y="1310"/>
                    <a:pt x="936" y="1284"/>
                  </a:cubicBezTo>
                  <a:cubicBezTo>
                    <a:pt x="1188" y="1194"/>
                    <a:pt x="1359" y="961"/>
                    <a:pt x="1373" y="695"/>
                  </a:cubicBezTo>
                  <a:cubicBezTo>
                    <a:pt x="1386" y="427"/>
                    <a:pt x="1238" y="179"/>
                    <a:pt x="996" y="65"/>
                  </a:cubicBezTo>
                  <a:cubicBezTo>
                    <a:pt x="905" y="22"/>
                    <a:pt x="809" y="1"/>
                    <a:pt x="7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19" name="Google Shape;12519;p18"/>
            <p:cNvSpPr/>
            <p:nvPr/>
          </p:nvSpPr>
          <p:spPr>
            <a:xfrm>
              <a:off x="1431825" y="957225"/>
              <a:ext cx="20050" cy="16600"/>
            </a:xfrm>
            <a:custGeom>
              <a:avLst/>
              <a:gdLst/>
              <a:ahLst/>
              <a:cxnLst/>
              <a:rect l="l" t="t" r="r" b="b"/>
              <a:pathLst>
                <a:path w="802" h="664" extrusionOk="0">
                  <a:moveTo>
                    <a:pt x="393" y="1"/>
                  </a:moveTo>
                  <a:cubicBezTo>
                    <a:pt x="179" y="1"/>
                    <a:pt x="1" y="216"/>
                    <a:pt x="82" y="444"/>
                  </a:cubicBezTo>
                  <a:cubicBezTo>
                    <a:pt x="130" y="579"/>
                    <a:pt x="258" y="663"/>
                    <a:pt x="393" y="663"/>
                  </a:cubicBezTo>
                  <a:cubicBezTo>
                    <a:pt x="430" y="663"/>
                    <a:pt x="468" y="657"/>
                    <a:pt x="504" y="644"/>
                  </a:cubicBezTo>
                  <a:cubicBezTo>
                    <a:pt x="782" y="545"/>
                    <a:pt x="802" y="160"/>
                    <a:pt x="536" y="34"/>
                  </a:cubicBezTo>
                  <a:cubicBezTo>
                    <a:pt x="488" y="11"/>
                    <a:pt x="440" y="1"/>
                    <a:pt x="3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0" name="Google Shape;12520;p18"/>
            <p:cNvSpPr/>
            <p:nvPr/>
          </p:nvSpPr>
          <p:spPr>
            <a:xfrm>
              <a:off x="1272800" y="1249025"/>
              <a:ext cx="37350" cy="35625"/>
            </a:xfrm>
            <a:custGeom>
              <a:avLst/>
              <a:gdLst/>
              <a:ahLst/>
              <a:cxnLst/>
              <a:rect l="l" t="t" r="r" b="b"/>
              <a:pathLst>
                <a:path w="1494" h="1425" extrusionOk="0">
                  <a:moveTo>
                    <a:pt x="769" y="1"/>
                  </a:moveTo>
                  <a:cubicBezTo>
                    <a:pt x="596" y="1"/>
                    <a:pt x="425" y="64"/>
                    <a:pt x="291" y="185"/>
                  </a:cubicBezTo>
                  <a:cubicBezTo>
                    <a:pt x="78" y="377"/>
                    <a:pt x="1" y="681"/>
                    <a:pt x="99" y="951"/>
                  </a:cubicBezTo>
                  <a:cubicBezTo>
                    <a:pt x="203" y="1242"/>
                    <a:pt x="476" y="1424"/>
                    <a:pt x="769" y="1424"/>
                  </a:cubicBezTo>
                  <a:cubicBezTo>
                    <a:pt x="848" y="1424"/>
                    <a:pt x="929" y="1411"/>
                    <a:pt x="1008" y="1383"/>
                  </a:cubicBezTo>
                  <a:cubicBezTo>
                    <a:pt x="1278" y="1285"/>
                    <a:pt x="1465" y="1035"/>
                    <a:pt x="1478" y="747"/>
                  </a:cubicBezTo>
                  <a:cubicBezTo>
                    <a:pt x="1493" y="460"/>
                    <a:pt x="1333" y="192"/>
                    <a:pt x="1073" y="69"/>
                  </a:cubicBezTo>
                  <a:cubicBezTo>
                    <a:pt x="976" y="23"/>
                    <a:pt x="872" y="1"/>
                    <a:pt x="7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1" name="Google Shape;12521;p18"/>
            <p:cNvSpPr/>
            <p:nvPr/>
          </p:nvSpPr>
          <p:spPr>
            <a:xfrm>
              <a:off x="1147125" y="1365300"/>
              <a:ext cx="9325" cy="7725"/>
            </a:xfrm>
            <a:custGeom>
              <a:avLst/>
              <a:gdLst/>
              <a:ahLst/>
              <a:cxnLst/>
              <a:rect l="l" t="t" r="r" b="b"/>
              <a:pathLst>
                <a:path w="373" h="309" extrusionOk="0">
                  <a:moveTo>
                    <a:pt x="183" y="0"/>
                  </a:moveTo>
                  <a:cubicBezTo>
                    <a:pt x="84" y="0"/>
                    <a:pt x="1" y="99"/>
                    <a:pt x="38" y="205"/>
                  </a:cubicBezTo>
                  <a:cubicBezTo>
                    <a:pt x="60" y="269"/>
                    <a:pt x="120" y="309"/>
                    <a:pt x="183" y="309"/>
                  </a:cubicBezTo>
                  <a:cubicBezTo>
                    <a:pt x="200" y="309"/>
                    <a:pt x="218" y="306"/>
                    <a:pt x="235" y="300"/>
                  </a:cubicBezTo>
                  <a:cubicBezTo>
                    <a:pt x="364" y="253"/>
                    <a:pt x="373" y="74"/>
                    <a:pt x="250" y="16"/>
                  </a:cubicBezTo>
                  <a:cubicBezTo>
                    <a:pt x="227" y="5"/>
                    <a:pt x="205"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2" name="Google Shape;12522;p18"/>
            <p:cNvSpPr/>
            <p:nvPr/>
          </p:nvSpPr>
          <p:spPr>
            <a:xfrm>
              <a:off x="868950" y="1076425"/>
              <a:ext cx="7300" cy="6025"/>
            </a:xfrm>
            <a:custGeom>
              <a:avLst/>
              <a:gdLst/>
              <a:ahLst/>
              <a:cxnLst/>
              <a:rect l="l" t="t" r="r" b="b"/>
              <a:pathLst>
                <a:path w="292" h="241" extrusionOk="0">
                  <a:moveTo>
                    <a:pt x="142" y="0"/>
                  </a:moveTo>
                  <a:cubicBezTo>
                    <a:pt x="65" y="0"/>
                    <a:pt x="1" y="79"/>
                    <a:pt x="30" y="161"/>
                  </a:cubicBezTo>
                  <a:cubicBezTo>
                    <a:pt x="48" y="210"/>
                    <a:pt x="94" y="240"/>
                    <a:pt x="143" y="240"/>
                  </a:cubicBezTo>
                  <a:cubicBezTo>
                    <a:pt x="157" y="240"/>
                    <a:pt x="170" y="238"/>
                    <a:pt x="184" y="233"/>
                  </a:cubicBezTo>
                  <a:cubicBezTo>
                    <a:pt x="284" y="197"/>
                    <a:pt x="292" y="58"/>
                    <a:pt x="194" y="12"/>
                  </a:cubicBezTo>
                  <a:cubicBezTo>
                    <a:pt x="177" y="4"/>
                    <a:pt x="159"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3" name="Google Shape;12523;p18"/>
            <p:cNvSpPr/>
            <p:nvPr/>
          </p:nvSpPr>
          <p:spPr>
            <a:xfrm>
              <a:off x="1205075" y="958000"/>
              <a:ext cx="7250" cy="6000"/>
            </a:xfrm>
            <a:custGeom>
              <a:avLst/>
              <a:gdLst/>
              <a:ahLst/>
              <a:cxnLst/>
              <a:rect l="l" t="t" r="r" b="b"/>
              <a:pathLst>
                <a:path w="290" h="240" extrusionOk="0">
                  <a:moveTo>
                    <a:pt x="143" y="0"/>
                  </a:moveTo>
                  <a:cubicBezTo>
                    <a:pt x="65" y="0"/>
                    <a:pt x="0" y="78"/>
                    <a:pt x="30" y="161"/>
                  </a:cubicBezTo>
                  <a:cubicBezTo>
                    <a:pt x="48" y="209"/>
                    <a:pt x="93" y="240"/>
                    <a:pt x="143" y="240"/>
                  </a:cubicBezTo>
                  <a:cubicBezTo>
                    <a:pt x="156" y="240"/>
                    <a:pt x="170" y="238"/>
                    <a:pt x="183" y="233"/>
                  </a:cubicBezTo>
                  <a:cubicBezTo>
                    <a:pt x="284" y="197"/>
                    <a:pt x="290" y="57"/>
                    <a:pt x="194" y="12"/>
                  </a:cubicBezTo>
                  <a:cubicBezTo>
                    <a:pt x="177" y="4"/>
                    <a:pt x="159" y="0"/>
                    <a:pt x="1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4" name="Google Shape;12524;p18"/>
            <p:cNvSpPr/>
            <p:nvPr/>
          </p:nvSpPr>
          <p:spPr>
            <a:xfrm>
              <a:off x="1220850" y="670300"/>
              <a:ext cx="29750" cy="27000"/>
            </a:xfrm>
            <a:custGeom>
              <a:avLst/>
              <a:gdLst/>
              <a:ahLst/>
              <a:cxnLst/>
              <a:rect l="l" t="t" r="r" b="b"/>
              <a:pathLst>
                <a:path w="1190" h="1080" extrusionOk="0">
                  <a:moveTo>
                    <a:pt x="638" y="1"/>
                  </a:moveTo>
                  <a:cubicBezTo>
                    <a:pt x="290" y="1"/>
                    <a:pt x="0" y="351"/>
                    <a:pt x="132" y="722"/>
                  </a:cubicBezTo>
                  <a:cubicBezTo>
                    <a:pt x="212" y="943"/>
                    <a:pt x="419" y="1080"/>
                    <a:pt x="640" y="1080"/>
                  </a:cubicBezTo>
                  <a:cubicBezTo>
                    <a:pt x="700" y="1080"/>
                    <a:pt x="762" y="1070"/>
                    <a:pt x="822" y="1048"/>
                  </a:cubicBezTo>
                  <a:cubicBezTo>
                    <a:pt x="1028" y="974"/>
                    <a:pt x="1168" y="785"/>
                    <a:pt x="1179" y="567"/>
                  </a:cubicBezTo>
                  <a:cubicBezTo>
                    <a:pt x="1189" y="351"/>
                    <a:pt x="1069" y="148"/>
                    <a:pt x="870" y="55"/>
                  </a:cubicBezTo>
                  <a:cubicBezTo>
                    <a:pt x="793" y="18"/>
                    <a:pt x="714"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5" name="Google Shape;12525;p18"/>
            <p:cNvSpPr/>
            <p:nvPr/>
          </p:nvSpPr>
          <p:spPr>
            <a:xfrm>
              <a:off x="1068425" y="1077350"/>
              <a:ext cx="16650" cy="14125"/>
            </a:xfrm>
            <a:custGeom>
              <a:avLst/>
              <a:gdLst/>
              <a:ahLst/>
              <a:cxnLst/>
              <a:rect l="l" t="t" r="r" b="b"/>
              <a:pathLst>
                <a:path w="666" h="565" extrusionOk="0">
                  <a:moveTo>
                    <a:pt x="376" y="1"/>
                  </a:moveTo>
                  <a:cubicBezTo>
                    <a:pt x="372" y="1"/>
                    <a:pt x="368" y="1"/>
                    <a:pt x="365" y="1"/>
                  </a:cubicBezTo>
                  <a:cubicBezTo>
                    <a:pt x="114" y="11"/>
                    <a:pt x="1" y="321"/>
                    <a:pt x="186" y="491"/>
                  </a:cubicBezTo>
                  <a:cubicBezTo>
                    <a:pt x="242" y="542"/>
                    <a:pt x="309" y="565"/>
                    <a:pt x="374" y="565"/>
                  </a:cubicBezTo>
                  <a:cubicBezTo>
                    <a:pt x="524" y="565"/>
                    <a:pt x="666" y="445"/>
                    <a:pt x="658" y="270"/>
                  </a:cubicBezTo>
                  <a:cubicBezTo>
                    <a:pt x="650" y="119"/>
                    <a:pt x="526" y="1"/>
                    <a:pt x="37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6" name="Google Shape;12526;p18"/>
            <p:cNvSpPr/>
            <p:nvPr/>
          </p:nvSpPr>
          <p:spPr>
            <a:xfrm>
              <a:off x="1365050" y="1063700"/>
              <a:ext cx="29525" cy="28150"/>
            </a:xfrm>
            <a:custGeom>
              <a:avLst/>
              <a:gdLst/>
              <a:ahLst/>
              <a:cxnLst/>
              <a:rect l="l" t="t" r="r" b="b"/>
              <a:pathLst>
                <a:path w="1181" h="1126" extrusionOk="0">
                  <a:moveTo>
                    <a:pt x="610" y="1"/>
                  </a:moveTo>
                  <a:cubicBezTo>
                    <a:pt x="601" y="1"/>
                    <a:pt x="592" y="1"/>
                    <a:pt x="583" y="1"/>
                  </a:cubicBezTo>
                  <a:cubicBezTo>
                    <a:pt x="356" y="12"/>
                    <a:pt x="157" y="158"/>
                    <a:pt x="79" y="371"/>
                  </a:cubicBezTo>
                  <a:cubicBezTo>
                    <a:pt x="1" y="585"/>
                    <a:pt x="61" y="825"/>
                    <a:pt x="228" y="978"/>
                  </a:cubicBezTo>
                  <a:cubicBezTo>
                    <a:pt x="334" y="1075"/>
                    <a:pt x="471" y="1126"/>
                    <a:pt x="609" y="1126"/>
                  </a:cubicBezTo>
                  <a:cubicBezTo>
                    <a:pt x="690" y="1126"/>
                    <a:pt x="771" y="1109"/>
                    <a:pt x="847" y="1073"/>
                  </a:cubicBezTo>
                  <a:cubicBezTo>
                    <a:pt x="1053" y="977"/>
                    <a:pt x="1181" y="765"/>
                    <a:pt x="1170" y="538"/>
                  </a:cubicBezTo>
                  <a:cubicBezTo>
                    <a:pt x="1157" y="236"/>
                    <a:pt x="909" y="1"/>
                    <a:pt x="6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7" name="Google Shape;12527;p18"/>
            <p:cNvSpPr/>
            <p:nvPr/>
          </p:nvSpPr>
          <p:spPr>
            <a:xfrm>
              <a:off x="1650400" y="1226625"/>
              <a:ext cx="36850" cy="35175"/>
            </a:xfrm>
            <a:custGeom>
              <a:avLst/>
              <a:gdLst/>
              <a:ahLst/>
              <a:cxnLst/>
              <a:rect l="l" t="t" r="r" b="b"/>
              <a:pathLst>
                <a:path w="1474" h="1407" extrusionOk="0">
                  <a:moveTo>
                    <a:pt x="760" y="1"/>
                  </a:moveTo>
                  <a:cubicBezTo>
                    <a:pt x="749" y="1"/>
                    <a:pt x="738" y="1"/>
                    <a:pt x="727" y="2"/>
                  </a:cubicBezTo>
                  <a:cubicBezTo>
                    <a:pt x="443" y="14"/>
                    <a:pt x="195" y="197"/>
                    <a:pt x="97" y="465"/>
                  </a:cubicBezTo>
                  <a:cubicBezTo>
                    <a:pt x="1" y="732"/>
                    <a:pt x="75" y="1031"/>
                    <a:pt x="285" y="1224"/>
                  </a:cubicBezTo>
                  <a:cubicBezTo>
                    <a:pt x="417" y="1344"/>
                    <a:pt x="587" y="1407"/>
                    <a:pt x="759" y="1407"/>
                  </a:cubicBezTo>
                  <a:cubicBezTo>
                    <a:pt x="860" y="1407"/>
                    <a:pt x="962" y="1385"/>
                    <a:pt x="1058" y="1341"/>
                  </a:cubicBezTo>
                  <a:cubicBezTo>
                    <a:pt x="1315" y="1221"/>
                    <a:pt x="1474" y="956"/>
                    <a:pt x="1462" y="672"/>
                  </a:cubicBezTo>
                  <a:cubicBezTo>
                    <a:pt x="1444" y="295"/>
                    <a:pt x="1133" y="1"/>
                    <a:pt x="76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8" name="Google Shape;12528;p18"/>
            <p:cNvSpPr/>
            <p:nvPr/>
          </p:nvSpPr>
          <p:spPr>
            <a:xfrm>
              <a:off x="840000" y="2216025"/>
              <a:ext cx="24900" cy="21125"/>
            </a:xfrm>
            <a:custGeom>
              <a:avLst/>
              <a:gdLst/>
              <a:ahLst/>
              <a:cxnLst/>
              <a:rect l="l" t="t" r="r" b="b"/>
              <a:pathLst>
                <a:path w="996" h="845" extrusionOk="0">
                  <a:moveTo>
                    <a:pt x="563" y="0"/>
                  </a:moveTo>
                  <a:cubicBezTo>
                    <a:pt x="556" y="0"/>
                    <a:pt x="550" y="0"/>
                    <a:pt x="543" y="1"/>
                  </a:cubicBezTo>
                  <a:cubicBezTo>
                    <a:pt x="168" y="17"/>
                    <a:pt x="1" y="480"/>
                    <a:pt x="277" y="733"/>
                  </a:cubicBezTo>
                  <a:cubicBezTo>
                    <a:pt x="362" y="810"/>
                    <a:pt x="462" y="844"/>
                    <a:pt x="560" y="844"/>
                  </a:cubicBezTo>
                  <a:cubicBezTo>
                    <a:pt x="783" y="844"/>
                    <a:pt x="995" y="664"/>
                    <a:pt x="984" y="404"/>
                  </a:cubicBezTo>
                  <a:cubicBezTo>
                    <a:pt x="974" y="177"/>
                    <a:pt x="787" y="0"/>
                    <a:pt x="5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29" name="Google Shape;12529;p18"/>
            <p:cNvSpPr/>
            <p:nvPr/>
          </p:nvSpPr>
          <p:spPr>
            <a:xfrm>
              <a:off x="293300" y="1521975"/>
              <a:ext cx="59000" cy="56250"/>
            </a:xfrm>
            <a:custGeom>
              <a:avLst/>
              <a:gdLst/>
              <a:ahLst/>
              <a:cxnLst/>
              <a:rect l="l" t="t" r="r" b="b"/>
              <a:pathLst>
                <a:path w="2360" h="2250" extrusionOk="0">
                  <a:moveTo>
                    <a:pt x="1215" y="0"/>
                  </a:moveTo>
                  <a:cubicBezTo>
                    <a:pt x="1198" y="0"/>
                    <a:pt x="1180" y="1"/>
                    <a:pt x="1163" y="2"/>
                  </a:cubicBezTo>
                  <a:cubicBezTo>
                    <a:pt x="709" y="21"/>
                    <a:pt x="311" y="314"/>
                    <a:pt x="156" y="741"/>
                  </a:cubicBezTo>
                  <a:cubicBezTo>
                    <a:pt x="1" y="1169"/>
                    <a:pt x="120" y="1649"/>
                    <a:pt x="455" y="1955"/>
                  </a:cubicBezTo>
                  <a:cubicBezTo>
                    <a:pt x="667" y="2149"/>
                    <a:pt x="939" y="2250"/>
                    <a:pt x="1214" y="2250"/>
                  </a:cubicBezTo>
                  <a:cubicBezTo>
                    <a:pt x="1376" y="2250"/>
                    <a:pt x="1539" y="2215"/>
                    <a:pt x="1692" y="2143"/>
                  </a:cubicBezTo>
                  <a:cubicBezTo>
                    <a:pt x="2104" y="1951"/>
                    <a:pt x="2359" y="1529"/>
                    <a:pt x="2338" y="1075"/>
                  </a:cubicBezTo>
                  <a:cubicBezTo>
                    <a:pt x="2310" y="472"/>
                    <a:pt x="1813" y="0"/>
                    <a:pt x="12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0" name="Google Shape;12530;p18"/>
            <p:cNvSpPr/>
            <p:nvPr/>
          </p:nvSpPr>
          <p:spPr>
            <a:xfrm>
              <a:off x="6111825" y="1015025"/>
              <a:ext cx="76125" cy="72000"/>
            </a:xfrm>
            <a:custGeom>
              <a:avLst/>
              <a:gdLst/>
              <a:ahLst/>
              <a:cxnLst/>
              <a:rect l="l" t="t" r="r" b="b"/>
              <a:pathLst>
                <a:path w="3045" h="2880" extrusionOk="0">
                  <a:moveTo>
                    <a:pt x="1455" y="0"/>
                  </a:moveTo>
                  <a:cubicBezTo>
                    <a:pt x="1258" y="0"/>
                    <a:pt x="1059" y="41"/>
                    <a:pt x="872" y="124"/>
                  </a:cubicBezTo>
                  <a:cubicBezTo>
                    <a:pt x="339" y="358"/>
                    <a:pt x="1" y="892"/>
                    <a:pt x="14" y="1473"/>
                  </a:cubicBezTo>
                  <a:cubicBezTo>
                    <a:pt x="28" y="2057"/>
                    <a:pt x="391" y="2574"/>
                    <a:pt x="934" y="2783"/>
                  </a:cubicBezTo>
                  <a:cubicBezTo>
                    <a:pt x="1103" y="2848"/>
                    <a:pt x="1279" y="2880"/>
                    <a:pt x="1454" y="2880"/>
                  </a:cubicBezTo>
                  <a:cubicBezTo>
                    <a:pt x="1841" y="2880"/>
                    <a:pt x="2219" y="2725"/>
                    <a:pt x="2496" y="2434"/>
                  </a:cubicBezTo>
                  <a:cubicBezTo>
                    <a:pt x="3044" y="1858"/>
                    <a:pt x="3023" y="947"/>
                    <a:pt x="2448" y="399"/>
                  </a:cubicBezTo>
                  <a:cubicBezTo>
                    <a:pt x="2175" y="138"/>
                    <a:pt x="1817" y="0"/>
                    <a:pt x="1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1" name="Google Shape;12531;p18"/>
            <p:cNvSpPr/>
            <p:nvPr/>
          </p:nvSpPr>
          <p:spPr>
            <a:xfrm>
              <a:off x="6414550" y="1115050"/>
              <a:ext cx="43950" cy="41575"/>
            </a:xfrm>
            <a:custGeom>
              <a:avLst/>
              <a:gdLst/>
              <a:ahLst/>
              <a:cxnLst/>
              <a:rect l="l" t="t" r="r" b="b"/>
              <a:pathLst>
                <a:path w="1758" h="1663" extrusionOk="0">
                  <a:moveTo>
                    <a:pt x="838" y="1"/>
                  </a:moveTo>
                  <a:cubicBezTo>
                    <a:pt x="725" y="1"/>
                    <a:pt x="611" y="24"/>
                    <a:pt x="504" y="71"/>
                  </a:cubicBezTo>
                  <a:cubicBezTo>
                    <a:pt x="196" y="208"/>
                    <a:pt x="0" y="515"/>
                    <a:pt x="9" y="851"/>
                  </a:cubicBezTo>
                  <a:cubicBezTo>
                    <a:pt x="17" y="1186"/>
                    <a:pt x="226" y="1486"/>
                    <a:pt x="540" y="1606"/>
                  </a:cubicBezTo>
                  <a:cubicBezTo>
                    <a:pt x="637" y="1644"/>
                    <a:pt x="739" y="1662"/>
                    <a:pt x="840" y="1662"/>
                  </a:cubicBezTo>
                  <a:cubicBezTo>
                    <a:pt x="1062" y="1662"/>
                    <a:pt x="1281" y="1572"/>
                    <a:pt x="1440" y="1406"/>
                  </a:cubicBezTo>
                  <a:cubicBezTo>
                    <a:pt x="1757" y="1074"/>
                    <a:pt x="1745" y="548"/>
                    <a:pt x="1413" y="230"/>
                  </a:cubicBezTo>
                  <a:cubicBezTo>
                    <a:pt x="1255" y="80"/>
                    <a:pt x="1048" y="1"/>
                    <a:pt x="8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2" name="Google Shape;12532;p18"/>
            <p:cNvSpPr/>
            <p:nvPr/>
          </p:nvSpPr>
          <p:spPr>
            <a:xfrm>
              <a:off x="6252350" y="1160750"/>
              <a:ext cx="24225" cy="22900"/>
            </a:xfrm>
            <a:custGeom>
              <a:avLst/>
              <a:gdLst/>
              <a:ahLst/>
              <a:cxnLst/>
              <a:rect l="l" t="t" r="r" b="b"/>
              <a:pathLst>
                <a:path w="969" h="916" extrusionOk="0">
                  <a:moveTo>
                    <a:pt x="468" y="0"/>
                  </a:moveTo>
                  <a:cubicBezTo>
                    <a:pt x="229" y="0"/>
                    <a:pt x="1" y="189"/>
                    <a:pt x="7" y="468"/>
                  </a:cubicBezTo>
                  <a:cubicBezTo>
                    <a:pt x="14" y="739"/>
                    <a:pt x="237" y="915"/>
                    <a:pt x="468" y="915"/>
                  </a:cubicBezTo>
                  <a:cubicBezTo>
                    <a:pt x="583" y="915"/>
                    <a:pt x="701" y="871"/>
                    <a:pt x="795" y="773"/>
                  </a:cubicBezTo>
                  <a:cubicBezTo>
                    <a:pt x="969" y="591"/>
                    <a:pt x="961" y="301"/>
                    <a:pt x="780" y="126"/>
                  </a:cubicBezTo>
                  <a:cubicBezTo>
                    <a:pt x="687" y="39"/>
                    <a:pt x="576"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3" name="Google Shape;12533;p18"/>
            <p:cNvSpPr/>
            <p:nvPr/>
          </p:nvSpPr>
          <p:spPr>
            <a:xfrm>
              <a:off x="6372525" y="1233300"/>
              <a:ext cx="24225" cy="22900"/>
            </a:xfrm>
            <a:custGeom>
              <a:avLst/>
              <a:gdLst/>
              <a:ahLst/>
              <a:cxnLst/>
              <a:rect l="l" t="t" r="r" b="b"/>
              <a:pathLst>
                <a:path w="969" h="916" extrusionOk="0">
                  <a:moveTo>
                    <a:pt x="467" y="1"/>
                  </a:moveTo>
                  <a:cubicBezTo>
                    <a:pt x="228" y="1"/>
                    <a:pt x="1" y="190"/>
                    <a:pt x="7" y="470"/>
                  </a:cubicBezTo>
                  <a:cubicBezTo>
                    <a:pt x="14" y="740"/>
                    <a:pt x="236" y="916"/>
                    <a:pt x="467" y="916"/>
                  </a:cubicBezTo>
                  <a:cubicBezTo>
                    <a:pt x="583" y="916"/>
                    <a:pt x="701" y="872"/>
                    <a:pt x="794" y="773"/>
                  </a:cubicBezTo>
                  <a:cubicBezTo>
                    <a:pt x="969" y="591"/>
                    <a:pt x="961" y="303"/>
                    <a:pt x="779" y="128"/>
                  </a:cubicBezTo>
                  <a:cubicBezTo>
                    <a:pt x="687" y="40"/>
                    <a:pt x="576" y="1"/>
                    <a:pt x="4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4" name="Google Shape;12534;p18"/>
            <p:cNvSpPr/>
            <p:nvPr/>
          </p:nvSpPr>
          <p:spPr>
            <a:xfrm>
              <a:off x="6381250" y="909400"/>
              <a:ext cx="64400" cy="60925"/>
            </a:xfrm>
            <a:custGeom>
              <a:avLst/>
              <a:gdLst/>
              <a:ahLst/>
              <a:cxnLst/>
              <a:rect l="l" t="t" r="r" b="b"/>
              <a:pathLst>
                <a:path w="2576" h="2437" extrusionOk="0">
                  <a:moveTo>
                    <a:pt x="1229" y="1"/>
                  </a:moveTo>
                  <a:cubicBezTo>
                    <a:pt x="1063" y="1"/>
                    <a:pt x="895" y="34"/>
                    <a:pt x="737" y="104"/>
                  </a:cubicBezTo>
                  <a:cubicBezTo>
                    <a:pt x="286" y="304"/>
                    <a:pt x="0" y="755"/>
                    <a:pt x="11" y="1248"/>
                  </a:cubicBezTo>
                  <a:cubicBezTo>
                    <a:pt x="23" y="1739"/>
                    <a:pt x="330" y="2177"/>
                    <a:pt x="790" y="2354"/>
                  </a:cubicBezTo>
                  <a:cubicBezTo>
                    <a:pt x="933" y="2410"/>
                    <a:pt x="1082" y="2437"/>
                    <a:pt x="1229" y="2437"/>
                  </a:cubicBezTo>
                  <a:cubicBezTo>
                    <a:pt x="1556" y="2437"/>
                    <a:pt x="1876" y="2305"/>
                    <a:pt x="2111" y="2060"/>
                  </a:cubicBezTo>
                  <a:cubicBezTo>
                    <a:pt x="2575" y="1573"/>
                    <a:pt x="2557" y="801"/>
                    <a:pt x="2070" y="337"/>
                  </a:cubicBezTo>
                  <a:cubicBezTo>
                    <a:pt x="1839" y="117"/>
                    <a:pt x="1536" y="1"/>
                    <a:pt x="12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5" name="Google Shape;12535;p18"/>
            <p:cNvSpPr/>
            <p:nvPr/>
          </p:nvSpPr>
          <p:spPr>
            <a:xfrm>
              <a:off x="5862475" y="1225250"/>
              <a:ext cx="32225" cy="30475"/>
            </a:xfrm>
            <a:custGeom>
              <a:avLst/>
              <a:gdLst/>
              <a:ahLst/>
              <a:cxnLst/>
              <a:rect l="l" t="t" r="r" b="b"/>
              <a:pathLst>
                <a:path w="1289" h="1219" extrusionOk="0">
                  <a:moveTo>
                    <a:pt x="615" y="0"/>
                  </a:moveTo>
                  <a:cubicBezTo>
                    <a:pt x="532" y="0"/>
                    <a:pt x="448" y="17"/>
                    <a:pt x="369" y="52"/>
                  </a:cubicBezTo>
                  <a:cubicBezTo>
                    <a:pt x="143" y="151"/>
                    <a:pt x="0" y="377"/>
                    <a:pt x="6" y="623"/>
                  </a:cubicBezTo>
                  <a:cubicBezTo>
                    <a:pt x="12" y="870"/>
                    <a:pt x="166" y="1088"/>
                    <a:pt x="396" y="1176"/>
                  </a:cubicBezTo>
                  <a:cubicBezTo>
                    <a:pt x="467" y="1205"/>
                    <a:pt x="542" y="1218"/>
                    <a:pt x="616" y="1218"/>
                  </a:cubicBezTo>
                  <a:cubicBezTo>
                    <a:pt x="779" y="1218"/>
                    <a:pt x="939" y="1152"/>
                    <a:pt x="1055" y="1029"/>
                  </a:cubicBezTo>
                  <a:cubicBezTo>
                    <a:pt x="1288" y="786"/>
                    <a:pt x="1279" y="401"/>
                    <a:pt x="1036" y="168"/>
                  </a:cubicBezTo>
                  <a:cubicBezTo>
                    <a:pt x="920" y="58"/>
                    <a:pt x="769" y="0"/>
                    <a:pt x="6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6" name="Google Shape;12536;p18"/>
            <p:cNvSpPr/>
            <p:nvPr/>
          </p:nvSpPr>
          <p:spPr>
            <a:xfrm>
              <a:off x="6542750" y="1532375"/>
              <a:ext cx="32225" cy="30475"/>
            </a:xfrm>
            <a:custGeom>
              <a:avLst/>
              <a:gdLst/>
              <a:ahLst/>
              <a:cxnLst/>
              <a:rect l="l" t="t" r="r" b="b"/>
              <a:pathLst>
                <a:path w="1289" h="1219" extrusionOk="0">
                  <a:moveTo>
                    <a:pt x="616" y="0"/>
                  </a:moveTo>
                  <a:cubicBezTo>
                    <a:pt x="533" y="0"/>
                    <a:pt x="449" y="18"/>
                    <a:pt x="370" y="53"/>
                  </a:cubicBezTo>
                  <a:cubicBezTo>
                    <a:pt x="145" y="152"/>
                    <a:pt x="0" y="378"/>
                    <a:pt x="7" y="624"/>
                  </a:cubicBezTo>
                  <a:cubicBezTo>
                    <a:pt x="13" y="871"/>
                    <a:pt x="166" y="1089"/>
                    <a:pt x="396" y="1177"/>
                  </a:cubicBezTo>
                  <a:cubicBezTo>
                    <a:pt x="468" y="1205"/>
                    <a:pt x="542" y="1218"/>
                    <a:pt x="616" y="1218"/>
                  </a:cubicBezTo>
                  <a:cubicBezTo>
                    <a:pt x="779" y="1218"/>
                    <a:pt x="939" y="1153"/>
                    <a:pt x="1057" y="1030"/>
                  </a:cubicBezTo>
                  <a:cubicBezTo>
                    <a:pt x="1289" y="786"/>
                    <a:pt x="1280" y="402"/>
                    <a:pt x="1036" y="169"/>
                  </a:cubicBezTo>
                  <a:cubicBezTo>
                    <a:pt x="921" y="59"/>
                    <a:pt x="770"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7" name="Google Shape;12537;p18"/>
            <p:cNvSpPr/>
            <p:nvPr/>
          </p:nvSpPr>
          <p:spPr>
            <a:xfrm>
              <a:off x="6990500" y="1448550"/>
              <a:ext cx="72475" cy="68525"/>
            </a:xfrm>
            <a:custGeom>
              <a:avLst/>
              <a:gdLst/>
              <a:ahLst/>
              <a:cxnLst/>
              <a:rect l="l" t="t" r="r" b="b"/>
              <a:pathLst>
                <a:path w="2899" h="2741" extrusionOk="0">
                  <a:moveTo>
                    <a:pt x="1384" y="0"/>
                  </a:moveTo>
                  <a:cubicBezTo>
                    <a:pt x="1197" y="0"/>
                    <a:pt x="1008" y="39"/>
                    <a:pt x="830" y="117"/>
                  </a:cubicBezTo>
                  <a:cubicBezTo>
                    <a:pt x="322" y="341"/>
                    <a:pt x="1" y="849"/>
                    <a:pt x="14" y="1402"/>
                  </a:cubicBezTo>
                  <a:cubicBezTo>
                    <a:pt x="28" y="1957"/>
                    <a:pt x="372" y="2449"/>
                    <a:pt x="889" y="2648"/>
                  </a:cubicBezTo>
                  <a:cubicBezTo>
                    <a:pt x="1050" y="2711"/>
                    <a:pt x="1217" y="2741"/>
                    <a:pt x="1383" y="2741"/>
                  </a:cubicBezTo>
                  <a:cubicBezTo>
                    <a:pt x="1751" y="2741"/>
                    <a:pt x="2112" y="2593"/>
                    <a:pt x="2376" y="2316"/>
                  </a:cubicBezTo>
                  <a:cubicBezTo>
                    <a:pt x="2899" y="1769"/>
                    <a:pt x="2878" y="902"/>
                    <a:pt x="2331" y="379"/>
                  </a:cubicBezTo>
                  <a:cubicBezTo>
                    <a:pt x="2070" y="131"/>
                    <a:pt x="1729" y="0"/>
                    <a:pt x="13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8" name="Google Shape;12538;p18"/>
            <p:cNvSpPr/>
            <p:nvPr/>
          </p:nvSpPr>
          <p:spPr>
            <a:xfrm>
              <a:off x="5795925" y="825325"/>
              <a:ext cx="16175" cy="15275"/>
            </a:xfrm>
            <a:custGeom>
              <a:avLst/>
              <a:gdLst/>
              <a:ahLst/>
              <a:cxnLst/>
              <a:rect l="l" t="t" r="r" b="b"/>
              <a:pathLst>
                <a:path w="647" h="611" extrusionOk="0">
                  <a:moveTo>
                    <a:pt x="312" y="1"/>
                  </a:moveTo>
                  <a:cubicBezTo>
                    <a:pt x="153" y="1"/>
                    <a:pt x="1" y="127"/>
                    <a:pt x="5" y="314"/>
                  </a:cubicBezTo>
                  <a:cubicBezTo>
                    <a:pt x="10" y="494"/>
                    <a:pt x="159" y="611"/>
                    <a:pt x="313" y="611"/>
                  </a:cubicBezTo>
                  <a:cubicBezTo>
                    <a:pt x="390" y="611"/>
                    <a:pt x="468" y="582"/>
                    <a:pt x="531" y="517"/>
                  </a:cubicBezTo>
                  <a:cubicBezTo>
                    <a:pt x="647" y="395"/>
                    <a:pt x="642" y="201"/>
                    <a:pt x="521" y="85"/>
                  </a:cubicBezTo>
                  <a:cubicBezTo>
                    <a:pt x="459" y="27"/>
                    <a:pt x="38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39" name="Google Shape;12539;p18"/>
            <p:cNvSpPr/>
            <p:nvPr/>
          </p:nvSpPr>
          <p:spPr>
            <a:xfrm>
              <a:off x="5987600" y="1697350"/>
              <a:ext cx="24225" cy="22925"/>
            </a:xfrm>
            <a:custGeom>
              <a:avLst/>
              <a:gdLst/>
              <a:ahLst/>
              <a:cxnLst/>
              <a:rect l="l" t="t" r="r" b="b"/>
              <a:pathLst>
                <a:path w="969" h="917" extrusionOk="0">
                  <a:moveTo>
                    <a:pt x="467" y="0"/>
                  </a:moveTo>
                  <a:cubicBezTo>
                    <a:pt x="228" y="0"/>
                    <a:pt x="1" y="189"/>
                    <a:pt x="8" y="469"/>
                  </a:cubicBezTo>
                  <a:cubicBezTo>
                    <a:pt x="14" y="740"/>
                    <a:pt x="237" y="916"/>
                    <a:pt x="468" y="916"/>
                  </a:cubicBezTo>
                  <a:cubicBezTo>
                    <a:pt x="584" y="916"/>
                    <a:pt x="702" y="872"/>
                    <a:pt x="796" y="774"/>
                  </a:cubicBezTo>
                  <a:cubicBezTo>
                    <a:pt x="968" y="590"/>
                    <a:pt x="962" y="302"/>
                    <a:pt x="779" y="127"/>
                  </a:cubicBezTo>
                  <a:cubicBezTo>
                    <a:pt x="687" y="39"/>
                    <a:pt x="576"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0" name="Google Shape;12540;p18"/>
            <p:cNvSpPr/>
            <p:nvPr/>
          </p:nvSpPr>
          <p:spPr>
            <a:xfrm>
              <a:off x="5171375" y="1260275"/>
              <a:ext cx="32175" cy="30475"/>
            </a:xfrm>
            <a:custGeom>
              <a:avLst/>
              <a:gdLst/>
              <a:ahLst/>
              <a:cxnLst/>
              <a:rect l="l" t="t" r="r" b="b"/>
              <a:pathLst>
                <a:path w="1287" h="1219" extrusionOk="0">
                  <a:moveTo>
                    <a:pt x="614" y="1"/>
                  </a:moveTo>
                  <a:cubicBezTo>
                    <a:pt x="531" y="1"/>
                    <a:pt x="447" y="18"/>
                    <a:pt x="369" y="53"/>
                  </a:cubicBezTo>
                  <a:cubicBezTo>
                    <a:pt x="143" y="153"/>
                    <a:pt x="0" y="378"/>
                    <a:pt x="5" y="625"/>
                  </a:cubicBezTo>
                  <a:cubicBezTo>
                    <a:pt x="11" y="871"/>
                    <a:pt x="164" y="1089"/>
                    <a:pt x="394" y="1178"/>
                  </a:cubicBezTo>
                  <a:cubicBezTo>
                    <a:pt x="466" y="1205"/>
                    <a:pt x="541" y="1219"/>
                    <a:pt x="615" y="1219"/>
                  </a:cubicBezTo>
                  <a:cubicBezTo>
                    <a:pt x="778" y="1219"/>
                    <a:pt x="937" y="1153"/>
                    <a:pt x="1054" y="1030"/>
                  </a:cubicBezTo>
                  <a:cubicBezTo>
                    <a:pt x="1287" y="787"/>
                    <a:pt x="1278" y="402"/>
                    <a:pt x="1034" y="169"/>
                  </a:cubicBezTo>
                  <a:cubicBezTo>
                    <a:pt x="919" y="59"/>
                    <a:pt x="76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1" name="Google Shape;12541;p18"/>
            <p:cNvSpPr/>
            <p:nvPr/>
          </p:nvSpPr>
          <p:spPr>
            <a:xfrm>
              <a:off x="6180950" y="1629400"/>
              <a:ext cx="16150" cy="15300"/>
            </a:xfrm>
            <a:custGeom>
              <a:avLst/>
              <a:gdLst/>
              <a:ahLst/>
              <a:cxnLst/>
              <a:rect l="l" t="t" r="r" b="b"/>
              <a:pathLst>
                <a:path w="646" h="612" extrusionOk="0">
                  <a:moveTo>
                    <a:pt x="311" y="1"/>
                  </a:moveTo>
                  <a:cubicBezTo>
                    <a:pt x="152" y="1"/>
                    <a:pt x="1" y="127"/>
                    <a:pt x="6" y="313"/>
                  </a:cubicBezTo>
                  <a:cubicBezTo>
                    <a:pt x="10" y="494"/>
                    <a:pt x="158" y="611"/>
                    <a:pt x="311" y="611"/>
                  </a:cubicBezTo>
                  <a:cubicBezTo>
                    <a:pt x="389" y="611"/>
                    <a:pt x="467" y="582"/>
                    <a:pt x="530" y="516"/>
                  </a:cubicBezTo>
                  <a:cubicBezTo>
                    <a:pt x="646" y="394"/>
                    <a:pt x="641" y="202"/>
                    <a:pt x="520" y="86"/>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2" name="Google Shape;12542;p18"/>
            <p:cNvSpPr/>
            <p:nvPr/>
          </p:nvSpPr>
          <p:spPr>
            <a:xfrm>
              <a:off x="6939850" y="1174550"/>
              <a:ext cx="40275" cy="38075"/>
            </a:xfrm>
            <a:custGeom>
              <a:avLst/>
              <a:gdLst/>
              <a:ahLst/>
              <a:cxnLst/>
              <a:rect l="l" t="t" r="r" b="b"/>
              <a:pathLst>
                <a:path w="1611" h="1523" extrusionOk="0">
                  <a:moveTo>
                    <a:pt x="769" y="0"/>
                  </a:moveTo>
                  <a:cubicBezTo>
                    <a:pt x="665" y="0"/>
                    <a:pt x="561" y="21"/>
                    <a:pt x="462" y="64"/>
                  </a:cubicBezTo>
                  <a:cubicBezTo>
                    <a:pt x="180" y="189"/>
                    <a:pt x="1" y="472"/>
                    <a:pt x="8" y="780"/>
                  </a:cubicBezTo>
                  <a:cubicBezTo>
                    <a:pt x="16" y="1087"/>
                    <a:pt x="208" y="1360"/>
                    <a:pt x="495" y="1471"/>
                  </a:cubicBezTo>
                  <a:cubicBezTo>
                    <a:pt x="585" y="1506"/>
                    <a:pt x="678" y="1523"/>
                    <a:pt x="770" y="1523"/>
                  </a:cubicBezTo>
                  <a:cubicBezTo>
                    <a:pt x="974" y="1523"/>
                    <a:pt x="1174" y="1441"/>
                    <a:pt x="1320" y="1286"/>
                  </a:cubicBezTo>
                  <a:cubicBezTo>
                    <a:pt x="1610" y="983"/>
                    <a:pt x="1600" y="500"/>
                    <a:pt x="1295" y="210"/>
                  </a:cubicBezTo>
                  <a:cubicBezTo>
                    <a:pt x="1150" y="73"/>
                    <a:pt x="961" y="0"/>
                    <a:pt x="7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3" name="Google Shape;12543;p18"/>
            <p:cNvSpPr/>
            <p:nvPr/>
          </p:nvSpPr>
          <p:spPr>
            <a:xfrm>
              <a:off x="7141250" y="1935375"/>
              <a:ext cx="16150" cy="15275"/>
            </a:xfrm>
            <a:custGeom>
              <a:avLst/>
              <a:gdLst/>
              <a:ahLst/>
              <a:cxnLst/>
              <a:rect l="l" t="t" r="r" b="b"/>
              <a:pathLst>
                <a:path w="646" h="611" extrusionOk="0">
                  <a:moveTo>
                    <a:pt x="311" y="0"/>
                  </a:moveTo>
                  <a:cubicBezTo>
                    <a:pt x="152" y="0"/>
                    <a:pt x="0" y="126"/>
                    <a:pt x="6" y="312"/>
                  </a:cubicBezTo>
                  <a:cubicBezTo>
                    <a:pt x="10" y="493"/>
                    <a:pt x="158" y="610"/>
                    <a:pt x="312" y="610"/>
                  </a:cubicBezTo>
                  <a:cubicBezTo>
                    <a:pt x="389" y="610"/>
                    <a:pt x="468" y="581"/>
                    <a:pt x="530" y="516"/>
                  </a:cubicBezTo>
                  <a:cubicBezTo>
                    <a:pt x="646" y="394"/>
                    <a:pt x="641" y="200"/>
                    <a:pt x="520"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4" name="Google Shape;12544;p18"/>
            <p:cNvSpPr/>
            <p:nvPr/>
          </p:nvSpPr>
          <p:spPr>
            <a:xfrm>
              <a:off x="6749000" y="1971475"/>
              <a:ext cx="16150" cy="15275"/>
            </a:xfrm>
            <a:custGeom>
              <a:avLst/>
              <a:gdLst/>
              <a:ahLst/>
              <a:cxnLst/>
              <a:rect l="l" t="t" r="r" b="b"/>
              <a:pathLst>
                <a:path w="646" h="611" extrusionOk="0">
                  <a:moveTo>
                    <a:pt x="311" y="0"/>
                  </a:moveTo>
                  <a:cubicBezTo>
                    <a:pt x="152" y="0"/>
                    <a:pt x="0" y="126"/>
                    <a:pt x="5" y="312"/>
                  </a:cubicBezTo>
                  <a:cubicBezTo>
                    <a:pt x="9" y="494"/>
                    <a:pt x="158" y="611"/>
                    <a:pt x="312" y="611"/>
                  </a:cubicBezTo>
                  <a:cubicBezTo>
                    <a:pt x="389" y="611"/>
                    <a:pt x="467" y="582"/>
                    <a:pt x="530" y="516"/>
                  </a:cubicBezTo>
                  <a:cubicBezTo>
                    <a:pt x="646" y="395"/>
                    <a:pt x="641" y="201"/>
                    <a:pt x="519" y="85"/>
                  </a:cubicBezTo>
                  <a:cubicBezTo>
                    <a:pt x="458" y="26"/>
                    <a:pt x="384" y="0"/>
                    <a:pt x="3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5" name="Google Shape;12545;p18"/>
            <p:cNvSpPr/>
            <p:nvPr/>
          </p:nvSpPr>
          <p:spPr>
            <a:xfrm>
              <a:off x="6097025" y="815075"/>
              <a:ext cx="34675" cy="32800"/>
            </a:xfrm>
            <a:custGeom>
              <a:avLst/>
              <a:gdLst/>
              <a:ahLst/>
              <a:cxnLst/>
              <a:rect l="l" t="t" r="r" b="b"/>
              <a:pathLst>
                <a:path w="1387" h="1312" extrusionOk="0">
                  <a:moveTo>
                    <a:pt x="661" y="1"/>
                  </a:moveTo>
                  <a:cubicBezTo>
                    <a:pt x="572" y="1"/>
                    <a:pt x="482" y="19"/>
                    <a:pt x="397" y="56"/>
                  </a:cubicBezTo>
                  <a:cubicBezTo>
                    <a:pt x="154" y="165"/>
                    <a:pt x="0" y="407"/>
                    <a:pt x="6" y="671"/>
                  </a:cubicBezTo>
                  <a:cubicBezTo>
                    <a:pt x="12" y="937"/>
                    <a:pt x="178" y="1172"/>
                    <a:pt x="426" y="1268"/>
                  </a:cubicBezTo>
                  <a:cubicBezTo>
                    <a:pt x="502" y="1297"/>
                    <a:pt x="582" y="1312"/>
                    <a:pt x="662" y="1312"/>
                  </a:cubicBezTo>
                  <a:cubicBezTo>
                    <a:pt x="837" y="1312"/>
                    <a:pt x="1010" y="1241"/>
                    <a:pt x="1135" y="1108"/>
                  </a:cubicBezTo>
                  <a:cubicBezTo>
                    <a:pt x="1386" y="847"/>
                    <a:pt x="1376" y="432"/>
                    <a:pt x="1114" y="183"/>
                  </a:cubicBezTo>
                  <a:cubicBezTo>
                    <a:pt x="989" y="63"/>
                    <a:pt x="826" y="1"/>
                    <a:pt x="6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6" name="Google Shape;12546;p18"/>
            <p:cNvSpPr/>
            <p:nvPr/>
          </p:nvSpPr>
          <p:spPr>
            <a:xfrm>
              <a:off x="6252225" y="901050"/>
              <a:ext cx="7525" cy="7100"/>
            </a:xfrm>
            <a:custGeom>
              <a:avLst/>
              <a:gdLst/>
              <a:ahLst/>
              <a:cxnLst/>
              <a:rect l="l" t="t" r="r" b="b"/>
              <a:pathLst>
                <a:path w="301" h="284" extrusionOk="0">
                  <a:moveTo>
                    <a:pt x="145" y="0"/>
                  </a:moveTo>
                  <a:cubicBezTo>
                    <a:pt x="71" y="0"/>
                    <a:pt x="1" y="58"/>
                    <a:pt x="3" y="145"/>
                  </a:cubicBezTo>
                  <a:cubicBezTo>
                    <a:pt x="5" y="229"/>
                    <a:pt x="74" y="284"/>
                    <a:pt x="145" y="284"/>
                  </a:cubicBezTo>
                  <a:cubicBezTo>
                    <a:pt x="181" y="284"/>
                    <a:pt x="217" y="270"/>
                    <a:pt x="246" y="240"/>
                  </a:cubicBezTo>
                  <a:cubicBezTo>
                    <a:pt x="301" y="184"/>
                    <a:pt x="298" y="94"/>
                    <a:pt x="242"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7" name="Google Shape;12547;p18"/>
            <p:cNvSpPr/>
            <p:nvPr/>
          </p:nvSpPr>
          <p:spPr>
            <a:xfrm>
              <a:off x="6391075" y="786325"/>
              <a:ext cx="7525" cy="7125"/>
            </a:xfrm>
            <a:custGeom>
              <a:avLst/>
              <a:gdLst/>
              <a:ahLst/>
              <a:cxnLst/>
              <a:rect l="l" t="t" r="r" b="b"/>
              <a:pathLst>
                <a:path w="301" h="285" extrusionOk="0">
                  <a:moveTo>
                    <a:pt x="144" y="0"/>
                  </a:moveTo>
                  <a:cubicBezTo>
                    <a:pt x="71" y="0"/>
                    <a:pt x="1" y="59"/>
                    <a:pt x="3" y="145"/>
                  </a:cubicBezTo>
                  <a:cubicBezTo>
                    <a:pt x="5" y="229"/>
                    <a:pt x="74" y="284"/>
                    <a:pt x="145" y="284"/>
                  </a:cubicBezTo>
                  <a:cubicBezTo>
                    <a:pt x="181" y="284"/>
                    <a:pt x="217" y="270"/>
                    <a:pt x="246" y="240"/>
                  </a:cubicBezTo>
                  <a:cubicBezTo>
                    <a:pt x="300" y="183"/>
                    <a:pt x="297" y="94"/>
                    <a:pt x="242" y="40"/>
                  </a:cubicBezTo>
                  <a:cubicBezTo>
                    <a:pt x="213" y="13"/>
                    <a:pt x="178"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8" name="Google Shape;12548;p18"/>
            <p:cNvSpPr/>
            <p:nvPr/>
          </p:nvSpPr>
          <p:spPr>
            <a:xfrm>
              <a:off x="6631250" y="1061925"/>
              <a:ext cx="11300" cy="10675"/>
            </a:xfrm>
            <a:custGeom>
              <a:avLst/>
              <a:gdLst/>
              <a:ahLst/>
              <a:cxnLst/>
              <a:rect l="l" t="t" r="r" b="b"/>
              <a:pathLst>
                <a:path w="452" h="427" extrusionOk="0">
                  <a:moveTo>
                    <a:pt x="217" y="1"/>
                  </a:moveTo>
                  <a:cubicBezTo>
                    <a:pt x="106" y="1"/>
                    <a:pt x="0" y="88"/>
                    <a:pt x="3" y="218"/>
                  </a:cubicBezTo>
                  <a:cubicBezTo>
                    <a:pt x="6" y="345"/>
                    <a:pt x="110" y="427"/>
                    <a:pt x="218" y="427"/>
                  </a:cubicBezTo>
                  <a:cubicBezTo>
                    <a:pt x="272" y="427"/>
                    <a:pt x="326" y="406"/>
                    <a:pt x="370" y="361"/>
                  </a:cubicBezTo>
                  <a:cubicBezTo>
                    <a:pt x="451" y="275"/>
                    <a:pt x="448" y="142"/>
                    <a:pt x="362" y="60"/>
                  </a:cubicBezTo>
                  <a:cubicBezTo>
                    <a:pt x="319" y="19"/>
                    <a:pt x="268" y="1"/>
                    <a:pt x="2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49" name="Google Shape;12549;p18"/>
            <p:cNvSpPr/>
            <p:nvPr/>
          </p:nvSpPr>
          <p:spPr>
            <a:xfrm>
              <a:off x="6705675" y="1309000"/>
              <a:ext cx="22550" cy="21300"/>
            </a:xfrm>
            <a:custGeom>
              <a:avLst/>
              <a:gdLst/>
              <a:ahLst/>
              <a:cxnLst/>
              <a:rect l="l" t="t" r="r" b="b"/>
              <a:pathLst>
                <a:path w="902" h="852" extrusionOk="0">
                  <a:moveTo>
                    <a:pt x="435" y="0"/>
                  </a:moveTo>
                  <a:cubicBezTo>
                    <a:pt x="213" y="0"/>
                    <a:pt x="1" y="176"/>
                    <a:pt x="7" y="436"/>
                  </a:cubicBezTo>
                  <a:cubicBezTo>
                    <a:pt x="13" y="688"/>
                    <a:pt x="220" y="852"/>
                    <a:pt x="435" y="852"/>
                  </a:cubicBezTo>
                  <a:cubicBezTo>
                    <a:pt x="542" y="852"/>
                    <a:pt x="652" y="811"/>
                    <a:pt x="739" y="720"/>
                  </a:cubicBezTo>
                  <a:cubicBezTo>
                    <a:pt x="901" y="550"/>
                    <a:pt x="895" y="281"/>
                    <a:pt x="725" y="118"/>
                  </a:cubicBezTo>
                  <a:cubicBezTo>
                    <a:pt x="640" y="37"/>
                    <a:pt x="536" y="0"/>
                    <a:pt x="4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0" name="Google Shape;12550;p18"/>
            <p:cNvSpPr/>
            <p:nvPr/>
          </p:nvSpPr>
          <p:spPr>
            <a:xfrm>
              <a:off x="6863375" y="1325100"/>
              <a:ext cx="7525" cy="7100"/>
            </a:xfrm>
            <a:custGeom>
              <a:avLst/>
              <a:gdLst/>
              <a:ahLst/>
              <a:cxnLst/>
              <a:rect l="l" t="t" r="r" b="b"/>
              <a:pathLst>
                <a:path w="301" h="284" extrusionOk="0">
                  <a:moveTo>
                    <a:pt x="145" y="0"/>
                  </a:moveTo>
                  <a:cubicBezTo>
                    <a:pt x="71" y="0"/>
                    <a:pt x="0" y="59"/>
                    <a:pt x="2" y="146"/>
                  </a:cubicBezTo>
                  <a:cubicBezTo>
                    <a:pt x="4" y="229"/>
                    <a:pt x="73" y="284"/>
                    <a:pt x="145" y="284"/>
                  </a:cubicBezTo>
                  <a:cubicBezTo>
                    <a:pt x="180" y="284"/>
                    <a:pt x="217" y="270"/>
                    <a:pt x="246" y="240"/>
                  </a:cubicBezTo>
                  <a:cubicBezTo>
                    <a:pt x="300" y="184"/>
                    <a:pt x="299" y="94"/>
                    <a:pt x="241" y="40"/>
                  </a:cubicBezTo>
                  <a:cubicBezTo>
                    <a:pt x="213" y="12"/>
                    <a:pt x="179"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1" name="Google Shape;12551;p18"/>
            <p:cNvSpPr/>
            <p:nvPr/>
          </p:nvSpPr>
          <p:spPr>
            <a:xfrm>
              <a:off x="6704175" y="989525"/>
              <a:ext cx="15050" cy="14225"/>
            </a:xfrm>
            <a:custGeom>
              <a:avLst/>
              <a:gdLst/>
              <a:ahLst/>
              <a:cxnLst/>
              <a:rect l="l" t="t" r="r" b="b"/>
              <a:pathLst>
                <a:path w="602" h="569" extrusionOk="0">
                  <a:moveTo>
                    <a:pt x="291" y="1"/>
                  </a:moveTo>
                  <a:cubicBezTo>
                    <a:pt x="142" y="1"/>
                    <a:pt x="1" y="118"/>
                    <a:pt x="5" y="291"/>
                  </a:cubicBezTo>
                  <a:cubicBezTo>
                    <a:pt x="9" y="459"/>
                    <a:pt x="147" y="568"/>
                    <a:pt x="290" y="568"/>
                  </a:cubicBezTo>
                  <a:cubicBezTo>
                    <a:pt x="362" y="568"/>
                    <a:pt x="435" y="541"/>
                    <a:pt x="494" y="479"/>
                  </a:cubicBezTo>
                  <a:cubicBezTo>
                    <a:pt x="602" y="367"/>
                    <a:pt x="597" y="188"/>
                    <a:pt x="485" y="80"/>
                  </a:cubicBezTo>
                  <a:cubicBezTo>
                    <a:pt x="427" y="25"/>
                    <a:pt x="358" y="1"/>
                    <a:pt x="2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2" name="Google Shape;12552;p18"/>
            <p:cNvSpPr/>
            <p:nvPr/>
          </p:nvSpPr>
          <p:spPr>
            <a:xfrm>
              <a:off x="6254050" y="1334400"/>
              <a:ext cx="22600" cy="21375"/>
            </a:xfrm>
            <a:custGeom>
              <a:avLst/>
              <a:gdLst/>
              <a:ahLst/>
              <a:cxnLst/>
              <a:rect l="l" t="t" r="r" b="b"/>
              <a:pathLst>
                <a:path w="904" h="855" extrusionOk="0">
                  <a:moveTo>
                    <a:pt x="436" y="1"/>
                  </a:moveTo>
                  <a:cubicBezTo>
                    <a:pt x="213" y="1"/>
                    <a:pt x="0" y="177"/>
                    <a:pt x="7" y="437"/>
                  </a:cubicBezTo>
                  <a:cubicBezTo>
                    <a:pt x="13" y="691"/>
                    <a:pt x="221" y="855"/>
                    <a:pt x="436" y="855"/>
                  </a:cubicBezTo>
                  <a:cubicBezTo>
                    <a:pt x="544" y="855"/>
                    <a:pt x="654" y="814"/>
                    <a:pt x="742" y="723"/>
                  </a:cubicBezTo>
                  <a:cubicBezTo>
                    <a:pt x="904" y="551"/>
                    <a:pt x="898" y="282"/>
                    <a:pt x="728" y="120"/>
                  </a:cubicBezTo>
                  <a:cubicBezTo>
                    <a:pt x="642" y="38"/>
                    <a:pt x="538"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3" name="Google Shape;12553;p18"/>
            <p:cNvSpPr/>
            <p:nvPr/>
          </p:nvSpPr>
          <p:spPr>
            <a:xfrm>
              <a:off x="6480000" y="1388050"/>
              <a:ext cx="15050" cy="14250"/>
            </a:xfrm>
            <a:custGeom>
              <a:avLst/>
              <a:gdLst/>
              <a:ahLst/>
              <a:cxnLst/>
              <a:rect l="l" t="t" r="r" b="b"/>
              <a:pathLst>
                <a:path w="602" h="570" extrusionOk="0">
                  <a:moveTo>
                    <a:pt x="290" y="0"/>
                  </a:moveTo>
                  <a:cubicBezTo>
                    <a:pt x="142" y="0"/>
                    <a:pt x="0" y="118"/>
                    <a:pt x="3" y="292"/>
                  </a:cubicBezTo>
                  <a:cubicBezTo>
                    <a:pt x="7" y="460"/>
                    <a:pt x="146" y="570"/>
                    <a:pt x="290" y="570"/>
                  </a:cubicBezTo>
                  <a:cubicBezTo>
                    <a:pt x="362" y="570"/>
                    <a:pt x="435" y="542"/>
                    <a:pt x="493" y="481"/>
                  </a:cubicBezTo>
                  <a:cubicBezTo>
                    <a:pt x="602" y="368"/>
                    <a:pt x="599" y="188"/>
                    <a:pt x="484" y="80"/>
                  </a:cubicBezTo>
                  <a:cubicBezTo>
                    <a:pt x="427" y="25"/>
                    <a:pt x="358" y="0"/>
                    <a:pt x="2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4" name="Google Shape;12554;p18"/>
            <p:cNvSpPr/>
            <p:nvPr/>
          </p:nvSpPr>
          <p:spPr>
            <a:xfrm>
              <a:off x="6130100" y="1251475"/>
              <a:ext cx="5875" cy="5550"/>
            </a:xfrm>
            <a:custGeom>
              <a:avLst/>
              <a:gdLst/>
              <a:ahLst/>
              <a:cxnLst/>
              <a:rect l="l" t="t" r="r" b="b"/>
              <a:pathLst>
                <a:path w="235" h="222" extrusionOk="0">
                  <a:moveTo>
                    <a:pt x="114" y="1"/>
                  </a:moveTo>
                  <a:cubicBezTo>
                    <a:pt x="56" y="1"/>
                    <a:pt x="1" y="47"/>
                    <a:pt x="3" y="114"/>
                  </a:cubicBezTo>
                  <a:cubicBezTo>
                    <a:pt x="4" y="179"/>
                    <a:pt x="58" y="221"/>
                    <a:pt x="114" y="221"/>
                  </a:cubicBezTo>
                  <a:cubicBezTo>
                    <a:pt x="142" y="221"/>
                    <a:pt x="170" y="211"/>
                    <a:pt x="192" y="187"/>
                  </a:cubicBezTo>
                  <a:cubicBezTo>
                    <a:pt x="235" y="144"/>
                    <a:pt x="233"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5" name="Google Shape;12555;p18"/>
            <p:cNvSpPr/>
            <p:nvPr/>
          </p:nvSpPr>
          <p:spPr>
            <a:xfrm>
              <a:off x="6109400" y="1367075"/>
              <a:ext cx="5875" cy="5550"/>
            </a:xfrm>
            <a:custGeom>
              <a:avLst/>
              <a:gdLst/>
              <a:ahLst/>
              <a:cxnLst/>
              <a:rect l="l" t="t" r="r" b="b"/>
              <a:pathLst>
                <a:path w="235" h="222" extrusionOk="0">
                  <a:moveTo>
                    <a:pt x="113" y="1"/>
                  </a:moveTo>
                  <a:cubicBezTo>
                    <a:pt x="55" y="1"/>
                    <a:pt x="1" y="46"/>
                    <a:pt x="3" y="113"/>
                  </a:cubicBezTo>
                  <a:cubicBezTo>
                    <a:pt x="4" y="179"/>
                    <a:pt x="57" y="222"/>
                    <a:pt x="113" y="222"/>
                  </a:cubicBezTo>
                  <a:cubicBezTo>
                    <a:pt x="141" y="222"/>
                    <a:pt x="170" y="211"/>
                    <a:pt x="192" y="187"/>
                  </a:cubicBezTo>
                  <a:cubicBezTo>
                    <a:pt x="234" y="143"/>
                    <a:pt x="233" y="74"/>
                    <a:pt x="189" y="32"/>
                  </a:cubicBezTo>
                  <a:cubicBezTo>
                    <a:pt x="167" y="10"/>
                    <a:pt x="139" y="1"/>
                    <a:pt x="1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6" name="Google Shape;12556;p18"/>
            <p:cNvSpPr/>
            <p:nvPr/>
          </p:nvSpPr>
          <p:spPr>
            <a:xfrm>
              <a:off x="6371025" y="1456550"/>
              <a:ext cx="5850" cy="5550"/>
            </a:xfrm>
            <a:custGeom>
              <a:avLst/>
              <a:gdLst/>
              <a:ahLst/>
              <a:cxnLst/>
              <a:rect l="l" t="t" r="r" b="b"/>
              <a:pathLst>
                <a:path w="234" h="222" extrusionOk="0">
                  <a:moveTo>
                    <a:pt x="112" y="1"/>
                  </a:moveTo>
                  <a:cubicBezTo>
                    <a:pt x="55" y="1"/>
                    <a:pt x="0" y="46"/>
                    <a:pt x="2" y="114"/>
                  </a:cubicBezTo>
                  <a:cubicBezTo>
                    <a:pt x="3" y="179"/>
                    <a:pt x="56" y="222"/>
                    <a:pt x="112" y="222"/>
                  </a:cubicBezTo>
                  <a:cubicBezTo>
                    <a:pt x="140" y="222"/>
                    <a:pt x="169" y="211"/>
                    <a:pt x="191" y="187"/>
                  </a:cubicBezTo>
                  <a:cubicBezTo>
                    <a:pt x="234" y="143"/>
                    <a:pt x="232" y="74"/>
                    <a:pt x="188" y="32"/>
                  </a:cubicBezTo>
                  <a:cubicBezTo>
                    <a:pt x="166" y="11"/>
                    <a:pt x="139" y="1"/>
                    <a:pt x="1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7" name="Google Shape;12557;p18"/>
            <p:cNvSpPr/>
            <p:nvPr/>
          </p:nvSpPr>
          <p:spPr>
            <a:xfrm>
              <a:off x="5893550" y="1023850"/>
              <a:ext cx="5875" cy="5550"/>
            </a:xfrm>
            <a:custGeom>
              <a:avLst/>
              <a:gdLst/>
              <a:ahLst/>
              <a:cxnLst/>
              <a:rect l="l" t="t" r="r" b="b"/>
              <a:pathLst>
                <a:path w="235" h="222" extrusionOk="0">
                  <a:moveTo>
                    <a:pt x="114" y="0"/>
                  </a:moveTo>
                  <a:cubicBezTo>
                    <a:pt x="56" y="0"/>
                    <a:pt x="1" y="46"/>
                    <a:pt x="2" y="113"/>
                  </a:cubicBezTo>
                  <a:cubicBezTo>
                    <a:pt x="4" y="179"/>
                    <a:pt x="58" y="221"/>
                    <a:pt x="114" y="221"/>
                  </a:cubicBezTo>
                  <a:cubicBezTo>
                    <a:pt x="142" y="221"/>
                    <a:pt x="170" y="211"/>
                    <a:pt x="193" y="187"/>
                  </a:cubicBezTo>
                  <a:cubicBezTo>
                    <a:pt x="235" y="143"/>
                    <a:pt x="233" y="73"/>
                    <a:pt x="188" y="31"/>
                  </a:cubicBezTo>
                  <a:cubicBezTo>
                    <a:pt x="166" y="10"/>
                    <a:pt x="140"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8" name="Google Shape;12558;p18"/>
            <p:cNvSpPr/>
            <p:nvPr/>
          </p:nvSpPr>
          <p:spPr>
            <a:xfrm>
              <a:off x="5643925" y="1105675"/>
              <a:ext cx="26325" cy="24875"/>
            </a:xfrm>
            <a:custGeom>
              <a:avLst/>
              <a:gdLst/>
              <a:ahLst/>
              <a:cxnLst/>
              <a:rect l="l" t="t" r="r" b="b"/>
              <a:pathLst>
                <a:path w="1053" h="995" extrusionOk="0">
                  <a:moveTo>
                    <a:pt x="508" y="0"/>
                  </a:moveTo>
                  <a:cubicBezTo>
                    <a:pt x="249" y="0"/>
                    <a:pt x="1" y="206"/>
                    <a:pt x="8" y="509"/>
                  </a:cubicBezTo>
                  <a:cubicBezTo>
                    <a:pt x="13" y="711"/>
                    <a:pt x="139" y="888"/>
                    <a:pt x="325" y="962"/>
                  </a:cubicBezTo>
                  <a:cubicBezTo>
                    <a:pt x="383" y="984"/>
                    <a:pt x="444" y="995"/>
                    <a:pt x="504" y="995"/>
                  </a:cubicBezTo>
                  <a:cubicBezTo>
                    <a:pt x="637" y="995"/>
                    <a:pt x="768" y="941"/>
                    <a:pt x="865" y="841"/>
                  </a:cubicBezTo>
                  <a:cubicBezTo>
                    <a:pt x="1053" y="643"/>
                    <a:pt x="1047" y="327"/>
                    <a:pt x="848" y="140"/>
                  </a:cubicBezTo>
                  <a:cubicBezTo>
                    <a:pt x="748" y="43"/>
                    <a:pt x="627" y="0"/>
                    <a:pt x="5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59" name="Google Shape;12559;p18"/>
            <p:cNvSpPr/>
            <p:nvPr/>
          </p:nvSpPr>
          <p:spPr>
            <a:xfrm>
              <a:off x="5380750" y="535650"/>
              <a:ext cx="48675" cy="43925"/>
            </a:xfrm>
            <a:custGeom>
              <a:avLst/>
              <a:gdLst/>
              <a:ahLst/>
              <a:cxnLst/>
              <a:rect l="l" t="t" r="r" b="b"/>
              <a:pathLst>
                <a:path w="1947" h="1757" extrusionOk="0">
                  <a:moveTo>
                    <a:pt x="1001" y="0"/>
                  </a:moveTo>
                  <a:cubicBezTo>
                    <a:pt x="672" y="0"/>
                    <a:pt x="367" y="187"/>
                    <a:pt x="217" y="485"/>
                  </a:cubicBezTo>
                  <a:cubicBezTo>
                    <a:pt x="0" y="919"/>
                    <a:pt x="175" y="1447"/>
                    <a:pt x="609" y="1663"/>
                  </a:cubicBezTo>
                  <a:cubicBezTo>
                    <a:pt x="734" y="1726"/>
                    <a:pt x="868" y="1757"/>
                    <a:pt x="1002" y="1757"/>
                  </a:cubicBezTo>
                  <a:cubicBezTo>
                    <a:pt x="1209" y="1757"/>
                    <a:pt x="1414" y="1683"/>
                    <a:pt x="1577" y="1542"/>
                  </a:cubicBezTo>
                  <a:cubicBezTo>
                    <a:pt x="1846" y="1310"/>
                    <a:pt x="1947" y="937"/>
                    <a:pt x="1836" y="601"/>
                  </a:cubicBezTo>
                  <a:cubicBezTo>
                    <a:pt x="1723" y="264"/>
                    <a:pt x="1419" y="28"/>
                    <a:pt x="1064" y="3"/>
                  </a:cubicBezTo>
                  <a:cubicBezTo>
                    <a:pt x="1043" y="1"/>
                    <a:pt x="1022" y="0"/>
                    <a:pt x="10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0" name="Google Shape;12560;p18"/>
            <p:cNvSpPr/>
            <p:nvPr/>
          </p:nvSpPr>
          <p:spPr>
            <a:xfrm>
              <a:off x="4930275" y="1084325"/>
              <a:ext cx="46100" cy="41550"/>
            </a:xfrm>
            <a:custGeom>
              <a:avLst/>
              <a:gdLst/>
              <a:ahLst/>
              <a:cxnLst/>
              <a:rect l="l" t="t" r="r" b="b"/>
              <a:pathLst>
                <a:path w="1844" h="1662" extrusionOk="0">
                  <a:moveTo>
                    <a:pt x="948" y="1"/>
                  </a:moveTo>
                  <a:cubicBezTo>
                    <a:pt x="635" y="1"/>
                    <a:pt x="347" y="177"/>
                    <a:pt x="205" y="460"/>
                  </a:cubicBezTo>
                  <a:cubicBezTo>
                    <a:pt x="1" y="870"/>
                    <a:pt x="166" y="1369"/>
                    <a:pt x="576" y="1574"/>
                  </a:cubicBezTo>
                  <a:cubicBezTo>
                    <a:pt x="695" y="1633"/>
                    <a:pt x="822" y="1662"/>
                    <a:pt x="949" y="1662"/>
                  </a:cubicBezTo>
                  <a:cubicBezTo>
                    <a:pt x="1145" y="1662"/>
                    <a:pt x="1339" y="1593"/>
                    <a:pt x="1493" y="1459"/>
                  </a:cubicBezTo>
                  <a:cubicBezTo>
                    <a:pt x="1747" y="1239"/>
                    <a:pt x="1844" y="888"/>
                    <a:pt x="1737" y="570"/>
                  </a:cubicBezTo>
                  <a:cubicBezTo>
                    <a:pt x="1630" y="250"/>
                    <a:pt x="1343" y="27"/>
                    <a:pt x="1008" y="3"/>
                  </a:cubicBezTo>
                  <a:cubicBezTo>
                    <a:pt x="988" y="2"/>
                    <a:pt x="968" y="1"/>
                    <a:pt x="9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1" name="Google Shape;12561;p18"/>
            <p:cNvSpPr/>
            <p:nvPr/>
          </p:nvSpPr>
          <p:spPr>
            <a:xfrm>
              <a:off x="5094300" y="1008575"/>
              <a:ext cx="26500" cy="22900"/>
            </a:xfrm>
            <a:custGeom>
              <a:avLst/>
              <a:gdLst/>
              <a:ahLst/>
              <a:cxnLst/>
              <a:rect l="l" t="t" r="r" b="b"/>
              <a:pathLst>
                <a:path w="1060" h="916" extrusionOk="0">
                  <a:moveTo>
                    <a:pt x="521" y="1"/>
                  </a:moveTo>
                  <a:cubicBezTo>
                    <a:pt x="360" y="1"/>
                    <a:pt x="199" y="83"/>
                    <a:pt x="113" y="254"/>
                  </a:cubicBezTo>
                  <a:cubicBezTo>
                    <a:pt x="1" y="479"/>
                    <a:pt x="92" y="753"/>
                    <a:pt x="318" y="866"/>
                  </a:cubicBezTo>
                  <a:cubicBezTo>
                    <a:pt x="386" y="900"/>
                    <a:pt x="457" y="916"/>
                    <a:pt x="524" y="916"/>
                  </a:cubicBezTo>
                  <a:cubicBezTo>
                    <a:pt x="815" y="916"/>
                    <a:pt x="1060" y="627"/>
                    <a:pt x="955" y="314"/>
                  </a:cubicBezTo>
                  <a:cubicBezTo>
                    <a:pt x="887" y="108"/>
                    <a:pt x="704"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2" name="Google Shape;12562;p18"/>
            <p:cNvSpPr/>
            <p:nvPr/>
          </p:nvSpPr>
          <p:spPr>
            <a:xfrm>
              <a:off x="4958125" y="974450"/>
              <a:ext cx="26525" cy="22900"/>
            </a:xfrm>
            <a:custGeom>
              <a:avLst/>
              <a:gdLst/>
              <a:ahLst/>
              <a:cxnLst/>
              <a:rect l="l" t="t" r="r" b="b"/>
              <a:pathLst>
                <a:path w="1061" h="916" extrusionOk="0">
                  <a:moveTo>
                    <a:pt x="521" y="1"/>
                  </a:moveTo>
                  <a:cubicBezTo>
                    <a:pt x="361" y="1"/>
                    <a:pt x="200" y="83"/>
                    <a:pt x="115" y="253"/>
                  </a:cubicBezTo>
                  <a:cubicBezTo>
                    <a:pt x="1" y="478"/>
                    <a:pt x="92" y="753"/>
                    <a:pt x="318" y="866"/>
                  </a:cubicBezTo>
                  <a:cubicBezTo>
                    <a:pt x="386" y="900"/>
                    <a:pt x="456" y="915"/>
                    <a:pt x="523" y="915"/>
                  </a:cubicBezTo>
                  <a:cubicBezTo>
                    <a:pt x="814" y="915"/>
                    <a:pt x="1060" y="627"/>
                    <a:pt x="957" y="313"/>
                  </a:cubicBezTo>
                  <a:cubicBezTo>
                    <a:pt x="888" y="108"/>
                    <a:pt x="705"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3" name="Google Shape;12563;p18"/>
            <p:cNvSpPr/>
            <p:nvPr/>
          </p:nvSpPr>
          <p:spPr>
            <a:xfrm>
              <a:off x="5439025" y="826200"/>
              <a:ext cx="33800" cy="30500"/>
            </a:xfrm>
            <a:custGeom>
              <a:avLst/>
              <a:gdLst/>
              <a:ahLst/>
              <a:cxnLst/>
              <a:rect l="l" t="t" r="r" b="b"/>
              <a:pathLst>
                <a:path w="1352" h="1220" extrusionOk="0">
                  <a:moveTo>
                    <a:pt x="699" y="1"/>
                  </a:moveTo>
                  <a:cubicBezTo>
                    <a:pt x="468" y="1"/>
                    <a:pt x="256" y="130"/>
                    <a:pt x="152" y="337"/>
                  </a:cubicBezTo>
                  <a:cubicBezTo>
                    <a:pt x="1" y="638"/>
                    <a:pt x="122" y="1005"/>
                    <a:pt x="424" y="1155"/>
                  </a:cubicBezTo>
                  <a:cubicBezTo>
                    <a:pt x="510" y="1198"/>
                    <a:pt x="604" y="1219"/>
                    <a:pt x="696" y="1219"/>
                  </a:cubicBezTo>
                  <a:cubicBezTo>
                    <a:pt x="839" y="1219"/>
                    <a:pt x="981" y="1169"/>
                    <a:pt x="1095" y="1071"/>
                  </a:cubicBezTo>
                  <a:cubicBezTo>
                    <a:pt x="1281" y="908"/>
                    <a:pt x="1352" y="651"/>
                    <a:pt x="1274" y="418"/>
                  </a:cubicBezTo>
                  <a:cubicBezTo>
                    <a:pt x="1197" y="184"/>
                    <a:pt x="985" y="20"/>
                    <a:pt x="740" y="2"/>
                  </a:cubicBezTo>
                  <a:cubicBezTo>
                    <a:pt x="726" y="1"/>
                    <a:pt x="712"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4" name="Google Shape;12564;p18"/>
            <p:cNvSpPr/>
            <p:nvPr/>
          </p:nvSpPr>
          <p:spPr>
            <a:xfrm>
              <a:off x="4698550" y="732175"/>
              <a:ext cx="33800" cy="30475"/>
            </a:xfrm>
            <a:custGeom>
              <a:avLst/>
              <a:gdLst/>
              <a:ahLst/>
              <a:cxnLst/>
              <a:rect l="l" t="t" r="r" b="b"/>
              <a:pathLst>
                <a:path w="1352" h="1219" extrusionOk="0">
                  <a:moveTo>
                    <a:pt x="695" y="1"/>
                  </a:moveTo>
                  <a:cubicBezTo>
                    <a:pt x="466" y="1"/>
                    <a:pt x="255" y="130"/>
                    <a:pt x="152" y="338"/>
                  </a:cubicBezTo>
                  <a:cubicBezTo>
                    <a:pt x="1" y="638"/>
                    <a:pt x="122" y="1004"/>
                    <a:pt x="424" y="1154"/>
                  </a:cubicBezTo>
                  <a:cubicBezTo>
                    <a:pt x="510" y="1197"/>
                    <a:pt x="603" y="1219"/>
                    <a:pt x="696" y="1219"/>
                  </a:cubicBezTo>
                  <a:cubicBezTo>
                    <a:pt x="840" y="1219"/>
                    <a:pt x="982" y="1167"/>
                    <a:pt x="1095" y="1070"/>
                  </a:cubicBezTo>
                  <a:cubicBezTo>
                    <a:pt x="1281" y="909"/>
                    <a:pt x="1352" y="650"/>
                    <a:pt x="1275" y="417"/>
                  </a:cubicBezTo>
                  <a:cubicBezTo>
                    <a:pt x="1197" y="183"/>
                    <a:pt x="985" y="19"/>
                    <a:pt x="740" y="3"/>
                  </a:cubicBezTo>
                  <a:cubicBezTo>
                    <a:pt x="725" y="1"/>
                    <a:pt x="710" y="1"/>
                    <a:pt x="6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5" name="Google Shape;12565;p18"/>
            <p:cNvSpPr/>
            <p:nvPr/>
          </p:nvSpPr>
          <p:spPr>
            <a:xfrm>
              <a:off x="5638225" y="1201625"/>
              <a:ext cx="17650" cy="15275"/>
            </a:xfrm>
            <a:custGeom>
              <a:avLst/>
              <a:gdLst/>
              <a:ahLst/>
              <a:cxnLst/>
              <a:rect l="l" t="t" r="r" b="b"/>
              <a:pathLst>
                <a:path w="706" h="611" extrusionOk="0">
                  <a:moveTo>
                    <a:pt x="346" y="1"/>
                  </a:moveTo>
                  <a:cubicBezTo>
                    <a:pt x="239" y="1"/>
                    <a:pt x="132" y="56"/>
                    <a:pt x="75" y="169"/>
                  </a:cubicBezTo>
                  <a:cubicBezTo>
                    <a:pt x="0" y="319"/>
                    <a:pt x="60" y="503"/>
                    <a:pt x="211" y="578"/>
                  </a:cubicBezTo>
                  <a:cubicBezTo>
                    <a:pt x="256" y="601"/>
                    <a:pt x="303" y="611"/>
                    <a:pt x="348" y="611"/>
                  </a:cubicBezTo>
                  <a:cubicBezTo>
                    <a:pt x="542" y="611"/>
                    <a:pt x="706" y="418"/>
                    <a:pt x="636" y="209"/>
                  </a:cubicBezTo>
                  <a:cubicBezTo>
                    <a:pt x="590" y="72"/>
                    <a:pt x="469"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6" name="Google Shape;12566;p18"/>
            <p:cNvSpPr/>
            <p:nvPr/>
          </p:nvSpPr>
          <p:spPr>
            <a:xfrm>
              <a:off x="5189975" y="417900"/>
              <a:ext cx="26475" cy="22900"/>
            </a:xfrm>
            <a:custGeom>
              <a:avLst/>
              <a:gdLst/>
              <a:ahLst/>
              <a:cxnLst/>
              <a:rect l="l" t="t" r="r" b="b"/>
              <a:pathLst>
                <a:path w="1059" h="916" extrusionOk="0">
                  <a:moveTo>
                    <a:pt x="520" y="1"/>
                  </a:moveTo>
                  <a:cubicBezTo>
                    <a:pt x="359" y="1"/>
                    <a:pt x="198" y="83"/>
                    <a:pt x="113" y="253"/>
                  </a:cubicBezTo>
                  <a:cubicBezTo>
                    <a:pt x="0" y="478"/>
                    <a:pt x="91" y="754"/>
                    <a:pt x="316" y="866"/>
                  </a:cubicBezTo>
                  <a:cubicBezTo>
                    <a:pt x="384" y="900"/>
                    <a:pt x="454" y="916"/>
                    <a:pt x="521" y="916"/>
                  </a:cubicBezTo>
                  <a:cubicBezTo>
                    <a:pt x="812" y="916"/>
                    <a:pt x="1059"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7" name="Google Shape;12567;p18"/>
            <p:cNvSpPr/>
            <p:nvPr/>
          </p:nvSpPr>
          <p:spPr>
            <a:xfrm>
              <a:off x="5034225" y="545900"/>
              <a:ext cx="17700" cy="15275"/>
            </a:xfrm>
            <a:custGeom>
              <a:avLst/>
              <a:gdLst/>
              <a:ahLst/>
              <a:cxnLst/>
              <a:rect l="l" t="t" r="r" b="b"/>
              <a:pathLst>
                <a:path w="708" h="611" extrusionOk="0">
                  <a:moveTo>
                    <a:pt x="348" y="1"/>
                  </a:moveTo>
                  <a:cubicBezTo>
                    <a:pt x="241" y="1"/>
                    <a:pt x="133" y="56"/>
                    <a:pt x="77" y="170"/>
                  </a:cubicBezTo>
                  <a:cubicBezTo>
                    <a:pt x="0" y="320"/>
                    <a:pt x="62" y="502"/>
                    <a:pt x="212" y="577"/>
                  </a:cubicBezTo>
                  <a:cubicBezTo>
                    <a:pt x="258" y="600"/>
                    <a:pt x="304" y="610"/>
                    <a:pt x="349" y="610"/>
                  </a:cubicBezTo>
                  <a:cubicBezTo>
                    <a:pt x="543" y="610"/>
                    <a:pt x="707" y="417"/>
                    <a:pt x="638" y="209"/>
                  </a:cubicBezTo>
                  <a:cubicBezTo>
                    <a:pt x="592" y="72"/>
                    <a:pt x="470"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8" name="Google Shape;12568;p18"/>
            <p:cNvSpPr/>
            <p:nvPr/>
          </p:nvSpPr>
          <p:spPr>
            <a:xfrm>
              <a:off x="5332375" y="1285200"/>
              <a:ext cx="36375" cy="32800"/>
            </a:xfrm>
            <a:custGeom>
              <a:avLst/>
              <a:gdLst/>
              <a:ahLst/>
              <a:cxnLst/>
              <a:rect l="l" t="t" r="r" b="b"/>
              <a:pathLst>
                <a:path w="1455" h="1312" extrusionOk="0">
                  <a:moveTo>
                    <a:pt x="751" y="0"/>
                  </a:moveTo>
                  <a:cubicBezTo>
                    <a:pt x="503" y="0"/>
                    <a:pt x="275" y="139"/>
                    <a:pt x="163" y="363"/>
                  </a:cubicBezTo>
                  <a:cubicBezTo>
                    <a:pt x="1" y="686"/>
                    <a:pt x="132" y="1080"/>
                    <a:pt x="455" y="1242"/>
                  </a:cubicBezTo>
                  <a:cubicBezTo>
                    <a:pt x="548" y="1288"/>
                    <a:pt x="649" y="1311"/>
                    <a:pt x="749" y="1311"/>
                  </a:cubicBezTo>
                  <a:cubicBezTo>
                    <a:pt x="903" y="1311"/>
                    <a:pt x="1056" y="1257"/>
                    <a:pt x="1178" y="1152"/>
                  </a:cubicBezTo>
                  <a:cubicBezTo>
                    <a:pt x="1378" y="977"/>
                    <a:pt x="1454" y="701"/>
                    <a:pt x="1370" y="450"/>
                  </a:cubicBezTo>
                  <a:cubicBezTo>
                    <a:pt x="1288" y="197"/>
                    <a:pt x="1061" y="21"/>
                    <a:pt x="796" y="2"/>
                  </a:cubicBezTo>
                  <a:cubicBezTo>
                    <a:pt x="781" y="1"/>
                    <a:pt x="766" y="0"/>
                    <a:pt x="7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69" name="Google Shape;12569;p18"/>
            <p:cNvSpPr/>
            <p:nvPr/>
          </p:nvSpPr>
          <p:spPr>
            <a:xfrm>
              <a:off x="5189600" y="1269875"/>
              <a:ext cx="8225" cy="7125"/>
            </a:xfrm>
            <a:custGeom>
              <a:avLst/>
              <a:gdLst/>
              <a:ahLst/>
              <a:cxnLst/>
              <a:rect l="l" t="t" r="r" b="b"/>
              <a:pathLst>
                <a:path w="329" h="285" extrusionOk="0">
                  <a:moveTo>
                    <a:pt x="161" y="0"/>
                  </a:moveTo>
                  <a:cubicBezTo>
                    <a:pt x="111" y="0"/>
                    <a:pt x="61" y="26"/>
                    <a:pt x="35" y="78"/>
                  </a:cubicBezTo>
                  <a:cubicBezTo>
                    <a:pt x="0" y="149"/>
                    <a:pt x="27" y="233"/>
                    <a:pt x="98" y="269"/>
                  </a:cubicBezTo>
                  <a:cubicBezTo>
                    <a:pt x="119" y="279"/>
                    <a:pt x="140" y="284"/>
                    <a:pt x="161" y="284"/>
                  </a:cubicBezTo>
                  <a:cubicBezTo>
                    <a:pt x="251" y="284"/>
                    <a:pt x="328" y="194"/>
                    <a:pt x="296" y="96"/>
                  </a:cubicBezTo>
                  <a:cubicBezTo>
                    <a:pt x="275" y="33"/>
                    <a:pt x="218" y="0"/>
                    <a:pt x="1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0" name="Google Shape;12570;p18"/>
            <p:cNvSpPr/>
            <p:nvPr/>
          </p:nvSpPr>
          <p:spPr>
            <a:xfrm>
              <a:off x="4619350" y="1001175"/>
              <a:ext cx="24675" cy="21300"/>
            </a:xfrm>
            <a:custGeom>
              <a:avLst/>
              <a:gdLst/>
              <a:ahLst/>
              <a:cxnLst/>
              <a:rect l="l" t="t" r="r" b="b"/>
              <a:pathLst>
                <a:path w="987" h="852" extrusionOk="0">
                  <a:moveTo>
                    <a:pt x="484" y="0"/>
                  </a:moveTo>
                  <a:cubicBezTo>
                    <a:pt x="335" y="0"/>
                    <a:pt x="185" y="76"/>
                    <a:pt x="105" y="234"/>
                  </a:cubicBezTo>
                  <a:cubicBezTo>
                    <a:pt x="0" y="445"/>
                    <a:pt x="86" y="700"/>
                    <a:pt x="296" y="805"/>
                  </a:cubicBezTo>
                  <a:cubicBezTo>
                    <a:pt x="360" y="837"/>
                    <a:pt x="424" y="851"/>
                    <a:pt x="487" y="851"/>
                  </a:cubicBezTo>
                  <a:cubicBezTo>
                    <a:pt x="757" y="851"/>
                    <a:pt x="986" y="583"/>
                    <a:pt x="888" y="291"/>
                  </a:cubicBezTo>
                  <a:cubicBezTo>
                    <a:pt x="825" y="100"/>
                    <a:pt x="655"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1" name="Google Shape;12571;p18"/>
            <p:cNvSpPr/>
            <p:nvPr/>
          </p:nvSpPr>
          <p:spPr>
            <a:xfrm>
              <a:off x="5043575" y="844300"/>
              <a:ext cx="24750" cy="21400"/>
            </a:xfrm>
            <a:custGeom>
              <a:avLst/>
              <a:gdLst/>
              <a:ahLst/>
              <a:cxnLst/>
              <a:rect l="l" t="t" r="r" b="b"/>
              <a:pathLst>
                <a:path w="990" h="856" extrusionOk="0">
                  <a:moveTo>
                    <a:pt x="486" y="1"/>
                  </a:moveTo>
                  <a:cubicBezTo>
                    <a:pt x="336" y="1"/>
                    <a:pt x="185" y="78"/>
                    <a:pt x="106" y="237"/>
                  </a:cubicBezTo>
                  <a:cubicBezTo>
                    <a:pt x="0" y="447"/>
                    <a:pt x="85" y="703"/>
                    <a:pt x="295" y="808"/>
                  </a:cubicBezTo>
                  <a:cubicBezTo>
                    <a:pt x="359" y="841"/>
                    <a:pt x="425" y="855"/>
                    <a:pt x="488" y="855"/>
                  </a:cubicBezTo>
                  <a:cubicBezTo>
                    <a:pt x="760" y="855"/>
                    <a:pt x="989" y="585"/>
                    <a:pt x="892" y="293"/>
                  </a:cubicBezTo>
                  <a:cubicBezTo>
                    <a:pt x="828" y="101"/>
                    <a:pt x="657"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2" name="Google Shape;12572;p18"/>
            <p:cNvSpPr/>
            <p:nvPr/>
          </p:nvSpPr>
          <p:spPr>
            <a:xfrm>
              <a:off x="4820375" y="865225"/>
              <a:ext cx="16525" cy="14275"/>
            </a:xfrm>
            <a:custGeom>
              <a:avLst/>
              <a:gdLst/>
              <a:ahLst/>
              <a:cxnLst/>
              <a:rect l="l" t="t" r="r" b="b"/>
              <a:pathLst>
                <a:path w="661" h="571" extrusionOk="0">
                  <a:moveTo>
                    <a:pt x="324" y="0"/>
                  </a:moveTo>
                  <a:cubicBezTo>
                    <a:pt x="224" y="0"/>
                    <a:pt x="124" y="52"/>
                    <a:pt x="71" y="158"/>
                  </a:cubicBezTo>
                  <a:cubicBezTo>
                    <a:pt x="0" y="297"/>
                    <a:pt x="58" y="469"/>
                    <a:pt x="197" y="539"/>
                  </a:cubicBezTo>
                  <a:cubicBezTo>
                    <a:pt x="240" y="561"/>
                    <a:pt x="283" y="570"/>
                    <a:pt x="325" y="570"/>
                  </a:cubicBezTo>
                  <a:cubicBezTo>
                    <a:pt x="507" y="570"/>
                    <a:pt x="660" y="391"/>
                    <a:pt x="594" y="195"/>
                  </a:cubicBezTo>
                  <a:cubicBezTo>
                    <a:pt x="552" y="67"/>
                    <a:pt x="438" y="0"/>
                    <a:pt x="3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3" name="Google Shape;12573;p18"/>
            <p:cNvSpPr/>
            <p:nvPr/>
          </p:nvSpPr>
          <p:spPr>
            <a:xfrm>
              <a:off x="5205375" y="900350"/>
              <a:ext cx="6450" cy="5525"/>
            </a:xfrm>
            <a:custGeom>
              <a:avLst/>
              <a:gdLst/>
              <a:ahLst/>
              <a:cxnLst/>
              <a:rect l="l" t="t" r="r" b="b"/>
              <a:pathLst>
                <a:path w="258" h="221" extrusionOk="0">
                  <a:moveTo>
                    <a:pt x="127" y="0"/>
                  </a:moveTo>
                  <a:cubicBezTo>
                    <a:pt x="88" y="0"/>
                    <a:pt x="49" y="20"/>
                    <a:pt x="28" y="62"/>
                  </a:cubicBezTo>
                  <a:cubicBezTo>
                    <a:pt x="1" y="116"/>
                    <a:pt x="23" y="182"/>
                    <a:pt x="77" y="209"/>
                  </a:cubicBezTo>
                  <a:cubicBezTo>
                    <a:pt x="94" y="217"/>
                    <a:pt x="111" y="221"/>
                    <a:pt x="127" y="221"/>
                  </a:cubicBezTo>
                  <a:cubicBezTo>
                    <a:pt x="198" y="221"/>
                    <a:pt x="258" y="151"/>
                    <a:pt x="232" y="75"/>
                  </a:cubicBezTo>
                  <a:cubicBezTo>
                    <a:pt x="215"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4" name="Google Shape;12574;p18"/>
            <p:cNvSpPr/>
            <p:nvPr/>
          </p:nvSpPr>
          <p:spPr>
            <a:xfrm>
              <a:off x="5191250" y="783750"/>
              <a:ext cx="6425" cy="5550"/>
            </a:xfrm>
            <a:custGeom>
              <a:avLst/>
              <a:gdLst/>
              <a:ahLst/>
              <a:cxnLst/>
              <a:rect l="l" t="t" r="r" b="b"/>
              <a:pathLst>
                <a:path w="257" h="222" extrusionOk="0">
                  <a:moveTo>
                    <a:pt x="126" y="1"/>
                  </a:moveTo>
                  <a:cubicBezTo>
                    <a:pt x="88" y="1"/>
                    <a:pt x="49" y="21"/>
                    <a:pt x="29" y="62"/>
                  </a:cubicBezTo>
                  <a:cubicBezTo>
                    <a:pt x="0" y="116"/>
                    <a:pt x="23" y="182"/>
                    <a:pt x="77" y="209"/>
                  </a:cubicBezTo>
                  <a:cubicBezTo>
                    <a:pt x="94" y="218"/>
                    <a:pt x="111" y="222"/>
                    <a:pt x="128" y="222"/>
                  </a:cubicBezTo>
                  <a:cubicBezTo>
                    <a:pt x="198" y="222"/>
                    <a:pt x="256" y="152"/>
                    <a:pt x="232" y="77"/>
                  </a:cubicBezTo>
                  <a:cubicBezTo>
                    <a:pt x="215" y="27"/>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5" name="Google Shape;12575;p18"/>
            <p:cNvSpPr/>
            <p:nvPr/>
          </p:nvSpPr>
          <p:spPr>
            <a:xfrm>
              <a:off x="4914925" y="774975"/>
              <a:ext cx="6400" cy="5550"/>
            </a:xfrm>
            <a:custGeom>
              <a:avLst/>
              <a:gdLst/>
              <a:ahLst/>
              <a:cxnLst/>
              <a:rect l="l" t="t" r="r" b="b"/>
              <a:pathLst>
                <a:path w="256" h="222" extrusionOk="0">
                  <a:moveTo>
                    <a:pt x="126" y="1"/>
                  </a:moveTo>
                  <a:cubicBezTo>
                    <a:pt x="87" y="1"/>
                    <a:pt x="48" y="20"/>
                    <a:pt x="27" y="61"/>
                  </a:cubicBezTo>
                  <a:cubicBezTo>
                    <a:pt x="0" y="115"/>
                    <a:pt x="23" y="183"/>
                    <a:pt x="77" y="210"/>
                  </a:cubicBezTo>
                  <a:cubicBezTo>
                    <a:pt x="93" y="218"/>
                    <a:pt x="110" y="222"/>
                    <a:pt x="126" y="222"/>
                  </a:cubicBezTo>
                  <a:cubicBezTo>
                    <a:pt x="197" y="222"/>
                    <a:pt x="256" y="152"/>
                    <a:pt x="232" y="76"/>
                  </a:cubicBezTo>
                  <a:cubicBezTo>
                    <a:pt x="215" y="26"/>
                    <a:pt x="171" y="1"/>
                    <a:pt x="1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6" name="Google Shape;12576;p18"/>
            <p:cNvSpPr/>
            <p:nvPr/>
          </p:nvSpPr>
          <p:spPr>
            <a:xfrm>
              <a:off x="5498325" y="1048550"/>
              <a:ext cx="6400" cy="5525"/>
            </a:xfrm>
            <a:custGeom>
              <a:avLst/>
              <a:gdLst/>
              <a:ahLst/>
              <a:cxnLst/>
              <a:rect l="l" t="t" r="r" b="b"/>
              <a:pathLst>
                <a:path w="256" h="221" extrusionOk="0">
                  <a:moveTo>
                    <a:pt x="126" y="0"/>
                  </a:moveTo>
                  <a:cubicBezTo>
                    <a:pt x="87" y="0"/>
                    <a:pt x="48" y="20"/>
                    <a:pt x="27" y="62"/>
                  </a:cubicBezTo>
                  <a:cubicBezTo>
                    <a:pt x="0" y="116"/>
                    <a:pt x="21" y="182"/>
                    <a:pt x="77" y="209"/>
                  </a:cubicBezTo>
                  <a:cubicBezTo>
                    <a:pt x="93" y="217"/>
                    <a:pt x="110" y="221"/>
                    <a:pt x="126" y="221"/>
                  </a:cubicBezTo>
                  <a:cubicBezTo>
                    <a:pt x="196" y="221"/>
                    <a:pt x="256" y="151"/>
                    <a:pt x="230" y="75"/>
                  </a:cubicBezTo>
                  <a:cubicBezTo>
                    <a:pt x="214" y="26"/>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7" name="Google Shape;12577;p18"/>
            <p:cNvSpPr/>
            <p:nvPr/>
          </p:nvSpPr>
          <p:spPr>
            <a:xfrm>
              <a:off x="5689700" y="881075"/>
              <a:ext cx="28775" cy="24900"/>
            </a:xfrm>
            <a:custGeom>
              <a:avLst/>
              <a:gdLst/>
              <a:ahLst/>
              <a:cxnLst/>
              <a:rect l="l" t="t" r="r" b="b"/>
              <a:pathLst>
                <a:path w="1151" h="996" extrusionOk="0">
                  <a:moveTo>
                    <a:pt x="565" y="1"/>
                  </a:moveTo>
                  <a:cubicBezTo>
                    <a:pt x="391" y="1"/>
                    <a:pt x="216" y="90"/>
                    <a:pt x="124" y="275"/>
                  </a:cubicBezTo>
                  <a:cubicBezTo>
                    <a:pt x="0" y="520"/>
                    <a:pt x="100" y="819"/>
                    <a:pt x="345" y="941"/>
                  </a:cubicBezTo>
                  <a:cubicBezTo>
                    <a:pt x="419" y="978"/>
                    <a:pt x="495" y="995"/>
                    <a:pt x="568" y="995"/>
                  </a:cubicBezTo>
                  <a:cubicBezTo>
                    <a:pt x="884" y="995"/>
                    <a:pt x="1151" y="682"/>
                    <a:pt x="1037" y="341"/>
                  </a:cubicBezTo>
                  <a:cubicBezTo>
                    <a:pt x="963" y="117"/>
                    <a:pt x="764" y="1"/>
                    <a:pt x="5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8" name="Google Shape;12578;p18"/>
            <p:cNvSpPr/>
            <p:nvPr/>
          </p:nvSpPr>
          <p:spPr>
            <a:xfrm>
              <a:off x="5329475" y="1036400"/>
              <a:ext cx="13725" cy="13000"/>
            </a:xfrm>
            <a:custGeom>
              <a:avLst/>
              <a:gdLst/>
              <a:ahLst/>
              <a:cxnLst/>
              <a:rect l="l" t="t" r="r" b="b"/>
              <a:pathLst>
                <a:path w="549" h="520" extrusionOk="0">
                  <a:moveTo>
                    <a:pt x="264" y="1"/>
                  </a:moveTo>
                  <a:cubicBezTo>
                    <a:pt x="129" y="1"/>
                    <a:pt x="0" y="108"/>
                    <a:pt x="4" y="267"/>
                  </a:cubicBezTo>
                  <a:cubicBezTo>
                    <a:pt x="7" y="420"/>
                    <a:pt x="134" y="520"/>
                    <a:pt x="265" y="520"/>
                  </a:cubicBezTo>
                  <a:cubicBezTo>
                    <a:pt x="331" y="520"/>
                    <a:pt x="398" y="495"/>
                    <a:pt x="451" y="440"/>
                  </a:cubicBezTo>
                  <a:cubicBezTo>
                    <a:pt x="548" y="336"/>
                    <a:pt x="545" y="171"/>
                    <a:pt x="442" y="73"/>
                  </a:cubicBezTo>
                  <a:cubicBezTo>
                    <a:pt x="389" y="23"/>
                    <a:pt x="326"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79" name="Google Shape;12579;p18"/>
            <p:cNvSpPr/>
            <p:nvPr/>
          </p:nvSpPr>
          <p:spPr>
            <a:xfrm>
              <a:off x="5519925" y="1226875"/>
              <a:ext cx="27500" cy="25950"/>
            </a:xfrm>
            <a:custGeom>
              <a:avLst/>
              <a:gdLst/>
              <a:ahLst/>
              <a:cxnLst/>
              <a:rect l="l" t="t" r="r" b="b"/>
              <a:pathLst>
                <a:path w="1100" h="1038" extrusionOk="0">
                  <a:moveTo>
                    <a:pt x="530" y="0"/>
                  </a:moveTo>
                  <a:cubicBezTo>
                    <a:pt x="259" y="0"/>
                    <a:pt x="1" y="215"/>
                    <a:pt x="8" y="533"/>
                  </a:cubicBezTo>
                  <a:cubicBezTo>
                    <a:pt x="13" y="742"/>
                    <a:pt x="143" y="928"/>
                    <a:pt x="340" y="1003"/>
                  </a:cubicBezTo>
                  <a:cubicBezTo>
                    <a:pt x="401" y="1026"/>
                    <a:pt x="464" y="1038"/>
                    <a:pt x="527" y="1038"/>
                  </a:cubicBezTo>
                  <a:cubicBezTo>
                    <a:pt x="666" y="1038"/>
                    <a:pt x="802" y="982"/>
                    <a:pt x="902" y="878"/>
                  </a:cubicBezTo>
                  <a:cubicBezTo>
                    <a:pt x="1099" y="671"/>
                    <a:pt x="1092" y="342"/>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0" name="Google Shape;12580;p18"/>
            <p:cNvSpPr/>
            <p:nvPr/>
          </p:nvSpPr>
          <p:spPr>
            <a:xfrm>
              <a:off x="5590200" y="1522100"/>
              <a:ext cx="34250" cy="32400"/>
            </a:xfrm>
            <a:custGeom>
              <a:avLst/>
              <a:gdLst/>
              <a:ahLst/>
              <a:cxnLst/>
              <a:rect l="l" t="t" r="r" b="b"/>
              <a:pathLst>
                <a:path w="1370" h="1296" extrusionOk="0">
                  <a:moveTo>
                    <a:pt x="654" y="0"/>
                  </a:moveTo>
                  <a:cubicBezTo>
                    <a:pt x="565" y="0"/>
                    <a:pt x="476" y="18"/>
                    <a:pt x="391" y="55"/>
                  </a:cubicBezTo>
                  <a:cubicBezTo>
                    <a:pt x="152" y="160"/>
                    <a:pt x="0" y="401"/>
                    <a:pt x="6" y="662"/>
                  </a:cubicBezTo>
                  <a:cubicBezTo>
                    <a:pt x="12" y="925"/>
                    <a:pt x="175" y="1157"/>
                    <a:pt x="420" y="1252"/>
                  </a:cubicBezTo>
                  <a:cubicBezTo>
                    <a:pt x="496" y="1281"/>
                    <a:pt x="575" y="1295"/>
                    <a:pt x="654" y="1295"/>
                  </a:cubicBezTo>
                  <a:cubicBezTo>
                    <a:pt x="828" y="1295"/>
                    <a:pt x="997" y="1226"/>
                    <a:pt x="1122" y="1095"/>
                  </a:cubicBezTo>
                  <a:cubicBezTo>
                    <a:pt x="1370" y="837"/>
                    <a:pt x="1359" y="426"/>
                    <a:pt x="1101" y="178"/>
                  </a:cubicBezTo>
                  <a:cubicBezTo>
                    <a:pt x="978" y="61"/>
                    <a:pt x="817"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1" name="Google Shape;12581;p18"/>
            <p:cNvSpPr/>
            <p:nvPr/>
          </p:nvSpPr>
          <p:spPr>
            <a:xfrm>
              <a:off x="6129025" y="881375"/>
              <a:ext cx="32200" cy="30450"/>
            </a:xfrm>
            <a:custGeom>
              <a:avLst/>
              <a:gdLst/>
              <a:ahLst/>
              <a:cxnLst/>
              <a:rect l="l" t="t" r="r" b="b"/>
              <a:pathLst>
                <a:path w="1288" h="1218" extrusionOk="0">
                  <a:moveTo>
                    <a:pt x="616" y="0"/>
                  </a:moveTo>
                  <a:cubicBezTo>
                    <a:pt x="533" y="0"/>
                    <a:pt x="449" y="17"/>
                    <a:pt x="369" y="53"/>
                  </a:cubicBezTo>
                  <a:cubicBezTo>
                    <a:pt x="144" y="152"/>
                    <a:pt x="1" y="377"/>
                    <a:pt x="7" y="624"/>
                  </a:cubicBezTo>
                  <a:cubicBezTo>
                    <a:pt x="11" y="870"/>
                    <a:pt x="166" y="1088"/>
                    <a:pt x="396" y="1177"/>
                  </a:cubicBezTo>
                  <a:cubicBezTo>
                    <a:pt x="467" y="1204"/>
                    <a:pt x="541" y="1218"/>
                    <a:pt x="615" y="1218"/>
                  </a:cubicBezTo>
                  <a:cubicBezTo>
                    <a:pt x="778" y="1218"/>
                    <a:pt x="939" y="1152"/>
                    <a:pt x="1056" y="1030"/>
                  </a:cubicBezTo>
                  <a:cubicBezTo>
                    <a:pt x="1288" y="786"/>
                    <a:pt x="1279" y="401"/>
                    <a:pt x="1037" y="168"/>
                  </a:cubicBezTo>
                  <a:cubicBezTo>
                    <a:pt x="921" y="58"/>
                    <a:pt x="769" y="0"/>
                    <a:pt x="6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2" name="Google Shape;12582;p18"/>
            <p:cNvSpPr/>
            <p:nvPr/>
          </p:nvSpPr>
          <p:spPr>
            <a:xfrm>
              <a:off x="6254175" y="1353475"/>
              <a:ext cx="24225" cy="22900"/>
            </a:xfrm>
            <a:custGeom>
              <a:avLst/>
              <a:gdLst/>
              <a:ahLst/>
              <a:cxnLst/>
              <a:rect l="l" t="t" r="r" b="b"/>
              <a:pathLst>
                <a:path w="969" h="916" extrusionOk="0">
                  <a:moveTo>
                    <a:pt x="466" y="1"/>
                  </a:moveTo>
                  <a:cubicBezTo>
                    <a:pt x="228" y="1"/>
                    <a:pt x="0" y="190"/>
                    <a:pt x="8" y="469"/>
                  </a:cubicBezTo>
                  <a:cubicBezTo>
                    <a:pt x="14" y="740"/>
                    <a:pt x="236" y="916"/>
                    <a:pt x="467" y="916"/>
                  </a:cubicBezTo>
                  <a:cubicBezTo>
                    <a:pt x="583" y="916"/>
                    <a:pt x="700" y="872"/>
                    <a:pt x="794" y="774"/>
                  </a:cubicBezTo>
                  <a:cubicBezTo>
                    <a:pt x="968" y="591"/>
                    <a:pt x="962" y="302"/>
                    <a:pt x="779" y="128"/>
                  </a:cubicBezTo>
                  <a:cubicBezTo>
                    <a:pt x="686" y="40"/>
                    <a:pt x="575" y="1"/>
                    <a:pt x="4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3" name="Google Shape;12583;p18"/>
            <p:cNvSpPr/>
            <p:nvPr/>
          </p:nvSpPr>
          <p:spPr>
            <a:xfrm>
              <a:off x="5437900" y="916400"/>
              <a:ext cx="32200" cy="30500"/>
            </a:xfrm>
            <a:custGeom>
              <a:avLst/>
              <a:gdLst/>
              <a:ahLst/>
              <a:cxnLst/>
              <a:rect l="l" t="t" r="r" b="b"/>
              <a:pathLst>
                <a:path w="1288" h="1220" extrusionOk="0">
                  <a:moveTo>
                    <a:pt x="614" y="1"/>
                  </a:moveTo>
                  <a:cubicBezTo>
                    <a:pt x="531" y="1"/>
                    <a:pt x="448" y="18"/>
                    <a:pt x="369" y="53"/>
                  </a:cubicBezTo>
                  <a:cubicBezTo>
                    <a:pt x="143" y="153"/>
                    <a:pt x="0" y="379"/>
                    <a:pt x="6" y="624"/>
                  </a:cubicBezTo>
                  <a:cubicBezTo>
                    <a:pt x="11" y="870"/>
                    <a:pt x="166" y="1090"/>
                    <a:pt x="396" y="1178"/>
                  </a:cubicBezTo>
                  <a:cubicBezTo>
                    <a:pt x="467" y="1206"/>
                    <a:pt x="541" y="1219"/>
                    <a:pt x="614" y="1219"/>
                  </a:cubicBezTo>
                  <a:cubicBezTo>
                    <a:pt x="778" y="1219"/>
                    <a:pt x="938" y="1153"/>
                    <a:pt x="1056" y="1031"/>
                  </a:cubicBezTo>
                  <a:cubicBezTo>
                    <a:pt x="1287" y="788"/>
                    <a:pt x="1278" y="401"/>
                    <a:pt x="1036" y="170"/>
                  </a:cubicBezTo>
                  <a:cubicBezTo>
                    <a:pt x="920" y="59"/>
                    <a:pt x="768"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4" name="Google Shape;12584;p18"/>
            <p:cNvSpPr/>
            <p:nvPr/>
          </p:nvSpPr>
          <p:spPr>
            <a:xfrm>
              <a:off x="6447500" y="1285525"/>
              <a:ext cx="16150" cy="15275"/>
            </a:xfrm>
            <a:custGeom>
              <a:avLst/>
              <a:gdLst/>
              <a:ahLst/>
              <a:cxnLst/>
              <a:rect l="l" t="t" r="r" b="b"/>
              <a:pathLst>
                <a:path w="646" h="611" extrusionOk="0">
                  <a:moveTo>
                    <a:pt x="311" y="1"/>
                  </a:moveTo>
                  <a:cubicBezTo>
                    <a:pt x="153" y="1"/>
                    <a:pt x="1" y="126"/>
                    <a:pt x="5" y="312"/>
                  </a:cubicBezTo>
                  <a:cubicBezTo>
                    <a:pt x="9" y="493"/>
                    <a:pt x="157" y="611"/>
                    <a:pt x="311" y="611"/>
                  </a:cubicBezTo>
                  <a:cubicBezTo>
                    <a:pt x="388" y="611"/>
                    <a:pt x="467" y="581"/>
                    <a:pt x="529" y="516"/>
                  </a:cubicBezTo>
                  <a:cubicBezTo>
                    <a:pt x="645" y="395"/>
                    <a:pt x="641" y="202"/>
                    <a:pt x="519" y="85"/>
                  </a:cubicBezTo>
                  <a:cubicBezTo>
                    <a:pt x="458" y="27"/>
                    <a:pt x="384" y="1"/>
                    <a:pt x="3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5" name="Google Shape;12585;p18"/>
            <p:cNvSpPr/>
            <p:nvPr/>
          </p:nvSpPr>
          <p:spPr>
            <a:xfrm>
              <a:off x="6520625" y="990525"/>
              <a:ext cx="22600" cy="21400"/>
            </a:xfrm>
            <a:custGeom>
              <a:avLst/>
              <a:gdLst/>
              <a:ahLst/>
              <a:cxnLst/>
              <a:rect l="l" t="t" r="r" b="b"/>
              <a:pathLst>
                <a:path w="904" h="856" extrusionOk="0">
                  <a:moveTo>
                    <a:pt x="435" y="1"/>
                  </a:moveTo>
                  <a:cubicBezTo>
                    <a:pt x="212" y="1"/>
                    <a:pt x="0" y="177"/>
                    <a:pt x="6" y="438"/>
                  </a:cubicBezTo>
                  <a:cubicBezTo>
                    <a:pt x="12" y="691"/>
                    <a:pt x="220" y="855"/>
                    <a:pt x="435" y="855"/>
                  </a:cubicBezTo>
                  <a:cubicBezTo>
                    <a:pt x="543" y="855"/>
                    <a:pt x="652" y="814"/>
                    <a:pt x="740" y="722"/>
                  </a:cubicBezTo>
                  <a:cubicBezTo>
                    <a:pt x="904" y="552"/>
                    <a:pt x="896" y="282"/>
                    <a:pt x="726" y="119"/>
                  </a:cubicBezTo>
                  <a:cubicBezTo>
                    <a:pt x="640" y="37"/>
                    <a:pt x="536" y="1"/>
                    <a:pt x="4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6" name="Google Shape;12586;p18"/>
            <p:cNvSpPr/>
            <p:nvPr/>
          </p:nvSpPr>
          <p:spPr>
            <a:xfrm>
              <a:off x="6396675" y="907625"/>
              <a:ext cx="5875" cy="5525"/>
            </a:xfrm>
            <a:custGeom>
              <a:avLst/>
              <a:gdLst/>
              <a:ahLst/>
              <a:cxnLst/>
              <a:rect l="l" t="t" r="r" b="b"/>
              <a:pathLst>
                <a:path w="235" h="221" extrusionOk="0">
                  <a:moveTo>
                    <a:pt x="112" y="0"/>
                  </a:moveTo>
                  <a:cubicBezTo>
                    <a:pt x="55" y="0"/>
                    <a:pt x="0" y="45"/>
                    <a:pt x="1" y="113"/>
                  </a:cubicBezTo>
                  <a:cubicBezTo>
                    <a:pt x="3" y="178"/>
                    <a:pt x="57" y="221"/>
                    <a:pt x="113" y="221"/>
                  </a:cubicBezTo>
                  <a:cubicBezTo>
                    <a:pt x="141" y="221"/>
                    <a:pt x="169" y="210"/>
                    <a:pt x="192" y="186"/>
                  </a:cubicBezTo>
                  <a:cubicBezTo>
                    <a:pt x="234" y="142"/>
                    <a:pt x="231" y="73"/>
                    <a:pt x="188" y="31"/>
                  </a:cubicBezTo>
                  <a:cubicBezTo>
                    <a:pt x="165" y="10"/>
                    <a:pt x="139" y="0"/>
                    <a:pt x="1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7" name="Google Shape;12587;p18"/>
            <p:cNvSpPr/>
            <p:nvPr/>
          </p:nvSpPr>
          <p:spPr>
            <a:xfrm>
              <a:off x="6375950" y="1023200"/>
              <a:ext cx="5875" cy="5550"/>
            </a:xfrm>
            <a:custGeom>
              <a:avLst/>
              <a:gdLst/>
              <a:ahLst/>
              <a:cxnLst/>
              <a:rect l="l" t="t" r="r" b="b"/>
              <a:pathLst>
                <a:path w="235" h="222" extrusionOk="0">
                  <a:moveTo>
                    <a:pt x="114" y="1"/>
                  </a:moveTo>
                  <a:cubicBezTo>
                    <a:pt x="56" y="1"/>
                    <a:pt x="1" y="47"/>
                    <a:pt x="2" y="114"/>
                  </a:cubicBezTo>
                  <a:cubicBezTo>
                    <a:pt x="4" y="179"/>
                    <a:pt x="58" y="221"/>
                    <a:pt x="114" y="221"/>
                  </a:cubicBezTo>
                  <a:cubicBezTo>
                    <a:pt x="142" y="221"/>
                    <a:pt x="170" y="211"/>
                    <a:pt x="193" y="187"/>
                  </a:cubicBezTo>
                  <a:cubicBezTo>
                    <a:pt x="235" y="144"/>
                    <a:pt x="232" y="73"/>
                    <a:pt x="188" y="31"/>
                  </a:cubicBezTo>
                  <a:cubicBezTo>
                    <a:pt x="166"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8" name="Google Shape;12588;p18"/>
            <p:cNvSpPr/>
            <p:nvPr/>
          </p:nvSpPr>
          <p:spPr>
            <a:xfrm>
              <a:off x="6637575" y="1112675"/>
              <a:ext cx="5825" cy="5550"/>
            </a:xfrm>
            <a:custGeom>
              <a:avLst/>
              <a:gdLst/>
              <a:ahLst/>
              <a:cxnLst/>
              <a:rect l="l" t="t" r="r" b="b"/>
              <a:pathLst>
                <a:path w="233" h="222" extrusionOk="0">
                  <a:moveTo>
                    <a:pt x="113" y="0"/>
                  </a:moveTo>
                  <a:cubicBezTo>
                    <a:pt x="55" y="0"/>
                    <a:pt x="0" y="46"/>
                    <a:pt x="1" y="114"/>
                  </a:cubicBezTo>
                  <a:cubicBezTo>
                    <a:pt x="3" y="179"/>
                    <a:pt x="57" y="221"/>
                    <a:pt x="113" y="221"/>
                  </a:cubicBezTo>
                  <a:cubicBezTo>
                    <a:pt x="141" y="221"/>
                    <a:pt x="169" y="211"/>
                    <a:pt x="192" y="187"/>
                  </a:cubicBezTo>
                  <a:cubicBezTo>
                    <a:pt x="233" y="144"/>
                    <a:pt x="231" y="73"/>
                    <a:pt x="188" y="31"/>
                  </a:cubicBezTo>
                  <a:cubicBezTo>
                    <a:pt x="166" y="10"/>
                    <a:pt x="139" y="0"/>
                    <a:pt x="1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89" name="Google Shape;12589;p18"/>
            <p:cNvSpPr/>
            <p:nvPr/>
          </p:nvSpPr>
          <p:spPr>
            <a:xfrm>
              <a:off x="6160100" y="679975"/>
              <a:ext cx="5850" cy="5550"/>
            </a:xfrm>
            <a:custGeom>
              <a:avLst/>
              <a:gdLst/>
              <a:ahLst/>
              <a:cxnLst/>
              <a:rect l="l" t="t" r="r" b="b"/>
              <a:pathLst>
                <a:path w="234" h="222" extrusionOk="0">
                  <a:moveTo>
                    <a:pt x="114" y="1"/>
                  </a:moveTo>
                  <a:cubicBezTo>
                    <a:pt x="56" y="1"/>
                    <a:pt x="0" y="47"/>
                    <a:pt x="2" y="114"/>
                  </a:cubicBezTo>
                  <a:cubicBezTo>
                    <a:pt x="3" y="179"/>
                    <a:pt x="57" y="222"/>
                    <a:pt x="113" y="222"/>
                  </a:cubicBezTo>
                  <a:cubicBezTo>
                    <a:pt x="141" y="222"/>
                    <a:pt x="169" y="211"/>
                    <a:pt x="192" y="188"/>
                  </a:cubicBezTo>
                  <a:cubicBezTo>
                    <a:pt x="234" y="144"/>
                    <a:pt x="232" y="73"/>
                    <a:pt x="189" y="31"/>
                  </a:cubicBezTo>
                  <a:cubicBezTo>
                    <a:pt x="167" y="10"/>
                    <a:pt x="140"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0" name="Google Shape;12590;p18"/>
            <p:cNvSpPr/>
            <p:nvPr/>
          </p:nvSpPr>
          <p:spPr>
            <a:xfrm>
              <a:off x="5910500" y="761775"/>
              <a:ext cx="26350" cy="24875"/>
            </a:xfrm>
            <a:custGeom>
              <a:avLst/>
              <a:gdLst/>
              <a:ahLst/>
              <a:cxnLst/>
              <a:rect l="l" t="t" r="r" b="b"/>
              <a:pathLst>
                <a:path w="1054" h="995" extrusionOk="0">
                  <a:moveTo>
                    <a:pt x="508" y="1"/>
                  </a:moveTo>
                  <a:cubicBezTo>
                    <a:pt x="248" y="1"/>
                    <a:pt x="1" y="206"/>
                    <a:pt x="8" y="509"/>
                  </a:cubicBezTo>
                  <a:cubicBezTo>
                    <a:pt x="12" y="711"/>
                    <a:pt x="139" y="888"/>
                    <a:pt x="325" y="962"/>
                  </a:cubicBezTo>
                  <a:cubicBezTo>
                    <a:pt x="383" y="984"/>
                    <a:pt x="444" y="995"/>
                    <a:pt x="503" y="995"/>
                  </a:cubicBezTo>
                  <a:cubicBezTo>
                    <a:pt x="637" y="995"/>
                    <a:pt x="768" y="941"/>
                    <a:pt x="865" y="842"/>
                  </a:cubicBezTo>
                  <a:cubicBezTo>
                    <a:pt x="1054" y="643"/>
                    <a:pt x="1046" y="328"/>
                    <a:pt x="848" y="140"/>
                  </a:cubicBezTo>
                  <a:cubicBezTo>
                    <a:pt x="748" y="44"/>
                    <a:pt x="626"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1" name="Google Shape;12591;p18"/>
            <p:cNvSpPr/>
            <p:nvPr/>
          </p:nvSpPr>
          <p:spPr>
            <a:xfrm>
              <a:off x="5196800" y="740450"/>
              <a:ext cx="46100" cy="41575"/>
            </a:xfrm>
            <a:custGeom>
              <a:avLst/>
              <a:gdLst/>
              <a:ahLst/>
              <a:cxnLst/>
              <a:rect l="l" t="t" r="r" b="b"/>
              <a:pathLst>
                <a:path w="1844" h="1663" extrusionOk="0">
                  <a:moveTo>
                    <a:pt x="950" y="0"/>
                  </a:moveTo>
                  <a:cubicBezTo>
                    <a:pt x="637" y="0"/>
                    <a:pt x="348" y="176"/>
                    <a:pt x="207" y="459"/>
                  </a:cubicBezTo>
                  <a:cubicBezTo>
                    <a:pt x="1" y="869"/>
                    <a:pt x="168" y="1368"/>
                    <a:pt x="578" y="1574"/>
                  </a:cubicBezTo>
                  <a:cubicBezTo>
                    <a:pt x="696" y="1633"/>
                    <a:pt x="824" y="1662"/>
                    <a:pt x="950" y="1662"/>
                  </a:cubicBezTo>
                  <a:cubicBezTo>
                    <a:pt x="1146" y="1662"/>
                    <a:pt x="1339" y="1593"/>
                    <a:pt x="1493" y="1460"/>
                  </a:cubicBezTo>
                  <a:cubicBezTo>
                    <a:pt x="1747" y="1239"/>
                    <a:pt x="1844" y="887"/>
                    <a:pt x="1738" y="569"/>
                  </a:cubicBezTo>
                  <a:cubicBezTo>
                    <a:pt x="1632" y="250"/>
                    <a:pt x="1345" y="26"/>
                    <a:pt x="1009" y="2"/>
                  </a:cubicBezTo>
                  <a:cubicBezTo>
                    <a:pt x="989" y="1"/>
                    <a:pt x="970" y="0"/>
                    <a:pt x="95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2" name="Google Shape;12592;p18"/>
            <p:cNvSpPr/>
            <p:nvPr/>
          </p:nvSpPr>
          <p:spPr>
            <a:xfrm>
              <a:off x="5360875" y="664700"/>
              <a:ext cx="26475" cy="22900"/>
            </a:xfrm>
            <a:custGeom>
              <a:avLst/>
              <a:gdLst/>
              <a:ahLst/>
              <a:cxnLst/>
              <a:rect l="l" t="t" r="r" b="b"/>
              <a:pathLst>
                <a:path w="1059" h="916" extrusionOk="0">
                  <a:moveTo>
                    <a:pt x="520" y="1"/>
                  </a:moveTo>
                  <a:cubicBezTo>
                    <a:pt x="359" y="1"/>
                    <a:pt x="198" y="83"/>
                    <a:pt x="113" y="253"/>
                  </a:cubicBezTo>
                  <a:cubicBezTo>
                    <a:pt x="0" y="478"/>
                    <a:pt x="92" y="754"/>
                    <a:pt x="317" y="866"/>
                  </a:cubicBezTo>
                  <a:cubicBezTo>
                    <a:pt x="386" y="900"/>
                    <a:pt x="455" y="916"/>
                    <a:pt x="522" y="916"/>
                  </a:cubicBezTo>
                  <a:cubicBezTo>
                    <a:pt x="813" y="916"/>
                    <a:pt x="1058" y="627"/>
                    <a:pt x="955" y="313"/>
                  </a:cubicBezTo>
                  <a:cubicBezTo>
                    <a:pt x="886" y="107"/>
                    <a:pt x="703" y="1"/>
                    <a:pt x="5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3" name="Google Shape;12593;p18"/>
            <p:cNvSpPr/>
            <p:nvPr/>
          </p:nvSpPr>
          <p:spPr>
            <a:xfrm>
              <a:off x="5705600" y="482350"/>
              <a:ext cx="33800" cy="30450"/>
            </a:xfrm>
            <a:custGeom>
              <a:avLst/>
              <a:gdLst/>
              <a:ahLst/>
              <a:cxnLst/>
              <a:rect l="l" t="t" r="r" b="b"/>
              <a:pathLst>
                <a:path w="1352" h="1218" extrusionOk="0">
                  <a:moveTo>
                    <a:pt x="694" y="0"/>
                  </a:moveTo>
                  <a:cubicBezTo>
                    <a:pt x="465" y="0"/>
                    <a:pt x="254" y="129"/>
                    <a:pt x="150" y="337"/>
                  </a:cubicBezTo>
                  <a:cubicBezTo>
                    <a:pt x="0" y="638"/>
                    <a:pt x="122" y="1003"/>
                    <a:pt x="423" y="1153"/>
                  </a:cubicBezTo>
                  <a:cubicBezTo>
                    <a:pt x="509" y="1197"/>
                    <a:pt x="602" y="1218"/>
                    <a:pt x="695" y="1218"/>
                  </a:cubicBezTo>
                  <a:cubicBezTo>
                    <a:pt x="839" y="1218"/>
                    <a:pt x="981" y="1167"/>
                    <a:pt x="1094" y="1069"/>
                  </a:cubicBezTo>
                  <a:cubicBezTo>
                    <a:pt x="1281" y="908"/>
                    <a:pt x="1351" y="650"/>
                    <a:pt x="1273" y="417"/>
                  </a:cubicBezTo>
                  <a:cubicBezTo>
                    <a:pt x="1195" y="182"/>
                    <a:pt x="985" y="18"/>
                    <a:pt x="738" y="2"/>
                  </a:cubicBezTo>
                  <a:cubicBezTo>
                    <a:pt x="723" y="1"/>
                    <a:pt x="708" y="0"/>
                    <a:pt x="69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4" name="Google Shape;12594;p18"/>
            <p:cNvSpPr/>
            <p:nvPr/>
          </p:nvSpPr>
          <p:spPr>
            <a:xfrm>
              <a:off x="5904750" y="857750"/>
              <a:ext cx="17650" cy="15275"/>
            </a:xfrm>
            <a:custGeom>
              <a:avLst/>
              <a:gdLst/>
              <a:ahLst/>
              <a:cxnLst/>
              <a:rect l="l" t="t" r="r" b="b"/>
              <a:pathLst>
                <a:path w="706" h="611" extrusionOk="0">
                  <a:moveTo>
                    <a:pt x="347" y="1"/>
                  </a:moveTo>
                  <a:cubicBezTo>
                    <a:pt x="240" y="1"/>
                    <a:pt x="132" y="56"/>
                    <a:pt x="75" y="170"/>
                  </a:cubicBezTo>
                  <a:cubicBezTo>
                    <a:pt x="0" y="320"/>
                    <a:pt x="62" y="502"/>
                    <a:pt x="212" y="577"/>
                  </a:cubicBezTo>
                  <a:cubicBezTo>
                    <a:pt x="258" y="600"/>
                    <a:pt x="304" y="610"/>
                    <a:pt x="349" y="610"/>
                  </a:cubicBezTo>
                  <a:cubicBezTo>
                    <a:pt x="542" y="610"/>
                    <a:pt x="706" y="417"/>
                    <a:pt x="636" y="209"/>
                  </a:cubicBezTo>
                  <a:cubicBezTo>
                    <a:pt x="590" y="72"/>
                    <a:pt x="469" y="1"/>
                    <a:pt x="3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5" name="Google Shape;12595;p18"/>
            <p:cNvSpPr/>
            <p:nvPr/>
          </p:nvSpPr>
          <p:spPr>
            <a:xfrm>
              <a:off x="5598900" y="941325"/>
              <a:ext cx="36375" cy="32800"/>
            </a:xfrm>
            <a:custGeom>
              <a:avLst/>
              <a:gdLst/>
              <a:ahLst/>
              <a:cxnLst/>
              <a:rect l="l" t="t" r="r" b="b"/>
              <a:pathLst>
                <a:path w="1455" h="1312" extrusionOk="0">
                  <a:moveTo>
                    <a:pt x="748" y="1"/>
                  </a:moveTo>
                  <a:cubicBezTo>
                    <a:pt x="502" y="1"/>
                    <a:pt x="275" y="140"/>
                    <a:pt x="163" y="363"/>
                  </a:cubicBezTo>
                  <a:cubicBezTo>
                    <a:pt x="1" y="686"/>
                    <a:pt x="133" y="1080"/>
                    <a:pt x="456" y="1242"/>
                  </a:cubicBezTo>
                  <a:cubicBezTo>
                    <a:pt x="549" y="1289"/>
                    <a:pt x="650" y="1312"/>
                    <a:pt x="749" y="1312"/>
                  </a:cubicBezTo>
                  <a:cubicBezTo>
                    <a:pt x="904" y="1312"/>
                    <a:pt x="1057" y="1257"/>
                    <a:pt x="1179" y="1151"/>
                  </a:cubicBezTo>
                  <a:cubicBezTo>
                    <a:pt x="1379" y="978"/>
                    <a:pt x="1454" y="700"/>
                    <a:pt x="1372" y="449"/>
                  </a:cubicBezTo>
                  <a:cubicBezTo>
                    <a:pt x="1288" y="198"/>
                    <a:pt x="1061" y="22"/>
                    <a:pt x="796" y="2"/>
                  </a:cubicBezTo>
                  <a:cubicBezTo>
                    <a:pt x="780" y="1"/>
                    <a:pt x="764" y="1"/>
                    <a:pt x="7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6" name="Google Shape;12596;p18"/>
            <p:cNvSpPr/>
            <p:nvPr/>
          </p:nvSpPr>
          <p:spPr>
            <a:xfrm>
              <a:off x="5456125" y="926000"/>
              <a:ext cx="8250" cy="7125"/>
            </a:xfrm>
            <a:custGeom>
              <a:avLst/>
              <a:gdLst/>
              <a:ahLst/>
              <a:cxnLst/>
              <a:rect l="l" t="t" r="r" b="b"/>
              <a:pathLst>
                <a:path w="330" h="285" extrusionOk="0">
                  <a:moveTo>
                    <a:pt x="162" y="1"/>
                  </a:moveTo>
                  <a:cubicBezTo>
                    <a:pt x="112" y="1"/>
                    <a:pt x="62" y="26"/>
                    <a:pt x="36" y="79"/>
                  </a:cubicBezTo>
                  <a:cubicBezTo>
                    <a:pt x="0" y="150"/>
                    <a:pt x="29" y="234"/>
                    <a:pt x="100" y="270"/>
                  </a:cubicBezTo>
                  <a:cubicBezTo>
                    <a:pt x="121" y="280"/>
                    <a:pt x="142" y="285"/>
                    <a:pt x="163" y="285"/>
                  </a:cubicBezTo>
                  <a:cubicBezTo>
                    <a:pt x="253" y="285"/>
                    <a:pt x="330" y="195"/>
                    <a:pt x="297" y="98"/>
                  </a:cubicBezTo>
                  <a:cubicBezTo>
                    <a:pt x="276" y="34"/>
                    <a:pt x="219"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7" name="Google Shape;12597;p18"/>
            <p:cNvSpPr/>
            <p:nvPr/>
          </p:nvSpPr>
          <p:spPr>
            <a:xfrm>
              <a:off x="5471950" y="556475"/>
              <a:ext cx="6400" cy="5550"/>
            </a:xfrm>
            <a:custGeom>
              <a:avLst/>
              <a:gdLst/>
              <a:ahLst/>
              <a:cxnLst/>
              <a:rect l="l" t="t" r="r" b="b"/>
              <a:pathLst>
                <a:path w="256" h="222" extrusionOk="0">
                  <a:moveTo>
                    <a:pt x="125" y="0"/>
                  </a:moveTo>
                  <a:cubicBezTo>
                    <a:pt x="87" y="0"/>
                    <a:pt x="48" y="20"/>
                    <a:pt x="27" y="61"/>
                  </a:cubicBezTo>
                  <a:cubicBezTo>
                    <a:pt x="0" y="115"/>
                    <a:pt x="23" y="183"/>
                    <a:pt x="77" y="210"/>
                  </a:cubicBezTo>
                  <a:cubicBezTo>
                    <a:pt x="93" y="218"/>
                    <a:pt x="110" y="222"/>
                    <a:pt x="126" y="222"/>
                  </a:cubicBezTo>
                  <a:cubicBezTo>
                    <a:pt x="196" y="222"/>
                    <a:pt x="256" y="152"/>
                    <a:pt x="230" y="76"/>
                  </a:cubicBezTo>
                  <a:cubicBezTo>
                    <a:pt x="214" y="26"/>
                    <a:pt x="170"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8" name="Google Shape;12598;p18"/>
            <p:cNvSpPr/>
            <p:nvPr/>
          </p:nvSpPr>
          <p:spPr>
            <a:xfrm>
              <a:off x="5764875" y="704650"/>
              <a:ext cx="6425" cy="5575"/>
            </a:xfrm>
            <a:custGeom>
              <a:avLst/>
              <a:gdLst/>
              <a:ahLst/>
              <a:cxnLst/>
              <a:rect l="l" t="t" r="r" b="b"/>
              <a:pathLst>
                <a:path w="257" h="223" extrusionOk="0">
                  <a:moveTo>
                    <a:pt x="127" y="0"/>
                  </a:moveTo>
                  <a:cubicBezTo>
                    <a:pt x="87" y="0"/>
                    <a:pt x="48" y="20"/>
                    <a:pt x="28" y="62"/>
                  </a:cubicBezTo>
                  <a:cubicBezTo>
                    <a:pt x="1" y="116"/>
                    <a:pt x="23" y="182"/>
                    <a:pt x="78" y="211"/>
                  </a:cubicBezTo>
                  <a:cubicBezTo>
                    <a:pt x="94" y="219"/>
                    <a:pt x="111" y="223"/>
                    <a:pt x="127" y="223"/>
                  </a:cubicBezTo>
                  <a:cubicBezTo>
                    <a:pt x="197" y="223"/>
                    <a:pt x="257" y="153"/>
                    <a:pt x="232" y="77"/>
                  </a:cubicBezTo>
                  <a:cubicBezTo>
                    <a:pt x="216" y="26"/>
                    <a:pt x="171"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599" name="Google Shape;12599;p18"/>
            <p:cNvSpPr/>
            <p:nvPr/>
          </p:nvSpPr>
          <p:spPr>
            <a:xfrm>
              <a:off x="5956250" y="537200"/>
              <a:ext cx="28800" cy="24900"/>
            </a:xfrm>
            <a:custGeom>
              <a:avLst/>
              <a:gdLst/>
              <a:ahLst/>
              <a:cxnLst/>
              <a:rect l="l" t="t" r="r" b="b"/>
              <a:pathLst>
                <a:path w="1152" h="996" extrusionOk="0">
                  <a:moveTo>
                    <a:pt x="566" y="1"/>
                  </a:moveTo>
                  <a:cubicBezTo>
                    <a:pt x="391" y="1"/>
                    <a:pt x="215" y="90"/>
                    <a:pt x="123" y="276"/>
                  </a:cubicBezTo>
                  <a:cubicBezTo>
                    <a:pt x="1" y="521"/>
                    <a:pt x="100" y="818"/>
                    <a:pt x="345" y="942"/>
                  </a:cubicBezTo>
                  <a:cubicBezTo>
                    <a:pt x="419" y="979"/>
                    <a:pt x="495" y="996"/>
                    <a:pt x="568" y="996"/>
                  </a:cubicBezTo>
                  <a:cubicBezTo>
                    <a:pt x="884" y="996"/>
                    <a:pt x="1152" y="681"/>
                    <a:pt x="1038" y="340"/>
                  </a:cubicBezTo>
                  <a:cubicBezTo>
                    <a:pt x="964" y="117"/>
                    <a:pt x="765" y="1"/>
                    <a:pt x="5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0" name="Google Shape;12600;p18"/>
            <p:cNvSpPr/>
            <p:nvPr/>
          </p:nvSpPr>
          <p:spPr>
            <a:xfrm>
              <a:off x="5596025" y="692500"/>
              <a:ext cx="13725" cy="13025"/>
            </a:xfrm>
            <a:custGeom>
              <a:avLst/>
              <a:gdLst/>
              <a:ahLst/>
              <a:cxnLst/>
              <a:rect l="l" t="t" r="r" b="b"/>
              <a:pathLst>
                <a:path w="549" h="521" extrusionOk="0">
                  <a:moveTo>
                    <a:pt x="265" y="1"/>
                  </a:moveTo>
                  <a:cubicBezTo>
                    <a:pt x="130" y="1"/>
                    <a:pt x="0" y="108"/>
                    <a:pt x="3" y="267"/>
                  </a:cubicBezTo>
                  <a:cubicBezTo>
                    <a:pt x="7" y="421"/>
                    <a:pt x="133" y="520"/>
                    <a:pt x="264" y="520"/>
                  </a:cubicBezTo>
                  <a:cubicBezTo>
                    <a:pt x="330" y="520"/>
                    <a:pt x="397" y="495"/>
                    <a:pt x="451" y="440"/>
                  </a:cubicBezTo>
                  <a:cubicBezTo>
                    <a:pt x="549" y="336"/>
                    <a:pt x="546" y="172"/>
                    <a:pt x="442" y="73"/>
                  </a:cubicBezTo>
                  <a:cubicBezTo>
                    <a:pt x="390" y="23"/>
                    <a:pt x="327" y="1"/>
                    <a:pt x="26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1" name="Google Shape;12601;p18"/>
            <p:cNvSpPr/>
            <p:nvPr/>
          </p:nvSpPr>
          <p:spPr>
            <a:xfrm>
              <a:off x="5786500" y="883025"/>
              <a:ext cx="27475" cy="25950"/>
            </a:xfrm>
            <a:custGeom>
              <a:avLst/>
              <a:gdLst/>
              <a:ahLst/>
              <a:cxnLst/>
              <a:rect l="l" t="t" r="r" b="b"/>
              <a:pathLst>
                <a:path w="1099" h="1038" extrusionOk="0">
                  <a:moveTo>
                    <a:pt x="530" y="0"/>
                  </a:moveTo>
                  <a:cubicBezTo>
                    <a:pt x="259" y="0"/>
                    <a:pt x="0" y="215"/>
                    <a:pt x="8" y="532"/>
                  </a:cubicBezTo>
                  <a:cubicBezTo>
                    <a:pt x="14" y="741"/>
                    <a:pt x="144" y="928"/>
                    <a:pt x="340" y="1003"/>
                  </a:cubicBezTo>
                  <a:cubicBezTo>
                    <a:pt x="401" y="1026"/>
                    <a:pt x="464" y="1037"/>
                    <a:pt x="526" y="1037"/>
                  </a:cubicBezTo>
                  <a:cubicBezTo>
                    <a:pt x="665" y="1037"/>
                    <a:pt x="801" y="982"/>
                    <a:pt x="901" y="878"/>
                  </a:cubicBezTo>
                  <a:cubicBezTo>
                    <a:pt x="1099" y="671"/>
                    <a:pt x="1091" y="341"/>
                    <a:pt x="884" y="145"/>
                  </a:cubicBezTo>
                  <a:cubicBezTo>
                    <a:pt x="780" y="45"/>
                    <a:pt x="654" y="0"/>
                    <a:pt x="5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2" name="Google Shape;12602;p18"/>
            <p:cNvSpPr/>
            <p:nvPr/>
          </p:nvSpPr>
          <p:spPr>
            <a:xfrm>
              <a:off x="5856725" y="1178225"/>
              <a:ext cx="34250" cy="32425"/>
            </a:xfrm>
            <a:custGeom>
              <a:avLst/>
              <a:gdLst/>
              <a:ahLst/>
              <a:cxnLst/>
              <a:rect l="l" t="t" r="r" b="b"/>
              <a:pathLst>
                <a:path w="1370" h="1297" extrusionOk="0">
                  <a:moveTo>
                    <a:pt x="654" y="0"/>
                  </a:moveTo>
                  <a:cubicBezTo>
                    <a:pt x="566" y="0"/>
                    <a:pt x="477" y="18"/>
                    <a:pt x="393" y="56"/>
                  </a:cubicBezTo>
                  <a:cubicBezTo>
                    <a:pt x="154" y="161"/>
                    <a:pt x="0" y="401"/>
                    <a:pt x="6" y="663"/>
                  </a:cubicBezTo>
                  <a:cubicBezTo>
                    <a:pt x="12" y="925"/>
                    <a:pt x="176" y="1157"/>
                    <a:pt x="421" y="1252"/>
                  </a:cubicBezTo>
                  <a:cubicBezTo>
                    <a:pt x="497" y="1282"/>
                    <a:pt x="576" y="1296"/>
                    <a:pt x="655" y="1296"/>
                  </a:cubicBezTo>
                  <a:cubicBezTo>
                    <a:pt x="829" y="1296"/>
                    <a:pt x="999" y="1226"/>
                    <a:pt x="1123" y="1096"/>
                  </a:cubicBezTo>
                  <a:cubicBezTo>
                    <a:pt x="1370" y="836"/>
                    <a:pt x="1361" y="426"/>
                    <a:pt x="1102" y="179"/>
                  </a:cubicBezTo>
                  <a:cubicBezTo>
                    <a:pt x="979" y="62"/>
                    <a:pt x="818" y="0"/>
                    <a:pt x="6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3" name="Google Shape;12603;p18"/>
            <p:cNvSpPr/>
            <p:nvPr/>
          </p:nvSpPr>
          <p:spPr>
            <a:xfrm>
              <a:off x="4690200" y="1267975"/>
              <a:ext cx="20575" cy="19525"/>
            </a:xfrm>
            <a:custGeom>
              <a:avLst/>
              <a:gdLst/>
              <a:ahLst/>
              <a:cxnLst/>
              <a:rect l="l" t="t" r="r" b="b"/>
              <a:pathLst>
                <a:path w="823" h="781" extrusionOk="0">
                  <a:moveTo>
                    <a:pt x="397" y="1"/>
                  </a:moveTo>
                  <a:cubicBezTo>
                    <a:pt x="194" y="1"/>
                    <a:pt x="0" y="162"/>
                    <a:pt x="5" y="399"/>
                  </a:cubicBezTo>
                  <a:cubicBezTo>
                    <a:pt x="10" y="631"/>
                    <a:pt x="200" y="781"/>
                    <a:pt x="397" y="781"/>
                  </a:cubicBezTo>
                  <a:cubicBezTo>
                    <a:pt x="496" y="781"/>
                    <a:pt x="596" y="743"/>
                    <a:pt x="676" y="659"/>
                  </a:cubicBezTo>
                  <a:cubicBezTo>
                    <a:pt x="823" y="504"/>
                    <a:pt x="817" y="258"/>
                    <a:pt x="662" y="109"/>
                  </a:cubicBezTo>
                  <a:cubicBezTo>
                    <a:pt x="584" y="34"/>
                    <a:pt x="489"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4" name="Google Shape;12604;p18"/>
            <p:cNvSpPr/>
            <p:nvPr/>
          </p:nvSpPr>
          <p:spPr>
            <a:xfrm>
              <a:off x="4786100" y="467950"/>
              <a:ext cx="54825" cy="51850"/>
            </a:xfrm>
            <a:custGeom>
              <a:avLst/>
              <a:gdLst/>
              <a:ahLst/>
              <a:cxnLst/>
              <a:rect l="l" t="t" r="r" b="b"/>
              <a:pathLst>
                <a:path w="2193" h="2074" extrusionOk="0">
                  <a:moveTo>
                    <a:pt x="1046" y="1"/>
                  </a:moveTo>
                  <a:cubicBezTo>
                    <a:pt x="905" y="1"/>
                    <a:pt x="762" y="30"/>
                    <a:pt x="627" y="89"/>
                  </a:cubicBezTo>
                  <a:cubicBezTo>
                    <a:pt x="244" y="258"/>
                    <a:pt x="1" y="642"/>
                    <a:pt x="10" y="1062"/>
                  </a:cubicBezTo>
                  <a:cubicBezTo>
                    <a:pt x="20" y="1480"/>
                    <a:pt x="282" y="1852"/>
                    <a:pt x="672" y="2004"/>
                  </a:cubicBezTo>
                  <a:cubicBezTo>
                    <a:pt x="794" y="2051"/>
                    <a:pt x="920" y="2073"/>
                    <a:pt x="1045" y="2073"/>
                  </a:cubicBezTo>
                  <a:cubicBezTo>
                    <a:pt x="1324" y="2073"/>
                    <a:pt x="1597" y="1962"/>
                    <a:pt x="1797" y="1753"/>
                  </a:cubicBezTo>
                  <a:cubicBezTo>
                    <a:pt x="2192" y="1338"/>
                    <a:pt x="2176" y="681"/>
                    <a:pt x="1762" y="288"/>
                  </a:cubicBezTo>
                  <a:cubicBezTo>
                    <a:pt x="1565" y="100"/>
                    <a:pt x="1308" y="1"/>
                    <a:pt x="10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5" name="Google Shape;12605;p18"/>
            <p:cNvSpPr/>
            <p:nvPr/>
          </p:nvSpPr>
          <p:spPr>
            <a:xfrm>
              <a:off x="4680325" y="1859575"/>
              <a:ext cx="31750" cy="31750"/>
            </a:xfrm>
            <a:custGeom>
              <a:avLst/>
              <a:gdLst/>
              <a:ahLst/>
              <a:cxnLst/>
              <a:rect l="l" t="t" r="r" b="b"/>
              <a:pathLst>
                <a:path w="1270" h="1270" extrusionOk="0">
                  <a:moveTo>
                    <a:pt x="635" y="1"/>
                  </a:moveTo>
                  <a:cubicBezTo>
                    <a:pt x="285" y="1"/>
                    <a:pt x="1" y="285"/>
                    <a:pt x="1" y="635"/>
                  </a:cubicBezTo>
                  <a:cubicBezTo>
                    <a:pt x="1" y="985"/>
                    <a:pt x="285" y="1269"/>
                    <a:pt x="635" y="1269"/>
                  </a:cubicBezTo>
                  <a:cubicBezTo>
                    <a:pt x="985" y="1269"/>
                    <a:pt x="1269" y="985"/>
                    <a:pt x="1269" y="635"/>
                  </a:cubicBezTo>
                  <a:cubicBezTo>
                    <a:pt x="1269" y="285"/>
                    <a:pt x="985" y="1"/>
                    <a:pt x="6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6" name="Google Shape;12606;p18"/>
            <p:cNvSpPr/>
            <p:nvPr/>
          </p:nvSpPr>
          <p:spPr>
            <a:xfrm>
              <a:off x="5376200" y="1887325"/>
              <a:ext cx="27300" cy="23375"/>
            </a:xfrm>
            <a:custGeom>
              <a:avLst/>
              <a:gdLst/>
              <a:ahLst/>
              <a:cxnLst/>
              <a:rect l="l" t="t" r="r" b="b"/>
              <a:pathLst>
                <a:path w="1092" h="935" extrusionOk="0">
                  <a:moveTo>
                    <a:pt x="624" y="0"/>
                  </a:moveTo>
                  <a:cubicBezTo>
                    <a:pt x="208" y="0"/>
                    <a:pt x="0"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7" name="Google Shape;12607;p18"/>
            <p:cNvSpPr/>
            <p:nvPr/>
          </p:nvSpPr>
          <p:spPr>
            <a:xfrm>
              <a:off x="5054350" y="2303700"/>
              <a:ext cx="72850" cy="70075"/>
            </a:xfrm>
            <a:custGeom>
              <a:avLst/>
              <a:gdLst/>
              <a:ahLst/>
              <a:cxnLst/>
              <a:rect l="l" t="t" r="r" b="b"/>
              <a:pathLst>
                <a:path w="2914" h="2803" extrusionOk="0">
                  <a:moveTo>
                    <a:pt x="1513" y="0"/>
                  </a:moveTo>
                  <a:cubicBezTo>
                    <a:pt x="946" y="0"/>
                    <a:pt x="435" y="342"/>
                    <a:pt x="217" y="865"/>
                  </a:cubicBezTo>
                  <a:cubicBezTo>
                    <a:pt x="1" y="1389"/>
                    <a:pt x="121" y="1992"/>
                    <a:pt x="522" y="2392"/>
                  </a:cubicBezTo>
                  <a:cubicBezTo>
                    <a:pt x="790" y="2660"/>
                    <a:pt x="1148" y="2803"/>
                    <a:pt x="1512" y="2803"/>
                  </a:cubicBezTo>
                  <a:cubicBezTo>
                    <a:pt x="1692" y="2803"/>
                    <a:pt x="1875" y="2768"/>
                    <a:pt x="2048" y="2695"/>
                  </a:cubicBezTo>
                  <a:cubicBezTo>
                    <a:pt x="2573" y="2479"/>
                    <a:pt x="2914" y="1968"/>
                    <a:pt x="2914" y="1401"/>
                  </a:cubicBezTo>
                  <a:cubicBezTo>
                    <a:pt x="2914" y="627"/>
                    <a:pt x="2285" y="0"/>
                    <a:pt x="1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8" name="Google Shape;12608;p18"/>
            <p:cNvSpPr/>
            <p:nvPr/>
          </p:nvSpPr>
          <p:spPr>
            <a:xfrm>
              <a:off x="5246600" y="2299800"/>
              <a:ext cx="32375" cy="31175"/>
            </a:xfrm>
            <a:custGeom>
              <a:avLst/>
              <a:gdLst/>
              <a:ahLst/>
              <a:cxnLst/>
              <a:rect l="l" t="t" r="r" b="b"/>
              <a:pathLst>
                <a:path w="1295" h="1247" extrusionOk="0">
                  <a:moveTo>
                    <a:pt x="672" y="0"/>
                  </a:moveTo>
                  <a:cubicBezTo>
                    <a:pt x="420" y="0"/>
                    <a:pt x="193" y="152"/>
                    <a:pt x="97" y="385"/>
                  </a:cubicBezTo>
                  <a:cubicBezTo>
                    <a:pt x="0" y="618"/>
                    <a:pt x="53" y="885"/>
                    <a:pt x="232" y="1064"/>
                  </a:cubicBezTo>
                  <a:cubicBezTo>
                    <a:pt x="350" y="1183"/>
                    <a:pt x="509" y="1246"/>
                    <a:pt x="671" y="1246"/>
                  </a:cubicBezTo>
                  <a:cubicBezTo>
                    <a:pt x="751" y="1246"/>
                    <a:pt x="832" y="1230"/>
                    <a:pt x="910" y="1198"/>
                  </a:cubicBezTo>
                  <a:cubicBezTo>
                    <a:pt x="1143" y="1102"/>
                    <a:pt x="1295" y="875"/>
                    <a:pt x="1295" y="624"/>
                  </a:cubicBezTo>
                  <a:cubicBezTo>
                    <a:pt x="1295" y="280"/>
                    <a:pt x="1017" y="0"/>
                    <a:pt x="6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09" name="Google Shape;12609;p18"/>
            <p:cNvSpPr/>
            <p:nvPr/>
          </p:nvSpPr>
          <p:spPr>
            <a:xfrm>
              <a:off x="6102350" y="2026000"/>
              <a:ext cx="108100" cy="103975"/>
            </a:xfrm>
            <a:custGeom>
              <a:avLst/>
              <a:gdLst/>
              <a:ahLst/>
              <a:cxnLst/>
              <a:rect l="l" t="t" r="r" b="b"/>
              <a:pathLst>
                <a:path w="4324" h="4159" extrusionOk="0">
                  <a:moveTo>
                    <a:pt x="2245" y="1"/>
                  </a:moveTo>
                  <a:cubicBezTo>
                    <a:pt x="1403" y="1"/>
                    <a:pt x="646" y="507"/>
                    <a:pt x="324" y="1284"/>
                  </a:cubicBezTo>
                  <a:cubicBezTo>
                    <a:pt x="1" y="2062"/>
                    <a:pt x="180" y="2956"/>
                    <a:pt x="773" y="3550"/>
                  </a:cubicBezTo>
                  <a:cubicBezTo>
                    <a:pt x="1171" y="3948"/>
                    <a:pt x="1703" y="4159"/>
                    <a:pt x="2244" y="4159"/>
                  </a:cubicBezTo>
                  <a:cubicBezTo>
                    <a:pt x="2512" y="4159"/>
                    <a:pt x="2783" y="4107"/>
                    <a:pt x="3040" y="4000"/>
                  </a:cubicBezTo>
                  <a:cubicBezTo>
                    <a:pt x="3817" y="3679"/>
                    <a:pt x="4324" y="2921"/>
                    <a:pt x="4324" y="2080"/>
                  </a:cubicBezTo>
                  <a:cubicBezTo>
                    <a:pt x="4324" y="931"/>
                    <a:pt x="3392" y="1"/>
                    <a:pt x="2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0" name="Google Shape;12610;p18"/>
            <p:cNvSpPr/>
            <p:nvPr/>
          </p:nvSpPr>
          <p:spPr>
            <a:xfrm>
              <a:off x="6144150" y="2218100"/>
              <a:ext cx="18200" cy="15600"/>
            </a:xfrm>
            <a:custGeom>
              <a:avLst/>
              <a:gdLst/>
              <a:ahLst/>
              <a:cxnLst/>
              <a:rect l="l" t="t" r="r" b="b"/>
              <a:pathLst>
                <a:path w="728" h="624" extrusionOk="0">
                  <a:moveTo>
                    <a:pt x="417" y="0"/>
                  </a:moveTo>
                  <a:cubicBezTo>
                    <a:pt x="138" y="0"/>
                    <a:pt x="0" y="336"/>
                    <a:pt x="196" y="531"/>
                  </a:cubicBezTo>
                  <a:cubicBezTo>
                    <a:pt x="259" y="595"/>
                    <a:pt x="337" y="623"/>
                    <a:pt x="414" y="623"/>
                  </a:cubicBezTo>
                  <a:cubicBezTo>
                    <a:pt x="574" y="623"/>
                    <a:pt x="728" y="499"/>
                    <a:pt x="728" y="312"/>
                  </a:cubicBezTo>
                  <a:cubicBezTo>
                    <a:pt x="728" y="139"/>
                    <a:pt x="588" y="0"/>
                    <a:pt x="41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1" name="Google Shape;12611;p18"/>
            <p:cNvSpPr/>
            <p:nvPr/>
          </p:nvSpPr>
          <p:spPr>
            <a:xfrm>
              <a:off x="6298500" y="2093575"/>
              <a:ext cx="27300" cy="23375"/>
            </a:xfrm>
            <a:custGeom>
              <a:avLst/>
              <a:gdLst/>
              <a:ahLst/>
              <a:cxnLst/>
              <a:rect l="l" t="t" r="r" b="b"/>
              <a:pathLst>
                <a:path w="1092" h="935" extrusionOk="0">
                  <a:moveTo>
                    <a:pt x="624" y="0"/>
                  </a:moveTo>
                  <a:cubicBezTo>
                    <a:pt x="208" y="0"/>
                    <a:pt x="1" y="502"/>
                    <a:pt x="294" y="797"/>
                  </a:cubicBezTo>
                  <a:cubicBezTo>
                    <a:pt x="389" y="892"/>
                    <a:pt x="506" y="935"/>
                    <a:pt x="621" y="935"/>
                  </a:cubicBezTo>
                  <a:cubicBezTo>
                    <a:pt x="861" y="935"/>
                    <a:pt x="1092" y="748"/>
                    <a:pt x="1092" y="466"/>
                  </a:cubicBezTo>
                  <a:cubicBezTo>
                    <a:pt x="1092" y="209"/>
                    <a:pt x="883" y="0"/>
                    <a:pt x="6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2" name="Google Shape;12612;p18"/>
            <p:cNvSpPr/>
            <p:nvPr/>
          </p:nvSpPr>
          <p:spPr>
            <a:xfrm>
              <a:off x="6844775" y="2136375"/>
              <a:ext cx="64750" cy="62275"/>
            </a:xfrm>
            <a:custGeom>
              <a:avLst/>
              <a:gdLst/>
              <a:ahLst/>
              <a:cxnLst/>
              <a:rect l="l" t="t" r="r" b="b"/>
              <a:pathLst>
                <a:path w="2590" h="2491" extrusionOk="0">
                  <a:moveTo>
                    <a:pt x="1345" y="0"/>
                  </a:moveTo>
                  <a:cubicBezTo>
                    <a:pt x="841" y="0"/>
                    <a:pt x="387" y="304"/>
                    <a:pt x="193" y="768"/>
                  </a:cubicBezTo>
                  <a:cubicBezTo>
                    <a:pt x="1" y="1234"/>
                    <a:pt x="108" y="1769"/>
                    <a:pt x="464" y="2126"/>
                  </a:cubicBezTo>
                  <a:cubicBezTo>
                    <a:pt x="702" y="2364"/>
                    <a:pt x="1021" y="2491"/>
                    <a:pt x="1345" y="2491"/>
                  </a:cubicBezTo>
                  <a:cubicBezTo>
                    <a:pt x="1505" y="2491"/>
                    <a:pt x="1667" y="2460"/>
                    <a:pt x="1821" y="2396"/>
                  </a:cubicBezTo>
                  <a:cubicBezTo>
                    <a:pt x="2287" y="2204"/>
                    <a:pt x="2589" y="1748"/>
                    <a:pt x="2589" y="1245"/>
                  </a:cubicBezTo>
                  <a:cubicBezTo>
                    <a:pt x="2589" y="558"/>
                    <a:pt x="2032" y="0"/>
                    <a:pt x="13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3" name="Google Shape;12613;p18"/>
            <p:cNvSpPr/>
            <p:nvPr/>
          </p:nvSpPr>
          <p:spPr>
            <a:xfrm>
              <a:off x="6810700" y="1735550"/>
              <a:ext cx="40450" cy="38925"/>
            </a:xfrm>
            <a:custGeom>
              <a:avLst/>
              <a:gdLst/>
              <a:ahLst/>
              <a:cxnLst/>
              <a:rect l="l" t="t" r="r" b="b"/>
              <a:pathLst>
                <a:path w="1618" h="1557" extrusionOk="0">
                  <a:moveTo>
                    <a:pt x="839" y="0"/>
                  </a:moveTo>
                  <a:cubicBezTo>
                    <a:pt x="525" y="0"/>
                    <a:pt x="241" y="190"/>
                    <a:pt x="121" y="480"/>
                  </a:cubicBezTo>
                  <a:cubicBezTo>
                    <a:pt x="1" y="771"/>
                    <a:pt x="67" y="1107"/>
                    <a:pt x="289" y="1329"/>
                  </a:cubicBezTo>
                  <a:cubicBezTo>
                    <a:pt x="438" y="1478"/>
                    <a:pt x="637" y="1557"/>
                    <a:pt x="839" y="1557"/>
                  </a:cubicBezTo>
                  <a:cubicBezTo>
                    <a:pt x="940" y="1557"/>
                    <a:pt x="1041" y="1537"/>
                    <a:pt x="1137" y="1497"/>
                  </a:cubicBezTo>
                  <a:cubicBezTo>
                    <a:pt x="1429" y="1377"/>
                    <a:pt x="1618" y="1093"/>
                    <a:pt x="1618" y="779"/>
                  </a:cubicBezTo>
                  <a:cubicBezTo>
                    <a:pt x="1618" y="348"/>
                    <a:pt x="1269" y="0"/>
                    <a:pt x="8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4" name="Google Shape;12614;p18"/>
            <p:cNvSpPr/>
            <p:nvPr/>
          </p:nvSpPr>
          <p:spPr>
            <a:xfrm>
              <a:off x="7213075" y="1797800"/>
              <a:ext cx="62250" cy="62300"/>
            </a:xfrm>
            <a:custGeom>
              <a:avLst/>
              <a:gdLst/>
              <a:ahLst/>
              <a:cxnLst/>
              <a:rect l="l" t="t" r="r" b="b"/>
              <a:pathLst>
                <a:path w="2490" h="2492" extrusionOk="0">
                  <a:moveTo>
                    <a:pt x="1245" y="1"/>
                  </a:moveTo>
                  <a:cubicBezTo>
                    <a:pt x="556" y="1"/>
                    <a:pt x="0" y="558"/>
                    <a:pt x="0" y="1245"/>
                  </a:cubicBezTo>
                  <a:cubicBezTo>
                    <a:pt x="0" y="1934"/>
                    <a:pt x="556" y="2491"/>
                    <a:pt x="1245" y="2491"/>
                  </a:cubicBezTo>
                  <a:cubicBezTo>
                    <a:pt x="1933" y="2491"/>
                    <a:pt x="2489" y="1934"/>
                    <a:pt x="2489" y="1245"/>
                  </a:cubicBezTo>
                  <a:cubicBezTo>
                    <a:pt x="2489" y="558"/>
                    <a:pt x="1933" y="1"/>
                    <a:pt x="12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5" name="Google Shape;12615;p18"/>
            <p:cNvSpPr/>
            <p:nvPr/>
          </p:nvSpPr>
          <p:spPr>
            <a:xfrm>
              <a:off x="7254325" y="2007925"/>
              <a:ext cx="40450" cy="38950"/>
            </a:xfrm>
            <a:custGeom>
              <a:avLst/>
              <a:gdLst/>
              <a:ahLst/>
              <a:cxnLst/>
              <a:rect l="l" t="t" r="r" b="b"/>
              <a:pathLst>
                <a:path w="1618" h="1558" extrusionOk="0">
                  <a:moveTo>
                    <a:pt x="841" y="1"/>
                  </a:moveTo>
                  <a:cubicBezTo>
                    <a:pt x="525" y="1"/>
                    <a:pt x="241" y="190"/>
                    <a:pt x="121" y="482"/>
                  </a:cubicBezTo>
                  <a:cubicBezTo>
                    <a:pt x="1" y="772"/>
                    <a:pt x="67" y="1107"/>
                    <a:pt x="289" y="1330"/>
                  </a:cubicBezTo>
                  <a:cubicBezTo>
                    <a:pt x="438" y="1478"/>
                    <a:pt x="637" y="1558"/>
                    <a:pt x="840" y="1558"/>
                  </a:cubicBezTo>
                  <a:cubicBezTo>
                    <a:pt x="940" y="1558"/>
                    <a:pt x="1042" y="1538"/>
                    <a:pt x="1138" y="1498"/>
                  </a:cubicBezTo>
                  <a:cubicBezTo>
                    <a:pt x="1429" y="1378"/>
                    <a:pt x="1618" y="1094"/>
                    <a:pt x="1618" y="779"/>
                  </a:cubicBezTo>
                  <a:cubicBezTo>
                    <a:pt x="1618" y="350"/>
                    <a:pt x="1271" y="1"/>
                    <a:pt x="8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6" name="Google Shape;12616;p18"/>
            <p:cNvSpPr/>
            <p:nvPr/>
          </p:nvSpPr>
          <p:spPr>
            <a:xfrm>
              <a:off x="7353125" y="1716075"/>
              <a:ext cx="27300" cy="23400"/>
            </a:xfrm>
            <a:custGeom>
              <a:avLst/>
              <a:gdLst/>
              <a:ahLst/>
              <a:cxnLst/>
              <a:rect l="l" t="t" r="r" b="b"/>
              <a:pathLst>
                <a:path w="1092" h="936" extrusionOk="0">
                  <a:moveTo>
                    <a:pt x="624" y="1"/>
                  </a:moveTo>
                  <a:cubicBezTo>
                    <a:pt x="208" y="1"/>
                    <a:pt x="0" y="504"/>
                    <a:pt x="295" y="797"/>
                  </a:cubicBezTo>
                  <a:cubicBezTo>
                    <a:pt x="390" y="893"/>
                    <a:pt x="506" y="935"/>
                    <a:pt x="621" y="935"/>
                  </a:cubicBezTo>
                  <a:cubicBezTo>
                    <a:pt x="861" y="935"/>
                    <a:pt x="1091" y="749"/>
                    <a:pt x="1091" y="468"/>
                  </a:cubicBezTo>
                  <a:cubicBezTo>
                    <a:pt x="1091" y="210"/>
                    <a:pt x="882" y="1"/>
                    <a:pt x="6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7" name="Google Shape;12617;p18"/>
            <p:cNvSpPr/>
            <p:nvPr/>
          </p:nvSpPr>
          <p:spPr>
            <a:xfrm>
              <a:off x="6183075" y="1766650"/>
              <a:ext cx="18200" cy="15625"/>
            </a:xfrm>
            <a:custGeom>
              <a:avLst/>
              <a:gdLst/>
              <a:ahLst/>
              <a:cxnLst/>
              <a:rect l="l" t="t" r="r" b="b"/>
              <a:pathLst>
                <a:path w="728" h="625" extrusionOk="0">
                  <a:moveTo>
                    <a:pt x="417" y="1"/>
                  </a:moveTo>
                  <a:cubicBezTo>
                    <a:pt x="139" y="1"/>
                    <a:pt x="0" y="336"/>
                    <a:pt x="196" y="533"/>
                  </a:cubicBezTo>
                  <a:cubicBezTo>
                    <a:pt x="259" y="596"/>
                    <a:pt x="337" y="624"/>
                    <a:pt x="414" y="624"/>
                  </a:cubicBezTo>
                  <a:cubicBezTo>
                    <a:pt x="574" y="624"/>
                    <a:pt x="728" y="500"/>
                    <a:pt x="728" y="312"/>
                  </a:cubicBezTo>
                  <a:cubicBezTo>
                    <a:pt x="728" y="141"/>
                    <a:pt x="588"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8" name="Google Shape;12618;p18"/>
            <p:cNvSpPr/>
            <p:nvPr/>
          </p:nvSpPr>
          <p:spPr>
            <a:xfrm>
              <a:off x="5875575" y="1509825"/>
              <a:ext cx="18250" cy="15600"/>
            </a:xfrm>
            <a:custGeom>
              <a:avLst/>
              <a:gdLst/>
              <a:ahLst/>
              <a:cxnLst/>
              <a:rect l="l" t="t" r="r" b="b"/>
              <a:pathLst>
                <a:path w="730" h="624" extrusionOk="0">
                  <a:moveTo>
                    <a:pt x="417" y="1"/>
                  </a:moveTo>
                  <a:cubicBezTo>
                    <a:pt x="141" y="1"/>
                    <a:pt x="1" y="336"/>
                    <a:pt x="198" y="531"/>
                  </a:cubicBezTo>
                  <a:cubicBezTo>
                    <a:pt x="261" y="595"/>
                    <a:pt x="339" y="624"/>
                    <a:pt x="416" y="624"/>
                  </a:cubicBezTo>
                  <a:cubicBezTo>
                    <a:pt x="576" y="624"/>
                    <a:pt x="730" y="500"/>
                    <a:pt x="730" y="312"/>
                  </a:cubicBezTo>
                  <a:cubicBezTo>
                    <a:pt x="730" y="140"/>
                    <a:pt x="590" y="1"/>
                    <a:pt x="4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19" name="Google Shape;12619;p18"/>
            <p:cNvSpPr/>
            <p:nvPr/>
          </p:nvSpPr>
          <p:spPr>
            <a:xfrm>
              <a:off x="5654900" y="2050725"/>
              <a:ext cx="40450" cy="38975"/>
            </a:xfrm>
            <a:custGeom>
              <a:avLst/>
              <a:gdLst/>
              <a:ahLst/>
              <a:cxnLst/>
              <a:rect l="l" t="t" r="r" b="b"/>
              <a:pathLst>
                <a:path w="1618" h="1559" extrusionOk="0">
                  <a:moveTo>
                    <a:pt x="839" y="1"/>
                  </a:moveTo>
                  <a:cubicBezTo>
                    <a:pt x="525" y="1"/>
                    <a:pt x="241" y="192"/>
                    <a:pt x="121" y="482"/>
                  </a:cubicBezTo>
                  <a:cubicBezTo>
                    <a:pt x="1" y="773"/>
                    <a:pt x="67" y="1107"/>
                    <a:pt x="289" y="1330"/>
                  </a:cubicBezTo>
                  <a:cubicBezTo>
                    <a:pt x="438" y="1479"/>
                    <a:pt x="637" y="1559"/>
                    <a:pt x="840" y="1559"/>
                  </a:cubicBezTo>
                  <a:cubicBezTo>
                    <a:pt x="941" y="1559"/>
                    <a:pt x="1042" y="1539"/>
                    <a:pt x="1138" y="1499"/>
                  </a:cubicBezTo>
                  <a:cubicBezTo>
                    <a:pt x="1428" y="1379"/>
                    <a:pt x="1618" y="1095"/>
                    <a:pt x="1618" y="779"/>
                  </a:cubicBezTo>
                  <a:cubicBezTo>
                    <a:pt x="1618" y="350"/>
                    <a:pt x="1269" y="1"/>
                    <a:pt x="8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0" name="Google Shape;12620;p18"/>
            <p:cNvSpPr/>
            <p:nvPr/>
          </p:nvSpPr>
          <p:spPr>
            <a:xfrm>
              <a:off x="5999500" y="1115875"/>
              <a:ext cx="6600" cy="5675"/>
            </a:xfrm>
            <a:custGeom>
              <a:avLst/>
              <a:gdLst/>
              <a:ahLst/>
              <a:cxnLst/>
              <a:rect l="l" t="t" r="r" b="b"/>
              <a:pathLst>
                <a:path w="264" h="227" extrusionOk="0">
                  <a:moveTo>
                    <a:pt x="151" y="1"/>
                  </a:moveTo>
                  <a:cubicBezTo>
                    <a:pt x="51" y="1"/>
                    <a:pt x="1" y="122"/>
                    <a:pt x="72" y="193"/>
                  </a:cubicBezTo>
                  <a:cubicBezTo>
                    <a:pt x="94" y="216"/>
                    <a:pt x="123" y="226"/>
                    <a:pt x="150" y="226"/>
                  </a:cubicBezTo>
                  <a:cubicBezTo>
                    <a:pt x="208" y="226"/>
                    <a:pt x="264" y="181"/>
                    <a:pt x="264" y="113"/>
                  </a:cubicBezTo>
                  <a:cubicBezTo>
                    <a:pt x="264" y="52"/>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1" name="Google Shape;12621;p18"/>
            <p:cNvSpPr/>
            <p:nvPr/>
          </p:nvSpPr>
          <p:spPr>
            <a:xfrm>
              <a:off x="6287650" y="1033325"/>
              <a:ext cx="6600" cy="5650"/>
            </a:xfrm>
            <a:custGeom>
              <a:avLst/>
              <a:gdLst/>
              <a:ahLst/>
              <a:cxnLst/>
              <a:rect l="l" t="t" r="r" b="b"/>
              <a:pathLst>
                <a:path w="264" h="226" extrusionOk="0">
                  <a:moveTo>
                    <a:pt x="151" y="0"/>
                  </a:moveTo>
                  <a:cubicBezTo>
                    <a:pt x="51" y="0"/>
                    <a:pt x="0" y="122"/>
                    <a:pt x="71" y="193"/>
                  </a:cubicBezTo>
                  <a:cubicBezTo>
                    <a:pt x="94" y="216"/>
                    <a:pt x="123" y="226"/>
                    <a:pt x="150" y="226"/>
                  </a:cubicBezTo>
                  <a:cubicBezTo>
                    <a:pt x="208" y="226"/>
                    <a:pt x="263" y="181"/>
                    <a:pt x="263" y="113"/>
                  </a:cubicBezTo>
                  <a:cubicBezTo>
                    <a:pt x="263" y="52"/>
                    <a:pt x="214" y="0"/>
                    <a:pt x="15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2" name="Google Shape;12622;p18"/>
            <p:cNvSpPr/>
            <p:nvPr/>
          </p:nvSpPr>
          <p:spPr>
            <a:xfrm>
              <a:off x="5636800" y="1380225"/>
              <a:ext cx="19625" cy="16850"/>
            </a:xfrm>
            <a:custGeom>
              <a:avLst/>
              <a:gdLst/>
              <a:ahLst/>
              <a:cxnLst/>
              <a:rect l="l" t="t" r="r" b="b"/>
              <a:pathLst>
                <a:path w="785" h="674" extrusionOk="0">
                  <a:moveTo>
                    <a:pt x="449" y="1"/>
                  </a:moveTo>
                  <a:cubicBezTo>
                    <a:pt x="150" y="1"/>
                    <a:pt x="0" y="363"/>
                    <a:pt x="212" y="575"/>
                  </a:cubicBezTo>
                  <a:cubicBezTo>
                    <a:pt x="281" y="643"/>
                    <a:pt x="365" y="673"/>
                    <a:pt x="447" y="673"/>
                  </a:cubicBezTo>
                  <a:cubicBezTo>
                    <a:pt x="619" y="673"/>
                    <a:pt x="785" y="540"/>
                    <a:pt x="785" y="337"/>
                  </a:cubicBezTo>
                  <a:cubicBezTo>
                    <a:pt x="785" y="151"/>
                    <a:pt x="634" y="1"/>
                    <a:pt x="4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3" name="Google Shape;12623;p18"/>
            <p:cNvSpPr/>
            <p:nvPr/>
          </p:nvSpPr>
          <p:spPr>
            <a:xfrm>
              <a:off x="5736550" y="1373225"/>
              <a:ext cx="6600" cy="5675"/>
            </a:xfrm>
            <a:custGeom>
              <a:avLst/>
              <a:gdLst/>
              <a:ahLst/>
              <a:cxnLst/>
              <a:rect l="l" t="t" r="r" b="b"/>
              <a:pathLst>
                <a:path w="264" h="227" extrusionOk="0">
                  <a:moveTo>
                    <a:pt x="151" y="1"/>
                  </a:moveTo>
                  <a:cubicBezTo>
                    <a:pt x="50" y="1"/>
                    <a:pt x="1" y="121"/>
                    <a:pt x="71" y="193"/>
                  </a:cubicBezTo>
                  <a:cubicBezTo>
                    <a:pt x="94" y="216"/>
                    <a:pt x="122" y="226"/>
                    <a:pt x="150" y="226"/>
                  </a:cubicBezTo>
                  <a:cubicBezTo>
                    <a:pt x="208" y="226"/>
                    <a:pt x="264" y="181"/>
                    <a:pt x="264" y="114"/>
                  </a:cubicBezTo>
                  <a:cubicBezTo>
                    <a:pt x="264" y="51"/>
                    <a:pt x="214" y="1"/>
                    <a:pt x="1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4" name="Google Shape;12624;p18"/>
            <p:cNvSpPr/>
            <p:nvPr/>
          </p:nvSpPr>
          <p:spPr>
            <a:xfrm>
              <a:off x="5340325" y="1531275"/>
              <a:ext cx="5600" cy="5625"/>
            </a:xfrm>
            <a:custGeom>
              <a:avLst/>
              <a:gdLst/>
              <a:ahLst/>
              <a:cxnLst/>
              <a:rect l="l" t="t" r="r" b="b"/>
              <a:pathLst>
                <a:path w="224" h="225" extrusionOk="0">
                  <a:moveTo>
                    <a:pt x="111" y="1"/>
                  </a:moveTo>
                  <a:cubicBezTo>
                    <a:pt x="50" y="1"/>
                    <a:pt x="0" y="52"/>
                    <a:pt x="0" y="113"/>
                  </a:cubicBezTo>
                  <a:cubicBezTo>
                    <a:pt x="0" y="175"/>
                    <a:pt x="50" y="225"/>
                    <a:pt x="111" y="225"/>
                  </a:cubicBezTo>
                  <a:cubicBezTo>
                    <a:pt x="173" y="225"/>
                    <a:pt x="224" y="175"/>
                    <a:pt x="224" y="113"/>
                  </a:cubicBezTo>
                  <a:cubicBezTo>
                    <a:pt x="224" y="52"/>
                    <a:pt x="173" y="1"/>
                    <a:pt x="1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5" name="Google Shape;12625;p18"/>
            <p:cNvSpPr/>
            <p:nvPr/>
          </p:nvSpPr>
          <p:spPr>
            <a:xfrm>
              <a:off x="5196650" y="1541100"/>
              <a:ext cx="16375" cy="14025"/>
            </a:xfrm>
            <a:custGeom>
              <a:avLst/>
              <a:gdLst/>
              <a:ahLst/>
              <a:cxnLst/>
              <a:rect l="l" t="t" r="r" b="b"/>
              <a:pathLst>
                <a:path w="655" h="561" extrusionOk="0">
                  <a:moveTo>
                    <a:pt x="375" y="0"/>
                  </a:moveTo>
                  <a:cubicBezTo>
                    <a:pt x="126" y="0"/>
                    <a:pt x="1" y="301"/>
                    <a:pt x="178" y="478"/>
                  </a:cubicBezTo>
                  <a:cubicBezTo>
                    <a:pt x="235" y="535"/>
                    <a:pt x="305" y="560"/>
                    <a:pt x="373" y="560"/>
                  </a:cubicBezTo>
                  <a:cubicBezTo>
                    <a:pt x="517" y="560"/>
                    <a:pt x="655" y="449"/>
                    <a:pt x="655" y="280"/>
                  </a:cubicBezTo>
                  <a:cubicBezTo>
                    <a:pt x="655" y="125"/>
                    <a:pt x="530" y="0"/>
                    <a:pt x="3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6" name="Google Shape;12626;p18"/>
            <p:cNvSpPr/>
            <p:nvPr/>
          </p:nvSpPr>
          <p:spPr>
            <a:xfrm>
              <a:off x="5267075" y="1415200"/>
              <a:ext cx="13100" cy="11225"/>
            </a:xfrm>
            <a:custGeom>
              <a:avLst/>
              <a:gdLst/>
              <a:ahLst/>
              <a:cxnLst/>
              <a:rect l="l" t="t" r="r" b="b"/>
              <a:pathLst>
                <a:path w="524" h="449" extrusionOk="0">
                  <a:moveTo>
                    <a:pt x="300" y="1"/>
                  </a:moveTo>
                  <a:cubicBezTo>
                    <a:pt x="100" y="1"/>
                    <a:pt x="1" y="241"/>
                    <a:pt x="142" y="383"/>
                  </a:cubicBezTo>
                  <a:cubicBezTo>
                    <a:pt x="188" y="428"/>
                    <a:pt x="244" y="449"/>
                    <a:pt x="298" y="449"/>
                  </a:cubicBezTo>
                  <a:cubicBezTo>
                    <a:pt x="413" y="449"/>
                    <a:pt x="524" y="359"/>
                    <a:pt x="524" y="225"/>
                  </a:cubicBezTo>
                  <a:cubicBezTo>
                    <a:pt x="524" y="102"/>
                    <a:pt x="423" y="1"/>
                    <a:pt x="3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7" name="Google Shape;12627;p18"/>
            <p:cNvSpPr/>
            <p:nvPr/>
          </p:nvSpPr>
          <p:spPr>
            <a:xfrm>
              <a:off x="5459200" y="1399800"/>
              <a:ext cx="22375" cy="22425"/>
            </a:xfrm>
            <a:custGeom>
              <a:avLst/>
              <a:gdLst/>
              <a:ahLst/>
              <a:cxnLst/>
              <a:rect l="l" t="t" r="r" b="b"/>
              <a:pathLst>
                <a:path w="895" h="897" extrusionOk="0">
                  <a:moveTo>
                    <a:pt x="447" y="1"/>
                  </a:moveTo>
                  <a:cubicBezTo>
                    <a:pt x="201" y="1"/>
                    <a:pt x="1" y="202"/>
                    <a:pt x="1" y="449"/>
                  </a:cubicBezTo>
                  <a:cubicBezTo>
                    <a:pt x="1" y="697"/>
                    <a:pt x="201" y="896"/>
                    <a:pt x="447" y="896"/>
                  </a:cubicBezTo>
                  <a:cubicBezTo>
                    <a:pt x="695" y="896"/>
                    <a:pt x="895" y="697"/>
                    <a:pt x="895" y="449"/>
                  </a:cubicBezTo>
                  <a:cubicBezTo>
                    <a:pt x="895" y="202"/>
                    <a:pt x="695" y="1"/>
                    <a:pt x="4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8" name="Google Shape;12628;p18"/>
            <p:cNvSpPr/>
            <p:nvPr/>
          </p:nvSpPr>
          <p:spPr>
            <a:xfrm>
              <a:off x="5527250" y="1429225"/>
              <a:ext cx="13100" cy="11200"/>
            </a:xfrm>
            <a:custGeom>
              <a:avLst/>
              <a:gdLst/>
              <a:ahLst/>
              <a:cxnLst/>
              <a:rect l="l" t="t" r="r" b="b"/>
              <a:pathLst>
                <a:path w="524" h="448" extrusionOk="0">
                  <a:moveTo>
                    <a:pt x="303" y="0"/>
                  </a:moveTo>
                  <a:cubicBezTo>
                    <a:pt x="302" y="0"/>
                    <a:pt x="301" y="0"/>
                    <a:pt x="300" y="0"/>
                  </a:cubicBezTo>
                  <a:cubicBezTo>
                    <a:pt x="100" y="0"/>
                    <a:pt x="1" y="241"/>
                    <a:pt x="140" y="382"/>
                  </a:cubicBezTo>
                  <a:cubicBezTo>
                    <a:pt x="186" y="427"/>
                    <a:pt x="242" y="448"/>
                    <a:pt x="297" y="448"/>
                  </a:cubicBezTo>
                  <a:cubicBezTo>
                    <a:pt x="413" y="448"/>
                    <a:pt x="524" y="359"/>
                    <a:pt x="524" y="224"/>
                  </a:cubicBezTo>
                  <a:cubicBezTo>
                    <a:pt x="524" y="101"/>
                    <a:pt x="425" y="0"/>
                    <a:pt x="30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29" name="Google Shape;12629;p18"/>
            <p:cNvSpPr/>
            <p:nvPr/>
          </p:nvSpPr>
          <p:spPr>
            <a:xfrm>
              <a:off x="5468975" y="1557875"/>
              <a:ext cx="30800" cy="30800"/>
            </a:xfrm>
            <a:custGeom>
              <a:avLst/>
              <a:gdLst/>
              <a:ahLst/>
              <a:cxnLst/>
              <a:rect l="l" t="t" r="r" b="b"/>
              <a:pathLst>
                <a:path w="1232" h="1232" extrusionOk="0">
                  <a:moveTo>
                    <a:pt x="617" y="1"/>
                  </a:moveTo>
                  <a:cubicBezTo>
                    <a:pt x="277" y="1"/>
                    <a:pt x="0" y="276"/>
                    <a:pt x="0" y="616"/>
                  </a:cubicBezTo>
                  <a:cubicBezTo>
                    <a:pt x="0" y="955"/>
                    <a:pt x="277" y="1232"/>
                    <a:pt x="617" y="1232"/>
                  </a:cubicBezTo>
                  <a:cubicBezTo>
                    <a:pt x="956" y="1232"/>
                    <a:pt x="1231" y="955"/>
                    <a:pt x="1231" y="616"/>
                  </a:cubicBezTo>
                  <a:cubicBezTo>
                    <a:pt x="1231" y="276"/>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0" name="Google Shape;12630;p18"/>
            <p:cNvSpPr/>
            <p:nvPr/>
          </p:nvSpPr>
          <p:spPr>
            <a:xfrm>
              <a:off x="4459500" y="632900"/>
              <a:ext cx="79875" cy="72025"/>
            </a:xfrm>
            <a:custGeom>
              <a:avLst/>
              <a:gdLst/>
              <a:ahLst/>
              <a:cxnLst/>
              <a:rect l="l" t="t" r="r" b="b"/>
              <a:pathLst>
                <a:path w="3195" h="2881" extrusionOk="0">
                  <a:moveTo>
                    <a:pt x="1553" y="1"/>
                  </a:moveTo>
                  <a:cubicBezTo>
                    <a:pt x="1199" y="1"/>
                    <a:pt x="850" y="131"/>
                    <a:pt x="579" y="381"/>
                  </a:cubicBezTo>
                  <a:cubicBezTo>
                    <a:pt x="150" y="775"/>
                    <a:pt x="0" y="1388"/>
                    <a:pt x="202" y="1935"/>
                  </a:cubicBezTo>
                  <a:cubicBezTo>
                    <a:pt x="401" y="2482"/>
                    <a:pt x="911" y="2855"/>
                    <a:pt x="1493" y="2879"/>
                  </a:cubicBezTo>
                  <a:cubicBezTo>
                    <a:pt x="1513" y="2880"/>
                    <a:pt x="1533" y="2881"/>
                    <a:pt x="1552" y="2881"/>
                  </a:cubicBezTo>
                  <a:cubicBezTo>
                    <a:pt x="2111" y="2881"/>
                    <a:pt x="2622" y="2556"/>
                    <a:pt x="2859" y="2047"/>
                  </a:cubicBezTo>
                  <a:cubicBezTo>
                    <a:pt x="3194" y="1325"/>
                    <a:pt x="2880" y="468"/>
                    <a:pt x="2160" y="135"/>
                  </a:cubicBezTo>
                  <a:cubicBezTo>
                    <a:pt x="1966" y="45"/>
                    <a:pt x="1759" y="1"/>
                    <a:pt x="15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1" name="Google Shape;12631;p18"/>
            <p:cNvSpPr/>
            <p:nvPr/>
          </p:nvSpPr>
          <p:spPr>
            <a:xfrm>
              <a:off x="4775325" y="636000"/>
              <a:ext cx="46075" cy="41550"/>
            </a:xfrm>
            <a:custGeom>
              <a:avLst/>
              <a:gdLst/>
              <a:ahLst/>
              <a:cxnLst/>
              <a:rect l="l" t="t" r="r" b="b"/>
              <a:pathLst>
                <a:path w="1843" h="1662" extrusionOk="0">
                  <a:moveTo>
                    <a:pt x="897" y="0"/>
                  </a:moveTo>
                  <a:cubicBezTo>
                    <a:pt x="693" y="0"/>
                    <a:pt x="490" y="76"/>
                    <a:pt x="334" y="220"/>
                  </a:cubicBezTo>
                  <a:cubicBezTo>
                    <a:pt x="86" y="447"/>
                    <a:pt x="0" y="801"/>
                    <a:pt x="116" y="1117"/>
                  </a:cubicBezTo>
                  <a:cubicBezTo>
                    <a:pt x="232" y="1433"/>
                    <a:pt x="525" y="1648"/>
                    <a:pt x="861" y="1661"/>
                  </a:cubicBezTo>
                  <a:cubicBezTo>
                    <a:pt x="873" y="1662"/>
                    <a:pt x="884" y="1662"/>
                    <a:pt x="895" y="1662"/>
                  </a:cubicBezTo>
                  <a:cubicBezTo>
                    <a:pt x="1217" y="1662"/>
                    <a:pt x="1513" y="1475"/>
                    <a:pt x="1649" y="1180"/>
                  </a:cubicBezTo>
                  <a:cubicBezTo>
                    <a:pt x="1843" y="764"/>
                    <a:pt x="1661" y="271"/>
                    <a:pt x="1245" y="77"/>
                  </a:cubicBezTo>
                  <a:cubicBezTo>
                    <a:pt x="1134" y="25"/>
                    <a:pt x="1015" y="0"/>
                    <a:pt x="89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2" name="Google Shape;12632;p18"/>
            <p:cNvSpPr/>
            <p:nvPr/>
          </p:nvSpPr>
          <p:spPr>
            <a:xfrm>
              <a:off x="4633325" y="734925"/>
              <a:ext cx="26650" cy="22875"/>
            </a:xfrm>
            <a:custGeom>
              <a:avLst/>
              <a:gdLst/>
              <a:ahLst/>
              <a:cxnLst/>
              <a:rect l="l" t="t" r="r" b="b"/>
              <a:pathLst>
                <a:path w="1066" h="915" extrusionOk="0">
                  <a:moveTo>
                    <a:pt x="543" y="0"/>
                  </a:moveTo>
                  <a:cubicBezTo>
                    <a:pt x="247" y="0"/>
                    <a:pt x="1" y="301"/>
                    <a:pt x="116" y="615"/>
                  </a:cubicBezTo>
                  <a:cubicBezTo>
                    <a:pt x="179" y="788"/>
                    <a:pt x="341" y="907"/>
                    <a:pt x="526" y="915"/>
                  </a:cubicBezTo>
                  <a:cubicBezTo>
                    <a:pt x="533" y="915"/>
                    <a:pt x="539" y="915"/>
                    <a:pt x="545" y="915"/>
                  </a:cubicBezTo>
                  <a:cubicBezTo>
                    <a:pt x="721" y="915"/>
                    <a:pt x="884" y="813"/>
                    <a:pt x="959" y="650"/>
                  </a:cubicBezTo>
                  <a:cubicBezTo>
                    <a:pt x="1066" y="422"/>
                    <a:pt x="967" y="150"/>
                    <a:pt x="737" y="44"/>
                  </a:cubicBezTo>
                  <a:cubicBezTo>
                    <a:pt x="672" y="14"/>
                    <a:pt x="606" y="0"/>
                    <a:pt x="5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3" name="Google Shape;12633;p18"/>
            <p:cNvSpPr/>
            <p:nvPr/>
          </p:nvSpPr>
          <p:spPr>
            <a:xfrm>
              <a:off x="4770450" y="764975"/>
              <a:ext cx="26650" cy="22900"/>
            </a:xfrm>
            <a:custGeom>
              <a:avLst/>
              <a:gdLst/>
              <a:ahLst/>
              <a:cxnLst/>
              <a:rect l="l" t="t" r="r" b="b"/>
              <a:pathLst>
                <a:path w="1066" h="916" extrusionOk="0">
                  <a:moveTo>
                    <a:pt x="544" y="1"/>
                  </a:moveTo>
                  <a:cubicBezTo>
                    <a:pt x="247" y="1"/>
                    <a:pt x="0" y="301"/>
                    <a:pt x="116" y="616"/>
                  </a:cubicBezTo>
                  <a:cubicBezTo>
                    <a:pt x="180" y="789"/>
                    <a:pt x="341" y="907"/>
                    <a:pt x="526" y="915"/>
                  </a:cubicBezTo>
                  <a:cubicBezTo>
                    <a:pt x="532" y="915"/>
                    <a:pt x="538" y="915"/>
                    <a:pt x="545" y="915"/>
                  </a:cubicBezTo>
                  <a:cubicBezTo>
                    <a:pt x="722" y="915"/>
                    <a:pt x="883" y="813"/>
                    <a:pt x="959" y="652"/>
                  </a:cubicBezTo>
                  <a:cubicBezTo>
                    <a:pt x="1066" y="422"/>
                    <a:pt x="966" y="151"/>
                    <a:pt x="738" y="45"/>
                  </a:cubicBezTo>
                  <a:cubicBezTo>
                    <a:pt x="673" y="15"/>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4" name="Google Shape;12634;p18"/>
            <p:cNvSpPr/>
            <p:nvPr/>
          </p:nvSpPr>
          <p:spPr>
            <a:xfrm>
              <a:off x="4679525" y="448325"/>
              <a:ext cx="67550" cy="60950"/>
            </a:xfrm>
            <a:custGeom>
              <a:avLst/>
              <a:gdLst/>
              <a:ahLst/>
              <a:cxnLst/>
              <a:rect l="l" t="t" r="r" b="b"/>
              <a:pathLst>
                <a:path w="2702" h="2438" extrusionOk="0">
                  <a:moveTo>
                    <a:pt x="1315" y="1"/>
                  </a:moveTo>
                  <a:cubicBezTo>
                    <a:pt x="1015" y="1"/>
                    <a:pt x="719" y="111"/>
                    <a:pt x="489" y="323"/>
                  </a:cubicBezTo>
                  <a:cubicBezTo>
                    <a:pt x="127" y="656"/>
                    <a:pt x="1" y="1175"/>
                    <a:pt x="171" y="1638"/>
                  </a:cubicBezTo>
                  <a:cubicBezTo>
                    <a:pt x="339" y="2099"/>
                    <a:pt x="771" y="2415"/>
                    <a:pt x="1264" y="2436"/>
                  </a:cubicBezTo>
                  <a:cubicBezTo>
                    <a:pt x="1281" y="2437"/>
                    <a:pt x="1298" y="2437"/>
                    <a:pt x="1316" y="2437"/>
                  </a:cubicBezTo>
                  <a:cubicBezTo>
                    <a:pt x="1787" y="2437"/>
                    <a:pt x="2219" y="2163"/>
                    <a:pt x="2419" y="1731"/>
                  </a:cubicBezTo>
                  <a:cubicBezTo>
                    <a:pt x="2702" y="1121"/>
                    <a:pt x="2437" y="398"/>
                    <a:pt x="1827" y="114"/>
                  </a:cubicBezTo>
                  <a:cubicBezTo>
                    <a:pt x="1663" y="38"/>
                    <a:pt x="1488" y="1"/>
                    <a:pt x="13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5" name="Google Shape;12635;p18"/>
            <p:cNvSpPr/>
            <p:nvPr/>
          </p:nvSpPr>
          <p:spPr>
            <a:xfrm>
              <a:off x="4285175" y="919950"/>
              <a:ext cx="35500" cy="30525"/>
            </a:xfrm>
            <a:custGeom>
              <a:avLst/>
              <a:gdLst/>
              <a:ahLst/>
              <a:cxnLst/>
              <a:rect l="l" t="t" r="r" b="b"/>
              <a:pathLst>
                <a:path w="1420" h="1221" extrusionOk="0">
                  <a:moveTo>
                    <a:pt x="724" y="1"/>
                  </a:moveTo>
                  <a:cubicBezTo>
                    <a:pt x="328" y="1"/>
                    <a:pt x="0" y="401"/>
                    <a:pt x="154" y="821"/>
                  </a:cubicBezTo>
                  <a:cubicBezTo>
                    <a:pt x="238" y="1053"/>
                    <a:pt x="454" y="1211"/>
                    <a:pt x="701" y="1220"/>
                  </a:cubicBezTo>
                  <a:cubicBezTo>
                    <a:pt x="710" y="1220"/>
                    <a:pt x="718" y="1220"/>
                    <a:pt x="727" y="1220"/>
                  </a:cubicBezTo>
                  <a:cubicBezTo>
                    <a:pt x="963" y="1220"/>
                    <a:pt x="1178" y="1083"/>
                    <a:pt x="1278" y="868"/>
                  </a:cubicBezTo>
                  <a:cubicBezTo>
                    <a:pt x="1419" y="563"/>
                    <a:pt x="1287" y="201"/>
                    <a:pt x="982" y="59"/>
                  </a:cubicBezTo>
                  <a:cubicBezTo>
                    <a:pt x="896" y="19"/>
                    <a:pt x="808"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6" name="Google Shape;12636;p18"/>
            <p:cNvSpPr/>
            <p:nvPr/>
          </p:nvSpPr>
          <p:spPr>
            <a:xfrm>
              <a:off x="5028125" y="991950"/>
              <a:ext cx="35500" cy="30525"/>
            </a:xfrm>
            <a:custGeom>
              <a:avLst/>
              <a:gdLst/>
              <a:ahLst/>
              <a:cxnLst/>
              <a:rect l="l" t="t" r="r" b="b"/>
              <a:pathLst>
                <a:path w="1420" h="1221" extrusionOk="0">
                  <a:moveTo>
                    <a:pt x="723" y="1"/>
                  </a:moveTo>
                  <a:cubicBezTo>
                    <a:pt x="328" y="1"/>
                    <a:pt x="0" y="401"/>
                    <a:pt x="154" y="821"/>
                  </a:cubicBezTo>
                  <a:cubicBezTo>
                    <a:pt x="238" y="1051"/>
                    <a:pt x="455" y="1209"/>
                    <a:pt x="700" y="1220"/>
                  </a:cubicBezTo>
                  <a:cubicBezTo>
                    <a:pt x="708" y="1220"/>
                    <a:pt x="717" y="1220"/>
                    <a:pt x="726" y="1220"/>
                  </a:cubicBezTo>
                  <a:cubicBezTo>
                    <a:pt x="962" y="1220"/>
                    <a:pt x="1178" y="1084"/>
                    <a:pt x="1278" y="868"/>
                  </a:cubicBezTo>
                  <a:cubicBezTo>
                    <a:pt x="1420" y="563"/>
                    <a:pt x="1287" y="200"/>
                    <a:pt x="982" y="59"/>
                  </a:cubicBezTo>
                  <a:cubicBezTo>
                    <a:pt x="896" y="19"/>
                    <a:pt x="808"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7" name="Google Shape;12637;p18"/>
            <p:cNvSpPr/>
            <p:nvPr/>
          </p:nvSpPr>
          <p:spPr>
            <a:xfrm>
              <a:off x="4092925" y="565600"/>
              <a:ext cx="17800" cy="15275"/>
            </a:xfrm>
            <a:custGeom>
              <a:avLst/>
              <a:gdLst/>
              <a:ahLst/>
              <a:cxnLst/>
              <a:rect l="l" t="t" r="r" b="b"/>
              <a:pathLst>
                <a:path w="712" h="611" extrusionOk="0">
                  <a:moveTo>
                    <a:pt x="363" y="0"/>
                  </a:moveTo>
                  <a:cubicBezTo>
                    <a:pt x="165" y="0"/>
                    <a:pt x="1" y="201"/>
                    <a:pt x="78" y="411"/>
                  </a:cubicBezTo>
                  <a:cubicBezTo>
                    <a:pt x="127" y="543"/>
                    <a:pt x="246" y="611"/>
                    <a:pt x="365" y="611"/>
                  </a:cubicBezTo>
                  <a:cubicBezTo>
                    <a:pt x="476" y="611"/>
                    <a:pt x="586" y="553"/>
                    <a:pt x="641" y="434"/>
                  </a:cubicBezTo>
                  <a:cubicBezTo>
                    <a:pt x="712" y="281"/>
                    <a:pt x="644" y="100"/>
                    <a:pt x="492" y="30"/>
                  </a:cubicBezTo>
                  <a:cubicBezTo>
                    <a:pt x="449" y="9"/>
                    <a:pt x="405" y="0"/>
                    <a:pt x="3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8" name="Google Shape;12638;p18"/>
            <p:cNvSpPr/>
            <p:nvPr/>
          </p:nvSpPr>
          <p:spPr>
            <a:xfrm>
              <a:off x="3642025" y="1175475"/>
              <a:ext cx="35525" cy="30500"/>
            </a:xfrm>
            <a:custGeom>
              <a:avLst/>
              <a:gdLst/>
              <a:ahLst/>
              <a:cxnLst/>
              <a:rect l="l" t="t" r="r" b="b"/>
              <a:pathLst>
                <a:path w="1421" h="1220" extrusionOk="0">
                  <a:moveTo>
                    <a:pt x="725" y="1"/>
                  </a:moveTo>
                  <a:cubicBezTo>
                    <a:pt x="329" y="1"/>
                    <a:pt x="0" y="401"/>
                    <a:pt x="155" y="821"/>
                  </a:cubicBezTo>
                  <a:cubicBezTo>
                    <a:pt x="239" y="1053"/>
                    <a:pt x="456" y="1210"/>
                    <a:pt x="702" y="1219"/>
                  </a:cubicBezTo>
                  <a:cubicBezTo>
                    <a:pt x="711" y="1220"/>
                    <a:pt x="720" y="1220"/>
                    <a:pt x="728" y="1220"/>
                  </a:cubicBezTo>
                  <a:cubicBezTo>
                    <a:pt x="965" y="1220"/>
                    <a:pt x="1179" y="1082"/>
                    <a:pt x="1279" y="868"/>
                  </a:cubicBezTo>
                  <a:cubicBezTo>
                    <a:pt x="1421" y="563"/>
                    <a:pt x="1289" y="200"/>
                    <a:pt x="983" y="59"/>
                  </a:cubicBezTo>
                  <a:cubicBezTo>
                    <a:pt x="897" y="19"/>
                    <a:pt x="809"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39" name="Google Shape;12639;p18"/>
            <p:cNvSpPr/>
            <p:nvPr/>
          </p:nvSpPr>
          <p:spPr>
            <a:xfrm>
              <a:off x="4375425" y="455725"/>
              <a:ext cx="38200" cy="32825"/>
            </a:xfrm>
            <a:custGeom>
              <a:avLst/>
              <a:gdLst/>
              <a:ahLst/>
              <a:cxnLst/>
              <a:rect l="l" t="t" r="r" b="b"/>
              <a:pathLst>
                <a:path w="1528" h="1313" extrusionOk="0">
                  <a:moveTo>
                    <a:pt x="779" y="0"/>
                  </a:moveTo>
                  <a:cubicBezTo>
                    <a:pt x="353" y="0"/>
                    <a:pt x="0" y="431"/>
                    <a:pt x="166" y="883"/>
                  </a:cubicBezTo>
                  <a:cubicBezTo>
                    <a:pt x="258" y="1131"/>
                    <a:pt x="489" y="1301"/>
                    <a:pt x="754" y="1312"/>
                  </a:cubicBezTo>
                  <a:cubicBezTo>
                    <a:pt x="763" y="1312"/>
                    <a:pt x="772" y="1312"/>
                    <a:pt x="780" y="1312"/>
                  </a:cubicBezTo>
                  <a:cubicBezTo>
                    <a:pt x="1036" y="1312"/>
                    <a:pt x="1269" y="1165"/>
                    <a:pt x="1376" y="933"/>
                  </a:cubicBezTo>
                  <a:cubicBezTo>
                    <a:pt x="1528" y="604"/>
                    <a:pt x="1385" y="215"/>
                    <a:pt x="1056" y="63"/>
                  </a:cubicBezTo>
                  <a:cubicBezTo>
                    <a:pt x="963" y="20"/>
                    <a:pt x="869"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0" name="Google Shape;12640;p18"/>
            <p:cNvSpPr/>
            <p:nvPr/>
          </p:nvSpPr>
          <p:spPr>
            <a:xfrm>
              <a:off x="4548975" y="492075"/>
              <a:ext cx="8250" cy="7125"/>
            </a:xfrm>
            <a:custGeom>
              <a:avLst/>
              <a:gdLst/>
              <a:ahLst/>
              <a:cxnLst/>
              <a:rect l="l" t="t" r="r" b="b"/>
              <a:pathLst>
                <a:path w="330" h="285" extrusionOk="0">
                  <a:moveTo>
                    <a:pt x="169" y="1"/>
                  </a:moveTo>
                  <a:cubicBezTo>
                    <a:pt x="77" y="1"/>
                    <a:pt x="0" y="93"/>
                    <a:pt x="36" y="191"/>
                  </a:cubicBezTo>
                  <a:cubicBezTo>
                    <a:pt x="59" y="253"/>
                    <a:pt x="113" y="284"/>
                    <a:pt x="168" y="284"/>
                  </a:cubicBezTo>
                  <a:cubicBezTo>
                    <a:pt x="220" y="284"/>
                    <a:pt x="271" y="257"/>
                    <a:pt x="298" y="202"/>
                  </a:cubicBezTo>
                  <a:cubicBezTo>
                    <a:pt x="329" y="131"/>
                    <a:pt x="299" y="47"/>
                    <a:pt x="228" y="14"/>
                  </a:cubicBezTo>
                  <a:cubicBezTo>
                    <a:pt x="208" y="5"/>
                    <a:pt x="188" y="1"/>
                    <a:pt x="1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1" name="Google Shape;12641;p18"/>
            <p:cNvSpPr/>
            <p:nvPr/>
          </p:nvSpPr>
          <p:spPr>
            <a:xfrm>
              <a:off x="4643550" y="338800"/>
              <a:ext cx="8250" cy="7100"/>
            </a:xfrm>
            <a:custGeom>
              <a:avLst/>
              <a:gdLst/>
              <a:ahLst/>
              <a:cxnLst/>
              <a:rect l="l" t="t" r="r" b="b"/>
              <a:pathLst>
                <a:path w="330" h="284" extrusionOk="0">
                  <a:moveTo>
                    <a:pt x="167" y="0"/>
                  </a:moveTo>
                  <a:cubicBezTo>
                    <a:pt x="75" y="0"/>
                    <a:pt x="0" y="94"/>
                    <a:pt x="35" y="190"/>
                  </a:cubicBezTo>
                  <a:cubicBezTo>
                    <a:pt x="57" y="252"/>
                    <a:pt x="113" y="284"/>
                    <a:pt x="169" y="284"/>
                  </a:cubicBezTo>
                  <a:cubicBezTo>
                    <a:pt x="220" y="284"/>
                    <a:pt x="272" y="257"/>
                    <a:pt x="298" y="202"/>
                  </a:cubicBezTo>
                  <a:cubicBezTo>
                    <a:pt x="329" y="130"/>
                    <a:pt x="299" y="46"/>
                    <a:pt x="229" y="14"/>
                  </a:cubicBezTo>
                  <a:cubicBezTo>
                    <a:pt x="208" y="5"/>
                    <a:pt x="187" y="0"/>
                    <a:pt x="1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2" name="Google Shape;12642;p18"/>
            <p:cNvSpPr/>
            <p:nvPr/>
          </p:nvSpPr>
          <p:spPr>
            <a:xfrm>
              <a:off x="4959725" y="521850"/>
              <a:ext cx="12450" cy="10650"/>
            </a:xfrm>
            <a:custGeom>
              <a:avLst/>
              <a:gdLst/>
              <a:ahLst/>
              <a:cxnLst/>
              <a:rect l="l" t="t" r="r" b="b"/>
              <a:pathLst>
                <a:path w="498" h="426" extrusionOk="0">
                  <a:moveTo>
                    <a:pt x="253" y="0"/>
                  </a:moveTo>
                  <a:cubicBezTo>
                    <a:pt x="115" y="0"/>
                    <a:pt x="1" y="140"/>
                    <a:pt x="55" y="286"/>
                  </a:cubicBezTo>
                  <a:cubicBezTo>
                    <a:pt x="89" y="378"/>
                    <a:pt x="172" y="425"/>
                    <a:pt x="255" y="425"/>
                  </a:cubicBezTo>
                  <a:cubicBezTo>
                    <a:pt x="332" y="425"/>
                    <a:pt x="409" y="385"/>
                    <a:pt x="448" y="302"/>
                  </a:cubicBezTo>
                  <a:cubicBezTo>
                    <a:pt x="497" y="195"/>
                    <a:pt x="451" y="69"/>
                    <a:pt x="344" y="21"/>
                  </a:cubicBezTo>
                  <a:cubicBezTo>
                    <a:pt x="313" y="7"/>
                    <a:pt x="283" y="0"/>
                    <a:pt x="25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3" name="Google Shape;12643;p18"/>
            <p:cNvSpPr/>
            <p:nvPr/>
          </p:nvSpPr>
          <p:spPr>
            <a:xfrm>
              <a:off x="5110175" y="729825"/>
              <a:ext cx="24775" cy="21300"/>
            </a:xfrm>
            <a:custGeom>
              <a:avLst/>
              <a:gdLst/>
              <a:ahLst/>
              <a:cxnLst/>
              <a:rect l="l" t="t" r="r" b="b"/>
              <a:pathLst>
                <a:path w="991" h="852" extrusionOk="0">
                  <a:moveTo>
                    <a:pt x="505" y="0"/>
                  </a:moveTo>
                  <a:cubicBezTo>
                    <a:pt x="229" y="0"/>
                    <a:pt x="0" y="279"/>
                    <a:pt x="108" y="573"/>
                  </a:cubicBezTo>
                  <a:cubicBezTo>
                    <a:pt x="176" y="758"/>
                    <a:pt x="341" y="852"/>
                    <a:pt x="507" y="852"/>
                  </a:cubicBezTo>
                  <a:cubicBezTo>
                    <a:pt x="661" y="852"/>
                    <a:pt x="816" y="770"/>
                    <a:pt x="893" y="605"/>
                  </a:cubicBezTo>
                  <a:cubicBezTo>
                    <a:pt x="990" y="393"/>
                    <a:pt x="899" y="140"/>
                    <a:pt x="685" y="41"/>
                  </a:cubicBezTo>
                  <a:cubicBezTo>
                    <a:pt x="625" y="13"/>
                    <a:pt x="564" y="0"/>
                    <a:pt x="50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4" name="Google Shape;12644;p18"/>
            <p:cNvSpPr/>
            <p:nvPr/>
          </p:nvSpPr>
          <p:spPr>
            <a:xfrm>
              <a:off x="5005700" y="429125"/>
              <a:ext cx="16525" cy="14225"/>
            </a:xfrm>
            <a:custGeom>
              <a:avLst/>
              <a:gdLst/>
              <a:ahLst/>
              <a:cxnLst/>
              <a:rect l="l" t="t" r="r" b="b"/>
              <a:pathLst>
                <a:path w="661" h="569" extrusionOk="0">
                  <a:moveTo>
                    <a:pt x="336" y="1"/>
                  </a:moveTo>
                  <a:cubicBezTo>
                    <a:pt x="152" y="1"/>
                    <a:pt x="0" y="187"/>
                    <a:pt x="71" y="383"/>
                  </a:cubicBezTo>
                  <a:cubicBezTo>
                    <a:pt x="116" y="506"/>
                    <a:pt x="227" y="569"/>
                    <a:pt x="338" y="569"/>
                  </a:cubicBezTo>
                  <a:cubicBezTo>
                    <a:pt x="441" y="569"/>
                    <a:pt x="543" y="514"/>
                    <a:pt x="594" y="404"/>
                  </a:cubicBezTo>
                  <a:cubicBezTo>
                    <a:pt x="660" y="262"/>
                    <a:pt x="599" y="94"/>
                    <a:pt x="457" y="28"/>
                  </a:cubicBezTo>
                  <a:cubicBezTo>
                    <a:pt x="417" y="9"/>
                    <a:pt x="376" y="1"/>
                    <a:pt x="3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5" name="Google Shape;12645;p18"/>
            <p:cNvSpPr/>
            <p:nvPr/>
          </p:nvSpPr>
          <p:spPr>
            <a:xfrm>
              <a:off x="4690750" y="899100"/>
              <a:ext cx="24850" cy="21375"/>
            </a:xfrm>
            <a:custGeom>
              <a:avLst/>
              <a:gdLst/>
              <a:ahLst/>
              <a:cxnLst/>
              <a:rect l="l" t="t" r="r" b="b"/>
              <a:pathLst>
                <a:path w="994" h="855" extrusionOk="0">
                  <a:moveTo>
                    <a:pt x="507" y="0"/>
                  </a:moveTo>
                  <a:cubicBezTo>
                    <a:pt x="229" y="0"/>
                    <a:pt x="0" y="280"/>
                    <a:pt x="107" y="575"/>
                  </a:cubicBezTo>
                  <a:cubicBezTo>
                    <a:pt x="175" y="760"/>
                    <a:pt x="341" y="854"/>
                    <a:pt x="508" y="854"/>
                  </a:cubicBezTo>
                  <a:cubicBezTo>
                    <a:pt x="662" y="854"/>
                    <a:pt x="817" y="773"/>
                    <a:pt x="894" y="608"/>
                  </a:cubicBezTo>
                  <a:cubicBezTo>
                    <a:pt x="993" y="394"/>
                    <a:pt x="900" y="140"/>
                    <a:pt x="688" y="41"/>
                  </a:cubicBezTo>
                  <a:cubicBezTo>
                    <a:pt x="627" y="13"/>
                    <a:pt x="566" y="0"/>
                    <a:pt x="5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6" name="Google Shape;12646;p18"/>
            <p:cNvSpPr/>
            <p:nvPr/>
          </p:nvSpPr>
          <p:spPr>
            <a:xfrm>
              <a:off x="4921575" y="878575"/>
              <a:ext cx="16575" cy="14275"/>
            </a:xfrm>
            <a:custGeom>
              <a:avLst/>
              <a:gdLst/>
              <a:ahLst/>
              <a:cxnLst/>
              <a:rect l="l" t="t" r="r" b="b"/>
              <a:pathLst>
                <a:path w="663" h="571" extrusionOk="0">
                  <a:moveTo>
                    <a:pt x="339" y="1"/>
                  </a:moveTo>
                  <a:cubicBezTo>
                    <a:pt x="154" y="1"/>
                    <a:pt x="0" y="187"/>
                    <a:pt x="72" y="383"/>
                  </a:cubicBezTo>
                  <a:cubicBezTo>
                    <a:pt x="118" y="507"/>
                    <a:pt x="229" y="570"/>
                    <a:pt x="340" y="570"/>
                  </a:cubicBezTo>
                  <a:cubicBezTo>
                    <a:pt x="444" y="570"/>
                    <a:pt x="547" y="516"/>
                    <a:pt x="598" y="405"/>
                  </a:cubicBezTo>
                  <a:cubicBezTo>
                    <a:pt x="663" y="262"/>
                    <a:pt x="601" y="94"/>
                    <a:pt x="460" y="28"/>
                  </a:cubicBezTo>
                  <a:cubicBezTo>
                    <a:pt x="419" y="9"/>
                    <a:pt x="378" y="1"/>
                    <a:pt x="3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7" name="Google Shape;12647;p18"/>
            <p:cNvSpPr/>
            <p:nvPr/>
          </p:nvSpPr>
          <p:spPr>
            <a:xfrm>
              <a:off x="4546000" y="863475"/>
              <a:ext cx="6450" cy="5550"/>
            </a:xfrm>
            <a:custGeom>
              <a:avLst/>
              <a:gdLst/>
              <a:ahLst/>
              <a:cxnLst/>
              <a:rect l="l" t="t" r="r" b="b"/>
              <a:pathLst>
                <a:path w="258" h="222" extrusionOk="0">
                  <a:moveTo>
                    <a:pt x="130" y="0"/>
                  </a:moveTo>
                  <a:cubicBezTo>
                    <a:pt x="59" y="0"/>
                    <a:pt x="0" y="73"/>
                    <a:pt x="27" y="149"/>
                  </a:cubicBezTo>
                  <a:cubicBezTo>
                    <a:pt x="44" y="197"/>
                    <a:pt x="88" y="222"/>
                    <a:pt x="131" y="222"/>
                  </a:cubicBezTo>
                  <a:cubicBezTo>
                    <a:pt x="171" y="222"/>
                    <a:pt x="211" y="201"/>
                    <a:pt x="230" y="158"/>
                  </a:cubicBezTo>
                  <a:cubicBezTo>
                    <a:pt x="257" y="103"/>
                    <a:pt x="233"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8" name="Google Shape;12648;p18"/>
            <p:cNvSpPr/>
            <p:nvPr/>
          </p:nvSpPr>
          <p:spPr>
            <a:xfrm>
              <a:off x="4563575" y="979575"/>
              <a:ext cx="6425" cy="5550"/>
            </a:xfrm>
            <a:custGeom>
              <a:avLst/>
              <a:gdLst/>
              <a:ahLst/>
              <a:cxnLst/>
              <a:rect l="l" t="t" r="r" b="b"/>
              <a:pathLst>
                <a:path w="257" h="222" extrusionOk="0">
                  <a:moveTo>
                    <a:pt x="130" y="1"/>
                  </a:moveTo>
                  <a:cubicBezTo>
                    <a:pt x="59" y="1"/>
                    <a:pt x="0" y="73"/>
                    <a:pt x="28" y="148"/>
                  </a:cubicBezTo>
                  <a:cubicBezTo>
                    <a:pt x="45" y="197"/>
                    <a:pt x="88" y="221"/>
                    <a:pt x="131" y="221"/>
                  </a:cubicBezTo>
                  <a:cubicBezTo>
                    <a:pt x="171" y="221"/>
                    <a:pt x="211" y="200"/>
                    <a:pt x="231" y="157"/>
                  </a:cubicBezTo>
                  <a:cubicBezTo>
                    <a:pt x="256" y="102"/>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49" name="Google Shape;12649;p18"/>
            <p:cNvSpPr/>
            <p:nvPr/>
          </p:nvSpPr>
          <p:spPr>
            <a:xfrm>
              <a:off x="4840025" y="980150"/>
              <a:ext cx="6450" cy="5550"/>
            </a:xfrm>
            <a:custGeom>
              <a:avLst/>
              <a:gdLst/>
              <a:ahLst/>
              <a:cxnLst/>
              <a:rect l="l" t="t" r="r" b="b"/>
              <a:pathLst>
                <a:path w="258" h="222" extrusionOk="0">
                  <a:moveTo>
                    <a:pt x="132" y="0"/>
                  </a:moveTo>
                  <a:cubicBezTo>
                    <a:pt x="60" y="0"/>
                    <a:pt x="1" y="73"/>
                    <a:pt x="29" y="149"/>
                  </a:cubicBezTo>
                  <a:cubicBezTo>
                    <a:pt x="46" y="197"/>
                    <a:pt x="89" y="221"/>
                    <a:pt x="132" y="221"/>
                  </a:cubicBezTo>
                  <a:cubicBezTo>
                    <a:pt x="172" y="221"/>
                    <a:pt x="212" y="200"/>
                    <a:pt x="232" y="157"/>
                  </a:cubicBezTo>
                  <a:cubicBezTo>
                    <a:pt x="258" y="103"/>
                    <a:pt x="233" y="37"/>
                    <a:pt x="179"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0" name="Google Shape;12650;p18"/>
            <p:cNvSpPr/>
            <p:nvPr/>
          </p:nvSpPr>
          <p:spPr>
            <a:xfrm>
              <a:off x="4248800" y="724025"/>
              <a:ext cx="6450" cy="5525"/>
            </a:xfrm>
            <a:custGeom>
              <a:avLst/>
              <a:gdLst/>
              <a:ahLst/>
              <a:cxnLst/>
              <a:rect l="l" t="t" r="r" b="b"/>
              <a:pathLst>
                <a:path w="258" h="221" extrusionOk="0">
                  <a:moveTo>
                    <a:pt x="130" y="0"/>
                  </a:moveTo>
                  <a:cubicBezTo>
                    <a:pt x="59" y="0"/>
                    <a:pt x="0" y="73"/>
                    <a:pt x="28" y="148"/>
                  </a:cubicBezTo>
                  <a:cubicBezTo>
                    <a:pt x="46" y="196"/>
                    <a:pt x="89" y="221"/>
                    <a:pt x="132" y="221"/>
                  </a:cubicBezTo>
                  <a:cubicBezTo>
                    <a:pt x="172" y="221"/>
                    <a:pt x="212" y="200"/>
                    <a:pt x="232" y="157"/>
                  </a:cubicBezTo>
                  <a:cubicBezTo>
                    <a:pt x="258" y="102"/>
                    <a:pt x="234" y="37"/>
                    <a:pt x="178" y="11"/>
                  </a:cubicBezTo>
                  <a:cubicBezTo>
                    <a:pt x="162"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1" name="Google Shape;12651;p18"/>
            <p:cNvSpPr/>
            <p:nvPr/>
          </p:nvSpPr>
          <p:spPr>
            <a:xfrm>
              <a:off x="4039650" y="878075"/>
              <a:ext cx="28950" cy="24900"/>
            </a:xfrm>
            <a:custGeom>
              <a:avLst/>
              <a:gdLst/>
              <a:ahLst/>
              <a:cxnLst/>
              <a:rect l="l" t="t" r="r" b="b"/>
              <a:pathLst>
                <a:path w="1158" h="996" extrusionOk="0">
                  <a:moveTo>
                    <a:pt x="591" y="0"/>
                  </a:moveTo>
                  <a:cubicBezTo>
                    <a:pt x="268" y="0"/>
                    <a:pt x="1" y="327"/>
                    <a:pt x="127" y="669"/>
                  </a:cubicBezTo>
                  <a:cubicBezTo>
                    <a:pt x="196" y="858"/>
                    <a:pt x="372" y="986"/>
                    <a:pt x="572" y="995"/>
                  </a:cubicBezTo>
                  <a:cubicBezTo>
                    <a:pt x="578" y="995"/>
                    <a:pt x="584" y="995"/>
                    <a:pt x="591" y="995"/>
                  </a:cubicBezTo>
                  <a:cubicBezTo>
                    <a:pt x="785" y="995"/>
                    <a:pt x="961" y="884"/>
                    <a:pt x="1044" y="708"/>
                  </a:cubicBezTo>
                  <a:cubicBezTo>
                    <a:pt x="1158" y="458"/>
                    <a:pt x="1050" y="164"/>
                    <a:pt x="802" y="48"/>
                  </a:cubicBezTo>
                  <a:cubicBezTo>
                    <a:pt x="731" y="15"/>
                    <a:pt x="660" y="0"/>
                    <a:pt x="5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2" name="Google Shape;12652;p18"/>
            <p:cNvSpPr/>
            <p:nvPr/>
          </p:nvSpPr>
          <p:spPr>
            <a:xfrm>
              <a:off x="3584800" y="401825"/>
              <a:ext cx="46875" cy="43950"/>
            </a:xfrm>
            <a:custGeom>
              <a:avLst/>
              <a:gdLst/>
              <a:ahLst/>
              <a:cxnLst/>
              <a:rect l="l" t="t" r="r" b="b"/>
              <a:pathLst>
                <a:path w="1875" h="1758" extrusionOk="0">
                  <a:moveTo>
                    <a:pt x="936" y="1"/>
                  </a:moveTo>
                  <a:cubicBezTo>
                    <a:pt x="862" y="1"/>
                    <a:pt x="788" y="10"/>
                    <a:pt x="714" y="29"/>
                  </a:cubicBezTo>
                  <a:cubicBezTo>
                    <a:pt x="372" y="119"/>
                    <a:pt x="116" y="408"/>
                    <a:pt x="66" y="759"/>
                  </a:cubicBezTo>
                  <a:cubicBezTo>
                    <a:pt x="0" y="1240"/>
                    <a:pt x="337" y="1684"/>
                    <a:pt x="818" y="1750"/>
                  </a:cubicBezTo>
                  <a:cubicBezTo>
                    <a:pt x="858" y="1755"/>
                    <a:pt x="898" y="1758"/>
                    <a:pt x="937" y="1758"/>
                  </a:cubicBezTo>
                  <a:cubicBezTo>
                    <a:pt x="1246" y="1758"/>
                    <a:pt x="1536" y="1595"/>
                    <a:pt x="1696" y="1323"/>
                  </a:cubicBezTo>
                  <a:cubicBezTo>
                    <a:pt x="1875" y="1016"/>
                    <a:pt x="1852" y="632"/>
                    <a:pt x="1637" y="349"/>
                  </a:cubicBezTo>
                  <a:cubicBezTo>
                    <a:pt x="1468" y="126"/>
                    <a:pt x="1207" y="1"/>
                    <a:pt x="9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3" name="Google Shape;12653;p18"/>
            <p:cNvSpPr/>
            <p:nvPr/>
          </p:nvSpPr>
          <p:spPr>
            <a:xfrm>
              <a:off x="3362875" y="1083450"/>
              <a:ext cx="44350" cy="41550"/>
            </a:xfrm>
            <a:custGeom>
              <a:avLst/>
              <a:gdLst/>
              <a:ahLst/>
              <a:cxnLst/>
              <a:rect l="l" t="t" r="r" b="b"/>
              <a:pathLst>
                <a:path w="1774" h="1662" extrusionOk="0">
                  <a:moveTo>
                    <a:pt x="888" y="0"/>
                  </a:moveTo>
                  <a:cubicBezTo>
                    <a:pt x="818" y="0"/>
                    <a:pt x="747" y="9"/>
                    <a:pt x="677" y="28"/>
                  </a:cubicBezTo>
                  <a:cubicBezTo>
                    <a:pt x="350" y="112"/>
                    <a:pt x="108" y="385"/>
                    <a:pt x="63" y="717"/>
                  </a:cubicBezTo>
                  <a:cubicBezTo>
                    <a:pt x="0" y="1171"/>
                    <a:pt x="319" y="1591"/>
                    <a:pt x="773" y="1654"/>
                  </a:cubicBezTo>
                  <a:cubicBezTo>
                    <a:pt x="810" y="1659"/>
                    <a:pt x="848" y="1661"/>
                    <a:pt x="885" y="1661"/>
                  </a:cubicBezTo>
                  <a:cubicBezTo>
                    <a:pt x="1178" y="1661"/>
                    <a:pt x="1453" y="1507"/>
                    <a:pt x="1604" y="1250"/>
                  </a:cubicBezTo>
                  <a:cubicBezTo>
                    <a:pt x="1774" y="959"/>
                    <a:pt x="1751" y="597"/>
                    <a:pt x="1548" y="328"/>
                  </a:cubicBezTo>
                  <a:cubicBezTo>
                    <a:pt x="1389" y="118"/>
                    <a:pt x="1143"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4" name="Google Shape;12654;p18"/>
            <p:cNvSpPr/>
            <p:nvPr/>
          </p:nvSpPr>
          <p:spPr>
            <a:xfrm>
              <a:off x="3490675" y="962875"/>
              <a:ext cx="27100" cy="22875"/>
            </a:xfrm>
            <a:custGeom>
              <a:avLst/>
              <a:gdLst/>
              <a:ahLst/>
              <a:cxnLst/>
              <a:rect l="l" t="t" r="r" b="b"/>
              <a:pathLst>
                <a:path w="1084" h="915" extrusionOk="0">
                  <a:moveTo>
                    <a:pt x="491" y="1"/>
                  </a:moveTo>
                  <a:cubicBezTo>
                    <a:pt x="278" y="1"/>
                    <a:pt x="69" y="147"/>
                    <a:pt x="35" y="395"/>
                  </a:cubicBezTo>
                  <a:cubicBezTo>
                    <a:pt x="0" y="645"/>
                    <a:pt x="176" y="875"/>
                    <a:pt x="425" y="910"/>
                  </a:cubicBezTo>
                  <a:cubicBezTo>
                    <a:pt x="448" y="913"/>
                    <a:pt x="470" y="914"/>
                    <a:pt x="492" y="914"/>
                  </a:cubicBezTo>
                  <a:cubicBezTo>
                    <a:pt x="857" y="914"/>
                    <a:pt x="1084" y="487"/>
                    <a:pt x="852" y="182"/>
                  </a:cubicBezTo>
                  <a:cubicBezTo>
                    <a:pt x="758" y="57"/>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5" name="Google Shape;12655;p18"/>
            <p:cNvSpPr/>
            <p:nvPr/>
          </p:nvSpPr>
          <p:spPr>
            <a:xfrm>
              <a:off x="3350775" y="974375"/>
              <a:ext cx="27100" cy="22875"/>
            </a:xfrm>
            <a:custGeom>
              <a:avLst/>
              <a:gdLst/>
              <a:ahLst/>
              <a:cxnLst/>
              <a:rect l="l" t="t" r="r" b="b"/>
              <a:pathLst>
                <a:path w="1084" h="915" extrusionOk="0">
                  <a:moveTo>
                    <a:pt x="490" y="0"/>
                  </a:moveTo>
                  <a:cubicBezTo>
                    <a:pt x="278" y="0"/>
                    <a:pt x="69" y="147"/>
                    <a:pt x="35" y="395"/>
                  </a:cubicBezTo>
                  <a:cubicBezTo>
                    <a:pt x="0" y="645"/>
                    <a:pt x="175" y="875"/>
                    <a:pt x="426" y="909"/>
                  </a:cubicBezTo>
                  <a:cubicBezTo>
                    <a:pt x="448" y="913"/>
                    <a:pt x="470" y="914"/>
                    <a:pt x="492" y="914"/>
                  </a:cubicBezTo>
                  <a:cubicBezTo>
                    <a:pt x="857" y="914"/>
                    <a:pt x="1084" y="487"/>
                    <a:pt x="851" y="182"/>
                  </a:cubicBezTo>
                  <a:cubicBezTo>
                    <a:pt x="757" y="57"/>
                    <a:pt x="623" y="0"/>
                    <a:pt x="4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6" name="Google Shape;12656;p18"/>
            <p:cNvSpPr/>
            <p:nvPr/>
          </p:nvSpPr>
          <p:spPr>
            <a:xfrm>
              <a:off x="3807100" y="588875"/>
              <a:ext cx="32525" cy="30475"/>
            </a:xfrm>
            <a:custGeom>
              <a:avLst/>
              <a:gdLst/>
              <a:ahLst/>
              <a:cxnLst/>
              <a:rect l="l" t="t" r="r" b="b"/>
              <a:pathLst>
                <a:path w="1301" h="1219" extrusionOk="0">
                  <a:moveTo>
                    <a:pt x="649" y="0"/>
                  </a:moveTo>
                  <a:cubicBezTo>
                    <a:pt x="598" y="0"/>
                    <a:pt x="547" y="7"/>
                    <a:pt x="496" y="20"/>
                  </a:cubicBezTo>
                  <a:cubicBezTo>
                    <a:pt x="257" y="83"/>
                    <a:pt x="80" y="283"/>
                    <a:pt x="47" y="526"/>
                  </a:cubicBezTo>
                  <a:cubicBezTo>
                    <a:pt x="0" y="860"/>
                    <a:pt x="233" y="1167"/>
                    <a:pt x="567" y="1213"/>
                  </a:cubicBezTo>
                  <a:cubicBezTo>
                    <a:pt x="594" y="1217"/>
                    <a:pt x="622" y="1219"/>
                    <a:pt x="649" y="1219"/>
                  </a:cubicBezTo>
                  <a:cubicBezTo>
                    <a:pt x="863" y="1219"/>
                    <a:pt x="1065" y="1105"/>
                    <a:pt x="1176" y="917"/>
                  </a:cubicBezTo>
                  <a:cubicBezTo>
                    <a:pt x="1300" y="704"/>
                    <a:pt x="1284" y="438"/>
                    <a:pt x="1135" y="241"/>
                  </a:cubicBezTo>
                  <a:cubicBezTo>
                    <a:pt x="1018" y="87"/>
                    <a:pt x="837"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7" name="Google Shape;12657;p18"/>
            <p:cNvSpPr/>
            <p:nvPr/>
          </p:nvSpPr>
          <p:spPr>
            <a:xfrm>
              <a:off x="3028375" y="826850"/>
              <a:ext cx="32475" cy="30500"/>
            </a:xfrm>
            <a:custGeom>
              <a:avLst/>
              <a:gdLst/>
              <a:ahLst/>
              <a:cxnLst/>
              <a:rect l="l" t="t" r="r" b="b"/>
              <a:pathLst>
                <a:path w="1299" h="1220" extrusionOk="0">
                  <a:moveTo>
                    <a:pt x="650" y="1"/>
                  </a:moveTo>
                  <a:cubicBezTo>
                    <a:pt x="599" y="1"/>
                    <a:pt x="546" y="8"/>
                    <a:pt x="495" y="21"/>
                  </a:cubicBezTo>
                  <a:cubicBezTo>
                    <a:pt x="256" y="83"/>
                    <a:pt x="78" y="283"/>
                    <a:pt x="45" y="528"/>
                  </a:cubicBezTo>
                  <a:cubicBezTo>
                    <a:pt x="0" y="860"/>
                    <a:pt x="233" y="1168"/>
                    <a:pt x="565" y="1213"/>
                  </a:cubicBezTo>
                  <a:cubicBezTo>
                    <a:pt x="594" y="1217"/>
                    <a:pt x="622" y="1219"/>
                    <a:pt x="650" y="1219"/>
                  </a:cubicBezTo>
                  <a:cubicBezTo>
                    <a:pt x="865" y="1219"/>
                    <a:pt x="1065" y="1106"/>
                    <a:pt x="1174" y="917"/>
                  </a:cubicBezTo>
                  <a:cubicBezTo>
                    <a:pt x="1299" y="705"/>
                    <a:pt x="1284" y="439"/>
                    <a:pt x="1133" y="242"/>
                  </a:cubicBezTo>
                  <a:cubicBezTo>
                    <a:pt x="1017" y="88"/>
                    <a:pt x="837" y="1"/>
                    <a:pt x="6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8" name="Google Shape;12658;p18"/>
            <p:cNvSpPr/>
            <p:nvPr/>
          </p:nvSpPr>
          <p:spPr>
            <a:xfrm>
              <a:off x="4066475" y="972325"/>
              <a:ext cx="18100" cy="15250"/>
            </a:xfrm>
            <a:custGeom>
              <a:avLst/>
              <a:gdLst/>
              <a:ahLst/>
              <a:cxnLst/>
              <a:rect l="l" t="t" r="r" b="b"/>
              <a:pathLst>
                <a:path w="724" h="610" extrusionOk="0">
                  <a:moveTo>
                    <a:pt x="328" y="0"/>
                  </a:moveTo>
                  <a:cubicBezTo>
                    <a:pt x="186" y="0"/>
                    <a:pt x="47" y="98"/>
                    <a:pt x="23" y="264"/>
                  </a:cubicBezTo>
                  <a:cubicBezTo>
                    <a:pt x="1" y="431"/>
                    <a:pt x="118" y="584"/>
                    <a:pt x="283" y="607"/>
                  </a:cubicBezTo>
                  <a:cubicBezTo>
                    <a:pt x="299" y="609"/>
                    <a:pt x="314" y="610"/>
                    <a:pt x="328" y="610"/>
                  </a:cubicBezTo>
                  <a:cubicBezTo>
                    <a:pt x="572" y="610"/>
                    <a:pt x="724" y="325"/>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59" name="Google Shape;12659;p18"/>
            <p:cNvSpPr/>
            <p:nvPr/>
          </p:nvSpPr>
          <p:spPr>
            <a:xfrm>
              <a:off x="3391250" y="372825"/>
              <a:ext cx="27100" cy="22900"/>
            </a:xfrm>
            <a:custGeom>
              <a:avLst/>
              <a:gdLst/>
              <a:ahLst/>
              <a:cxnLst/>
              <a:rect l="l" t="t" r="r" b="b"/>
              <a:pathLst>
                <a:path w="1084" h="916" extrusionOk="0">
                  <a:moveTo>
                    <a:pt x="491" y="0"/>
                  </a:moveTo>
                  <a:cubicBezTo>
                    <a:pt x="278" y="0"/>
                    <a:pt x="69" y="147"/>
                    <a:pt x="35" y="395"/>
                  </a:cubicBezTo>
                  <a:cubicBezTo>
                    <a:pt x="0" y="646"/>
                    <a:pt x="176" y="876"/>
                    <a:pt x="425" y="911"/>
                  </a:cubicBezTo>
                  <a:cubicBezTo>
                    <a:pt x="448" y="914"/>
                    <a:pt x="470" y="915"/>
                    <a:pt x="492" y="915"/>
                  </a:cubicBezTo>
                  <a:cubicBezTo>
                    <a:pt x="857" y="915"/>
                    <a:pt x="1084" y="488"/>
                    <a:pt x="852" y="182"/>
                  </a:cubicBezTo>
                  <a:cubicBezTo>
                    <a:pt x="758" y="57"/>
                    <a:pt x="623" y="0"/>
                    <a:pt x="4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0" name="Google Shape;12660;p18"/>
            <p:cNvSpPr/>
            <p:nvPr/>
          </p:nvSpPr>
          <p:spPr>
            <a:xfrm>
              <a:off x="3207575" y="442650"/>
              <a:ext cx="18050" cy="15300"/>
            </a:xfrm>
            <a:custGeom>
              <a:avLst/>
              <a:gdLst/>
              <a:ahLst/>
              <a:cxnLst/>
              <a:rect l="l" t="t" r="r" b="b"/>
              <a:pathLst>
                <a:path w="722" h="612" extrusionOk="0">
                  <a:moveTo>
                    <a:pt x="326" y="0"/>
                  </a:moveTo>
                  <a:cubicBezTo>
                    <a:pt x="184" y="0"/>
                    <a:pt x="45" y="98"/>
                    <a:pt x="23" y="264"/>
                  </a:cubicBezTo>
                  <a:cubicBezTo>
                    <a:pt x="0" y="431"/>
                    <a:pt x="116" y="584"/>
                    <a:pt x="283" y="608"/>
                  </a:cubicBezTo>
                  <a:cubicBezTo>
                    <a:pt x="297" y="610"/>
                    <a:pt x="312" y="611"/>
                    <a:pt x="326" y="611"/>
                  </a:cubicBezTo>
                  <a:cubicBezTo>
                    <a:pt x="570" y="611"/>
                    <a:pt x="722" y="326"/>
                    <a:pt x="567" y="121"/>
                  </a:cubicBezTo>
                  <a:cubicBezTo>
                    <a:pt x="504" y="38"/>
                    <a:pt x="415" y="0"/>
                    <a:pt x="3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1" name="Google Shape;12661;p18"/>
            <p:cNvSpPr/>
            <p:nvPr/>
          </p:nvSpPr>
          <p:spPr>
            <a:xfrm>
              <a:off x="3806750" y="1146150"/>
              <a:ext cx="34975" cy="32775"/>
            </a:xfrm>
            <a:custGeom>
              <a:avLst/>
              <a:gdLst/>
              <a:ahLst/>
              <a:cxnLst/>
              <a:rect l="l" t="t" r="r" b="b"/>
              <a:pathLst>
                <a:path w="1399" h="1311" extrusionOk="0">
                  <a:moveTo>
                    <a:pt x="700" y="0"/>
                  </a:moveTo>
                  <a:cubicBezTo>
                    <a:pt x="645" y="0"/>
                    <a:pt x="588" y="7"/>
                    <a:pt x="533" y="22"/>
                  </a:cubicBezTo>
                  <a:cubicBezTo>
                    <a:pt x="277" y="88"/>
                    <a:pt x="86" y="303"/>
                    <a:pt x="50" y="566"/>
                  </a:cubicBezTo>
                  <a:cubicBezTo>
                    <a:pt x="1" y="925"/>
                    <a:pt x="252" y="1256"/>
                    <a:pt x="609" y="1304"/>
                  </a:cubicBezTo>
                  <a:cubicBezTo>
                    <a:pt x="640" y="1308"/>
                    <a:pt x="670" y="1310"/>
                    <a:pt x="699" y="1310"/>
                  </a:cubicBezTo>
                  <a:cubicBezTo>
                    <a:pt x="930" y="1310"/>
                    <a:pt x="1146" y="1189"/>
                    <a:pt x="1265" y="987"/>
                  </a:cubicBezTo>
                  <a:cubicBezTo>
                    <a:pt x="1399" y="757"/>
                    <a:pt x="1382" y="472"/>
                    <a:pt x="1221" y="260"/>
                  </a:cubicBezTo>
                  <a:cubicBezTo>
                    <a:pt x="1095" y="94"/>
                    <a:pt x="902" y="0"/>
                    <a:pt x="70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2" name="Google Shape;12662;p18"/>
            <p:cNvSpPr/>
            <p:nvPr/>
          </p:nvSpPr>
          <p:spPr>
            <a:xfrm>
              <a:off x="3662275" y="1182950"/>
              <a:ext cx="8450" cy="7125"/>
            </a:xfrm>
            <a:custGeom>
              <a:avLst/>
              <a:gdLst/>
              <a:ahLst/>
              <a:cxnLst/>
              <a:rect l="l" t="t" r="r" b="b"/>
              <a:pathLst>
                <a:path w="338" h="285" extrusionOk="0">
                  <a:moveTo>
                    <a:pt x="152" y="1"/>
                  </a:moveTo>
                  <a:cubicBezTo>
                    <a:pt x="87" y="1"/>
                    <a:pt x="22" y="46"/>
                    <a:pt x="11" y="124"/>
                  </a:cubicBezTo>
                  <a:cubicBezTo>
                    <a:pt x="1" y="200"/>
                    <a:pt x="55" y="273"/>
                    <a:pt x="133" y="283"/>
                  </a:cubicBezTo>
                  <a:cubicBezTo>
                    <a:pt x="140" y="284"/>
                    <a:pt x="146" y="284"/>
                    <a:pt x="153" y="284"/>
                  </a:cubicBezTo>
                  <a:cubicBezTo>
                    <a:pt x="266" y="284"/>
                    <a:pt x="338" y="153"/>
                    <a:pt x="265" y="58"/>
                  </a:cubicBezTo>
                  <a:cubicBezTo>
                    <a:pt x="236" y="19"/>
                    <a:pt x="194" y="1"/>
                    <a:pt x="15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3" name="Google Shape;12663;p18"/>
            <p:cNvSpPr/>
            <p:nvPr/>
          </p:nvSpPr>
          <p:spPr>
            <a:xfrm>
              <a:off x="3038325" y="1108950"/>
              <a:ext cx="25175" cy="21300"/>
            </a:xfrm>
            <a:custGeom>
              <a:avLst/>
              <a:gdLst/>
              <a:ahLst/>
              <a:cxnLst/>
              <a:rect l="l" t="t" r="r" b="b"/>
              <a:pathLst>
                <a:path w="1007" h="852" extrusionOk="0">
                  <a:moveTo>
                    <a:pt x="455" y="0"/>
                  </a:moveTo>
                  <a:cubicBezTo>
                    <a:pt x="257" y="0"/>
                    <a:pt x="63" y="136"/>
                    <a:pt x="32" y="368"/>
                  </a:cubicBezTo>
                  <a:cubicBezTo>
                    <a:pt x="0" y="601"/>
                    <a:pt x="163" y="814"/>
                    <a:pt x="396" y="847"/>
                  </a:cubicBezTo>
                  <a:cubicBezTo>
                    <a:pt x="416" y="850"/>
                    <a:pt x="437" y="851"/>
                    <a:pt x="457" y="851"/>
                  </a:cubicBezTo>
                  <a:cubicBezTo>
                    <a:pt x="796" y="851"/>
                    <a:pt x="1007" y="455"/>
                    <a:pt x="791" y="169"/>
                  </a:cubicBezTo>
                  <a:cubicBezTo>
                    <a:pt x="703" y="53"/>
                    <a:pt x="578" y="0"/>
                    <a:pt x="4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4" name="Google Shape;12664;p18"/>
            <p:cNvSpPr/>
            <p:nvPr/>
          </p:nvSpPr>
          <p:spPr>
            <a:xfrm>
              <a:off x="3269150" y="891025"/>
              <a:ext cx="25300" cy="21350"/>
            </a:xfrm>
            <a:custGeom>
              <a:avLst/>
              <a:gdLst/>
              <a:ahLst/>
              <a:cxnLst/>
              <a:rect l="l" t="t" r="r" b="b"/>
              <a:pathLst>
                <a:path w="1012" h="854" extrusionOk="0">
                  <a:moveTo>
                    <a:pt x="459" y="0"/>
                  </a:moveTo>
                  <a:cubicBezTo>
                    <a:pt x="260" y="0"/>
                    <a:pt x="65" y="138"/>
                    <a:pt x="34" y="370"/>
                  </a:cubicBezTo>
                  <a:cubicBezTo>
                    <a:pt x="1" y="603"/>
                    <a:pt x="165" y="818"/>
                    <a:pt x="397" y="850"/>
                  </a:cubicBezTo>
                  <a:cubicBezTo>
                    <a:pt x="419" y="853"/>
                    <a:pt x="440" y="854"/>
                    <a:pt x="460" y="854"/>
                  </a:cubicBezTo>
                  <a:cubicBezTo>
                    <a:pt x="800" y="854"/>
                    <a:pt x="1011" y="455"/>
                    <a:pt x="796" y="170"/>
                  </a:cubicBezTo>
                  <a:cubicBezTo>
                    <a:pt x="708" y="54"/>
                    <a:pt x="582" y="0"/>
                    <a:pt x="4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5" name="Google Shape;12665;p18"/>
            <p:cNvSpPr/>
            <p:nvPr/>
          </p:nvSpPr>
          <p:spPr>
            <a:xfrm>
              <a:off x="3183750" y="917025"/>
              <a:ext cx="16875" cy="14250"/>
            </a:xfrm>
            <a:custGeom>
              <a:avLst/>
              <a:gdLst/>
              <a:ahLst/>
              <a:cxnLst/>
              <a:rect l="l" t="t" r="r" b="b"/>
              <a:pathLst>
                <a:path w="675" h="570" extrusionOk="0">
                  <a:moveTo>
                    <a:pt x="305" y="1"/>
                  </a:moveTo>
                  <a:cubicBezTo>
                    <a:pt x="173" y="1"/>
                    <a:pt x="43" y="92"/>
                    <a:pt x="21" y="247"/>
                  </a:cubicBezTo>
                  <a:cubicBezTo>
                    <a:pt x="0" y="403"/>
                    <a:pt x="110" y="546"/>
                    <a:pt x="265" y="567"/>
                  </a:cubicBezTo>
                  <a:cubicBezTo>
                    <a:pt x="279" y="569"/>
                    <a:pt x="292" y="570"/>
                    <a:pt x="306" y="570"/>
                  </a:cubicBezTo>
                  <a:cubicBezTo>
                    <a:pt x="533" y="570"/>
                    <a:pt x="674" y="303"/>
                    <a:pt x="529" y="113"/>
                  </a:cubicBezTo>
                  <a:cubicBezTo>
                    <a:pt x="471" y="36"/>
                    <a:pt x="387" y="1"/>
                    <a:pt x="3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6" name="Google Shape;12666;p18"/>
            <p:cNvSpPr/>
            <p:nvPr/>
          </p:nvSpPr>
          <p:spPr>
            <a:xfrm>
              <a:off x="3558125" y="828300"/>
              <a:ext cx="6575" cy="5550"/>
            </a:xfrm>
            <a:custGeom>
              <a:avLst/>
              <a:gdLst/>
              <a:ahLst/>
              <a:cxnLst/>
              <a:rect l="l" t="t" r="r" b="b"/>
              <a:pathLst>
                <a:path w="263" h="222" extrusionOk="0">
                  <a:moveTo>
                    <a:pt x="119" y="1"/>
                  </a:moveTo>
                  <a:cubicBezTo>
                    <a:pt x="68" y="1"/>
                    <a:pt x="17" y="36"/>
                    <a:pt x="9" y="95"/>
                  </a:cubicBezTo>
                  <a:cubicBezTo>
                    <a:pt x="0" y="156"/>
                    <a:pt x="42" y="213"/>
                    <a:pt x="104" y="220"/>
                  </a:cubicBezTo>
                  <a:cubicBezTo>
                    <a:pt x="109" y="221"/>
                    <a:pt x="115" y="221"/>
                    <a:pt x="120" y="221"/>
                  </a:cubicBezTo>
                  <a:cubicBezTo>
                    <a:pt x="207" y="221"/>
                    <a:pt x="263" y="118"/>
                    <a:pt x="206" y="44"/>
                  </a:cubicBezTo>
                  <a:cubicBezTo>
                    <a:pt x="184" y="14"/>
                    <a:pt x="151" y="1"/>
                    <a:pt x="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7" name="Google Shape;12667;p18"/>
            <p:cNvSpPr/>
            <p:nvPr/>
          </p:nvSpPr>
          <p:spPr>
            <a:xfrm>
              <a:off x="3510325" y="849300"/>
              <a:ext cx="6550" cy="5550"/>
            </a:xfrm>
            <a:custGeom>
              <a:avLst/>
              <a:gdLst/>
              <a:ahLst/>
              <a:cxnLst/>
              <a:rect l="l" t="t" r="r" b="b"/>
              <a:pathLst>
                <a:path w="262" h="222" extrusionOk="0">
                  <a:moveTo>
                    <a:pt x="118" y="1"/>
                  </a:moveTo>
                  <a:cubicBezTo>
                    <a:pt x="67" y="1"/>
                    <a:pt x="17" y="36"/>
                    <a:pt x="9" y="96"/>
                  </a:cubicBezTo>
                  <a:cubicBezTo>
                    <a:pt x="0" y="156"/>
                    <a:pt x="42" y="211"/>
                    <a:pt x="102" y="220"/>
                  </a:cubicBezTo>
                  <a:cubicBezTo>
                    <a:pt x="108" y="221"/>
                    <a:pt x="113" y="222"/>
                    <a:pt x="119" y="222"/>
                  </a:cubicBezTo>
                  <a:cubicBezTo>
                    <a:pt x="207" y="222"/>
                    <a:pt x="261" y="118"/>
                    <a:pt x="206" y="45"/>
                  </a:cubicBezTo>
                  <a:cubicBezTo>
                    <a:pt x="183" y="14"/>
                    <a:pt x="150" y="1"/>
                    <a:pt x="1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8" name="Google Shape;12668;p18"/>
            <p:cNvSpPr/>
            <p:nvPr/>
          </p:nvSpPr>
          <p:spPr>
            <a:xfrm>
              <a:off x="2971550" y="778475"/>
              <a:ext cx="6600" cy="5550"/>
            </a:xfrm>
            <a:custGeom>
              <a:avLst/>
              <a:gdLst/>
              <a:ahLst/>
              <a:cxnLst/>
              <a:rect l="l" t="t" r="r" b="b"/>
              <a:pathLst>
                <a:path w="264" h="222" extrusionOk="0">
                  <a:moveTo>
                    <a:pt x="119" y="0"/>
                  </a:moveTo>
                  <a:cubicBezTo>
                    <a:pt x="68" y="0"/>
                    <a:pt x="18" y="35"/>
                    <a:pt x="10" y="95"/>
                  </a:cubicBezTo>
                  <a:cubicBezTo>
                    <a:pt x="1" y="156"/>
                    <a:pt x="43" y="211"/>
                    <a:pt x="104" y="220"/>
                  </a:cubicBezTo>
                  <a:cubicBezTo>
                    <a:pt x="110" y="221"/>
                    <a:pt x="115" y="221"/>
                    <a:pt x="120" y="221"/>
                  </a:cubicBezTo>
                  <a:cubicBezTo>
                    <a:pt x="207" y="221"/>
                    <a:pt x="263" y="118"/>
                    <a:pt x="206" y="44"/>
                  </a:cubicBezTo>
                  <a:cubicBezTo>
                    <a:pt x="184"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69" name="Google Shape;12669;p18"/>
            <p:cNvSpPr/>
            <p:nvPr/>
          </p:nvSpPr>
          <p:spPr>
            <a:xfrm>
              <a:off x="3883150" y="874425"/>
              <a:ext cx="6600" cy="5525"/>
            </a:xfrm>
            <a:custGeom>
              <a:avLst/>
              <a:gdLst/>
              <a:ahLst/>
              <a:cxnLst/>
              <a:rect l="l" t="t" r="r" b="b"/>
              <a:pathLst>
                <a:path w="264" h="221" extrusionOk="0">
                  <a:moveTo>
                    <a:pt x="120" y="0"/>
                  </a:moveTo>
                  <a:cubicBezTo>
                    <a:pt x="69" y="0"/>
                    <a:pt x="18" y="36"/>
                    <a:pt x="9" y="96"/>
                  </a:cubicBezTo>
                  <a:cubicBezTo>
                    <a:pt x="0" y="156"/>
                    <a:pt x="43" y="212"/>
                    <a:pt x="103" y="219"/>
                  </a:cubicBezTo>
                  <a:cubicBezTo>
                    <a:pt x="108" y="220"/>
                    <a:pt x="114" y="221"/>
                    <a:pt x="119" y="221"/>
                  </a:cubicBezTo>
                  <a:cubicBezTo>
                    <a:pt x="207" y="221"/>
                    <a:pt x="263" y="117"/>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0" name="Google Shape;12670;p18"/>
            <p:cNvSpPr/>
            <p:nvPr/>
          </p:nvSpPr>
          <p:spPr>
            <a:xfrm>
              <a:off x="4013775" y="650200"/>
              <a:ext cx="29450" cy="24900"/>
            </a:xfrm>
            <a:custGeom>
              <a:avLst/>
              <a:gdLst/>
              <a:ahLst/>
              <a:cxnLst/>
              <a:rect l="l" t="t" r="r" b="b"/>
              <a:pathLst>
                <a:path w="1178" h="996" extrusionOk="0">
                  <a:moveTo>
                    <a:pt x="533" y="1"/>
                  </a:moveTo>
                  <a:cubicBezTo>
                    <a:pt x="302" y="1"/>
                    <a:pt x="75" y="160"/>
                    <a:pt x="38" y="430"/>
                  </a:cubicBezTo>
                  <a:cubicBezTo>
                    <a:pt x="0" y="702"/>
                    <a:pt x="189" y="953"/>
                    <a:pt x="463" y="991"/>
                  </a:cubicBezTo>
                  <a:cubicBezTo>
                    <a:pt x="487" y="994"/>
                    <a:pt x="510" y="996"/>
                    <a:pt x="533" y="996"/>
                  </a:cubicBezTo>
                  <a:cubicBezTo>
                    <a:pt x="930" y="996"/>
                    <a:pt x="1177" y="531"/>
                    <a:pt x="924" y="197"/>
                  </a:cubicBezTo>
                  <a:cubicBezTo>
                    <a:pt x="822" y="62"/>
                    <a:pt x="677" y="1"/>
                    <a:pt x="53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1" name="Google Shape;12671;p18"/>
            <p:cNvSpPr/>
            <p:nvPr/>
          </p:nvSpPr>
          <p:spPr>
            <a:xfrm>
              <a:off x="3719025" y="915900"/>
              <a:ext cx="15125" cy="13025"/>
            </a:xfrm>
            <a:custGeom>
              <a:avLst/>
              <a:gdLst/>
              <a:ahLst/>
              <a:cxnLst/>
              <a:rect l="l" t="t" r="r" b="b"/>
              <a:pathLst>
                <a:path w="605" h="521" extrusionOk="0">
                  <a:moveTo>
                    <a:pt x="308" y="1"/>
                  </a:moveTo>
                  <a:cubicBezTo>
                    <a:pt x="140" y="1"/>
                    <a:pt x="1" y="171"/>
                    <a:pt x="66" y="351"/>
                  </a:cubicBezTo>
                  <a:cubicBezTo>
                    <a:pt x="108" y="463"/>
                    <a:pt x="208" y="520"/>
                    <a:pt x="309" y="520"/>
                  </a:cubicBezTo>
                  <a:cubicBezTo>
                    <a:pt x="403" y="520"/>
                    <a:pt x="497" y="471"/>
                    <a:pt x="544" y="370"/>
                  </a:cubicBezTo>
                  <a:cubicBezTo>
                    <a:pt x="604" y="241"/>
                    <a:pt x="549" y="86"/>
                    <a:pt x="418" y="26"/>
                  </a:cubicBezTo>
                  <a:cubicBezTo>
                    <a:pt x="381" y="9"/>
                    <a:pt x="344" y="1"/>
                    <a:pt x="3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2" name="Google Shape;12672;p18"/>
            <p:cNvSpPr/>
            <p:nvPr/>
          </p:nvSpPr>
          <p:spPr>
            <a:xfrm>
              <a:off x="3961250" y="1032550"/>
              <a:ext cx="30250" cy="25975"/>
            </a:xfrm>
            <a:custGeom>
              <a:avLst/>
              <a:gdLst/>
              <a:ahLst/>
              <a:cxnLst/>
              <a:rect l="l" t="t" r="r" b="b"/>
              <a:pathLst>
                <a:path w="1210" h="1039" extrusionOk="0">
                  <a:moveTo>
                    <a:pt x="616" y="1"/>
                  </a:moveTo>
                  <a:cubicBezTo>
                    <a:pt x="279" y="1"/>
                    <a:pt x="1" y="341"/>
                    <a:pt x="132" y="699"/>
                  </a:cubicBezTo>
                  <a:cubicBezTo>
                    <a:pt x="204" y="896"/>
                    <a:pt x="388" y="1029"/>
                    <a:pt x="596" y="1038"/>
                  </a:cubicBezTo>
                  <a:cubicBezTo>
                    <a:pt x="604" y="1039"/>
                    <a:pt x="611" y="1039"/>
                    <a:pt x="619" y="1039"/>
                  </a:cubicBezTo>
                  <a:cubicBezTo>
                    <a:pt x="821" y="1039"/>
                    <a:pt x="1004" y="922"/>
                    <a:pt x="1088" y="739"/>
                  </a:cubicBezTo>
                  <a:cubicBezTo>
                    <a:pt x="1210" y="479"/>
                    <a:pt x="1097" y="171"/>
                    <a:pt x="837" y="51"/>
                  </a:cubicBezTo>
                  <a:cubicBezTo>
                    <a:pt x="763" y="16"/>
                    <a:pt x="688" y="1"/>
                    <a:pt x="6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3" name="Google Shape;12673;p18"/>
            <p:cNvSpPr/>
            <p:nvPr/>
          </p:nvSpPr>
          <p:spPr>
            <a:xfrm>
              <a:off x="4122925" y="1288225"/>
              <a:ext cx="37775" cy="32450"/>
            </a:xfrm>
            <a:custGeom>
              <a:avLst/>
              <a:gdLst/>
              <a:ahLst/>
              <a:cxnLst/>
              <a:rect l="l" t="t" r="r" b="b"/>
              <a:pathLst>
                <a:path w="1511" h="1298" extrusionOk="0">
                  <a:moveTo>
                    <a:pt x="770" y="0"/>
                  </a:moveTo>
                  <a:cubicBezTo>
                    <a:pt x="349" y="0"/>
                    <a:pt x="1" y="426"/>
                    <a:pt x="164" y="873"/>
                  </a:cubicBezTo>
                  <a:cubicBezTo>
                    <a:pt x="254" y="1118"/>
                    <a:pt x="483" y="1286"/>
                    <a:pt x="744" y="1297"/>
                  </a:cubicBezTo>
                  <a:cubicBezTo>
                    <a:pt x="753" y="1297"/>
                    <a:pt x="762" y="1297"/>
                    <a:pt x="771" y="1297"/>
                  </a:cubicBezTo>
                  <a:cubicBezTo>
                    <a:pt x="1024" y="1297"/>
                    <a:pt x="1253" y="1152"/>
                    <a:pt x="1359" y="922"/>
                  </a:cubicBezTo>
                  <a:cubicBezTo>
                    <a:pt x="1511" y="598"/>
                    <a:pt x="1370" y="213"/>
                    <a:pt x="1045" y="63"/>
                  </a:cubicBezTo>
                  <a:cubicBezTo>
                    <a:pt x="953" y="20"/>
                    <a:pt x="860" y="0"/>
                    <a:pt x="77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4" name="Google Shape;12674;p18"/>
            <p:cNvSpPr/>
            <p:nvPr/>
          </p:nvSpPr>
          <p:spPr>
            <a:xfrm>
              <a:off x="4426950" y="508625"/>
              <a:ext cx="35500" cy="30525"/>
            </a:xfrm>
            <a:custGeom>
              <a:avLst/>
              <a:gdLst/>
              <a:ahLst/>
              <a:cxnLst/>
              <a:rect l="l" t="t" r="r" b="b"/>
              <a:pathLst>
                <a:path w="1420" h="1221" extrusionOk="0">
                  <a:moveTo>
                    <a:pt x="723" y="1"/>
                  </a:moveTo>
                  <a:cubicBezTo>
                    <a:pt x="328" y="1"/>
                    <a:pt x="0" y="401"/>
                    <a:pt x="154" y="821"/>
                  </a:cubicBezTo>
                  <a:cubicBezTo>
                    <a:pt x="239" y="1052"/>
                    <a:pt x="454" y="1210"/>
                    <a:pt x="701" y="1220"/>
                  </a:cubicBezTo>
                  <a:cubicBezTo>
                    <a:pt x="709" y="1221"/>
                    <a:pt x="716" y="1221"/>
                    <a:pt x="724" y="1221"/>
                  </a:cubicBezTo>
                  <a:cubicBezTo>
                    <a:pt x="961" y="1221"/>
                    <a:pt x="1178" y="1084"/>
                    <a:pt x="1278" y="867"/>
                  </a:cubicBezTo>
                  <a:cubicBezTo>
                    <a:pt x="1419" y="562"/>
                    <a:pt x="1287" y="201"/>
                    <a:pt x="982" y="60"/>
                  </a:cubicBezTo>
                  <a:cubicBezTo>
                    <a:pt x="895" y="19"/>
                    <a:pt x="807" y="1"/>
                    <a:pt x="7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5" name="Google Shape;12675;p18"/>
            <p:cNvSpPr/>
            <p:nvPr/>
          </p:nvSpPr>
          <p:spPr>
            <a:xfrm>
              <a:off x="4697025" y="916825"/>
              <a:ext cx="26650" cy="22900"/>
            </a:xfrm>
            <a:custGeom>
              <a:avLst/>
              <a:gdLst/>
              <a:ahLst/>
              <a:cxnLst/>
              <a:rect l="l" t="t" r="r" b="b"/>
              <a:pathLst>
                <a:path w="1066" h="916" extrusionOk="0">
                  <a:moveTo>
                    <a:pt x="544" y="1"/>
                  </a:moveTo>
                  <a:cubicBezTo>
                    <a:pt x="247" y="1"/>
                    <a:pt x="1" y="301"/>
                    <a:pt x="117" y="616"/>
                  </a:cubicBezTo>
                  <a:cubicBezTo>
                    <a:pt x="180" y="789"/>
                    <a:pt x="341" y="907"/>
                    <a:pt x="526" y="915"/>
                  </a:cubicBezTo>
                  <a:cubicBezTo>
                    <a:pt x="532" y="915"/>
                    <a:pt x="539" y="915"/>
                    <a:pt x="545" y="915"/>
                  </a:cubicBezTo>
                  <a:cubicBezTo>
                    <a:pt x="722" y="915"/>
                    <a:pt x="885" y="813"/>
                    <a:pt x="960" y="650"/>
                  </a:cubicBezTo>
                  <a:cubicBezTo>
                    <a:pt x="1066" y="422"/>
                    <a:pt x="966" y="150"/>
                    <a:pt x="738" y="45"/>
                  </a:cubicBezTo>
                  <a:cubicBezTo>
                    <a:pt x="673" y="14"/>
                    <a:pt x="607" y="1"/>
                    <a:pt x="5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6" name="Google Shape;12676;p18"/>
            <p:cNvSpPr/>
            <p:nvPr/>
          </p:nvSpPr>
          <p:spPr>
            <a:xfrm>
              <a:off x="3862000" y="1002125"/>
              <a:ext cx="35500" cy="30525"/>
            </a:xfrm>
            <a:custGeom>
              <a:avLst/>
              <a:gdLst/>
              <a:ahLst/>
              <a:cxnLst/>
              <a:rect l="l" t="t" r="r" b="b"/>
              <a:pathLst>
                <a:path w="1420" h="1221" extrusionOk="0">
                  <a:moveTo>
                    <a:pt x="722" y="0"/>
                  </a:moveTo>
                  <a:cubicBezTo>
                    <a:pt x="328" y="0"/>
                    <a:pt x="0" y="401"/>
                    <a:pt x="154" y="822"/>
                  </a:cubicBezTo>
                  <a:cubicBezTo>
                    <a:pt x="238" y="1053"/>
                    <a:pt x="454" y="1209"/>
                    <a:pt x="701" y="1220"/>
                  </a:cubicBezTo>
                  <a:cubicBezTo>
                    <a:pt x="709" y="1220"/>
                    <a:pt x="718" y="1220"/>
                    <a:pt x="727" y="1220"/>
                  </a:cubicBezTo>
                  <a:cubicBezTo>
                    <a:pt x="963" y="1220"/>
                    <a:pt x="1178" y="1083"/>
                    <a:pt x="1278" y="867"/>
                  </a:cubicBezTo>
                  <a:cubicBezTo>
                    <a:pt x="1419" y="562"/>
                    <a:pt x="1287" y="201"/>
                    <a:pt x="982" y="59"/>
                  </a:cubicBezTo>
                  <a:cubicBezTo>
                    <a:pt x="895" y="19"/>
                    <a:pt x="807" y="0"/>
                    <a:pt x="7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7" name="Google Shape;12677;p18"/>
            <p:cNvSpPr/>
            <p:nvPr/>
          </p:nvSpPr>
          <p:spPr>
            <a:xfrm>
              <a:off x="4857900" y="791725"/>
              <a:ext cx="17775" cy="15300"/>
            </a:xfrm>
            <a:custGeom>
              <a:avLst/>
              <a:gdLst/>
              <a:ahLst/>
              <a:cxnLst/>
              <a:rect l="l" t="t" r="r" b="b"/>
              <a:pathLst>
                <a:path w="711" h="612" extrusionOk="0">
                  <a:moveTo>
                    <a:pt x="363" y="1"/>
                  </a:moveTo>
                  <a:cubicBezTo>
                    <a:pt x="165" y="1"/>
                    <a:pt x="1" y="201"/>
                    <a:pt x="78" y="412"/>
                  </a:cubicBezTo>
                  <a:cubicBezTo>
                    <a:pt x="126" y="544"/>
                    <a:pt x="245" y="611"/>
                    <a:pt x="364" y="611"/>
                  </a:cubicBezTo>
                  <a:cubicBezTo>
                    <a:pt x="474" y="611"/>
                    <a:pt x="585" y="553"/>
                    <a:pt x="640" y="436"/>
                  </a:cubicBezTo>
                  <a:cubicBezTo>
                    <a:pt x="710" y="282"/>
                    <a:pt x="644" y="101"/>
                    <a:pt x="492" y="30"/>
                  </a:cubicBezTo>
                  <a:cubicBezTo>
                    <a:pt x="449" y="10"/>
                    <a:pt x="405" y="1"/>
                    <a:pt x="36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8" name="Google Shape;12678;p18"/>
            <p:cNvSpPr/>
            <p:nvPr/>
          </p:nvSpPr>
          <p:spPr>
            <a:xfrm>
              <a:off x="4832525" y="487775"/>
              <a:ext cx="24850" cy="21375"/>
            </a:xfrm>
            <a:custGeom>
              <a:avLst/>
              <a:gdLst/>
              <a:ahLst/>
              <a:cxnLst/>
              <a:rect l="l" t="t" r="r" b="b"/>
              <a:pathLst>
                <a:path w="994" h="855" extrusionOk="0">
                  <a:moveTo>
                    <a:pt x="506" y="0"/>
                  </a:moveTo>
                  <a:cubicBezTo>
                    <a:pt x="229" y="0"/>
                    <a:pt x="0" y="279"/>
                    <a:pt x="107" y="574"/>
                  </a:cubicBezTo>
                  <a:cubicBezTo>
                    <a:pt x="174" y="760"/>
                    <a:pt x="341" y="855"/>
                    <a:pt x="508" y="855"/>
                  </a:cubicBezTo>
                  <a:cubicBezTo>
                    <a:pt x="663" y="855"/>
                    <a:pt x="818" y="773"/>
                    <a:pt x="894" y="607"/>
                  </a:cubicBezTo>
                  <a:cubicBezTo>
                    <a:pt x="993" y="393"/>
                    <a:pt x="902" y="141"/>
                    <a:pt x="688" y="42"/>
                  </a:cubicBezTo>
                  <a:cubicBezTo>
                    <a:pt x="627" y="13"/>
                    <a:pt x="565" y="0"/>
                    <a:pt x="5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79" name="Google Shape;12679;p18"/>
            <p:cNvSpPr/>
            <p:nvPr/>
          </p:nvSpPr>
          <p:spPr>
            <a:xfrm>
              <a:off x="4687725" y="452125"/>
              <a:ext cx="6500" cy="5550"/>
            </a:xfrm>
            <a:custGeom>
              <a:avLst/>
              <a:gdLst/>
              <a:ahLst/>
              <a:cxnLst/>
              <a:rect l="l" t="t" r="r" b="b"/>
              <a:pathLst>
                <a:path w="260" h="222" extrusionOk="0">
                  <a:moveTo>
                    <a:pt x="132" y="0"/>
                  </a:moveTo>
                  <a:cubicBezTo>
                    <a:pt x="60" y="0"/>
                    <a:pt x="1" y="73"/>
                    <a:pt x="29" y="150"/>
                  </a:cubicBezTo>
                  <a:cubicBezTo>
                    <a:pt x="46" y="197"/>
                    <a:pt x="89" y="222"/>
                    <a:pt x="133" y="222"/>
                  </a:cubicBezTo>
                  <a:cubicBezTo>
                    <a:pt x="173" y="222"/>
                    <a:pt x="213" y="201"/>
                    <a:pt x="234" y="157"/>
                  </a:cubicBezTo>
                  <a:cubicBezTo>
                    <a:pt x="259" y="102"/>
                    <a:pt x="235" y="37"/>
                    <a:pt x="180" y="11"/>
                  </a:cubicBezTo>
                  <a:cubicBezTo>
                    <a:pt x="163" y="4"/>
                    <a:pt x="147" y="0"/>
                    <a:pt x="13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0" name="Google Shape;12680;p18"/>
            <p:cNvSpPr/>
            <p:nvPr/>
          </p:nvSpPr>
          <p:spPr>
            <a:xfrm>
              <a:off x="4705350" y="568225"/>
              <a:ext cx="6450" cy="5575"/>
            </a:xfrm>
            <a:custGeom>
              <a:avLst/>
              <a:gdLst/>
              <a:ahLst/>
              <a:cxnLst/>
              <a:rect l="l" t="t" r="r" b="b"/>
              <a:pathLst>
                <a:path w="258" h="223" extrusionOk="0">
                  <a:moveTo>
                    <a:pt x="130" y="1"/>
                  </a:moveTo>
                  <a:cubicBezTo>
                    <a:pt x="59" y="1"/>
                    <a:pt x="0" y="73"/>
                    <a:pt x="28" y="150"/>
                  </a:cubicBezTo>
                  <a:cubicBezTo>
                    <a:pt x="45" y="198"/>
                    <a:pt x="88" y="222"/>
                    <a:pt x="131" y="222"/>
                  </a:cubicBezTo>
                  <a:cubicBezTo>
                    <a:pt x="171" y="222"/>
                    <a:pt x="211" y="201"/>
                    <a:pt x="231" y="158"/>
                  </a:cubicBezTo>
                  <a:cubicBezTo>
                    <a:pt x="258" y="103"/>
                    <a:pt x="234" y="37"/>
                    <a:pt x="178" y="12"/>
                  </a:cubicBezTo>
                  <a:cubicBezTo>
                    <a:pt x="162" y="4"/>
                    <a:pt x="146" y="1"/>
                    <a:pt x="13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1" name="Google Shape;12681;p18"/>
            <p:cNvSpPr/>
            <p:nvPr/>
          </p:nvSpPr>
          <p:spPr>
            <a:xfrm>
              <a:off x="4981800" y="568800"/>
              <a:ext cx="6450" cy="5550"/>
            </a:xfrm>
            <a:custGeom>
              <a:avLst/>
              <a:gdLst/>
              <a:ahLst/>
              <a:cxnLst/>
              <a:rect l="l" t="t" r="r" b="b"/>
              <a:pathLst>
                <a:path w="258" h="222" extrusionOk="0">
                  <a:moveTo>
                    <a:pt x="132" y="1"/>
                  </a:moveTo>
                  <a:cubicBezTo>
                    <a:pt x="60" y="1"/>
                    <a:pt x="1" y="73"/>
                    <a:pt x="29" y="150"/>
                  </a:cubicBezTo>
                  <a:cubicBezTo>
                    <a:pt x="46" y="197"/>
                    <a:pt x="90" y="222"/>
                    <a:pt x="133" y="222"/>
                  </a:cubicBezTo>
                  <a:cubicBezTo>
                    <a:pt x="173" y="222"/>
                    <a:pt x="213" y="201"/>
                    <a:pt x="232" y="159"/>
                  </a:cubicBezTo>
                  <a:cubicBezTo>
                    <a:pt x="258" y="103"/>
                    <a:pt x="233" y="37"/>
                    <a:pt x="179" y="11"/>
                  </a:cubicBezTo>
                  <a:cubicBezTo>
                    <a:pt x="164" y="4"/>
                    <a:pt x="148" y="1"/>
                    <a:pt x="13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2" name="Google Shape;12682;p18"/>
            <p:cNvSpPr/>
            <p:nvPr/>
          </p:nvSpPr>
          <p:spPr>
            <a:xfrm>
              <a:off x="4390575" y="312675"/>
              <a:ext cx="6450" cy="5550"/>
            </a:xfrm>
            <a:custGeom>
              <a:avLst/>
              <a:gdLst/>
              <a:ahLst/>
              <a:cxnLst/>
              <a:rect l="l" t="t" r="r" b="b"/>
              <a:pathLst>
                <a:path w="258" h="222" extrusionOk="0">
                  <a:moveTo>
                    <a:pt x="131" y="1"/>
                  </a:moveTo>
                  <a:cubicBezTo>
                    <a:pt x="60" y="1"/>
                    <a:pt x="0" y="73"/>
                    <a:pt x="28" y="150"/>
                  </a:cubicBezTo>
                  <a:cubicBezTo>
                    <a:pt x="45" y="197"/>
                    <a:pt x="88" y="222"/>
                    <a:pt x="131" y="222"/>
                  </a:cubicBezTo>
                  <a:cubicBezTo>
                    <a:pt x="171" y="222"/>
                    <a:pt x="212" y="201"/>
                    <a:pt x="232" y="157"/>
                  </a:cubicBezTo>
                  <a:cubicBezTo>
                    <a:pt x="258" y="103"/>
                    <a:pt x="234" y="37"/>
                    <a:pt x="178" y="12"/>
                  </a:cubicBezTo>
                  <a:cubicBezTo>
                    <a:pt x="162" y="4"/>
                    <a:pt x="146" y="1"/>
                    <a:pt x="1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3" name="Google Shape;12683;p18"/>
            <p:cNvSpPr/>
            <p:nvPr/>
          </p:nvSpPr>
          <p:spPr>
            <a:xfrm>
              <a:off x="4181425" y="466725"/>
              <a:ext cx="28950" cy="24900"/>
            </a:xfrm>
            <a:custGeom>
              <a:avLst/>
              <a:gdLst/>
              <a:ahLst/>
              <a:cxnLst/>
              <a:rect l="l" t="t" r="r" b="b"/>
              <a:pathLst>
                <a:path w="1158" h="996" extrusionOk="0">
                  <a:moveTo>
                    <a:pt x="590" y="0"/>
                  </a:moveTo>
                  <a:cubicBezTo>
                    <a:pt x="267" y="0"/>
                    <a:pt x="0" y="327"/>
                    <a:pt x="125" y="670"/>
                  </a:cubicBezTo>
                  <a:cubicBezTo>
                    <a:pt x="195" y="858"/>
                    <a:pt x="370" y="987"/>
                    <a:pt x="572" y="995"/>
                  </a:cubicBezTo>
                  <a:cubicBezTo>
                    <a:pt x="579" y="995"/>
                    <a:pt x="587" y="995"/>
                    <a:pt x="594" y="995"/>
                  </a:cubicBezTo>
                  <a:cubicBezTo>
                    <a:pt x="785" y="995"/>
                    <a:pt x="961" y="883"/>
                    <a:pt x="1042" y="708"/>
                  </a:cubicBezTo>
                  <a:cubicBezTo>
                    <a:pt x="1158" y="460"/>
                    <a:pt x="1050" y="164"/>
                    <a:pt x="800" y="48"/>
                  </a:cubicBezTo>
                  <a:cubicBezTo>
                    <a:pt x="730" y="15"/>
                    <a:pt x="658" y="0"/>
                    <a:pt x="5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4" name="Google Shape;12684;p18"/>
            <p:cNvSpPr/>
            <p:nvPr/>
          </p:nvSpPr>
          <p:spPr>
            <a:xfrm>
              <a:off x="3428450" y="511325"/>
              <a:ext cx="44325" cy="41575"/>
            </a:xfrm>
            <a:custGeom>
              <a:avLst/>
              <a:gdLst/>
              <a:ahLst/>
              <a:cxnLst/>
              <a:rect l="l" t="t" r="r" b="b"/>
              <a:pathLst>
                <a:path w="1773" h="1663" extrusionOk="0">
                  <a:moveTo>
                    <a:pt x="884" y="0"/>
                  </a:moveTo>
                  <a:cubicBezTo>
                    <a:pt x="814" y="0"/>
                    <a:pt x="744" y="9"/>
                    <a:pt x="675" y="27"/>
                  </a:cubicBezTo>
                  <a:cubicBezTo>
                    <a:pt x="350" y="113"/>
                    <a:pt x="108" y="385"/>
                    <a:pt x="62" y="719"/>
                  </a:cubicBezTo>
                  <a:cubicBezTo>
                    <a:pt x="0" y="1172"/>
                    <a:pt x="317" y="1592"/>
                    <a:pt x="773" y="1655"/>
                  </a:cubicBezTo>
                  <a:cubicBezTo>
                    <a:pt x="810" y="1660"/>
                    <a:pt x="847" y="1663"/>
                    <a:pt x="884" y="1663"/>
                  </a:cubicBezTo>
                  <a:cubicBezTo>
                    <a:pt x="1177" y="1663"/>
                    <a:pt x="1452" y="1508"/>
                    <a:pt x="1602" y="1251"/>
                  </a:cubicBezTo>
                  <a:cubicBezTo>
                    <a:pt x="1772" y="961"/>
                    <a:pt x="1750" y="597"/>
                    <a:pt x="1547" y="329"/>
                  </a:cubicBezTo>
                  <a:cubicBezTo>
                    <a:pt x="1387" y="119"/>
                    <a:pt x="1140" y="0"/>
                    <a:pt x="8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5" name="Google Shape;12685;p18"/>
            <p:cNvSpPr/>
            <p:nvPr/>
          </p:nvSpPr>
          <p:spPr>
            <a:xfrm>
              <a:off x="3632450" y="551525"/>
              <a:ext cx="27100" cy="22875"/>
            </a:xfrm>
            <a:custGeom>
              <a:avLst/>
              <a:gdLst/>
              <a:ahLst/>
              <a:cxnLst/>
              <a:rect l="l" t="t" r="r" b="b"/>
              <a:pathLst>
                <a:path w="1084" h="915" extrusionOk="0">
                  <a:moveTo>
                    <a:pt x="491" y="1"/>
                  </a:moveTo>
                  <a:cubicBezTo>
                    <a:pt x="278" y="1"/>
                    <a:pt x="69" y="147"/>
                    <a:pt x="35" y="396"/>
                  </a:cubicBezTo>
                  <a:cubicBezTo>
                    <a:pt x="0" y="645"/>
                    <a:pt x="176" y="877"/>
                    <a:pt x="425" y="910"/>
                  </a:cubicBezTo>
                  <a:cubicBezTo>
                    <a:pt x="448" y="913"/>
                    <a:pt x="470" y="914"/>
                    <a:pt x="492" y="914"/>
                  </a:cubicBezTo>
                  <a:cubicBezTo>
                    <a:pt x="857" y="914"/>
                    <a:pt x="1084" y="487"/>
                    <a:pt x="852" y="182"/>
                  </a:cubicBezTo>
                  <a:cubicBezTo>
                    <a:pt x="758" y="58"/>
                    <a:pt x="624" y="1"/>
                    <a:pt x="4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6" name="Google Shape;12686;p18"/>
            <p:cNvSpPr/>
            <p:nvPr/>
          </p:nvSpPr>
          <p:spPr>
            <a:xfrm>
              <a:off x="4208250" y="560975"/>
              <a:ext cx="18100" cy="15275"/>
            </a:xfrm>
            <a:custGeom>
              <a:avLst/>
              <a:gdLst/>
              <a:ahLst/>
              <a:cxnLst/>
              <a:rect l="l" t="t" r="r" b="b"/>
              <a:pathLst>
                <a:path w="724" h="611" extrusionOk="0">
                  <a:moveTo>
                    <a:pt x="328" y="0"/>
                  </a:moveTo>
                  <a:cubicBezTo>
                    <a:pt x="186" y="0"/>
                    <a:pt x="46" y="98"/>
                    <a:pt x="23" y="264"/>
                  </a:cubicBezTo>
                  <a:cubicBezTo>
                    <a:pt x="1" y="431"/>
                    <a:pt x="118" y="584"/>
                    <a:pt x="285" y="607"/>
                  </a:cubicBezTo>
                  <a:cubicBezTo>
                    <a:pt x="300" y="609"/>
                    <a:pt x="315" y="610"/>
                    <a:pt x="329" y="610"/>
                  </a:cubicBezTo>
                  <a:cubicBezTo>
                    <a:pt x="572" y="610"/>
                    <a:pt x="723" y="326"/>
                    <a:pt x="569" y="121"/>
                  </a:cubicBezTo>
                  <a:cubicBezTo>
                    <a:pt x="506" y="38"/>
                    <a:pt x="417" y="0"/>
                    <a:pt x="3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7" name="Google Shape;12687;p18"/>
            <p:cNvSpPr/>
            <p:nvPr/>
          </p:nvSpPr>
          <p:spPr>
            <a:xfrm>
              <a:off x="3948525" y="734800"/>
              <a:ext cx="34975" cy="32800"/>
            </a:xfrm>
            <a:custGeom>
              <a:avLst/>
              <a:gdLst/>
              <a:ahLst/>
              <a:cxnLst/>
              <a:rect l="l" t="t" r="r" b="b"/>
              <a:pathLst>
                <a:path w="1399" h="1312" extrusionOk="0">
                  <a:moveTo>
                    <a:pt x="699" y="1"/>
                  </a:moveTo>
                  <a:cubicBezTo>
                    <a:pt x="644" y="1"/>
                    <a:pt x="588" y="8"/>
                    <a:pt x="533" y="22"/>
                  </a:cubicBezTo>
                  <a:cubicBezTo>
                    <a:pt x="277" y="90"/>
                    <a:pt x="86" y="305"/>
                    <a:pt x="50" y="566"/>
                  </a:cubicBezTo>
                  <a:cubicBezTo>
                    <a:pt x="1" y="926"/>
                    <a:pt x="252" y="1256"/>
                    <a:pt x="609" y="1306"/>
                  </a:cubicBezTo>
                  <a:cubicBezTo>
                    <a:pt x="639" y="1310"/>
                    <a:pt x="669" y="1312"/>
                    <a:pt x="699" y="1312"/>
                  </a:cubicBezTo>
                  <a:cubicBezTo>
                    <a:pt x="930" y="1312"/>
                    <a:pt x="1146" y="1190"/>
                    <a:pt x="1265" y="987"/>
                  </a:cubicBezTo>
                  <a:cubicBezTo>
                    <a:pt x="1399" y="759"/>
                    <a:pt x="1382" y="472"/>
                    <a:pt x="1221" y="260"/>
                  </a:cubicBezTo>
                  <a:cubicBezTo>
                    <a:pt x="1095" y="95"/>
                    <a:pt x="901" y="1"/>
                    <a:pt x="69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8" name="Google Shape;12688;p18"/>
            <p:cNvSpPr/>
            <p:nvPr/>
          </p:nvSpPr>
          <p:spPr>
            <a:xfrm>
              <a:off x="3804050" y="771625"/>
              <a:ext cx="8450" cy="7100"/>
            </a:xfrm>
            <a:custGeom>
              <a:avLst/>
              <a:gdLst/>
              <a:ahLst/>
              <a:cxnLst/>
              <a:rect l="l" t="t" r="r" b="b"/>
              <a:pathLst>
                <a:path w="338" h="284" extrusionOk="0">
                  <a:moveTo>
                    <a:pt x="153" y="1"/>
                  </a:moveTo>
                  <a:cubicBezTo>
                    <a:pt x="87" y="1"/>
                    <a:pt x="23" y="46"/>
                    <a:pt x="13" y="123"/>
                  </a:cubicBezTo>
                  <a:cubicBezTo>
                    <a:pt x="1" y="200"/>
                    <a:pt x="55" y="272"/>
                    <a:pt x="133" y="282"/>
                  </a:cubicBezTo>
                  <a:cubicBezTo>
                    <a:pt x="140" y="283"/>
                    <a:pt x="147" y="284"/>
                    <a:pt x="154" y="284"/>
                  </a:cubicBezTo>
                  <a:cubicBezTo>
                    <a:pt x="267" y="284"/>
                    <a:pt x="337" y="152"/>
                    <a:pt x="265" y="57"/>
                  </a:cubicBezTo>
                  <a:cubicBezTo>
                    <a:pt x="236" y="18"/>
                    <a:pt x="194" y="1"/>
                    <a:pt x="15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89" name="Google Shape;12689;p18"/>
            <p:cNvSpPr/>
            <p:nvPr/>
          </p:nvSpPr>
          <p:spPr>
            <a:xfrm>
              <a:off x="3699925" y="416975"/>
              <a:ext cx="6550" cy="5525"/>
            </a:xfrm>
            <a:custGeom>
              <a:avLst/>
              <a:gdLst/>
              <a:ahLst/>
              <a:cxnLst/>
              <a:rect l="l" t="t" r="r" b="b"/>
              <a:pathLst>
                <a:path w="262" h="221" extrusionOk="0">
                  <a:moveTo>
                    <a:pt x="119" y="0"/>
                  </a:moveTo>
                  <a:cubicBezTo>
                    <a:pt x="67" y="0"/>
                    <a:pt x="16" y="36"/>
                    <a:pt x="8" y="96"/>
                  </a:cubicBezTo>
                  <a:cubicBezTo>
                    <a:pt x="1" y="156"/>
                    <a:pt x="41" y="212"/>
                    <a:pt x="103" y="219"/>
                  </a:cubicBezTo>
                  <a:cubicBezTo>
                    <a:pt x="108" y="220"/>
                    <a:pt x="114" y="221"/>
                    <a:pt x="119" y="221"/>
                  </a:cubicBezTo>
                  <a:cubicBezTo>
                    <a:pt x="206" y="221"/>
                    <a:pt x="262" y="119"/>
                    <a:pt x="205" y="44"/>
                  </a:cubicBezTo>
                  <a:cubicBezTo>
                    <a:pt x="183" y="14"/>
                    <a:pt x="151" y="0"/>
                    <a:pt x="1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0" name="Google Shape;12690;p18"/>
            <p:cNvSpPr/>
            <p:nvPr/>
          </p:nvSpPr>
          <p:spPr>
            <a:xfrm>
              <a:off x="4024925" y="463075"/>
              <a:ext cx="6550" cy="5525"/>
            </a:xfrm>
            <a:custGeom>
              <a:avLst/>
              <a:gdLst/>
              <a:ahLst/>
              <a:cxnLst/>
              <a:rect l="l" t="t" r="r" b="b"/>
              <a:pathLst>
                <a:path w="262" h="221" extrusionOk="0">
                  <a:moveTo>
                    <a:pt x="120" y="0"/>
                  </a:moveTo>
                  <a:cubicBezTo>
                    <a:pt x="69" y="0"/>
                    <a:pt x="18" y="36"/>
                    <a:pt x="9" y="96"/>
                  </a:cubicBezTo>
                  <a:cubicBezTo>
                    <a:pt x="0" y="157"/>
                    <a:pt x="43" y="212"/>
                    <a:pt x="103" y="220"/>
                  </a:cubicBezTo>
                  <a:cubicBezTo>
                    <a:pt x="108" y="220"/>
                    <a:pt x="114" y="221"/>
                    <a:pt x="119" y="221"/>
                  </a:cubicBezTo>
                  <a:cubicBezTo>
                    <a:pt x="207" y="221"/>
                    <a:pt x="262" y="119"/>
                    <a:pt x="206" y="44"/>
                  </a:cubicBezTo>
                  <a:cubicBezTo>
                    <a:pt x="184" y="14"/>
                    <a:pt x="152" y="0"/>
                    <a:pt x="1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1" name="Google Shape;12691;p18"/>
            <p:cNvSpPr/>
            <p:nvPr/>
          </p:nvSpPr>
          <p:spPr>
            <a:xfrm>
              <a:off x="3860800" y="504575"/>
              <a:ext cx="15125" cy="13000"/>
            </a:xfrm>
            <a:custGeom>
              <a:avLst/>
              <a:gdLst/>
              <a:ahLst/>
              <a:cxnLst/>
              <a:rect l="l" t="t" r="r" b="b"/>
              <a:pathLst>
                <a:path w="605" h="520" extrusionOk="0">
                  <a:moveTo>
                    <a:pt x="309" y="1"/>
                  </a:moveTo>
                  <a:cubicBezTo>
                    <a:pt x="141" y="1"/>
                    <a:pt x="1" y="171"/>
                    <a:pt x="66" y="350"/>
                  </a:cubicBezTo>
                  <a:cubicBezTo>
                    <a:pt x="108" y="462"/>
                    <a:pt x="209" y="520"/>
                    <a:pt x="310" y="520"/>
                  </a:cubicBezTo>
                  <a:cubicBezTo>
                    <a:pt x="403" y="520"/>
                    <a:pt x="497" y="470"/>
                    <a:pt x="544" y="369"/>
                  </a:cubicBezTo>
                  <a:cubicBezTo>
                    <a:pt x="604" y="240"/>
                    <a:pt x="549" y="85"/>
                    <a:pt x="418" y="25"/>
                  </a:cubicBezTo>
                  <a:cubicBezTo>
                    <a:pt x="381" y="8"/>
                    <a:pt x="345" y="1"/>
                    <a:pt x="30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2" name="Google Shape;12692;p18"/>
            <p:cNvSpPr/>
            <p:nvPr/>
          </p:nvSpPr>
          <p:spPr>
            <a:xfrm>
              <a:off x="4103075" y="621200"/>
              <a:ext cx="30200" cy="26000"/>
            </a:xfrm>
            <a:custGeom>
              <a:avLst/>
              <a:gdLst/>
              <a:ahLst/>
              <a:cxnLst/>
              <a:rect l="l" t="t" r="r" b="b"/>
              <a:pathLst>
                <a:path w="1208" h="1040" extrusionOk="0">
                  <a:moveTo>
                    <a:pt x="615" y="1"/>
                  </a:moveTo>
                  <a:cubicBezTo>
                    <a:pt x="279" y="1"/>
                    <a:pt x="0" y="341"/>
                    <a:pt x="130" y="697"/>
                  </a:cubicBezTo>
                  <a:cubicBezTo>
                    <a:pt x="202" y="896"/>
                    <a:pt x="386" y="1030"/>
                    <a:pt x="594" y="1039"/>
                  </a:cubicBezTo>
                  <a:cubicBezTo>
                    <a:pt x="602" y="1039"/>
                    <a:pt x="609" y="1039"/>
                    <a:pt x="617" y="1039"/>
                  </a:cubicBezTo>
                  <a:cubicBezTo>
                    <a:pt x="817" y="1039"/>
                    <a:pt x="1002" y="922"/>
                    <a:pt x="1087" y="740"/>
                  </a:cubicBezTo>
                  <a:cubicBezTo>
                    <a:pt x="1208" y="479"/>
                    <a:pt x="1095" y="171"/>
                    <a:pt x="836" y="51"/>
                  </a:cubicBezTo>
                  <a:cubicBezTo>
                    <a:pt x="762" y="17"/>
                    <a:pt x="687" y="1"/>
                    <a:pt x="6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3" name="Google Shape;12693;p18"/>
            <p:cNvSpPr/>
            <p:nvPr/>
          </p:nvSpPr>
          <p:spPr>
            <a:xfrm>
              <a:off x="4264700" y="876900"/>
              <a:ext cx="37775" cy="32450"/>
            </a:xfrm>
            <a:custGeom>
              <a:avLst/>
              <a:gdLst/>
              <a:ahLst/>
              <a:cxnLst/>
              <a:rect l="l" t="t" r="r" b="b"/>
              <a:pathLst>
                <a:path w="1511" h="1298" extrusionOk="0">
                  <a:moveTo>
                    <a:pt x="771" y="0"/>
                  </a:moveTo>
                  <a:cubicBezTo>
                    <a:pt x="350" y="0"/>
                    <a:pt x="1" y="426"/>
                    <a:pt x="164" y="873"/>
                  </a:cubicBezTo>
                  <a:cubicBezTo>
                    <a:pt x="254" y="1118"/>
                    <a:pt x="483" y="1287"/>
                    <a:pt x="746" y="1297"/>
                  </a:cubicBezTo>
                  <a:cubicBezTo>
                    <a:pt x="755" y="1298"/>
                    <a:pt x="763" y="1298"/>
                    <a:pt x="772" y="1298"/>
                  </a:cubicBezTo>
                  <a:cubicBezTo>
                    <a:pt x="1024" y="1298"/>
                    <a:pt x="1253" y="1153"/>
                    <a:pt x="1361" y="923"/>
                  </a:cubicBezTo>
                  <a:cubicBezTo>
                    <a:pt x="1511" y="598"/>
                    <a:pt x="1370" y="214"/>
                    <a:pt x="1045" y="62"/>
                  </a:cubicBezTo>
                  <a:cubicBezTo>
                    <a:pt x="953" y="19"/>
                    <a:pt x="860" y="0"/>
                    <a:pt x="7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4" name="Google Shape;12694;p18"/>
            <p:cNvSpPr/>
            <p:nvPr/>
          </p:nvSpPr>
          <p:spPr>
            <a:xfrm>
              <a:off x="3188500" y="1339625"/>
              <a:ext cx="22700" cy="19450"/>
            </a:xfrm>
            <a:custGeom>
              <a:avLst/>
              <a:gdLst/>
              <a:ahLst/>
              <a:cxnLst/>
              <a:rect l="l" t="t" r="r" b="b"/>
              <a:pathLst>
                <a:path w="908" h="778" extrusionOk="0">
                  <a:moveTo>
                    <a:pt x="463" y="0"/>
                  </a:moveTo>
                  <a:cubicBezTo>
                    <a:pt x="210" y="0"/>
                    <a:pt x="1" y="255"/>
                    <a:pt x="99" y="523"/>
                  </a:cubicBezTo>
                  <a:cubicBezTo>
                    <a:pt x="161" y="691"/>
                    <a:pt x="313" y="778"/>
                    <a:pt x="466" y="778"/>
                  </a:cubicBezTo>
                  <a:cubicBezTo>
                    <a:pt x="606" y="778"/>
                    <a:pt x="747" y="704"/>
                    <a:pt x="817" y="553"/>
                  </a:cubicBezTo>
                  <a:cubicBezTo>
                    <a:pt x="907" y="359"/>
                    <a:pt x="823" y="127"/>
                    <a:pt x="628" y="37"/>
                  </a:cubicBezTo>
                  <a:cubicBezTo>
                    <a:pt x="573" y="12"/>
                    <a:pt x="517" y="0"/>
                    <a:pt x="4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5" name="Google Shape;12695;p18"/>
            <p:cNvSpPr/>
            <p:nvPr/>
          </p:nvSpPr>
          <p:spPr>
            <a:xfrm>
              <a:off x="3026250" y="545125"/>
              <a:ext cx="57500" cy="51875"/>
            </a:xfrm>
            <a:custGeom>
              <a:avLst/>
              <a:gdLst/>
              <a:ahLst/>
              <a:cxnLst/>
              <a:rect l="l" t="t" r="r" b="b"/>
              <a:pathLst>
                <a:path w="2300" h="2075" extrusionOk="0">
                  <a:moveTo>
                    <a:pt x="1119" y="1"/>
                  </a:moveTo>
                  <a:cubicBezTo>
                    <a:pt x="864" y="1"/>
                    <a:pt x="612" y="95"/>
                    <a:pt x="417" y="274"/>
                  </a:cubicBezTo>
                  <a:cubicBezTo>
                    <a:pt x="109" y="558"/>
                    <a:pt x="1" y="1000"/>
                    <a:pt x="145" y="1394"/>
                  </a:cubicBezTo>
                  <a:cubicBezTo>
                    <a:pt x="290" y="1788"/>
                    <a:pt x="656" y="2056"/>
                    <a:pt x="1076" y="2074"/>
                  </a:cubicBezTo>
                  <a:cubicBezTo>
                    <a:pt x="1089" y="2074"/>
                    <a:pt x="1103" y="2074"/>
                    <a:pt x="1117" y="2074"/>
                  </a:cubicBezTo>
                  <a:cubicBezTo>
                    <a:pt x="1520" y="2074"/>
                    <a:pt x="1889" y="1842"/>
                    <a:pt x="2059" y="1474"/>
                  </a:cubicBezTo>
                  <a:cubicBezTo>
                    <a:pt x="2299" y="954"/>
                    <a:pt x="2074" y="338"/>
                    <a:pt x="1555" y="97"/>
                  </a:cubicBezTo>
                  <a:cubicBezTo>
                    <a:pt x="1416" y="32"/>
                    <a:pt x="1267" y="1"/>
                    <a:pt x="11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6" name="Google Shape;12696;p18"/>
            <p:cNvSpPr/>
            <p:nvPr/>
          </p:nvSpPr>
          <p:spPr>
            <a:xfrm>
              <a:off x="4390550" y="1187225"/>
              <a:ext cx="18875" cy="15600"/>
            </a:xfrm>
            <a:custGeom>
              <a:avLst/>
              <a:gdLst/>
              <a:ahLst/>
              <a:cxnLst/>
              <a:rect l="l" t="t" r="r" b="b"/>
              <a:pathLst>
                <a:path w="755" h="624" extrusionOk="0">
                  <a:moveTo>
                    <a:pt x="388" y="1"/>
                  </a:moveTo>
                  <a:cubicBezTo>
                    <a:pt x="354" y="1"/>
                    <a:pt x="320" y="6"/>
                    <a:pt x="287" y="17"/>
                  </a:cubicBezTo>
                  <a:cubicBezTo>
                    <a:pt x="24" y="106"/>
                    <a:pt x="0" y="468"/>
                    <a:pt x="250" y="590"/>
                  </a:cubicBezTo>
                  <a:cubicBezTo>
                    <a:pt x="296" y="613"/>
                    <a:pt x="343" y="623"/>
                    <a:pt x="388" y="623"/>
                  </a:cubicBezTo>
                  <a:cubicBezTo>
                    <a:pt x="587" y="623"/>
                    <a:pt x="755" y="425"/>
                    <a:pt x="682" y="211"/>
                  </a:cubicBezTo>
                  <a:cubicBezTo>
                    <a:pt x="638" y="82"/>
                    <a:pt x="517" y="1"/>
                    <a:pt x="38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7" name="Google Shape;12697;p18"/>
            <p:cNvSpPr/>
            <p:nvPr/>
          </p:nvSpPr>
          <p:spPr>
            <a:xfrm>
              <a:off x="4379425" y="776725"/>
              <a:ext cx="6850" cy="5675"/>
            </a:xfrm>
            <a:custGeom>
              <a:avLst/>
              <a:gdLst/>
              <a:ahLst/>
              <a:cxnLst/>
              <a:rect l="l" t="t" r="r" b="b"/>
              <a:pathLst>
                <a:path w="274" h="227" extrusionOk="0">
                  <a:moveTo>
                    <a:pt x="140" y="0"/>
                  </a:moveTo>
                  <a:cubicBezTo>
                    <a:pt x="129" y="0"/>
                    <a:pt x="117" y="2"/>
                    <a:pt x="105" y="6"/>
                  </a:cubicBezTo>
                  <a:cubicBezTo>
                    <a:pt x="9" y="39"/>
                    <a:pt x="0" y="170"/>
                    <a:pt x="90" y="215"/>
                  </a:cubicBezTo>
                  <a:cubicBezTo>
                    <a:pt x="107" y="223"/>
                    <a:pt x="124" y="227"/>
                    <a:pt x="140" y="227"/>
                  </a:cubicBezTo>
                  <a:cubicBezTo>
                    <a:pt x="212" y="227"/>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8" name="Google Shape;12698;p18"/>
            <p:cNvSpPr/>
            <p:nvPr/>
          </p:nvSpPr>
          <p:spPr>
            <a:xfrm>
              <a:off x="4625700" y="605925"/>
              <a:ext cx="6850" cy="5675"/>
            </a:xfrm>
            <a:custGeom>
              <a:avLst/>
              <a:gdLst/>
              <a:ahLst/>
              <a:cxnLst/>
              <a:rect l="l" t="t" r="r" b="b"/>
              <a:pathLst>
                <a:path w="274" h="227" extrusionOk="0">
                  <a:moveTo>
                    <a:pt x="141" y="1"/>
                  </a:moveTo>
                  <a:cubicBezTo>
                    <a:pt x="129" y="1"/>
                    <a:pt x="117" y="3"/>
                    <a:pt x="105" y="7"/>
                  </a:cubicBezTo>
                  <a:cubicBezTo>
                    <a:pt x="9" y="38"/>
                    <a:pt x="0" y="171"/>
                    <a:pt x="90" y="214"/>
                  </a:cubicBezTo>
                  <a:cubicBezTo>
                    <a:pt x="107" y="223"/>
                    <a:pt x="125" y="226"/>
                    <a:pt x="141" y="226"/>
                  </a:cubicBezTo>
                  <a:cubicBezTo>
                    <a:pt x="214" y="226"/>
                    <a:pt x="274" y="154"/>
                    <a:pt x="247" y="76"/>
                  </a:cubicBezTo>
                  <a:cubicBezTo>
                    <a:pt x="231" y="30"/>
                    <a:pt x="188" y="1"/>
                    <a:pt x="14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699" name="Google Shape;12699;p18"/>
            <p:cNvSpPr/>
            <p:nvPr/>
          </p:nvSpPr>
          <p:spPr>
            <a:xfrm>
              <a:off x="4122950" y="1141025"/>
              <a:ext cx="20375" cy="16850"/>
            </a:xfrm>
            <a:custGeom>
              <a:avLst/>
              <a:gdLst/>
              <a:ahLst/>
              <a:cxnLst/>
              <a:rect l="l" t="t" r="r" b="b"/>
              <a:pathLst>
                <a:path w="815" h="674" extrusionOk="0">
                  <a:moveTo>
                    <a:pt x="418" y="1"/>
                  </a:moveTo>
                  <a:cubicBezTo>
                    <a:pt x="382" y="1"/>
                    <a:pt x="346" y="6"/>
                    <a:pt x="311" y="18"/>
                  </a:cubicBezTo>
                  <a:cubicBezTo>
                    <a:pt x="26" y="114"/>
                    <a:pt x="1" y="505"/>
                    <a:pt x="270" y="637"/>
                  </a:cubicBezTo>
                  <a:cubicBezTo>
                    <a:pt x="320" y="662"/>
                    <a:pt x="370" y="673"/>
                    <a:pt x="419" y="673"/>
                  </a:cubicBezTo>
                  <a:cubicBezTo>
                    <a:pt x="633" y="673"/>
                    <a:pt x="814" y="459"/>
                    <a:pt x="736" y="229"/>
                  </a:cubicBezTo>
                  <a:cubicBezTo>
                    <a:pt x="688" y="88"/>
                    <a:pt x="558" y="1"/>
                    <a:pt x="4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0" name="Google Shape;12700;p18"/>
            <p:cNvSpPr/>
            <p:nvPr/>
          </p:nvSpPr>
          <p:spPr>
            <a:xfrm>
              <a:off x="4213225" y="1105025"/>
              <a:ext cx="6850" cy="5650"/>
            </a:xfrm>
            <a:custGeom>
              <a:avLst/>
              <a:gdLst/>
              <a:ahLst/>
              <a:cxnLst/>
              <a:rect l="l" t="t" r="r" b="b"/>
              <a:pathLst>
                <a:path w="274" h="226" extrusionOk="0">
                  <a:moveTo>
                    <a:pt x="140" y="0"/>
                  </a:moveTo>
                  <a:cubicBezTo>
                    <a:pt x="129" y="0"/>
                    <a:pt x="117" y="2"/>
                    <a:pt x="105" y="6"/>
                  </a:cubicBezTo>
                  <a:cubicBezTo>
                    <a:pt x="9" y="38"/>
                    <a:pt x="0" y="170"/>
                    <a:pt x="90" y="214"/>
                  </a:cubicBezTo>
                  <a:cubicBezTo>
                    <a:pt x="107" y="222"/>
                    <a:pt x="124" y="226"/>
                    <a:pt x="141" y="226"/>
                  </a:cubicBezTo>
                  <a:cubicBezTo>
                    <a:pt x="213" y="226"/>
                    <a:pt x="274" y="154"/>
                    <a:pt x="247" y="77"/>
                  </a:cubicBezTo>
                  <a:cubicBezTo>
                    <a:pt x="231" y="30"/>
                    <a:pt x="187" y="0"/>
                    <a:pt x="1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1" name="Google Shape;12701;p18"/>
            <p:cNvSpPr/>
            <p:nvPr/>
          </p:nvSpPr>
          <p:spPr>
            <a:xfrm>
              <a:off x="3887925" y="1382450"/>
              <a:ext cx="6850" cy="5650"/>
            </a:xfrm>
            <a:custGeom>
              <a:avLst/>
              <a:gdLst/>
              <a:ahLst/>
              <a:cxnLst/>
              <a:rect l="l" t="t" r="r" b="b"/>
              <a:pathLst>
                <a:path w="274" h="226" extrusionOk="0">
                  <a:moveTo>
                    <a:pt x="141" y="0"/>
                  </a:moveTo>
                  <a:cubicBezTo>
                    <a:pt x="129" y="0"/>
                    <a:pt x="117" y="2"/>
                    <a:pt x="106" y="6"/>
                  </a:cubicBezTo>
                  <a:cubicBezTo>
                    <a:pt x="9" y="38"/>
                    <a:pt x="0" y="170"/>
                    <a:pt x="91" y="214"/>
                  </a:cubicBezTo>
                  <a:cubicBezTo>
                    <a:pt x="107" y="222"/>
                    <a:pt x="125" y="226"/>
                    <a:pt x="141" y="226"/>
                  </a:cubicBezTo>
                  <a:cubicBezTo>
                    <a:pt x="213" y="226"/>
                    <a:pt x="274" y="154"/>
                    <a:pt x="247" y="77"/>
                  </a:cubicBezTo>
                  <a:cubicBezTo>
                    <a:pt x="231" y="30"/>
                    <a:pt x="188" y="0"/>
                    <a:pt x="1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2" name="Google Shape;12702;p18"/>
            <p:cNvSpPr/>
            <p:nvPr/>
          </p:nvSpPr>
          <p:spPr>
            <a:xfrm>
              <a:off x="3757450" y="1435575"/>
              <a:ext cx="16975" cy="14050"/>
            </a:xfrm>
            <a:custGeom>
              <a:avLst/>
              <a:gdLst/>
              <a:ahLst/>
              <a:cxnLst/>
              <a:rect l="l" t="t" r="r" b="b"/>
              <a:pathLst>
                <a:path w="679" h="562" extrusionOk="0">
                  <a:moveTo>
                    <a:pt x="349" y="1"/>
                  </a:moveTo>
                  <a:cubicBezTo>
                    <a:pt x="319" y="1"/>
                    <a:pt x="289" y="5"/>
                    <a:pt x="259" y="16"/>
                  </a:cubicBezTo>
                  <a:cubicBezTo>
                    <a:pt x="22" y="95"/>
                    <a:pt x="1" y="421"/>
                    <a:pt x="225" y="531"/>
                  </a:cubicBezTo>
                  <a:cubicBezTo>
                    <a:pt x="267" y="552"/>
                    <a:pt x="309" y="561"/>
                    <a:pt x="350" y="561"/>
                  </a:cubicBezTo>
                  <a:cubicBezTo>
                    <a:pt x="529" y="561"/>
                    <a:pt x="679" y="383"/>
                    <a:pt x="614" y="191"/>
                  </a:cubicBezTo>
                  <a:cubicBezTo>
                    <a:pt x="573" y="74"/>
                    <a:pt x="465" y="1"/>
                    <a:pt x="3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3" name="Google Shape;12703;p18"/>
            <p:cNvSpPr/>
            <p:nvPr/>
          </p:nvSpPr>
          <p:spPr>
            <a:xfrm>
              <a:off x="3783150" y="1294425"/>
              <a:ext cx="13575" cy="11225"/>
            </a:xfrm>
            <a:custGeom>
              <a:avLst/>
              <a:gdLst/>
              <a:ahLst/>
              <a:cxnLst/>
              <a:rect l="l" t="t" r="r" b="b"/>
              <a:pathLst>
                <a:path w="543" h="449" extrusionOk="0">
                  <a:moveTo>
                    <a:pt x="278" y="0"/>
                  </a:moveTo>
                  <a:cubicBezTo>
                    <a:pt x="254" y="0"/>
                    <a:pt x="230" y="4"/>
                    <a:pt x="207" y="12"/>
                  </a:cubicBezTo>
                  <a:cubicBezTo>
                    <a:pt x="17" y="76"/>
                    <a:pt x="1" y="336"/>
                    <a:pt x="180" y="425"/>
                  </a:cubicBezTo>
                  <a:cubicBezTo>
                    <a:pt x="213" y="441"/>
                    <a:pt x="246" y="448"/>
                    <a:pt x="279" y="448"/>
                  </a:cubicBezTo>
                  <a:cubicBezTo>
                    <a:pt x="422" y="448"/>
                    <a:pt x="542" y="306"/>
                    <a:pt x="491" y="151"/>
                  </a:cubicBezTo>
                  <a:cubicBezTo>
                    <a:pt x="458" y="59"/>
                    <a:pt x="371" y="0"/>
                    <a:pt x="27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4" name="Google Shape;12704;p18"/>
            <p:cNvSpPr/>
            <p:nvPr/>
          </p:nvSpPr>
          <p:spPr>
            <a:xfrm>
              <a:off x="3958500" y="1216575"/>
              <a:ext cx="27100" cy="22425"/>
            </a:xfrm>
            <a:custGeom>
              <a:avLst/>
              <a:gdLst/>
              <a:ahLst/>
              <a:cxnLst/>
              <a:rect l="l" t="t" r="r" b="b"/>
              <a:pathLst>
                <a:path w="1084" h="897" extrusionOk="0">
                  <a:moveTo>
                    <a:pt x="554" y="0"/>
                  </a:moveTo>
                  <a:cubicBezTo>
                    <a:pt x="507" y="0"/>
                    <a:pt x="459" y="8"/>
                    <a:pt x="412" y="23"/>
                  </a:cubicBezTo>
                  <a:cubicBezTo>
                    <a:pt x="33" y="153"/>
                    <a:pt x="0" y="673"/>
                    <a:pt x="358" y="848"/>
                  </a:cubicBezTo>
                  <a:cubicBezTo>
                    <a:pt x="424" y="882"/>
                    <a:pt x="492" y="896"/>
                    <a:pt x="558" y="896"/>
                  </a:cubicBezTo>
                  <a:cubicBezTo>
                    <a:pt x="844" y="896"/>
                    <a:pt x="1084" y="611"/>
                    <a:pt x="979" y="304"/>
                  </a:cubicBezTo>
                  <a:cubicBezTo>
                    <a:pt x="915" y="117"/>
                    <a:pt x="740"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5" name="Google Shape;12705;p18"/>
            <p:cNvSpPr/>
            <p:nvPr/>
          </p:nvSpPr>
          <p:spPr>
            <a:xfrm>
              <a:off x="4033975" y="1223975"/>
              <a:ext cx="13600" cy="11225"/>
            </a:xfrm>
            <a:custGeom>
              <a:avLst/>
              <a:gdLst/>
              <a:ahLst/>
              <a:cxnLst/>
              <a:rect l="l" t="t" r="r" b="b"/>
              <a:pathLst>
                <a:path w="544" h="449" extrusionOk="0">
                  <a:moveTo>
                    <a:pt x="279" y="1"/>
                  </a:moveTo>
                  <a:cubicBezTo>
                    <a:pt x="255" y="1"/>
                    <a:pt x="231" y="5"/>
                    <a:pt x="207" y="13"/>
                  </a:cubicBezTo>
                  <a:cubicBezTo>
                    <a:pt x="19" y="76"/>
                    <a:pt x="1" y="338"/>
                    <a:pt x="180" y="425"/>
                  </a:cubicBezTo>
                  <a:cubicBezTo>
                    <a:pt x="213" y="441"/>
                    <a:pt x="247" y="449"/>
                    <a:pt x="279" y="449"/>
                  </a:cubicBezTo>
                  <a:cubicBezTo>
                    <a:pt x="423" y="449"/>
                    <a:pt x="543" y="306"/>
                    <a:pt x="491" y="153"/>
                  </a:cubicBezTo>
                  <a:cubicBezTo>
                    <a:pt x="460" y="60"/>
                    <a:pt x="373" y="1"/>
                    <a:pt x="2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6" name="Google Shape;12706;p18"/>
            <p:cNvSpPr/>
            <p:nvPr/>
          </p:nvSpPr>
          <p:spPr>
            <a:xfrm>
              <a:off x="4022025" y="1361500"/>
              <a:ext cx="32375" cy="30800"/>
            </a:xfrm>
            <a:custGeom>
              <a:avLst/>
              <a:gdLst/>
              <a:ahLst/>
              <a:cxnLst/>
              <a:rect l="l" t="t" r="r" b="b"/>
              <a:pathLst>
                <a:path w="1295" h="1232" extrusionOk="0">
                  <a:moveTo>
                    <a:pt x="631" y="0"/>
                  </a:moveTo>
                  <a:cubicBezTo>
                    <a:pt x="565" y="0"/>
                    <a:pt x="499" y="11"/>
                    <a:pt x="434" y="33"/>
                  </a:cubicBezTo>
                  <a:cubicBezTo>
                    <a:pt x="198" y="114"/>
                    <a:pt x="34" y="327"/>
                    <a:pt x="17" y="577"/>
                  </a:cubicBezTo>
                  <a:cubicBezTo>
                    <a:pt x="1" y="825"/>
                    <a:pt x="136" y="1058"/>
                    <a:pt x="360" y="1169"/>
                  </a:cubicBezTo>
                  <a:cubicBezTo>
                    <a:pt x="446" y="1211"/>
                    <a:pt x="538" y="1232"/>
                    <a:pt x="630" y="1232"/>
                  </a:cubicBezTo>
                  <a:cubicBezTo>
                    <a:pt x="777" y="1232"/>
                    <a:pt x="922" y="1179"/>
                    <a:pt x="1038" y="1079"/>
                  </a:cubicBezTo>
                  <a:cubicBezTo>
                    <a:pt x="1224" y="915"/>
                    <a:pt x="1295" y="653"/>
                    <a:pt x="1215" y="419"/>
                  </a:cubicBezTo>
                  <a:cubicBezTo>
                    <a:pt x="1128" y="161"/>
                    <a:pt x="887" y="0"/>
                    <a:pt x="6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7" name="Google Shape;12707;p18"/>
            <p:cNvSpPr/>
            <p:nvPr/>
          </p:nvSpPr>
          <p:spPr>
            <a:xfrm>
              <a:off x="5428875" y="1675375"/>
              <a:ext cx="16375" cy="14000"/>
            </a:xfrm>
            <a:custGeom>
              <a:avLst/>
              <a:gdLst/>
              <a:ahLst/>
              <a:cxnLst/>
              <a:rect l="l" t="t" r="r" b="b"/>
              <a:pathLst>
                <a:path w="655" h="560" extrusionOk="0">
                  <a:moveTo>
                    <a:pt x="375" y="1"/>
                  </a:moveTo>
                  <a:cubicBezTo>
                    <a:pt x="125" y="1"/>
                    <a:pt x="1" y="302"/>
                    <a:pt x="177" y="477"/>
                  </a:cubicBezTo>
                  <a:cubicBezTo>
                    <a:pt x="234" y="534"/>
                    <a:pt x="304" y="560"/>
                    <a:pt x="373" y="560"/>
                  </a:cubicBezTo>
                  <a:cubicBezTo>
                    <a:pt x="517" y="560"/>
                    <a:pt x="655" y="448"/>
                    <a:pt x="655" y="281"/>
                  </a:cubicBezTo>
                  <a:cubicBezTo>
                    <a:pt x="655" y="126"/>
                    <a:pt x="530" y="1"/>
                    <a:pt x="3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8" name="Google Shape;12708;p18"/>
            <p:cNvSpPr/>
            <p:nvPr/>
          </p:nvSpPr>
          <p:spPr>
            <a:xfrm>
              <a:off x="2902475" y="1280850"/>
              <a:ext cx="25050" cy="21650"/>
            </a:xfrm>
            <a:custGeom>
              <a:avLst/>
              <a:gdLst/>
              <a:ahLst/>
              <a:cxnLst/>
              <a:rect l="l" t="t" r="r" b="b"/>
              <a:pathLst>
                <a:path w="1002" h="866" extrusionOk="0">
                  <a:moveTo>
                    <a:pt x="493" y="0"/>
                  </a:moveTo>
                  <a:cubicBezTo>
                    <a:pt x="340" y="0"/>
                    <a:pt x="188" y="78"/>
                    <a:pt x="108" y="239"/>
                  </a:cubicBezTo>
                  <a:cubicBezTo>
                    <a:pt x="1" y="452"/>
                    <a:pt x="87" y="712"/>
                    <a:pt x="300" y="819"/>
                  </a:cubicBezTo>
                  <a:cubicBezTo>
                    <a:pt x="365" y="851"/>
                    <a:pt x="430" y="866"/>
                    <a:pt x="494" y="866"/>
                  </a:cubicBezTo>
                  <a:cubicBezTo>
                    <a:pt x="769" y="866"/>
                    <a:pt x="1002" y="593"/>
                    <a:pt x="904" y="296"/>
                  </a:cubicBezTo>
                  <a:cubicBezTo>
                    <a:pt x="839" y="101"/>
                    <a:pt x="666" y="0"/>
                    <a:pt x="4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09" name="Google Shape;12709;p18"/>
            <p:cNvSpPr/>
            <p:nvPr/>
          </p:nvSpPr>
          <p:spPr>
            <a:xfrm>
              <a:off x="2468450" y="1399450"/>
              <a:ext cx="51575" cy="46525"/>
            </a:xfrm>
            <a:custGeom>
              <a:avLst/>
              <a:gdLst/>
              <a:ahLst/>
              <a:cxnLst/>
              <a:rect l="l" t="t" r="r" b="b"/>
              <a:pathLst>
                <a:path w="2063" h="1861" extrusionOk="0">
                  <a:moveTo>
                    <a:pt x="1061" y="0"/>
                  </a:moveTo>
                  <a:cubicBezTo>
                    <a:pt x="712" y="0"/>
                    <a:pt x="389" y="198"/>
                    <a:pt x="230" y="515"/>
                  </a:cubicBezTo>
                  <a:cubicBezTo>
                    <a:pt x="0" y="974"/>
                    <a:pt x="187" y="1533"/>
                    <a:pt x="645" y="1763"/>
                  </a:cubicBezTo>
                  <a:cubicBezTo>
                    <a:pt x="777" y="1829"/>
                    <a:pt x="919" y="1861"/>
                    <a:pt x="1061" y="1861"/>
                  </a:cubicBezTo>
                  <a:cubicBezTo>
                    <a:pt x="1280" y="1861"/>
                    <a:pt x="1497" y="1783"/>
                    <a:pt x="1670" y="1633"/>
                  </a:cubicBezTo>
                  <a:cubicBezTo>
                    <a:pt x="1954" y="1387"/>
                    <a:pt x="2062" y="995"/>
                    <a:pt x="1944" y="637"/>
                  </a:cubicBezTo>
                  <a:cubicBezTo>
                    <a:pt x="1825" y="281"/>
                    <a:pt x="1503" y="30"/>
                    <a:pt x="1128" y="3"/>
                  </a:cubicBezTo>
                  <a:cubicBezTo>
                    <a:pt x="1105" y="1"/>
                    <a:pt x="1083" y="0"/>
                    <a:pt x="106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0" name="Google Shape;12710;p18"/>
            <p:cNvSpPr/>
            <p:nvPr/>
          </p:nvSpPr>
          <p:spPr>
            <a:xfrm>
              <a:off x="2734750" y="1316725"/>
              <a:ext cx="38875" cy="36800"/>
            </a:xfrm>
            <a:custGeom>
              <a:avLst/>
              <a:gdLst/>
              <a:ahLst/>
              <a:cxnLst/>
              <a:rect l="l" t="t" r="r" b="b"/>
              <a:pathLst>
                <a:path w="1555" h="1472" extrusionOk="0">
                  <a:moveTo>
                    <a:pt x="742" y="1"/>
                  </a:moveTo>
                  <a:cubicBezTo>
                    <a:pt x="642" y="1"/>
                    <a:pt x="541" y="21"/>
                    <a:pt x="445" y="64"/>
                  </a:cubicBezTo>
                  <a:cubicBezTo>
                    <a:pt x="173" y="184"/>
                    <a:pt x="0" y="456"/>
                    <a:pt x="6" y="753"/>
                  </a:cubicBezTo>
                  <a:cubicBezTo>
                    <a:pt x="14" y="1051"/>
                    <a:pt x="199" y="1316"/>
                    <a:pt x="477" y="1422"/>
                  </a:cubicBezTo>
                  <a:cubicBezTo>
                    <a:pt x="563" y="1455"/>
                    <a:pt x="653" y="1472"/>
                    <a:pt x="743" y="1472"/>
                  </a:cubicBezTo>
                  <a:cubicBezTo>
                    <a:pt x="940" y="1472"/>
                    <a:pt x="1133" y="1392"/>
                    <a:pt x="1275" y="1243"/>
                  </a:cubicBezTo>
                  <a:cubicBezTo>
                    <a:pt x="1555" y="950"/>
                    <a:pt x="1544" y="484"/>
                    <a:pt x="1249" y="205"/>
                  </a:cubicBezTo>
                  <a:cubicBezTo>
                    <a:pt x="1110" y="71"/>
                    <a:pt x="927" y="1"/>
                    <a:pt x="7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1" name="Google Shape;12711;p18"/>
            <p:cNvSpPr/>
            <p:nvPr/>
          </p:nvSpPr>
          <p:spPr>
            <a:xfrm>
              <a:off x="2834325" y="1735650"/>
              <a:ext cx="48600" cy="45975"/>
            </a:xfrm>
            <a:custGeom>
              <a:avLst/>
              <a:gdLst/>
              <a:ahLst/>
              <a:cxnLst/>
              <a:rect l="l" t="t" r="r" b="b"/>
              <a:pathLst>
                <a:path w="1944" h="1839" extrusionOk="0">
                  <a:moveTo>
                    <a:pt x="928" y="0"/>
                  </a:moveTo>
                  <a:cubicBezTo>
                    <a:pt x="802" y="0"/>
                    <a:pt x="676" y="26"/>
                    <a:pt x="557" y="79"/>
                  </a:cubicBezTo>
                  <a:cubicBezTo>
                    <a:pt x="217" y="229"/>
                    <a:pt x="0" y="569"/>
                    <a:pt x="9" y="940"/>
                  </a:cubicBezTo>
                  <a:cubicBezTo>
                    <a:pt x="18" y="1313"/>
                    <a:pt x="250" y="1642"/>
                    <a:pt x="597" y="1777"/>
                  </a:cubicBezTo>
                  <a:cubicBezTo>
                    <a:pt x="704" y="1819"/>
                    <a:pt x="816" y="1839"/>
                    <a:pt x="927" y="1839"/>
                  </a:cubicBezTo>
                  <a:cubicBezTo>
                    <a:pt x="1174" y="1839"/>
                    <a:pt x="1416" y="1739"/>
                    <a:pt x="1594" y="1553"/>
                  </a:cubicBezTo>
                  <a:cubicBezTo>
                    <a:pt x="1944" y="1187"/>
                    <a:pt x="1930" y="605"/>
                    <a:pt x="1564" y="255"/>
                  </a:cubicBezTo>
                  <a:cubicBezTo>
                    <a:pt x="1389" y="88"/>
                    <a:pt x="1160" y="0"/>
                    <a:pt x="9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2" name="Google Shape;12712;p18"/>
            <p:cNvSpPr/>
            <p:nvPr/>
          </p:nvSpPr>
          <p:spPr>
            <a:xfrm>
              <a:off x="2900500" y="1534325"/>
              <a:ext cx="27875" cy="23875"/>
            </a:xfrm>
            <a:custGeom>
              <a:avLst/>
              <a:gdLst/>
              <a:ahLst/>
              <a:cxnLst/>
              <a:rect l="l" t="t" r="r" b="b"/>
              <a:pathLst>
                <a:path w="1115" h="955" extrusionOk="0">
                  <a:moveTo>
                    <a:pt x="638" y="1"/>
                  </a:moveTo>
                  <a:cubicBezTo>
                    <a:pt x="212" y="1"/>
                    <a:pt x="0" y="513"/>
                    <a:pt x="299" y="814"/>
                  </a:cubicBezTo>
                  <a:cubicBezTo>
                    <a:pt x="397" y="911"/>
                    <a:pt x="516" y="954"/>
                    <a:pt x="633" y="954"/>
                  </a:cubicBezTo>
                  <a:cubicBezTo>
                    <a:pt x="878" y="954"/>
                    <a:pt x="1113" y="764"/>
                    <a:pt x="1114" y="477"/>
                  </a:cubicBezTo>
                  <a:cubicBezTo>
                    <a:pt x="1114" y="214"/>
                    <a:pt x="901" y="1"/>
                    <a:pt x="6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3" name="Google Shape;12713;p18"/>
            <p:cNvSpPr/>
            <p:nvPr/>
          </p:nvSpPr>
          <p:spPr>
            <a:xfrm>
              <a:off x="3042125" y="1524400"/>
              <a:ext cx="9300" cy="7975"/>
            </a:xfrm>
            <a:custGeom>
              <a:avLst/>
              <a:gdLst/>
              <a:ahLst/>
              <a:cxnLst/>
              <a:rect l="l" t="t" r="r" b="b"/>
              <a:pathLst>
                <a:path w="372" h="319" extrusionOk="0">
                  <a:moveTo>
                    <a:pt x="212" y="1"/>
                  </a:moveTo>
                  <a:cubicBezTo>
                    <a:pt x="71" y="1"/>
                    <a:pt x="0" y="172"/>
                    <a:pt x="99" y="271"/>
                  </a:cubicBezTo>
                  <a:cubicBezTo>
                    <a:pt x="132" y="304"/>
                    <a:pt x="172" y="319"/>
                    <a:pt x="211" y="319"/>
                  </a:cubicBezTo>
                  <a:cubicBezTo>
                    <a:pt x="293" y="319"/>
                    <a:pt x="372" y="255"/>
                    <a:pt x="372" y="159"/>
                  </a:cubicBezTo>
                  <a:cubicBezTo>
                    <a:pt x="372" y="71"/>
                    <a:pt x="301"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4" name="Google Shape;12714;p18"/>
            <p:cNvSpPr/>
            <p:nvPr/>
          </p:nvSpPr>
          <p:spPr>
            <a:xfrm>
              <a:off x="2478325" y="1748700"/>
              <a:ext cx="9300" cy="8000"/>
            </a:xfrm>
            <a:custGeom>
              <a:avLst/>
              <a:gdLst/>
              <a:ahLst/>
              <a:cxnLst/>
              <a:rect l="l" t="t" r="r" b="b"/>
              <a:pathLst>
                <a:path w="372" h="320" extrusionOk="0">
                  <a:moveTo>
                    <a:pt x="214" y="0"/>
                  </a:moveTo>
                  <a:cubicBezTo>
                    <a:pt x="71" y="0"/>
                    <a:pt x="1" y="172"/>
                    <a:pt x="101" y="272"/>
                  </a:cubicBezTo>
                  <a:cubicBezTo>
                    <a:pt x="134" y="305"/>
                    <a:pt x="173" y="319"/>
                    <a:pt x="212" y="319"/>
                  </a:cubicBezTo>
                  <a:cubicBezTo>
                    <a:pt x="294" y="319"/>
                    <a:pt x="372" y="255"/>
                    <a:pt x="372" y="160"/>
                  </a:cubicBezTo>
                  <a:cubicBezTo>
                    <a:pt x="372" y="73"/>
                    <a:pt x="301" y="0"/>
                    <a:pt x="2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5" name="Google Shape;12715;p18"/>
            <p:cNvSpPr/>
            <p:nvPr/>
          </p:nvSpPr>
          <p:spPr>
            <a:xfrm>
              <a:off x="2375750" y="1583975"/>
              <a:ext cx="18575" cy="15875"/>
            </a:xfrm>
            <a:custGeom>
              <a:avLst/>
              <a:gdLst/>
              <a:ahLst/>
              <a:cxnLst/>
              <a:rect l="l" t="t" r="r" b="b"/>
              <a:pathLst>
                <a:path w="743" h="635" extrusionOk="0">
                  <a:moveTo>
                    <a:pt x="428" y="0"/>
                  </a:moveTo>
                  <a:cubicBezTo>
                    <a:pt x="427" y="0"/>
                    <a:pt x="427" y="0"/>
                    <a:pt x="426" y="0"/>
                  </a:cubicBezTo>
                  <a:cubicBezTo>
                    <a:pt x="143" y="0"/>
                    <a:pt x="0" y="341"/>
                    <a:pt x="202" y="541"/>
                  </a:cubicBezTo>
                  <a:cubicBezTo>
                    <a:pt x="266" y="606"/>
                    <a:pt x="346" y="635"/>
                    <a:pt x="424" y="635"/>
                  </a:cubicBezTo>
                  <a:cubicBezTo>
                    <a:pt x="587" y="635"/>
                    <a:pt x="743" y="508"/>
                    <a:pt x="743" y="317"/>
                  </a:cubicBezTo>
                  <a:cubicBezTo>
                    <a:pt x="743" y="142"/>
                    <a:pt x="603"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6" name="Google Shape;12716;p18"/>
            <p:cNvSpPr/>
            <p:nvPr/>
          </p:nvSpPr>
          <p:spPr>
            <a:xfrm>
              <a:off x="2647150" y="1562100"/>
              <a:ext cx="33050" cy="31800"/>
            </a:xfrm>
            <a:custGeom>
              <a:avLst/>
              <a:gdLst/>
              <a:ahLst/>
              <a:cxnLst/>
              <a:rect l="l" t="t" r="r" b="b"/>
              <a:pathLst>
                <a:path w="1322" h="1272" extrusionOk="0">
                  <a:moveTo>
                    <a:pt x="686" y="0"/>
                  </a:moveTo>
                  <a:cubicBezTo>
                    <a:pt x="429" y="0"/>
                    <a:pt x="198" y="155"/>
                    <a:pt x="100" y="393"/>
                  </a:cubicBezTo>
                  <a:cubicBezTo>
                    <a:pt x="1" y="630"/>
                    <a:pt x="56" y="904"/>
                    <a:pt x="237" y="1085"/>
                  </a:cubicBezTo>
                  <a:cubicBezTo>
                    <a:pt x="358" y="1207"/>
                    <a:pt x="520" y="1271"/>
                    <a:pt x="685" y="1271"/>
                  </a:cubicBezTo>
                  <a:cubicBezTo>
                    <a:pt x="768" y="1271"/>
                    <a:pt x="851" y="1255"/>
                    <a:pt x="930" y="1222"/>
                  </a:cubicBezTo>
                  <a:cubicBezTo>
                    <a:pt x="1167" y="1125"/>
                    <a:pt x="1322" y="893"/>
                    <a:pt x="1322" y="636"/>
                  </a:cubicBezTo>
                  <a:cubicBezTo>
                    <a:pt x="1322" y="286"/>
                    <a:pt x="1038" y="0"/>
                    <a:pt x="6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7" name="Google Shape;12717;p18"/>
            <p:cNvSpPr/>
            <p:nvPr/>
          </p:nvSpPr>
          <p:spPr>
            <a:xfrm>
              <a:off x="2745000" y="1603800"/>
              <a:ext cx="18600" cy="15925"/>
            </a:xfrm>
            <a:custGeom>
              <a:avLst/>
              <a:gdLst/>
              <a:ahLst/>
              <a:cxnLst/>
              <a:rect l="l" t="t" r="r" b="b"/>
              <a:pathLst>
                <a:path w="744" h="637" extrusionOk="0">
                  <a:moveTo>
                    <a:pt x="425" y="1"/>
                  </a:moveTo>
                  <a:cubicBezTo>
                    <a:pt x="142" y="1"/>
                    <a:pt x="1" y="343"/>
                    <a:pt x="201" y="543"/>
                  </a:cubicBezTo>
                  <a:cubicBezTo>
                    <a:pt x="265" y="608"/>
                    <a:pt x="345" y="637"/>
                    <a:pt x="423" y="637"/>
                  </a:cubicBezTo>
                  <a:cubicBezTo>
                    <a:pt x="586" y="637"/>
                    <a:pt x="743" y="510"/>
                    <a:pt x="743" y="318"/>
                  </a:cubicBezTo>
                  <a:cubicBezTo>
                    <a:pt x="743" y="142"/>
                    <a:pt x="600" y="1"/>
                    <a:pt x="4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8" name="Google Shape;12718;p18"/>
            <p:cNvSpPr/>
            <p:nvPr/>
          </p:nvSpPr>
          <p:spPr>
            <a:xfrm>
              <a:off x="2660600" y="1786425"/>
              <a:ext cx="45425" cy="43700"/>
            </a:xfrm>
            <a:custGeom>
              <a:avLst/>
              <a:gdLst/>
              <a:ahLst/>
              <a:cxnLst/>
              <a:rect l="l" t="t" r="r" b="b"/>
              <a:pathLst>
                <a:path w="1817" h="1748" extrusionOk="0">
                  <a:moveTo>
                    <a:pt x="943" y="0"/>
                  </a:moveTo>
                  <a:cubicBezTo>
                    <a:pt x="589" y="0"/>
                    <a:pt x="271" y="214"/>
                    <a:pt x="136" y="540"/>
                  </a:cubicBezTo>
                  <a:cubicBezTo>
                    <a:pt x="1" y="866"/>
                    <a:pt x="74" y="1242"/>
                    <a:pt x="326" y="1491"/>
                  </a:cubicBezTo>
                  <a:cubicBezTo>
                    <a:pt x="492" y="1658"/>
                    <a:pt x="716" y="1747"/>
                    <a:pt x="943" y="1747"/>
                  </a:cubicBezTo>
                  <a:cubicBezTo>
                    <a:pt x="1056" y="1747"/>
                    <a:pt x="1169" y="1726"/>
                    <a:pt x="1277" y="1681"/>
                  </a:cubicBezTo>
                  <a:cubicBezTo>
                    <a:pt x="1603" y="1546"/>
                    <a:pt x="1817" y="1227"/>
                    <a:pt x="1817" y="874"/>
                  </a:cubicBezTo>
                  <a:cubicBezTo>
                    <a:pt x="1817" y="391"/>
                    <a:pt x="1424" y="0"/>
                    <a:pt x="9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19" name="Google Shape;12719;p18"/>
            <p:cNvSpPr/>
            <p:nvPr/>
          </p:nvSpPr>
          <p:spPr>
            <a:xfrm>
              <a:off x="2605375" y="1953175"/>
              <a:ext cx="23200" cy="19900"/>
            </a:xfrm>
            <a:custGeom>
              <a:avLst/>
              <a:gdLst/>
              <a:ahLst/>
              <a:cxnLst/>
              <a:rect l="l" t="t" r="r" b="b"/>
              <a:pathLst>
                <a:path w="928" h="796" extrusionOk="0">
                  <a:moveTo>
                    <a:pt x="531" y="1"/>
                  </a:moveTo>
                  <a:cubicBezTo>
                    <a:pt x="178" y="1"/>
                    <a:pt x="0" y="428"/>
                    <a:pt x="250" y="679"/>
                  </a:cubicBezTo>
                  <a:cubicBezTo>
                    <a:pt x="331" y="759"/>
                    <a:pt x="430" y="795"/>
                    <a:pt x="528" y="795"/>
                  </a:cubicBezTo>
                  <a:cubicBezTo>
                    <a:pt x="732" y="795"/>
                    <a:pt x="928" y="637"/>
                    <a:pt x="928" y="398"/>
                  </a:cubicBezTo>
                  <a:cubicBezTo>
                    <a:pt x="928" y="178"/>
                    <a:pt x="750" y="1"/>
                    <a:pt x="53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0" name="Google Shape;12720;p18"/>
            <p:cNvSpPr/>
            <p:nvPr/>
          </p:nvSpPr>
          <p:spPr>
            <a:xfrm>
              <a:off x="3436325" y="1419300"/>
              <a:ext cx="26750" cy="22900"/>
            </a:xfrm>
            <a:custGeom>
              <a:avLst/>
              <a:gdLst/>
              <a:ahLst/>
              <a:cxnLst/>
              <a:rect l="l" t="t" r="r" b="b"/>
              <a:pathLst>
                <a:path w="1070" h="916" extrusionOk="0">
                  <a:moveTo>
                    <a:pt x="611" y="1"/>
                  </a:moveTo>
                  <a:cubicBezTo>
                    <a:pt x="204" y="1"/>
                    <a:pt x="1" y="494"/>
                    <a:pt x="288" y="781"/>
                  </a:cubicBezTo>
                  <a:cubicBezTo>
                    <a:pt x="381" y="874"/>
                    <a:pt x="496" y="916"/>
                    <a:pt x="608" y="916"/>
                  </a:cubicBezTo>
                  <a:cubicBezTo>
                    <a:pt x="844" y="916"/>
                    <a:pt x="1069" y="733"/>
                    <a:pt x="1069" y="458"/>
                  </a:cubicBezTo>
                  <a:cubicBezTo>
                    <a:pt x="1069" y="205"/>
                    <a:pt x="863"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1" name="Google Shape;12721;p18"/>
            <p:cNvSpPr/>
            <p:nvPr/>
          </p:nvSpPr>
          <p:spPr>
            <a:xfrm>
              <a:off x="3282725" y="1630675"/>
              <a:ext cx="22300" cy="19075"/>
            </a:xfrm>
            <a:custGeom>
              <a:avLst/>
              <a:gdLst/>
              <a:ahLst/>
              <a:cxnLst/>
              <a:rect l="l" t="t" r="r" b="b"/>
              <a:pathLst>
                <a:path w="892" h="763" extrusionOk="0">
                  <a:moveTo>
                    <a:pt x="510" y="0"/>
                  </a:moveTo>
                  <a:cubicBezTo>
                    <a:pt x="172" y="0"/>
                    <a:pt x="0" y="411"/>
                    <a:pt x="241" y="650"/>
                  </a:cubicBezTo>
                  <a:cubicBezTo>
                    <a:pt x="319" y="727"/>
                    <a:pt x="414" y="762"/>
                    <a:pt x="508" y="762"/>
                  </a:cubicBezTo>
                  <a:cubicBezTo>
                    <a:pt x="704" y="762"/>
                    <a:pt x="892" y="610"/>
                    <a:pt x="892" y="381"/>
                  </a:cubicBezTo>
                  <a:cubicBezTo>
                    <a:pt x="892" y="170"/>
                    <a:pt x="720" y="0"/>
                    <a:pt x="5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2" name="Google Shape;12722;p18"/>
            <p:cNvSpPr/>
            <p:nvPr/>
          </p:nvSpPr>
          <p:spPr>
            <a:xfrm>
              <a:off x="3770200" y="1651600"/>
              <a:ext cx="8925" cy="7650"/>
            </a:xfrm>
            <a:custGeom>
              <a:avLst/>
              <a:gdLst/>
              <a:ahLst/>
              <a:cxnLst/>
              <a:rect l="l" t="t" r="r" b="b"/>
              <a:pathLst>
                <a:path w="357" h="306" extrusionOk="0">
                  <a:moveTo>
                    <a:pt x="205" y="1"/>
                  </a:moveTo>
                  <a:cubicBezTo>
                    <a:pt x="69" y="1"/>
                    <a:pt x="0" y="164"/>
                    <a:pt x="96" y="261"/>
                  </a:cubicBezTo>
                  <a:cubicBezTo>
                    <a:pt x="128" y="292"/>
                    <a:pt x="166" y="306"/>
                    <a:pt x="204" y="306"/>
                  </a:cubicBezTo>
                  <a:cubicBezTo>
                    <a:pt x="282" y="306"/>
                    <a:pt x="357" y="245"/>
                    <a:pt x="357" y="154"/>
                  </a:cubicBezTo>
                  <a:cubicBezTo>
                    <a:pt x="357" y="70"/>
                    <a:pt x="289" y="1"/>
                    <a:pt x="20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3" name="Google Shape;12723;p18"/>
            <p:cNvSpPr/>
            <p:nvPr/>
          </p:nvSpPr>
          <p:spPr>
            <a:xfrm>
              <a:off x="3709275" y="1868675"/>
              <a:ext cx="8950" cy="7650"/>
            </a:xfrm>
            <a:custGeom>
              <a:avLst/>
              <a:gdLst/>
              <a:ahLst/>
              <a:cxnLst/>
              <a:rect l="l" t="t" r="r" b="b"/>
              <a:pathLst>
                <a:path w="358" h="306" extrusionOk="0">
                  <a:moveTo>
                    <a:pt x="204" y="1"/>
                  </a:moveTo>
                  <a:cubicBezTo>
                    <a:pt x="68" y="1"/>
                    <a:pt x="1" y="164"/>
                    <a:pt x="97" y="261"/>
                  </a:cubicBezTo>
                  <a:cubicBezTo>
                    <a:pt x="128" y="292"/>
                    <a:pt x="166" y="306"/>
                    <a:pt x="203" y="306"/>
                  </a:cubicBezTo>
                  <a:cubicBezTo>
                    <a:pt x="281" y="306"/>
                    <a:pt x="357" y="245"/>
                    <a:pt x="357" y="152"/>
                  </a:cubicBezTo>
                  <a:cubicBezTo>
                    <a:pt x="357" y="68"/>
                    <a:pt x="288" y="1"/>
                    <a:pt x="20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4" name="Google Shape;12724;p18"/>
            <p:cNvSpPr/>
            <p:nvPr/>
          </p:nvSpPr>
          <p:spPr>
            <a:xfrm>
              <a:off x="4309025" y="1583050"/>
              <a:ext cx="22325" cy="19100"/>
            </a:xfrm>
            <a:custGeom>
              <a:avLst/>
              <a:gdLst/>
              <a:ahLst/>
              <a:cxnLst/>
              <a:rect l="l" t="t" r="r" b="b"/>
              <a:pathLst>
                <a:path w="893" h="764" extrusionOk="0">
                  <a:moveTo>
                    <a:pt x="510" y="1"/>
                  </a:moveTo>
                  <a:cubicBezTo>
                    <a:pt x="171" y="1"/>
                    <a:pt x="1" y="411"/>
                    <a:pt x="241" y="652"/>
                  </a:cubicBezTo>
                  <a:cubicBezTo>
                    <a:pt x="319" y="729"/>
                    <a:pt x="414" y="763"/>
                    <a:pt x="508" y="763"/>
                  </a:cubicBezTo>
                  <a:cubicBezTo>
                    <a:pt x="704" y="763"/>
                    <a:pt x="892" y="611"/>
                    <a:pt x="892" y="381"/>
                  </a:cubicBezTo>
                  <a:cubicBezTo>
                    <a:pt x="891" y="171"/>
                    <a:pt x="721" y="1"/>
                    <a:pt x="5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5" name="Google Shape;12725;p18"/>
            <p:cNvSpPr/>
            <p:nvPr/>
          </p:nvSpPr>
          <p:spPr>
            <a:xfrm>
              <a:off x="4149100" y="1733475"/>
              <a:ext cx="22275" cy="19100"/>
            </a:xfrm>
            <a:custGeom>
              <a:avLst/>
              <a:gdLst/>
              <a:ahLst/>
              <a:cxnLst/>
              <a:rect l="l" t="t" r="r" b="b"/>
              <a:pathLst>
                <a:path w="891" h="764" extrusionOk="0">
                  <a:moveTo>
                    <a:pt x="511" y="1"/>
                  </a:moveTo>
                  <a:cubicBezTo>
                    <a:pt x="171" y="1"/>
                    <a:pt x="1" y="411"/>
                    <a:pt x="240" y="651"/>
                  </a:cubicBezTo>
                  <a:cubicBezTo>
                    <a:pt x="318" y="729"/>
                    <a:pt x="413" y="763"/>
                    <a:pt x="507" y="763"/>
                  </a:cubicBezTo>
                  <a:cubicBezTo>
                    <a:pt x="703" y="763"/>
                    <a:pt x="891" y="611"/>
                    <a:pt x="891" y="382"/>
                  </a:cubicBezTo>
                  <a:cubicBezTo>
                    <a:pt x="891" y="172"/>
                    <a:pt x="719" y="1"/>
                    <a:pt x="5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6" name="Google Shape;12726;p18"/>
            <p:cNvSpPr/>
            <p:nvPr/>
          </p:nvSpPr>
          <p:spPr>
            <a:xfrm>
              <a:off x="3477075" y="1737300"/>
              <a:ext cx="31700" cy="30475"/>
            </a:xfrm>
            <a:custGeom>
              <a:avLst/>
              <a:gdLst/>
              <a:ahLst/>
              <a:cxnLst/>
              <a:rect l="l" t="t" r="r" b="b"/>
              <a:pathLst>
                <a:path w="1268" h="1219" extrusionOk="0">
                  <a:moveTo>
                    <a:pt x="657" y="1"/>
                  </a:moveTo>
                  <a:cubicBezTo>
                    <a:pt x="410" y="1"/>
                    <a:pt x="188" y="148"/>
                    <a:pt x="95" y="377"/>
                  </a:cubicBezTo>
                  <a:cubicBezTo>
                    <a:pt x="0" y="604"/>
                    <a:pt x="53" y="867"/>
                    <a:pt x="227" y="1041"/>
                  </a:cubicBezTo>
                  <a:cubicBezTo>
                    <a:pt x="344" y="1157"/>
                    <a:pt x="499" y="1218"/>
                    <a:pt x="657" y="1218"/>
                  </a:cubicBezTo>
                  <a:cubicBezTo>
                    <a:pt x="736" y="1218"/>
                    <a:pt x="815" y="1203"/>
                    <a:pt x="890" y="1172"/>
                  </a:cubicBezTo>
                  <a:cubicBezTo>
                    <a:pt x="1118" y="1079"/>
                    <a:pt x="1267" y="856"/>
                    <a:pt x="1267" y="610"/>
                  </a:cubicBezTo>
                  <a:cubicBezTo>
                    <a:pt x="1267" y="273"/>
                    <a:pt x="994" y="1"/>
                    <a:pt x="6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7" name="Google Shape;12727;p18"/>
            <p:cNvSpPr/>
            <p:nvPr/>
          </p:nvSpPr>
          <p:spPr>
            <a:xfrm>
              <a:off x="3172925" y="1885825"/>
              <a:ext cx="31175" cy="26675"/>
            </a:xfrm>
            <a:custGeom>
              <a:avLst/>
              <a:gdLst/>
              <a:ahLst/>
              <a:cxnLst/>
              <a:rect l="l" t="t" r="r" b="b"/>
              <a:pathLst>
                <a:path w="1247" h="1067" extrusionOk="0">
                  <a:moveTo>
                    <a:pt x="713" y="0"/>
                  </a:moveTo>
                  <a:cubicBezTo>
                    <a:pt x="238" y="0"/>
                    <a:pt x="0" y="574"/>
                    <a:pt x="336" y="911"/>
                  </a:cubicBezTo>
                  <a:cubicBezTo>
                    <a:pt x="438" y="1013"/>
                    <a:pt x="575" y="1066"/>
                    <a:pt x="714" y="1066"/>
                  </a:cubicBezTo>
                  <a:cubicBezTo>
                    <a:pt x="782" y="1066"/>
                    <a:pt x="851" y="1053"/>
                    <a:pt x="917" y="1027"/>
                  </a:cubicBezTo>
                  <a:cubicBezTo>
                    <a:pt x="1116" y="944"/>
                    <a:pt x="1246" y="749"/>
                    <a:pt x="1246" y="534"/>
                  </a:cubicBezTo>
                  <a:cubicBezTo>
                    <a:pt x="1246" y="239"/>
                    <a:pt x="1007" y="0"/>
                    <a:pt x="7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8" name="Google Shape;12728;p18"/>
            <p:cNvSpPr/>
            <p:nvPr/>
          </p:nvSpPr>
          <p:spPr>
            <a:xfrm>
              <a:off x="2042550" y="1748725"/>
              <a:ext cx="30500" cy="30475"/>
            </a:xfrm>
            <a:custGeom>
              <a:avLst/>
              <a:gdLst/>
              <a:ahLst/>
              <a:cxnLst/>
              <a:rect l="l" t="t" r="r" b="b"/>
              <a:pathLst>
                <a:path w="1220" h="1219" extrusionOk="0">
                  <a:moveTo>
                    <a:pt x="611" y="1"/>
                  </a:moveTo>
                  <a:cubicBezTo>
                    <a:pt x="274" y="1"/>
                    <a:pt x="1" y="273"/>
                    <a:pt x="1" y="610"/>
                  </a:cubicBezTo>
                  <a:cubicBezTo>
                    <a:pt x="1" y="946"/>
                    <a:pt x="274" y="1218"/>
                    <a:pt x="611" y="1218"/>
                  </a:cubicBezTo>
                  <a:cubicBezTo>
                    <a:pt x="948" y="1218"/>
                    <a:pt x="1220" y="946"/>
                    <a:pt x="1220" y="610"/>
                  </a:cubicBezTo>
                  <a:cubicBezTo>
                    <a:pt x="1220" y="273"/>
                    <a:pt x="948" y="1"/>
                    <a:pt x="61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29" name="Google Shape;12729;p18"/>
            <p:cNvSpPr/>
            <p:nvPr/>
          </p:nvSpPr>
          <p:spPr>
            <a:xfrm>
              <a:off x="1854075" y="1415500"/>
              <a:ext cx="22875" cy="22875"/>
            </a:xfrm>
            <a:custGeom>
              <a:avLst/>
              <a:gdLst/>
              <a:ahLst/>
              <a:cxnLst/>
              <a:rect l="l" t="t" r="r" b="b"/>
              <a:pathLst>
                <a:path w="915" h="915" extrusionOk="0">
                  <a:moveTo>
                    <a:pt x="457" y="1"/>
                  </a:moveTo>
                  <a:cubicBezTo>
                    <a:pt x="205" y="1"/>
                    <a:pt x="0" y="205"/>
                    <a:pt x="0" y="458"/>
                  </a:cubicBezTo>
                  <a:cubicBezTo>
                    <a:pt x="0" y="710"/>
                    <a:pt x="205" y="915"/>
                    <a:pt x="457" y="915"/>
                  </a:cubicBezTo>
                  <a:cubicBezTo>
                    <a:pt x="710" y="915"/>
                    <a:pt x="914" y="710"/>
                    <a:pt x="914" y="458"/>
                  </a:cubicBezTo>
                  <a:cubicBezTo>
                    <a:pt x="914" y="205"/>
                    <a:pt x="710" y="1"/>
                    <a:pt x="4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0" name="Google Shape;12730;p18"/>
            <p:cNvSpPr/>
            <p:nvPr/>
          </p:nvSpPr>
          <p:spPr>
            <a:xfrm>
              <a:off x="1531600" y="1948650"/>
              <a:ext cx="17825" cy="15275"/>
            </a:xfrm>
            <a:custGeom>
              <a:avLst/>
              <a:gdLst/>
              <a:ahLst/>
              <a:cxnLst/>
              <a:rect l="l" t="t" r="r" b="b"/>
              <a:pathLst>
                <a:path w="713" h="611" extrusionOk="0">
                  <a:moveTo>
                    <a:pt x="408" y="0"/>
                  </a:moveTo>
                  <a:cubicBezTo>
                    <a:pt x="137" y="0"/>
                    <a:pt x="0" y="329"/>
                    <a:pt x="193" y="520"/>
                  </a:cubicBezTo>
                  <a:cubicBezTo>
                    <a:pt x="255" y="583"/>
                    <a:pt x="331" y="610"/>
                    <a:pt x="406" y="610"/>
                  </a:cubicBezTo>
                  <a:cubicBezTo>
                    <a:pt x="562" y="610"/>
                    <a:pt x="713" y="489"/>
                    <a:pt x="713" y="305"/>
                  </a:cubicBezTo>
                  <a:cubicBezTo>
                    <a:pt x="713" y="137"/>
                    <a:pt x="576"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1" name="Google Shape;12731;p18"/>
            <p:cNvSpPr/>
            <p:nvPr/>
          </p:nvSpPr>
          <p:spPr>
            <a:xfrm>
              <a:off x="6455375" y="1809575"/>
              <a:ext cx="27100" cy="27075"/>
            </a:xfrm>
            <a:custGeom>
              <a:avLst/>
              <a:gdLst/>
              <a:ahLst/>
              <a:cxnLst/>
              <a:rect l="l" t="t" r="r" b="b"/>
              <a:pathLst>
                <a:path w="1084" h="1083" extrusionOk="0">
                  <a:moveTo>
                    <a:pt x="542" y="0"/>
                  </a:moveTo>
                  <a:cubicBezTo>
                    <a:pt x="243" y="0"/>
                    <a:pt x="1" y="242"/>
                    <a:pt x="1" y="541"/>
                  </a:cubicBezTo>
                  <a:cubicBezTo>
                    <a:pt x="1" y="841"/>
                    <a:pt x="243" y="1083"/>
                    <a:pt x="542" y="1083"/>
                  </a:cubicBezTo>
                  <a:cubicBezTo>
                    <a:pt x="841" y="1083"/>
                    <a:pt x="1083" y="841"/>
                    <a:pt x="1083" y="541"/>
                  </a:cubicBezTo>
                  <a:cubicBezTo>
                    <a:pt x="1083" y="242"/>
                    <a:pt x="841" y="0"/>
                    <a:pt x="5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2" name="Google Shape;12732;p18"/>
            <p:cNvSpPr/>
            <p:nvPr/>
          </p:nvSpPr>
          <p:spPr>
            <a:xfrm>
              <a:off x="5737800" y="1782475"/>
              <a:ext cx="40650" cy="40650"/>
            </a:xfrm>
            <a:custGeom>
              <a:avLst/>
              <a:gdLst/>
              <a:ahLst/>
              <a:cxnLst/>
              <a:rect l="l" t="t" r="r" b="b"/>
              <a:pathLst>
                <a:path w="1626" h="1626" extrusionOk="0">
                  <a:moveTo>
                    <a:pt x="813" y="1"/>
                  </a:moveTo>
                  <a:cubicBezTo>
                    <a:pt x="364" y="1"/>
                    <a:pt x="0" y="364"/>
                    <a:pt x="0" y="814"/>
                  </a:cubicBezTo>
                  <a:cubicBezTo>
                    <a:pt x="0" y="1262"/>
                    <a:pt x="364" y="1625"/>
                    <a:pt x="813" y="1625"/>
                  </a:cubicBezTo>
                  <a:cubicBezTo>
                    <a:pt x="1261" y="1625"/>
                    <a:pt x="1625" y="1262"/>
                    <a:pt x="1625" y="814"/>
                  </a:cubicBezTo>
                  <a:cubicBezTo>
                    <a:pt x="1625" y="364"/>
                    <a:pt x="1261"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3" name="Google Shape;12733;p18"/>
            <p:cNvSpPr/>
            <p:nvPr/>
          </p:nvSpPr>
          <p:spPr>
            <a:xfrm>
              <a:off x="5815325" y="4753625"/>
              <a:ext cx="81900" cy="78175"/>
            </a:xfrm>
            <a:custGeom>
              <a:avLst/>
              <a:gdLst/>
              <a:ahLst/>
              <a:cxnLst/>
              <a:rect l="l" t="t" r="r" b="b"/>
              <a:pathLst>
                <a:path w="3276" h="3127" extrusionOk="0">
                  <a:moveTo>
                    <a:pt x="1589" y="1"/>
                  </a:moveTo>
                  <a:cubicBezTo>
                    <a:pt x="1365" y="1"/>
                    <a:pt x="1139" y="49"/>
                    <a:pt x="927" y="148"/>
                  </a:cubicBezTo>
                  <a:cubicBezTo>
                    <a:pt x="355" y="417"/>
                    <a:pt x="0" y="1003"/>
                    <a:pt x="29" y="1634"/>
                  </a:cubicBezTo>
                  <a:cubicBezTo>
                    <a:pt x="67" y="2473"/>
                    <a:pt x="758" y="3127"/>
                    <a:pt x="1589" y="3127"/>
                  </a:cubicBezTo>
                  <a:cubicBezTo>
                    <a:pt x="1613" y="3127"/>
                    <a:pt x="1637" y="3126"/>
                    <a:pt x="1661" y="3125"/>
                  </a:cubicBezTo>
                  <a:cubicBezTo>
                    <a:pt x="2292" y="3097"/>
                    <a:pt x="2845" y="2691"/>
                    <a:pt x="3060" y="2096"/>
                  </a:cubicBezTo>
                  <a:cubicBezTo>
                    <a:pt x="3275" y="1502"/>
                    <a:pt x="3111" y="836"/>
                    <a:pt x="2645" y="409"/>
                  </a:cubicBezTo>
                  <a:cubicBezTo>
                    <a:pt x="2351" y="141"/>
                    <a:pt x="1972" y="1"/>
                    <a:pt x="158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4" name="Google Shape;12734;p18"/>
            <p:cNvSpPr/>
            <p:nvPr/>
          </p:nvSpPr>
          <p:spPr>
            <a:xfrm>
              <a:off x="5549875" y="4931850"/>
              <a:ext cx="47300" cy="45100"/>
            </a:xfrm>
            <a:custGeom>
              <a:avLst/>
              <a:gdLst/>
              <a:ahLst/>
              <a:cxnLst/>
              <a:rect l="l" t="t" r="r" b="b"/>
              <a:pathLst>
                <a:path w="1892" h="1804" extrusionOk="0">
                  <a:moveTo>
                    <a:pt x="918" y="0"/>
                  </a:moveTo>
                  <a:cubicBezTo>
                    <a:pt x="788" y="0"/>
                    <a:pt x="658" y="28"/>
                    <a:pt x="536" y="85"/>
                  </a:cubicBezTo>
                  <a:cubicBezTo>
                    <a:pt x="206" y="239"/>
                    <a:pt x="1" y="578"/>
                    <a:pt x="17" y="943"/>
                  </a:cubicBezTo>
                  <a:cubicBezTo>
                    <a:pt x="39" y="1426"/>
                    <a:pt x="439" y="1803"/>
                    <a:pt x="918" y="1803"/>
                  </a:cubicBezTo>
                  <a:cubicBezTo>
                    <a:pt x="932" y="1803"/>
                    <a:pt x="946" y="1803"/>
                    <a:pt x="959" y="1803"/>
                  </a:cubicBezTo>
                  <a:cubicBezTo>
                    <a:pt x="1323" y="1786"/>
                    <a:pt x="1642" y="1552"/>
                    <a:pt x="1767" y="1209"/>
                  </a:cubicBezTo>
                  <a:cubicBezTo>
                    <a:pt x="1891" y="866"/>
                    <a:pt x="1797" y="483"/>
                    <a:pt x="1526" y="236"/>
                  </a:cubicBezTo>
                  <a:cubicBezTo>
                    <a:pt x="1356" y="81"/>
                    <a:pt x="1138" y="0"/>
                    <a:pt x="91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5" name="Google Shape;12735;p18"/>
            <p:cNvSpPr/>
            <p:nvPr/>
          </p:nvSpPr>
          <p:spPr>
            <a:xfrm>
              <a:off x="5660400" y="4780125"/>
              <a:ext cx="26125" cy="24875"/>
            </a:xfrm>
            <a:custGeom>
              <a:avLst/>
              <a:gdLst/>
              <a:ahLst/>
              <a:cxnLst/>
              <a:rect l="l" t="t" r="r" b="b"/>
              <a:pathLst>
                <a:path w="1045" h="995" extrusionOk="0">
                  <a:moveTo>
                    <a:pt x="514" y="0"/>
                  </a:moveTo>
                  <a:cubicBezTo>
                    <a:pt x="250" y="0"/>
                    <a:pt x="0" y="212"/>
                    <a:pt x="15" y="520"/>
                  </a:cubicBezTo>
                  <a:cubicBezTo>
                    <a:pt x="27" y="786"/>
                    <a:pt x="246" y="994"/>
                    <a:pt x="510" y="994"/>
                  </a:cubicBezTo>
                  <a:cubicBezTo>
                    <a:pt x="517" y="994"/>
                    <a:pt x="525" y="994"/>
                    <a:pt x="532" y="994"/>
                  </a:cubicBezTo>
                  <a:cubicBezTo>
                    <a:pt x="732" y="985"/>
                    <a:pt x="908" y="855"/>
                    <a:pt x="977" y="666"/>
                  </a:cubicBezTo>
                  <a:cubicBezTo>
                    <a:pt x="1045" y="478"/>
                    <a:pt x="992" y="266"/>
                    <a:pt x="845" y="131"/>
                  </a:cubicBezTo>
                  <a:cubicBezTo>
                    <a:pt x="746" y="40"/>
                    <a:pt x="628"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6" name="Google Shape;12736;p18"/>
            <p:cNvSpPr/>
            <p:nvPr/>
          </p:nvSpPr>
          <p:spPr>
            <a:xfrm>
              <a:off x="5513275" y="4819875"/>
              <a:ext cx="26150" cy="24825"/>
            </a:xfrm>
            <a:custGeom>
              <a:avLst/>
              <a:gdLst/>
              <a:ahLst/>
              <a:cxnLst/>
              <a:rect l="l" t="t" r="r" b="b"/>
              <a:pathLst>
                <a:path w="1046" h="993" extrusionOk="0">
                  <a:moveTo>
                    <a:pt x="514" y="0"/>
                  </a:moveTo>
                  <a:cubicBezTo>
                    <a:pt x="251" y="0"/>
                    <a:pt x="1" y="213"/>
                    <a:pt x="16" y="520"/>
                  </a:cubicBezTo>
                  <a:cubicBezTo>
                    <a:pt x="27" y="786"/>
                    <a:pt x="245" y="993"/>
                    <a:pt x="508" y="993"/>
                  </a:cubicBezTo>
                  <a:cubicBezTo>
                    <a:pt x="516" y="993"/>
                    <a:pt x="524" y="993"/>
                    <a:pt x="533" y="992"/>
                  </a:cubicBezTo>
                  <a:cubicBezTo>
                    <a:pt x="733" y="983"/>
                    <a:pt x="908" y="854"/>
                    <a:pt x="976" y="666"/>
                  </a:cubicBezTo>
                  <a:cubicBezTo>
                    <a:pt x="1045" y="478"/>
                    <a:pt x="993" y="266"/>
                    <a:pt x="845" y="131"/>
                  </a:cubicBezTo>
                  <a:cubicBezTo>
                    <a:pt x="746" y="41"/>
                    <a:pt x="629" y="0"/>
                    <a:pt x="5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7" name="Google Shape;12737;p18"/>
            <p:cNvSpPr/>
            <p:nvPr/>
          </p:nvSpPr>
          <p:spPr>
            <a:xfrm>
              <a:off x="5710550" y="5049975"/>
              <a:ext cx="69275" cy="66125"/>
            </a:xfrm>
            <a:custGeom>
              <a:avLst/>
              <a:gdLst/>
              <a:ahLst/>
              <a:cxnLst/>
              <a:rect l="l" t="t" r="r" b="b"/>
              <a:pathLst>
                <a:path w="2771" h="2645" extrusionOk="0">
                  <a:moveTo>
                    <a:pt x="1345" y="1"/>
                  </a:moveTo>
                  <a:cubicBezTo>
                    <a:pt x="1156" y="1"/>
                    <a:pt x="964" y="42"/>
                    <a:pt x="785" y="126"/>
                  </a:cubicBezTo>
                  <a:cubicBezTo>
                    <a:pt x="301" y="353"/>
                    <a:pt x="1" y="849"/>
                    <a:pt x="25" y="1382"/>
                  </a:cubicBezTo>
                  <a:cubicBezTo>
                    <a:pt x="57" y="2091"/>
                    <a:pt x="641" y="2645"/>
                    <a:pt x="1345" y="2645"/>
                  </a:cubicBezTo>
                  <a:cubicBezTo>
                    <a:pt x="1365" y="2645"/>
                    <a:pt x="1385" y="2644"/>
                    <a:pt x="1406" y="2643"/>
                  </a:cubicBezTo>
                  <a:cubicBezTo>
                    <a:pt x="1939" y="2619"/>
                    <a:pt x="2407" y="2277"/>
                    <a:pt x="2589" y="1773"/>
                  </a:cubicBezTo>
                  <a:cubicBezTo>
                    <a:pt x="2771" y="1270"/>
                    <a:pt x="2632" y="707"/>
                    <a:pt x="2237" y="347"/>
                  </a:cubicBezTo>
                  <a:cubicBezTo>
                    <a:pt x="1988" y="119"/>
                    <a:pt x="1669" y="1"/>
                    <a:pt x="13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8" name="Google Shape;12738;p18"/>
            <p:cNvSpPr/>
            <p:nvPr/>
          </p:nvSpPr>
          <p:spPr>
            <a:xfrm>
              <a:off x="5892650" y="4422000"/>
              <a:ext cx="34675" cy="33075"/>
            </a:xfrm>
            <a:custGeom>
              <a:avLst/>
              <a:gdLst/>
              <a:ahLst/>
              <a:cxnLst/>
              <a:rect l="l" t="t" r="r" b="b"/>
              <a:pathLst>
                <a:path w="1387" h="1323" extrusionOk="0">
                  <a:moveTo>
                    <a:pt x="672" y="1"/>
                  </a:moveTo>
                  <a:cubicBezTo>
                    <a:pt x="577" y="1"/>
                    <a:pt x="482" y="21"/>
                    <a:pt x="393" y="63"/>
                  </a:cubicBezTo>
                  <a:cubicBezTo>
                    <a:pt x="151" y="177"/>
                    <a:pt x="0" y="425"/>
                    <a:pt x="12" y="692"/>
                  </a:cubicBezTo>
                  <a:cubicBezTo>
                    <a:pt x="28" y="1046"/>
                    <a:pt x="321" y="1323"/>
                    <a:pt x="672" y="1323"/>
                  </a:cubicBezTo>
                  <a:cubicBezTo>
                    <a:pt x="682" y="1323"/>
                    <a:pt x="692" y="1323"/>
                    <a:pt x="702" y="1322"/>
                  </a:cubicBezTo>
                  <a:cubicBezTo>
                    <a:pt x="970" y="1310"/>
                    <a:pt x="1203" y="1139"/>
                    <a:pt x="1294" y="888"/>
                  </a:cubicBezTo>
                  <a:cubicBezTo>
                    <a:pt x="1386" y="635"/>
                    <a:pt x="1315"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39" name="Google Shape;12739;p18"/>
            <p:cNvSpPr/>
            <p:nvPr/>
          </p:nvSpPr>
          <p:spPr>
            <a:xfrm>
              <a:off x="5141075" y="4724875"/>
              <a:ext cx="34675" cy="33075"/>
            </a:xfrm>
            <a:custGeom>
              <a:avLst/>
              <a:gdLst/>
              <a:ahLst/>
              <a:cxnLst/>
              <a:rect l="l" t="t" r="r" b="b"/>
              <a:pathLst>
                <a:path w="1387" h="1323" extrusionOk="0">
                  <a:moveTo>
                    <a:pt x="673" y="0"/>
                  </a:moveTo>
                  <a:cubicBezTo>
                    <a:pt x="578" y="0"/>
                    <a:pt x="483" y="21"/>
                    <a:pt x="393" y="62"/>
                  </a:cubicBezTo>
                  <a:cubicBezTo>
                    <a:pt x="151" y="175"/>
                    <a:pt x="1" y="424"/>
                    <a:pt x="13" y="691"/>
                  </a:cubicBezTo>
                  <a:cubicBezTo>
                    <a:pt x="29" y="1046"/>
                    <a:pt x="322" y="1322"/>
                    <a:pt x="672" y="1322"/>
                  </a:cubicBezTo>
                  <a:cubicBezTo>
                    <a:pt x="683" y="1322"/>
                    <a:pt x="693" y="1322"/>
                    <a:pt x="703" y="1322"/>
                  </a:cubicBezTo>
                  <a:cubicBezTo>
                    <a:pt x="970" y="1310"/>
                    <a:pt x="1203" y="1137"/>
                    <a:pt x="1295" y="886"/>
                  </a:cubicBezTo>
                  <a:cubicBezTo>
                    <a:pt x="1387" y="635"/>
                    <a:pt x="1316" y="354"/>
                    <a:pt x="1119" y="173"/>
                  </a:cubicBezTo>
                  <a:cubicBezTo>
                    <a:pt x="995" y="60"/>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0" name="Google Shape;12740;p18"/>
            <p:cNvSpPr/>
            <p:nvPr/>
          </p:nvSpPr>
          <p:spPr>
            <a:xfrm>
              <a:off x="4820300" y="5118975"/>
              <a:ext cx="77950" cy="74425"/>
            </a:xfrm>
            <a:custGeom>
              <a:avLst/>
              <a:gdLst/>
              <a:ahLst/>
              <a:cxnLst/>
              <a:rect l="l" t="t" r="r" b="b"/>
              <a:pathLst>
                <a:path w="3118" h="2977" extrusionOk="0">
                  <a:moveTo>
                    <a:pt x="1515" y="1"/>
                  </a:moveTo>
                  <a:cubicBezTo>
                    <a:pt x="1301" y="1"/>
                    <a:pt x="1086" y="47"/>
                    <a:pt x="884" y="142"/>
                  </a:cubicBezTo>
                  <a:cubicBezTo>
                    <a:pt x="339" y="396"/>
                    <a:pt x="0" y="955"/>
                    <a:pt x="29" y="1556"/>
                  </a:cubicBezTo>
                  <a:cubicBezTo>
                    <a:pt x="64" y="2355"/>
                    <a:pt x="724" y="2977"/>
                    <a:pt x="1515" y="2977"/>
                  </a:cubicBezTo>
                  <a:cubicBezTo>
                    <a:pt x="1537" y="2977"/>
                    <a:pt x="1559" y="2976"/>
                    <a:pt x="1582" y="2975"/>
                  </a:cubicBezTo>
                  <a:cubicBezTo>
                    <a:pt x="2183" y="2948"/>
                    <a:pt x="2709" y="2560"/>
                    <a:pt x="2913" y="1995"/>
                  </a:cubicBezTo>
                  <a:cubicBezTo>
                    <a:pt x="3118" y="1430"/>
                    <a:pt x="2961" y="796"/>
                    <a:pt x="2518" y="390"/>
                  </a:cubicBezTo>
                  <a:cubicBezTo>
                    <a:pt x="2238" y="134"/>
                    <a:pt x="1879" y="1"/>
                    <a:pt x="15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1" name="Google Shape;12741;p18"/>
            <p:cNvSpPr/>
            <p:nvPr/>
          </p:nvSpPr>
          <p:spPr>
            <a:xfrm>
              <a:off x="6276175" y="4678025"/>
              <a:ext cx="19525" cy="16575"/>
            </a:xfrm>
            <a:custGeom>
              <a:avLst/>
              <a:gdLst/>
              <a:ahLst/>
              <a:cxnLst/>
              <a:rect l="l" t="t" r="r" b="b"/>
              <a:pathLst>
                <a:path w="781" h="663" extrusionOk="0">
                  <a:moveTo>
                    <a:pt x="342" y="0"/>
                  </a:moveTo>
                  <a:cubicBezTo>
                    <a:pt x="167" y="0"/>
                    <a:pt x="0" y="142"/>
                    <a:pt x="10" y="348"/>
                  </a:cubicBezTo>
                  <a:cubicBezTo>
                    <a:pt x="19" y="524"/>
                    <a:pt x="163" y="662"/>
                    <a:pt x="339" y="662"/>
                  </a:cubicBezTo>
                  <a:cubicBezTo>
                    <a:pt x="345" y="662"/>
                    <a:pt x="350" y="662"/>
                    <a:pt x="356" y="662"/>
                  </a:cubicBezTo>
                  <a:cubicBezTo>
                    <a:pt x="649" y="648"/>
                    <a:pt x="781" y="286"/>
                    <a:pt x="563" y="87"/>
                  </a:cubicBezTo>
                  <a:cubicBezTo>
                    <a:pt x="497" y="27"/>
                    <a:pt x="419"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2" name="Google Shape;12742;p18"/>
            <p:cNvSpPr/>
            <p:nvPr/>
          </p:nvSpPr>
          <p:spPr>
            <a:xfrm>
              <a:off x="5438375" y="4169700"/>
              <a:ext cx="26125" cy="24825"/>
            </a:xfrm>
            <a:custGeom>
              <a:avLst/>
              <a:gdLst/>
              <a:ahLst/>
              <a:cxnLst/>
              <a:rect l="l" t="t" r="r" b="b"/>
              <a:pathLst>
                <a:path w="1045" h="993" extrusionOk="0">
                  <a:moveTo>
                    <a:pt x="513" y="0"/>
                  </a:moveTo>
                  <a:cubicBezTo>
                    <a:pt x="250" y="0"/>
                    <a:pt x="1" y="212"/>
                    <a:pt x="15" y="520"/>
                  </a:cubicBezTo>
                  <a:cubicBezTo>
                    <a:pt x="28" y="786"/>
                    <a:pt x="247" y="993"/>
                    <a:pt x="511" y="993"/>
                  </a:cubicBezTo>
                  <a:cubicBezTo>
                    <a:pt x="518" y="993"/>
                    <a:pt x="526" y="992"/>
                    <a:pt x="533" y="992"/>
                  </a:cubicBezTo>
                  <a:cubicBezTo>
                    <a:pt x="733" y="983"/>
                    <a:pt x="909" y="854"/>
                    <a:pt x="976" y="666"/>
                  </a:cubicBezTo>
                  <a:cubicBezTo>
                    <a:pt x="1044" y="477"/>
                    <a:pt x="993" y="266"/>
                    <a:pt x="844" y="131"/>
                  </a:cubicBezTo>
                  <a:cubicBezTo>
                    <a:pt x="745" y="41"/>
                    <a:pt x="628" y="0"/>
                    <a:pt x="5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3" name="Google Shape;12743;p18"/>
            <p:cNvSpPr/>
            <p:nvPr/>
          </p:nvSpPr>
          <p:spPr>
            <a:xfrm>
              <a:off x="6384025" y="3853775"/>
              <a:ext cx="34625" cy="33075"/>
            </a:xfrm>
            <a:custGeom>
              <a:avLst/>
              <a:gdLst/>
              <a:ahLst/>
              <a:cxnLst/>
              <a:rect l="l" t="t" r="r" b="b"/>
              <a:pathLst>
                <a:path w="1385" h="1323" extrusionOk="0">
                  <a:moveTo>
                    <a:pt x="672" y="1"/>
                  </a:moveTo>
                  <a:cubicBezTo>
                    <a:pt x="577" y="1"/>
                    <a:pt x="482" y="21"/>
                    <a:pt x="393" y="63"/>
                  </a:cubicBezTo>
                  <a:cubicBezTo>
                    <a:pt x="149" y="177"/>
                    <a:pt x="1" y="425"/>
                    <a:pt x="13" y="692"/>
                  </a:cubicBezTo>
                  <a:cubicBezTo>
                    <a:pt x="29" y="1046"/>
                    <a:pt x="320" y="1323"/>
                    <a:pt x="672" y="1323"/>
                  </a:cubicBezTo>
                  <a:cubicBezTo>
                    <a:pt x="682" y="1323"/>
                    <a:pt x="692" y="1323"/>
                    <a:pt x="703" y="1322"/>
                  </a:cubicBezTo>
                  <a:cubicBezTo>
                    <a:pt x="970" y="1310"/>
                    <a:pt x="1203" y="1139"/>
                    <a:pt x="1295" y="886"/>
                  </a:cubicBezTo>
                  <a:cubicBezTo>
                    <a:pt x="1385" y="635"/>
                    <a:pt x="1316" y="354"/>
                    <a:pt x="1119" y="174"/>
                  </a:cubicBezTo>
                  <a:cubicBezTo>
                    <a:pt x="994" y="60"/>
                    <a:pt x="834"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4" name="Google Shape;12744;p18"/>
            <p:cNvSpPr/>
            <p:nvPr/>
          </p:nvSpPr>
          <p:spPr>
            <a:xfrm>
              <a:off x="5356650" y="4376275"/>
              <a:ext cx="19500" cy="16575"/>
            </a:xfrm>
            <a:custGeom>
              <a:avLst/>
              <a:gdLst/>
              <a:ahLst/>
              <a:cxnLst/>
              <a:rect l="l" t="t" r="r" b="b"/>
              <a:pathLst>
                <a:path w="780" h="663" extrusionOk="0">
                  <a:moveTo>
                    <a:pt x="342" y="1"/>
                  </a:moveTo>
                  <a:cubicBezTo>
                    <a:pt x="166" y="1"/>
                    <a:pt x="0" y="142"/>
                    <a:pt x="10" y="347"/>
                  </a:cubicBezTo>
                  <a:cubicBezTo>
                    <a:pt x="17" y="524"/>
                    <a:pt x="164" y="662"/>
                    <a:pt x="342" y="662"/>
                  </a:cubicBezTo>
                  <a:cubicBezTo>
                    <a:pt x="346" y="662"/>
                    <a:pt x="351" y="662"/>
                    <a:pt x="356" y="662"/>
                  </a:cubicBezTo>
                  <a:cubicBezTo>
                    <a:pt x="649" y="649"/>
                    <a:pt x="779" y="286"/>
                    <a:pt x="563" y="88"/>
                  </a:cubicBezTo>
                  <a:cubicBezTo>
                    <a:pt x="497"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5" name="Google Shape;12745;p18"/>
            <p:cNvSpPr/>
            <p:nvPr/>
          </p:nvSpPr>
          <p:spPr>
            <a:xfrm>
              <a:off x="5113475" y="5300900"/>
              <a:ext cx="43300" cy="41375"/>
            </a:xfrm>
            <a:custGeom>
              <a:avLst/>
              <a:gdLst/>
              <a:ahLst/>
              <a:cxnLst/>
              <a:rect l="l" t="t" r="r" b="b"/>
              <a:pathLst>
                <a:path w="1732" h="1655" extrusionOk="0">
                  <a:moveTo>
                    <a:pt x="840" y="1"/>
                  </a:moveTo>
                  <a:cubicBezTo>
                    <a:pt x="722" y="1"/>
                    <a:pt x="603" y="26"/>
                    <a:pt x="492" y="78"/>
                  </a:cubicBezTo>
                  <a:cubicBezTo>
                    <a:pt x="188" y="219"/>
                    <a:pt x="0" y="530"/>
                    <a:pt x="15" y="864"/>
                  </a:cubicBezTo>
                  <a:cubicBezTo>
                    <a:pt x="36" y="1308"/>
                    <a:pt x="401" y="1654"/>
                    <a:pt x="839" y="1654"/>
                  </a:cubicBezTo>
                  <a:cubicBezTo>
                    <a:pt x="852" y="1654"/>
                    <a:pt x="865" y="1654"/>
                    <a:pt x="878" y="1653"/>
                  </a:cubicBezTo>
                  <a:cubicBezTo>
                    <a:pt x="1212" y="1638"/>
                    <a:pt x="1505" y="1423"/>
                    <a:pt x="1619" y="1109"/>
                  </a:cubicBezTo>
                  <a:cubicBezTo>
                    <a:pt x="1732" y="795"/>
                    <a:pt x="1646" y="443"/>
                    <a:pt x="1399" y="218"/>
                  </a:cubicBezTo>
                  <a:cubicBezTo>
                    <a:pt x="1244" y="75"/>
                    <a:pt x="1043" y="1"/>
                    <a:pt x="84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6" name="Google Shape;12746;p18"/>
            <p:cNvSpPr/>
            <p:nvPr/>
          </p:nvSpPr>
          <p:spPr>
            <a:xfrm>
              <a:off x="4667025" y="4924100"/>
              <a:ext cx="19525" cy="16575"/>
            </a:xfrm>
            <a:custGeom>
              <a:avLst/>
              <a:gdLst/>
              <a:ahLst/>
              <a:cxnLst/>
              <a:rect l="l" t="t" r="r" b="b"/>
              <a:pathLst>
                <a:path w="781" h="663" extrusionOk="0">
                  <a:moveTo>
                    <a:pt x="342" y="1"/>
                  </a:moveTo>
                  <a:cubicBezTo>
                    <a:pt x="166" y="1"/>
                    <a:pt x="0" y="142"/>
                    <a:pt x="9" y="346"/>
                  </a:cubicBezTo>
                  <a:cubicBezTo>
                    <a:pt x="17" y="524"/>
                    <a:pt x="163" y="663"/>
                    <a:pt x="339" y="663"/>
                  </a:cubicBezTo>
                  <a:cubicBezTo>
                    <a:pt x="344" y="663"/>
                    <a:pt x="350" y="662"/>
                    <a:pt x="355" y="662"/>
                  </a:cubicBezTo>
                  <a:cubicBezTo>
                    <a:pt x="648" y="649"/>
                    <a:pt x="781" y="286"/>
                    <a:pt x="563" y="88"/>
                  </a:cubicBezTo>
                  <a:cubicBezTo>
                    <a:pt x="496" y="28"/>
                    <a:pt x="418" y="1"/>
                    <a:pt x="34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7" name="Google Shape;12747;p18"/>
            <p:cNvSpPr/>
            <p:nvPr/>
          </p:nvSpPr>
          <p:spPr>
            <a:xfrm>
              <a:off x="4661975" y="4564875"/>
              <a:ext cx="19500" cy="16575"/>
            </a:xfrm>
            <a:custGeom>
              <a:avLst/>
              <a:gdLst/>
              <a:ahLst/>
              <a:cxnLst/>
              <a:rect l="l" t="t" r="r" b="b"/>
              <a:pathLst>
                <a:path w="780" h="663" extrusionOk="0">
                  <a:moveTo>
                    <a:pt x="342" y="0"/>
                  </a:moveTo>
                  <a:cubicBezTo>
                    <a:pt x="167" y="0"/>
                    <a:pt x="1" y="141"/>
                    <a:pt x="10" y="346"/>
                  </a:cubicBezTo>
                  <a:cubicBezTo>
                    <a:pt x="17" y="524"/>
                    <a:pt x="165" y="662"/>
                    <a:pt x="340" y="662"/>
                  </a:cubicBezTo>
                  <a:cubicBezTo>
                    <a:pt x="345" y="662"/>
                    <a:pt x="350" y="662"/>
                    <a:pt x="354" y="662"/>
                  </a:cubicBezTo>
                  <a:cubicBezTo>
                    <a:pt x="649" y="648"/>
                    <a:pt x="780" y="286"/>
                    <a:pt x="563" y="88"/>
                  </a:cubicBezTo>
                  <a:cubicBezTo>
                    <a:pt x="497" y="27"/>
                    <a:pt x="418" y="0"/>
                    <a:pt x="3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8" name="Google Shape;12748;p18"/>
            <p:cNvSpPr/>
            <p:nvPr/>
          </p:nvSpPr>
          <p:spPr>
            <a:xfrm>
              <a:off x="6035100" y="4912625"/>
              <a:ext cx="37300" cy="35600"/>
            </a:xfrm>
            <a:custGeom>
              <a:avLst/>
              <a:gdLst/>
              <a:ahLst/>
              <a:cxnLst/>
              <a:rect l="l" t="t" r="r" b="b"/>
              <a:pathLst>
                <a:path w="1492" h="1424" extrusionOk="0">
                  <a:moveTo>
                    <a:pt x="723" y="0"/>
                  </a:moveTo>
                  <a:cubicBezTo>
                    <a:pt x="621" y="0"/>
                    <a:pt x="519" y="22"/>
                    <a:pt x="423" y="67"/>
                  </a:cubicBezTo>
                  <a:cubicBezTo>
                    <a:pt x="161" y="191"/>
                    <a:pt x="0" y="457"/>
                    <a:pt x="14" y="744"/>
                  </a:cubicBezTo>
                  <a:cubicBezTo>
                    <a:pt x="31" y="1126"/>
                    <a:pt x="346" y="1424"/>
                    <a:pt x="723" y="1424"/>
                  </a:cubicBezTo>
                  <a:cubicBezTo>
                    <a:pt x="734" y="1424"/>
                    <a:pt x="745" y="1424"/>
                    <a:pt x="756" y="1423"/>
                  </a:cubicBezTo>
                  <a:cubicBezTo>
                    <a:pt x="1043" y="1410"/>
                    <a:pt x="1294" y="1225"/>
                    <a:pt x="1394" y="954"/>
                  </a:cubicBezTo>
                  <a:cubicBezTo>
                    <a:pt x="1491" y="684"/>
                    <a:pt x="1416" y="382"/>
                    <a:pt x="1204" y="188"/>
                  </a:cubicBezTo>
                  <a:cubicBezTo>
                    <a:pt x="1070" y="65"/>
                    <a:pt x="898" y="0"/>
                    <a:pt x="7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49" name="Google Shape;12749;p18"/>
            <p:cNvSpPr/>
            <p:nvPr/>
          </p:nvSpPr>
          <p:spPr>
            <a:xfrm>
              <a:off x="5885100" y="4983200"/>
              <a:ext cx="9100" cy="7750"/>
            </a:xfrm>
            <a:custGeom>
              <a:avLst/>
              <a:gdLst/>
              <a:ahLst/>
              <a:cxnLst/>
              <a:rect l="l" t="t" r="r" b="b"/>
              <a:pathLst>
                <a:path w="364" h="310" extrusionOk="0">
                  <a:moveTo>
                    <a:pt x="159" y="1"/>
                  </a:moveTo>
                  <a:cubicBezTo>
                    <a:pt x="78" y="1"/>
                    <a:pt x="1" y="67"/>
                    <a:pt x="5" y="162"/>
                  </a:cubicBezTo>
                  <a:cubicBezTo>
                    <a:pt x="9" y="246"/>
                    <a:pt x="78" y="309"/>
                    <a:pt x="160" y="309"/>
                  </a:cubicBezTo>
                  <a:cubicBezTo>
                    <a:pt x="162" y="309"/>
                    <a:pt x="164" y="309"/>
                    <a:pt x="166" y="309"/>
                  </a:cubicBezTo>
                  <a:cubicBezTo>
                    <a:pt x="302" y="303"/>
                    <a:pt x="364" y="133"/>
                    <a:pt x="262" y="42"/>
                  </a:cubicBezTo>
                  <a:cubicBezTo>
                    <a:pt x="231" y="13"/>
                    <a:pt x="195" y="1"/>
                    <a:pt x="1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0" name="Google Shape;12750;p18"/>
            <p:cNvSpPr/>
            <p:nvPr/>
          </p:nvSpPr>
          <p:spPr>
            <a:xfrm>
              <a:off x="5870825" y="5178225"/>
              <a:ext cx="9100" cy="7700"/>
            </a:xfrm>
            <a:custGeom>
              <a:avLst/>
              <a:gdLst/>
              <a:ahLst/>
              <a:cxnLst/>
              <a:rect l="l" t="t" r="r" b="b"/>
              <a:pathLst>
                <a:path w="364" h="308" extrusionOk="0">
                  <a:moveTo>
                    <a:pt x="159" y="0"/>
                  </a:moveTo>
                  <a:cubicBezTo>
                    <a:pt x="78" y="0"/>
                    <a:pt x="0" y="67"/>
                    <a:pt x="5" y="162"/>
                  </a:cubicBezTo>
                  <a:cubicBezTo>
                    <a:pt x="9" y="243"/>
                    <a:pt x="77" y="308"/>
                    <a:pt x="157" y="308"/>
                  </a:cubicBezTo>
                  <a:cubicBezTo>
                    <a:pt x="160" y="308"/>
                    <a:pt x="163" y="308"/>
                    <a:pt x="165" y="307"/>
                  </a:cubicBezTo>
                  <a:cubicBezTo>
                    <a:pt x="302" y="301"/>
                    <a:pt x="364" y="133"/>
                    <a:pt x="262" y="41"/>
                  </a:cubicBezTo>
                  <a:cubicBezTo>
                    <a:pt x="231" y="13"/>
                    <a:pt x="195" y="0"/>
                    <a:pt x="1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1" name="Google Shape;12751;p18"/>
            <p:cNvSpPr/>
            <p:nvPr/>
          </p:nvSpPr>
          <p:spPr>
            <a:xfrm>
              <a:off x="5469675" y="5157775"/>
              <a:ext cx="13650" cy="11575"/>
            </a:xfrm>
            <a:custGeom>
              <a:avLst/>
              <a:gdLst/>
              <a:ahLst/>
              <a:cxnLst/>
              <a:rect l="l" t="t" r="r" b="b"/>
              <a:pathLst>
                <a:path w="546" h="463" extrusionOk="0">
                  <a:moveTo>
                    <a:pt x="239" y="1"/>
                  </a:moveTo>
                  <a:cubicBezTo>
                    <a:pt x="117" y="1"/>
                    <a:pt x="1" y="99"/>
                    <a:pt x="7" y="242"/>
                  </a:cubicBezTo>
                  <a:cubicBezTo>
                    <a:pt x="13" y="367"/>
                    <a:pt x="117" y="463"/>
                    <a:pt x="239" y="463"/>
                  </a:cubicBezTo>
                  <a:cubicBezTo>
                    <a:pt x="242" y="463"/>
                    <a:pt x="245" y="463"/>
                    <a:pt x="248" y="463"/>
                  </a:cubicBezTo>
                  <a:cubicBezTo>
                    <a:pt x="453" y="452"/>
                    <a:pt x="545" y="200"/>
                    <a:pt x="393" y="61"/>
                  </a:cubicBezTo>
                  <a:cubicBezTo>
                    <a:pt x="347" y="19"/>
                    <a:pt x="293" y="1"/>
                    <a:pt x="23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2" name="Google Shape;12752;p18"/>
            <p:cNvSpPr/>
            <p:nvPr/>
          </p:nvSpPr>
          <p:spPr>
            <a:xfrm>
              <a:off x="5205925" y="5025125"/>
              <a:ext cx="27250" cy="23100"/>
            </a:xfrm>
            <a:custGeom>
              <a:avLst/>
              <a:gdLst/>
              <a:ahLst/>
              <a:cxnLst/>
              <a:rect l="l" t="t" r="r" b="b"/>
              <a:pathLst>
                <a:path w="1090" h="924" extrusionOk="0">
                  <a:moveTo>
                    <a:pt x="477" y="0"/>
                  </a:moveTo>
                  <a:cubicBezTo>
                    <a:pt x="233" y="0"/>
                    <a:pt x="1" y="197"/>
                    <a:pt x="13" y="482"/>
                  </a:cubicBezTo>
                  <a:cubicBezTo>
                    <a:pt x="25" y="731"/>
                    <a:pt x="228" y="923"/>
                    <a:pt x="473" y="923"/>
                  </a:cubicBezTo>
                  <a:cubicBezTo>
                    <a:pt x="481" y="923"/>
                    <a:pt x="488" y="923"/>
                    <a:pt x="496" y="923"/>
                  </a:cubicBezTo>
                  <a:cubicBezTo>
                    <a:pt x="906" y="905"/>
                    <a:pt x="1089" y="398"/>
                    <a:pt x="786" y="122"/>
                  </a:cubicBezTo>
                  <a:cubicBezTo>
                    <a:pt x="693" y="38"/>
                    <a:pt x="584" y="0"/>
                    <a:pt x="47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3" name="Google Shape;12753;p18"/>
            <p:cNvSpPr/>
            <p:nvPr/>
          </p:nvSpPr>
          <p:spPr>
            <a:xfrm>
              <a:off x="5093775" y="5144075"/>
              <a:ext cx="9125" cy="7725"/>
            </a:xfrm>
            <a:custGeom>
              <a:avLst/>
              <a:gdLst/>
              <a:ahLst/>
              <a:cxnLst/>
              <a:rect l="l" t="t" r="r" b="b"/>
              <a:pathLst>
                <a:path w="365" h="309" extrusionOk="0">
                  <a:moveTo>
                    <a:pt x="160" y="0"/>
                  </a:moveTo>
                  <a:cubicBezTo>
                    <a:pt x="78" y="0"/>
                    <a:pt x="1" y="66"/>
                    <a:pt x="5" y="161"/>
                  </a:cubicBezTo>
                  <a:cubicBezTo>
                    <a:pt x="9" y="244"/>
                    <a:pt x="77" y="309"/>
                    <a:pt x="160" y="309"/>
                  </a:cubicBezTo>
                  <a:cubicBezTo>
                    <a:pt x="162" y="309"/>
                    <a:pt x="164" y="309"/>
                    <a:pt x="166" y="309"/>
                  </a:cubicBezTo>
                  <a:cubicBezTo>
                    <a:pt x="303" y="303"/>
                    <a:pt x="364" y="133"/>
                    <a:pt x="262" y="41"/>
                  </a:cubicBezTo>
                  <a:cubicBezTo>
                    <a:pt x="231" y="13"/>
                    <a:pt x="19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4" name="Google Shape;12754;p18"/>
            <p:cNvSpPr/>
            <p:nvPr/>
          </p:nvSpPr>
          <p:spPr>
            <a:xfrm>
              <a:off x="5466975" y="5267500"/>
              <a:ext cx="18175" cy="15425"/>
            </a:xfrm>
            <a:custGeom>
              <a:avLst/>
              <a:gdLst/>
              <a:ahLst/>
              <a:cxnLst/>
              <a:rect l="l" t="t" r="r" b="b"/>
              <a:pathLst>
                <a:path w="727" h="617" extrusionOk="0">
                  <a:moveTo>
                    <a:pt x="318" y="1"/>
                  </a:moveTo>
                  <a:cubicBezTo>
                    <a:pt x="155" y="1"/>
                    <a:pt x="0" y="132"/>
                    <a:pt x="10" y="323"/>
                  </a:cubicBezTo>
                  <a:cubicBezTo>
                    <a:pt x="17" y="488"/>
                    <a:pt x="152" y="616"/>
                    <a:pt x="316" y="616"/>
                  </a:cubicBezTo>
                  <a:cubicBezTo>
                    <a:pt x="321" y="616"/>
                    <a:pt x="325" y="616"/>
                    <a:pt x="330" y="616"/>
                  </a:cubicBezTo>
                  <a:cubicBezTo>
                    <a:pt x="604" y="604"/>
                    <a:pt x="727" y="267"/>
                    <a:pt x="524" y="82"/>
                  </a:cubicBezTo>
                  <a:cubicBezTo>
                    <a:pt x="462" y="26"/>
                    <a:pt x="389" y="1"/>
                    <a:pt x="3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5" name="Google Shape;12755;p18"/>
            <p:cNvSpPr/>
            <p:nvPr/>
          </p:nvSpPr>
          <p:spPr>
            <a:xfrm>
              <a:off x="5524975" y="4651875"/>
              <a:ext cx="27325" cy="23200"/>
            </a:xfrm>
            <a:custGeom>
              <a:avLst/>
              <a:gdLst/>
              <a:ahLst/>
              <a:cxnLst/>
              <a:rect l="l" t="t" r="r" b="b"/>
              <a:pathLst>
                <a:path w="1093" h="928" extrusionOk="0">
                  <a:moveTo>
                    <a:pt x="479" y="1"/>
                  </a:moveTo>
                  <a:cubicBezTo>
                    <a:pt x="234" y="1"/>
                    <a:pt x="1" y="199"/>
                    <a:pt x="14" y="486"/>
                  </a:cubicBezTo>
                  <a:cubicBezTo>
                    <a:pt x="25" y="735"/>
                    <a:pt x="231" y="928"/>
                    <a:pt x="478" y="928"/>
                  </a:cubicBezTo>
                  <a:cubicBezTo>
                    <a:pt x="484" y="928"/>
                    <a:pt x="491" y="928"/>
                    <a:pt x="498" y="928"/>
                  </a:cubicBezTo>
                  <a:cubicBezTo>
                    <a:pt x="909" y="908"/>
                    <a:pt x="1093" y="402"/>
                    <a:pt x="788" y="123"/>
                  </a:cubicBezTo>
                  <a:cubicBezTo>
                    <a:pt x="695" y="38"/>
                    <a:pt x="586" y="1"/>
                    <a:pt x="4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6" name="Google Shape;12756;p18"/>
            <p:cNvSpPr/>
            <p:nvPr/>
          </p:nvSpPr>
          <p:spPr>
            <a:xfrm>
              <a:off x="5322750" y="4792475"/>
              <a:ext cx="18225" cy="15475"/>
            </a:xfrm>
            <a:custGeom>
              <a:avLst/>
              <a:gdLst/>
              <a:ahLst/>
              <a:cxnLst/>
              <a:rect l="l" t="t" r="r" b="b"/>
              <a:pathLst>
                <a:path w="729" h="619" extrusionOk="0">
                  <a:moveTo>
                    <a:pt x="320" y="0"/>
                  </a:moveTo>
                  <a:cubicBezTo>
                    <a:pt x="156" y="0"/>
                    <a:pt x="1" y="132"/>
                    <a:pt x="10" y="324"/>
                  </a:cubicBezTo>
                  <a:cubicBezTo>
                    <a:pt x="17" y="489"/>
                    <a:pt x="154" y="619"/>
                    <a:pt x="318" y="619"/>
                  </a:cubicBezTo>
                  <a:cubicBezTo>
                    <a:pt x="323" y="619"/>
                    <a:pt x="327" y="619"/>
                    <a:pt x="332" y="618"/>
                  </a:cubicBezTo>
                  <a:cubicBezTo>
                    <a:pt x="607" y="606"/>
                    <a:pt x="729" y="267"/>
                    <a:pt x="526" y="82"/>
                  </a:cubicBezTo>
                  <a:cubicBezTo>
                    <a:pt x="464" y="26"/>
                    <a:pt x="391" y="0"/>
                    <a:pt x="3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7" name="Google Shape;12757;p18"/>
            <p:cNvSpPr/>
            <p:nvPr/>
          </p:nvSpPr>
          <p:spPr>
            <a:xfrm>
              <a:off x="5704075" y="4625200"/>
              <a:ext cx="7100" cy="6025"/>
            </a:xfrm>
            <a:custGeom>
              <a:avLst/>
              <a:gdLst/>
              <a:ahLst/>
              <a:cxnLst/>
              <a:rect l="l" t="t" r="r" b="b"/>
              <a:pathLst>
                <a:path w="284" h="241" extrusionOk="0">
                  <a:moveTo>
                    <a:pt x="125" y="0"/>
                  </a:moveTo>
                  <a:cubicBezTo>
                    <a:pt x="61" y="0"/>
                    <a:pt x="1" y="52"/>
                    <a:pt x="4" y="126"/>
                  </a:cubicBezTo>
                  <a:cubicBezTo>
                    <a:pt x="7" y="191"/>
                    <a:pt x="61" y="241"/>
                    <a:pt x="125" y="241"/>
                  </a:cubicBezTo>
                  <a:cubicBezTo>
                    <a:pt x="127" y="241"/>
                    <a:pt x="128" y="241"/>
                    <a:pt x="130" y="241"/>
                  </a:cubicBezTo>
                  <a:cubicBezTo>
                    <a:pt x="237" y="236"/>
                    <a:pt x="284" y="104"/>
                    <a:pt x="205" y="32"/>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8" name="Google Shape;12758;p18"/>
            <p:cNvSpPr/>
            <p:nvPr/>
          </p:nvSpPr>
          <p:spPr>
            <a:xfrm>
              <a:off x="5628975" y="4522175"/>
              <a:ext cx="7075" cy="6025"/>
            </a:xfrm>
            <a:custGeom>
              <a:avLst/>
              <a:gdLst/>
              <a:ahLst/>
              <a:cxnLst/>
              <a:rect l="l" t="t" r="r" b="b"/>
              <a:pathLst>
                <a:path w="283" h="241" extrusionOk="0">
                  <a:moveTo>
                    <a:pt x="125" y="0"/>
                  </a:moveTo>
                  <a:cubicBezTo>
                    <a:pt x="61" y="0"/>
                    <a:pt x="1" y="51"/>
                    <a:pt x="5" y="126"/>
                  </a:cubicBezTo>
                  <a:cubicBezTo>
                    <a:pt x="8" y="190"/>
                    <a:pt x="60" y="240"/>
                    <a:pt x="124" y="240"/>
                  </a:cubicBezTo>
                  <a:cubicBezTo>
                    <a:pt x="126" y="240"/>
                    <a:pt x="128" y="240"/>
                    <a:pt x="130" y="240"/>
                  </a:cubicBezTo>
                  <a:cubicBezTo>
                    <a:pt x="236" y="236"/>
                    <a:pt x="283" y="103"/>
                    <a:pt x="205" y="31"/>
                  </a:cubicBezTo>
                  <a:cubicBezTo>
                    <a:pt x="181" y="10"/>
                    <a:pt x="153" y="0"/>
                    <a:pt x="1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59" name="Google Shape;12759;p18"/>
            <p:cNvSpPr/>
            <p:nvPr/>
          </p:nvSpPr>
          <p:spPr>
            <a:xfrm>
              <a:off x="5362450" y="4660125"/>
              <a:ext cx="7075" cy="6000"/>
            </a:xfrm>
            <a:custGeom>
              <a:avLst/>
              <a:gdLst/>
              <a:ahLst/>
              <a:cxnLst/>
              <a:rect l="l" t="t" r="r" b="b"/>
              <a:pathLst>
                <a:path w="283" h="240" extrusionOk="0">
                  <a:moveTo>
                    <a:pt x="123" y="1"/>
                  </a:moveTo>
                  <a:cubicBezTo>
                    <a:pt x="60" y="1"/>
                    <a:pt x="0" y="51"/>
                    <a:pt x="3" y="126"/>
                  </a:cubicBezTo>
                  <a:cubicBezTo>
                    <a:pt x="6" y="190"/>
                    <a:pt x="59" y="240"/>
                    <a:pt x="123" y="240"/>
                  </a:cubicBezTo>
                  <a:cubicBezTo>
                    <a:pt x="124" y="240"/>
                    <a:pt x="126" y="240"/>
                    <a:pt x="128" y="240"/>
                  </a:cubicBezTo>
                  <a:cubicBezTo>
                    <a:pt x="235" y="235"/>
                    <a:pt x="283" y="105"/>
                    <a:pt x="203" y="32"/>
                  </a:cubicBezTo>
                  <a:cubicBezTo>
                    <a:pt x="179" y="10"/>
                    <a:pt x="151"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0" name="Google Shape;12760;p18"/>
            <p:cNvSpPr/>
            <p:nvPr/>
          </p:nvSpPr>
          <p:spPr>
            <a:xfrm>
              <a:off x="6060150" y="4610600"/>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3" y="105"/>
                    <a:pt x="204" y="32"/>
                  </a:cubicBezTo>
                  <a:cubicBezTo>
                    <a:pt x="180" y="11"/>
                    <a:pt x="152"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1" name="Google Shape;12761;p18"/>
            <p:cNvSpPr/>
            <p:nvPr/>
          </p:nvSpPr>
          <p:spPr>
            <a:xfrm>
              <a:off x="6157700" y="4343400"/>
              <a:ext cx="28375" cy="27000"/>
            </a:xfrm>
            <a:custGeom>
              <a:avLst/>
              <a:gdLst/>
              <a:ahLst/>
              <a:cxnLst/>
              <a:rect l="l" t="t" r="r" b="b"/>
              <a:pathLst>
                <a:path w="1135" h="1080" extrusionOk="0">
                  <a:moveTo>
                    <a:pt x="558" y="0"/>
                  </a:moveTo>
                  <a:cubicBezTo>
                    <a:pt x="272" y="0"/>
                    <a:pt x="0" y="230"/>
                    <a:pt x="16" y="564"/>
                  </a:cubicBezTo>
                  <a:cubicBezTo>
                    <a:pt x="29" y="853"/>
                    <a:pt x="267" y="1079"/>
                    <a:pt x="552" y="1079"/>
                  </a:cubicBezTo>
                  <a:cubicBezTo>
                    <a:pt x="561" y="1079"/>
                    <a:pt x="570" y="1079"/>
                    <a:pt x="579" y="1078"/>
                  </a:cubicBezTo>
                  <a:cubicBezTo>
                    <a:pt x="796" y="1069"/>
                    <a:pt x="987" y="928"/>
                    <a:pt x="1060" y="724"/>
                  </a:cubicBezTo>
                  <a:cubicBezTo>
                    <a:pt x="1134" y="519"/>
                    <a:pt x="1078" y="289"/>
                    <a:pt x="918" y="142"/>
                  </a:cubicBezTo>
                  <a:cubicBezTo>
                    <a:pt x="810" y="44"/>
                    <a:pt x="682" y="0"/>
                    <a:pt x="5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2" name="Google Shape;12762;p18"/>
            <p:cNvSpPr/>
            <p:nvPr/>
          </p:nvSpPr>
          <p:spPr>
            <a:xfrm>
              <a:off x="6775000" y="4557225"/>
              <a:ext cx="50000" cy="47700"/>
            </a:xfrm>
            <a:custGeom>
              <a:avLst/>
              <a:gdLst/>
              <a:ahLst/>
              <a:cxnLst/>
              <a:rect l="l" t="t" r="r" b="b"/>
              <a:pathLst>
                <a:path w="2000" h="1908" extrusionOk="0">
                  <a:moveTo>
                    <a:pt x="972" y="0"/>
                  </a:moveTo>
                  <a:cubicBezTo>
                    <a:pt x="866" y="0"/>
                    <a:pt x="757" y="18"/>
                    <a:pt x="652" y="56"/>
                  </a:cubicBezTo>
                  <a:cubicBezTo>
                    <a:pt x="288" y="186"/>
                    <a:pt x="38" y="522"/>
                    <a:pt x="20" y="906"/>
                  </a:cubicBezTo>
                  <a:cubicBezTo>
                    <a:pt x="1" y="1291"/>
                    <a:pt x="216" y="1650"/>
                    <a:pt x="564" y="1816"/>
                  </a:cubicBezTo>
                  <a:cubicBezTo>
                    <a:pt x="694" y="1877"/>
                    <a:pt x="833" y="1908"/>
                    <a:pt x="972" y="1908"/>
                  </a:cubicBezTo>
                  <a:cubicBezTo>
                    <a:pt x="1204" y="1908"/>
                    <a:pt x="1433" y="1823"/>
                    <a:pt x="1612" y="1661"/>
                  </a:cubicBezTo>
                  <a:cubicBezTo>
                    <a:pt x="1898" y="1402"/>
                    <a:pt x="2000" y="997"/>
                    <a:pt x="1869" y="633"/>
                  </a:cubicBezTo>
                  <a:cubicBezTo>
                    <a:pt x="1731" y="243"/>
                    <a:pt x="1364" y="0"/>
                    <a:pt x="9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3" name="Google Shape;12763;p18"/>
            <p:cNvSpPr/>
            <p:nvPr/>
          </p:nvSpPr>
          <p:spPr>
            <a:xfrm>
              <a:off x="6686225" y="3793200"/>
              <a:ext cx="47275" cy="45125"/>
            </a:xfrm>
            <a:custGeom>
              <a:avLst/>
              <a:gdLst/>
              <a:ahLst/>
              <a:cxnLst/>
              <a:rect l="l" t="t" r="r" b="b"/>
              <a:pathLst>
                <a:path w="1891" h="1805" extrusionOk="0">
                  <a:moveTo>
                    <a:pt x="919" y="1"/>
                  </a:moveTo>
                  <a:cubicBezTo>
                    <a:pt x="818" y="1"/>
                    <a:pt x="715" y="18"/>
                    <a:pt x="615" y="54"/>
                  </a:cubicBezTo>
                  <a:cubicBezTo>
                    <a:pt x="272" y="175"/>
                    <a:pt x="36" y="494"/>
                    <a:pt x="18" y="858"/>
                  </a:cubicBezTo>
                  <a:cubicBezTo>
                    <a:pt x="0" y="1222"/>
                    <a:pt x="203" y="1561"/>
                    <a:pt x="532" y="1718"/>
                  </a:cubicBezTo>
                  <a:cubicBezTo>
                    <a:pt x="655" y="1776"/>
                    <a:pt x="787" y="1804"/>
                    <a:pt x="918" y="1804"/>
                  </a:cubicBezTo>
                  <a:cubicBezTo>
                    <a:pt x="1137" y="1804"/>
                    <a:pt x="1355" y="1724"/>
                    <a:pt x="1524" y="1572"/>
                  </a:cubicBezTo>
                  <a:cubicBezTo>
                    <a:pt x="1795" y="1327"/>
                    <a:pt x="1891" y="944"/>
                    <a:pt x="1768" y="599"/>
                  </a:cubicBezTo>
                  <a:cubicBezTo>
                    <a:pt x="1637" y="231"/>
                    <a:pt x="1289" y="1"/>
                    <a:pt x="9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4" name="Google Shape;12764;p18"/>
            <p:cNvSpPr/>
            <p:nvPr/>
          </p:nvSpPr>
          <p:spPr>
            <a:xfrm>
              <a:off x="6645475" y="3987500"/>
              <a:ext cx="30025" cy="24850"/>
            </a:xfrm>
            <a:custGeom>
              <a:avLst/>
              <a:gdLst/>
              <a:ahLst/>
              <a:cxnLst/>
              <a:rect l="l" t="t" r="r" b="b"/>
              <a:pathLst>
                <a:path w="1201" h="994" extrusionOk="0">
                  <a:moveTo>
                    <a:pt x="613" y="0"/>
                  </a:moveTo>
                  <a:cubicBezTo>
                    <a:pt x="557" y="0"/>
                    <a:pt x="501" y="10"/>
                    <a:pt x="446" y="30"/>
                  </a:cubicBezTo>
                  <a:cubicBezTo>
                    <a:pt x="29" y="177"/>
                    <a:pt x="1" y="754"/>
                    <a:pt x="399" y="944"/>
                  </a:cubicBezTo>
                  <a:cubicBezTo>
                    <a:pt x="471" y="978"/>
                    <a:pt x="544" y="993"/>
                    <a:pt x="614" y="993"/>
                  </a:cubicBezTo>
                  <a:cubicBezTo>
                    <a:pt x="934" y="993"/>
                    <a:pt x="1201" y="671"/>
                    <a:pt x="1079" y="331"/>
                  </a:cubicBezTo>
                  <a:cubicBezTo>
                    <a:pt x="1007" y="127"/>
                    <a:pt x="816" y="0"/>
                    <a:pt x="6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5" name="Google Shape;12765;p18"/>
            <p:cNvSpPr/>
            <p:nvPr/>
          </p:nvSpPr>
          <p:spPr>
            <a:xfrm>
              <a:off x="6774450" y="3906325"/>
              <a:ext cx="30050" cy="24850"/>
            </a:xfrm>
            <a:custGeom>
              <a:avLst/>
              <a:gdLst/>
              <a:ahLst/>
              <a:cxnLst/>
              <a:rect l="l" t="t" r="r" b="b"/>
              <a:pathLst>
                <a:path w="1202" h="994" extrusionOk="0">
                  <a:moveTo>
                    <a:pt x="613" y="1"/>
                  </a:moveTo>
                  <a:cubicBezTo>
                    <a:pt x="557" y="1"/>
                    <a:pt x="501" y="10"/>
                    <a:pt x="445" y="30"/>
                  </a:cubicBezTo>
                  <a:cubicBezTo>
                    <a:pt x="30" y="178"/>
                    <a:pt x="0" y="755"/>
                    <a:pt x="400" y="944"/>
                  </a:cubicBezTo>
                  <a:cubicBezTo>
                    <a:pt x="472" y="978"/>
                    <a:pt x="544" y="994"/>
                    <a:pt x="614" y="994"/>
                  </a:cubicBezTo>
                  <a:cubicBezTo>
                    <a:pt x="934" y="994"/>
                    <a:pt x="1202" y="671"/>
                    <a:pt x="1079" y="331"/>
                  </a:cubicBezTo>
                  <a:cubicBezTo>
                    <a:pt x="1007" y="128"/>
                    <a:pt x="817" y="1"/>
                    <a:pt x="6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6" name="Google Shape;12766;p18"/>
            <p:cNvSpPr/>
            <p:nvPr/>
          </p:nvSpPr>
          <p:spPr>
            <a:xfrm>
              <a:off x="6521850" y="4391125"/>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6"/>
                    <a:pt x="151" y="1146"/>
                    <a:pt x="392" y="1260"/>
                  </a:cubicBezTo>
                  <a:cubicBezTo>
                    <a:pt x="482" y="1303"/>
                    <a:pt x="579" y="1324"/>
                    <a:pt x="675" y="1324"/>
                  </a:cubicBezTo>
                  <a:cubicBezTo>
                    <a:pt x="836" y="1324"/>
                    <a:pt x="995" y="1265"/>
                    <a:pt x="1119" y="1152"/>
                  </a:cubicBezTo>
                  <a:cubicBezTo>
                    <a:pt x="1317" y="973"/>
                    <a:pt x="1388" y="692"/>
                    <a:pt x="1298" y="439"/>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7" name="Google Shape;12767;p18"/>
            <p:cNvSpPr/>
            <p:nvPr/>
          </p:nvSpPr>
          <p:spPr>
            <a:xfrm>
              <a:off x="7151475" y="3881100"/>
              <a:ext cx="34725" cy="33100"/>
            </a:xfrm>
            <a:custGeom>
              <a:avLst/>
              <a:gdLst/>
              <a:ahLst/>
              <a:cxnLst/>
              <a:rect l="l" t="t" r="r" b="b"/>
              <a:pathLst>
                <a:path w="1389" h="1324" extrusionOk="0">
                  <a:moveTo>
                    <a:pt x="675" y="1"/>
                  </a:moveTo>
                  <a:cubicBezTo>
                    <a:pt x="601" y="1"/>
                    <a:pt x="526" y="13"/>
                    <a:pt x="452" y="40"/>
                  </a:cubicBezTo>
                  <a:cubicBezTo>
                    <a:pt x="201" y="130"/>
                    <a:pt x="28" y="363"/>
                    <a:pt x="14" y="629"/>
                  </a:cubicBezTo>
                  <a:cubicBezTo>
                    <a:pt x="1" y="897"/>
                    <a:pt x="151" y="1145"/>
                    <a:pt x="392" y="1259"/>
                  </a:cubicBezTo>
                  <a:cubicBezTo>
                    <a:pt x="482" y="1302"/>
                    <a:pt x="579" y="1323"/>
                    <a:pt x="675" y="1323"/>
                  </a:cubicBezTo>
                  <a:cubicBezTo>
                    <a:pt x="836" y="1323"/>
                    <a:pt x="995" y="1264"/>
                    <a:pt x="1119" y="1152"/>
                  </a:cubicBezTo>
                  <a:cubicBezTo>
                    <a:pt x="1318" y="973"/>
                    <a:pt x="1388" y="692"/>
                    <a:pt x="1298" y="440"/>
                  </a:cubicBezTo>
                  <a:cubicBezTo>
                    <a:pt x="1201" y="169"/>
                    <a:pt x="947" y="1"/>
                    <a:pt x="67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8" name="Google Shape;12768;p18"/>
            <p:cNvSpPr/>
            <p:nvPr/>
          </p:nvSpPr>
          <p:spPr>
            <a:xfrm>
              <a:off x="6097125" y="4272625"/>
              <a:ext cx="20025" cy="16575"/>
            </a:xfrm>
            <a:custGeom>
              <a:avLst/>
              <a:gdLst/>
              <a:ahLst/>
              <a:cxnLst/>
              <a:rect l="l" t="t" r="r" b="b"/>
              <a:pathLst>
                <a:path w="801" h="663" extrusionOk="0">
                  <a:moveTo>
                    <a:pt x="408" y="0"/>
                  </a:moveTo>
                  <a:cubicBezTo>
                    <a:pt x="371" y="0"/>
                    <a:pt x="334" y="6"/>
                    <a:pt x="297" y="19"/>
                  </a:cubicBezTo>
                  <a:cubicBezTo>
                    <a:pt x="20" y="119"/>
                    <a:pt x="1" y="503"/>
                    <a:pt x="267" y="630"/>
                  </a:cubicBezTo>
                  <a:cubicBezTo>
                    <a:pt x="315" y="652"/>
                    <a:pt x="363" y="663"/>
                    <a:pt x="410" y="663"/>
                  </a:cubicBezTo>
                  <a:cubicBezTo>
                    <a:pt x="623" y="663"/>
                    <a:pt x="801" y="448"/>
                    <a:pt x="719" y="219"/>
                  </a:cubicBezTo>
                  <a:cubicBezTo>
                    <a:pt x="671" y="85"/>
                    <a:pt x="543" y="0"/>
                    <a:pt x="4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69" name="Google Shape;12769;p18"/>
            <p:cNvSpPr/>
            <p:nvPr/>
          </p:nvSpPr>
          <p:spPr>
            <a:xfrm>
              <a:off x="7036800" y="4505925"/>
              <a:ext cx="30050" cy="24850"/>
            </a:xfrm>
            <a:custGeom>
              <a:avLst/>
              <a:gdLst/>
              <a:ahLst/>
              <a:cxnLst/>
              <a:rect l="l" t="t" r="r" b="b"/>
              <a:pathLst>
                <a:path w="1202" h="994" extrusionOk="0">
                  <a:moveTo>
                    <a:pt x="614" y="1"/>
                  </a:moveTo>
                  <a:cubicBezTo>
                    <a:pt x="558" y="1"/>
                    <a:pt x="502" y="10"/>
                    <a:pt x="447" y="30"/>
                  </a:cubicBezTo>
                  <a:cubicBezTo>
                    <a:pt x="31" y="178"/>
                    <a:pt x="1" y="756"/>
                    <a:pt x="400" y="944"/>
                  </a:cubicBezTo>
                  <a:cubicBezTo>
                    <a:pt x="472" y="978"/>
                    <a:pt x="545" y="994"/>
                    <a:pt x="615" y="994"/>
                  </a:cubicBezTo>
                  <a:cubicBezTo>
                    <a:pt x="935" y="994"/>
                    <a:pt x="1202" y="671"/>
                    <a:pt x="1080" y="331"/>
                  </a:cubicBezTo>
                  <a:cubicBezTo>
                    <a:pt x="1008" y="128"/>
                    <a:pt x="817" y="1"/>
                    <a:pt x="6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0" name="Google Shape;12770;p18"/>
            <p:cNvSpPr/>
            <p:nvPr/>
          </p:nvSpPr>
          <p:spPr>
            <a:xfrm>
              <a:off x="7064725" y="4291300"/>
              <a:ext cx="20025" cy="16575"/>
            </a:xfrm>
            <a:custGeom>
              <a:avLst/>
              <a:gdLst/>
              <a:ahLst/>
              <a:cxnLst/>
              <a:rect l="l" t="t" r="r" b="b"/>
              <a:pathLst>
                <a:path w="801" h="663" extrusionOk="0">
                  <a:moveTo>
                    <a:pt x="408" y="1"/>
                  </a:moveTo>
                  <a:cubicBezTo>
                    <a:pt x="371" y="1"/>
                    <a:pt x="334" y="7"/>
                    <a:pt x="298" y="20"/>
                  </a:cubicBezTo>
                  <a:cubicBezTo>
                    <a:pt x="20" y="119"/>
                    <a:pt x="0" y="503"/>
                    <a:pt x="266" y="630"/>
                  </a:cubicBezTo>
                  <a:cubicBezTo>
                    <a:pt x="314" y="652"/>
                    <a:pt x="362" y="663"/>
                    <a:pt x="409" y="663"/>
                  </a:cubicBezTo>
                  <a:cubicBezTo>
                    <a:pt x="623" y="663"/>
                    <a:pt x="800" y="448"/>
                    <a:pt x="720" y="221"/>
                  </a:cubicBezTo>
                  <a:cubicBezTo>
                    <a:pt x="672" y="85"/>
                    <a:pt x="544" y="1"/>
                    <a:pt x="4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1" name="Google Shape;12771;p18"/>
            <p:cNvSpPr/>
            <p:nvPr/>
          </p:nvSpPr>
          <p:spPr>
            <a:xfrm>
              <a:off x="6238875" y="3961825"/>
              <a:ext cx="37300" cy="35600"/>
            </a:xfrm>
            <a:custGeom>
              <a:avLst/>
              <a:gdLst/>
              <a:ahLst/>
              <a:cxnLst/>
              <a:rect l="l" t="t" r="r" b="b"/>
              <a:pathLst>
                <a:path w="1492" h="1424" extrusionOk="0">
                  <a:moveTo>
                    <a:pt x="725" y="1"/>
                  </a:moveTo>
                  <a:cubicBezTo>
                    <a:pt x="646" y="1"/>
                    <a:pt x="565" y="14"/>
                    <a:pt x="486" y="42"/>
                  </a:cubicBezTo>
                  <a:cubicBezTo>
                    <a:pt x="215" y="139"/>
                    <a:pt x="29" y="390"/>
                    <a:pt x="14" y="677"/>
                  </a:cubicBezTo>
                  <a:cubicBezTo>
                    <a:pt x="0" y="964"/>
                    <a:pt x="160" y="1231"/>
                    <a:pt x="420" y="1355"/>
                  </a:cubicBezTo>
                  <a:cubicBezTo>
                    <a:pt x="517" y="1401"/>
                    <a:pt x="621" y="1423"/>
                    <a:pt x="725" y="1423"/>
                  </a:cubicBezTo>
                  <a:cubicBezTo>
                    <a:pt x="898" y="1423"/>
                    <a:pt x="1069" y="1360"/>
                    <a:pt x="1203" y="1239"/>
                  </a:cubicBezTo>
                  <a:cubicBezTo>
                    <a:pt x="1415" y="1046"/>
                    <a:pt x="1491" y="744"/>
                    <a:pt x="1395" y="472"/>
                  </a:cubicBezTo>
                  <a:cubicBezTo>
                    <a:pt x="1291" y="182"/>
                    <a:pt x="1017" y="1"/>
                    <a:pt x="7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2" name="Google Shape;12772;p18"/>
            <p:cNvSpPr/>
            <p:nvPr/>
          </p:nvSpPr>
          <p:spPr>
            <a:xfrm>
              <a:off x="6392525" y="3873450"/>
              <a:ext cx="9325" cy="7725"/>
            </a:xfrm>
            <a:custGeom>
              <a:avLst/>
              <a:gdLst/>
              <a:ahLst/>
              <a:cxnLst/>
              <a:rect l="l" t="t" r="r" b="b"/>
              <a:pathLst>
                <a:path w="373" h="309" extrusionOk="0">
                  <a:moveTo>
                    <a:pt x="191" y="0"/>
                  </a:moveTo>
                  <a:cubicBezTo>
                    <a:pt x="173" y="0"/>
                    <a:pt x="156" y="3"/>
                    <a:pt x="139" y="9"/>
                  </a:cubicBezTo>
                  <a:cubicBezTo>
                    <a:pt x="9" y="54"/>
                    <a:pt x="0" y="233"/>
                    <a:pt x="124" y="293"/>
                  </a:cubicBezTo>
                  <a:cubicBezTo>
                    <a:pt x="146" y="304"/>
                    <a:pt x="168" y="308"/>
                    <a:pt x="190" y="308"/>
                  </a:cubicBezTo>
                  <a:cubicBezTo>
                    <a:pt x="290" y="308"/>
                    <a:pt x="373" y="208"/>
                    <a:pt x="336" y="102"/>
                  </a:cubicBezTo>
                  <a:cubicBezTo>
                    <a:pt x="313" y="40"/>
                    <a:pt x="254"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3" name="Google Shape;12773;p18"/>
            <p:cNvSpPr/>
            <p:nvPr/>
          </p:nvSpPr>
          <p:spPr>
            <a:xfrm>
              <a:off x="7010225" y="3621375"/>
              <a:ext cx="27975" cy="23150"/>
            </a:xfrm>
            <a:custGeom>
              <a:avLst/>
              <a:gdLst/>
              <a:ahLst/>
              <a:cxnLst/>
              <a:rect l="l" t="t" r="r" b="b"/>
              <a:pathLst>
                <a:path w="1119" h="926" extrusionOk="0">
                  <a:moveTo>
                    <a:pt x="569" y="1"/>
                  </a:moveTo>
                  <a:cubicBezTo>
                    <a:pt x="518" y="1"/>
                    <a:pt x="465" y="10"/>
                    <a:pt x="414" y="28"/>
                  </a:cubicBezTo>
                  <a:cubicBezTo>
                    <a:pt x="28" y="166"/>
                    <a:pt x="1" y="704"/>
                    <a:pt x="372" y="880"/>
                  </a:cubicBezTo>
                  <a:cubicBezTo>
                    <a:pt x="439" y="911"/>
                    <a:pt x="506" y="926"/>
                    <a:pt x="571" y="926"/>
                  </a:cubicBezTo>
                  <a:cubicBezTo>
                    <a:pt x="869" y="926"/>
                    <a:pt x="1118" y="626"/>
                    <a:pt x="1005" y="307"/>
                  </a:cubicBezTo>
                  <a:cubicBezTo>
                    <a:pt x="937" y="119"/>
                    <a:pt x="759" y="1"/>
                    <a:pt x="5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4" name="Google Shape;12774;p18"/>
            <p:cNvSpPr/>
            <p:nvPr/>
          </p:nvSpPr>
          <p:spPr>
            <a:xfrm>
              <a:off x="6814650" y="4071750"/>
              <a:ext cx="28050" cy="23200"/>
            </a:xfrm>
            <a:custGeom>
              <a:avLst/>
              <a:gdLst/>
              <a:ahLst/>
              <a:cxnLst/>
              <a:rect l="l" t="t" r="r" b="b"/>
              <a:pathLst>
                <a:path w="1122" h="928" extrusionOk="0">
                  <a:moveTo>
                    <a:pt x="572" y="1"/>
                  </a:moveTo>
                  <a:cubicBezTo>
                    <a:pt x="520" y="1"/>
                    <a:pt x="467" y="9"/>
                    <a:pt x="415" y="28"/>
                  </a:cubicBezTo>
                  <a:cubicBezTo>
                    <a:pt x="28" y="167"/>
                    <a:pt x="1" y="705"/>
                    <a:pt x="373" y="882"/>
                  </a:cubicBezTo>
                  <a:cubicBezTo>
                    <a:pt x="440" y="913"/>
                    <a:pt x="507" y="928"/>
                    <a:pt x="572" y="928"/>
                  </a:cubicBezTo>
                  <a:cubicBezTo>
                    <a:pt x="872" y="928"/>
                    <a:pt x="1121" y="626"/>
                    <a:pt x="1008" y="308"/>
                  </a:cubicBezTo>
                  <a:cubicBezTo>
                    <a:pt x="939" y="119"/>
                    <a:pt x="761" y="1"/>
                    <a:pt x="5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5" name="Google Shape;12775;p18"/>
            <p:cNvSpPr/>
            <p:nvPr/>
          </p:nvSpPr>
          <p:spPr>
            <a:xfrm>
              <a:off x="6976425" y="3884375"/>
              <a:ext cx="18650" cy="15475"/>
            </a:xfrm>
            <a:custGeom>
              <a:avLst/>
              <a:gdLst/>
              <a:ahLst/>
              <a:cxnLst/>
              <a:rect l="l" t="t" r="r" b="b"/>
              <a:pathLst>
                <a:path w="746" h="619" extrusionOk="0">
                  <a:moveTo>
                    <a:pt x="379" y="1"/>
                  </a:moveTo>
                  <a:cubicBezTo>
                    <a:pt x="344" y="1"/>
                    <a:pt x="309" y="6"/>
                    <a:pt x="275" y="19"/>
                  </a:cubicBezTo>
                  <a:cubicBezTo>
                    <a:pt x="17" y="112"/>
                    <a:pt x="0" y="471"/>
                    <a:pt x="248" y="588"/>
                  </a:cubicBezTo>
                  <a:cubicBezTo>
                    <a:pt x="293" y="609"/>
                    <a:pt x="338" y="619"/>
                    <a:pt x="381" y="619"/>
                  </a:cubicBezTo>
                  <a:cubicBezTo>
                    <a:pt x="580" y="619"/>
                    <a:pt x="746" y="419"/>
                    <a:pt x="671" y="206"/>
                  </a:cubicBezTo>
                  <a:cubicBezTo>
                    <a:pt x="626" y="80"/>
                    <a:pt x="506" y="1"/>
                    <a:pt x="37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6" name="Google Shape;12776;p18"/>
            <p:cNvSpPr/>
            <p:nvPr/>
          </p:nvSpPr>
          <p:spPr>
            <a:xfrm>
              <a:off x="6672775" y="4164000"/>
              <a:ext cx="7250" cy="6025"/>
            </a:xfrm>
            <a:custGeom>
              <a:avLst/>
              <a:gdLst/>
              <a:ahLst/>
              <a:cxnLst/>
              <a:rect l="l" t="t" r="r" b="b"/>
              <a:pathLst>
                <a:path w="290" h="241" extrusionOk="0">
                  <a:moveTo>
                    <a:pt x="147" y="1"/>
                  </a:moveTo>
                  <a:cubicBezTo>
                    <a:pt x="134" y="1"/>
                    <a:pt x="121" y="3"/>
                    <a:pt x="108" y="7"/>
                  </a:cubicBezTo>
                  <a:cubicBezTo>
                    <a:pt x="8" y="43"/>
                    <a:pt x="0" y="183"/>
                    <a:pt x="96" y="228"/>
                  </a:cubicBezTo>
                  <a:cubicBezTo>
                    <a:pt x="114" y="237"/>
                    <a:pt x="132" y="240"/>
                    <a:pt x="149" y="240"/>
                  </a:cubicBezTo>
                  <a:cubicBezTo>
                    <a:pt x="226" y="240"/>
                    <a:pt x="290" y="163"/>
                    <a:pt x="260" y="81"/>
                  </a:cubicBezTo>
                  <a:cubicBezTo>
                    <a:pt x="243" y="31"/>
                    <a:pt x="197" y="1"/>
                    <a:pt x="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7" name="Google Shape;12777;p18"/>
            <p:cNvSpPr/>
            <p:nvPr/>
          </p:nvSpPr>
          <p:spPr>
            <a:xfrm>
              <a:off x="6774775" y="4240450"/>
              <a:ext cx="7275" cy="6025"/>
            </a:xfrm>
            <a:custGeom>
              <a:avLst/>
              <a:gdLst/>
              <a:ahLst/>
              <a:cxnLst/>
              <a:rect l="l" t="t" r="r" b="b"/>
              <a:pathLst>
                <a:path w="291" h="241" extrusionOk="0">
                  <a:moveTo>
                    <a:pt x="149" y="1"/>
                  </a:moveTo>
                  <a:cubicBezTo>
                    <a:pt x="136" y="1"/>
                    <a:pt x="122" y="3"/>
                    <a:pt x="109" y="8"/>
                  </a:cubicBezTo>
                  <a:cubicBezTo>
                    <a:pt x="8" y="44"/>
                    <a:pt x="1" y="184"/>
                    <a:pt x="97" y="229"/>
                  </a:cubicBezTo>
                  <a:cubicBezTo>
                    <a:pt x="114" y="237"/>
                    <a:pt x="131" y="240"/>
                    <a:pt x="148" y="240"/>
                  </a:cubicBezTo>
                  <a:cubicBezTo>
                    <a:pt x="226" y="240"/>
                    <a:pt x="291" y="163"/>
                    <a:pt x="262" y="80"/>
                  </a:cubicBezTo>
                  <a:cubicBezTo>
                    <a:pt x="245" y="32"/>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8" name="Google Shape;12778;p18"/>
            <p:cNvSpPr/>
            <p:nvPr/>
          </p:nvSpPr>
          <p:spPr>
            <a:xfrm>
              <a:off x="6989125" y="4030375"/>
              <a:ext cx="7300" cy="6025"/>
            </a:xfrm>
            <a:custGeom>
              <a:avLst/>
              <a:gdLst/>
              <a:ahLst/>
              <a:cxnLst/>
              <a:rect l="l" t="t" r="r" b="b"/>
              <a:pathLst>
                <a:path w="292" h="241" extrusionOk="0">
                  <a:moveTo>
                    <a:pt x="148" y="0"/>
                  </a:moveTo>
                  <a:cubicBezTo>
                    <a:pt x="135" y="0"/>
                    <a:pt x="122" y="3"/>
                    <a:pt x="108" y="7"/>
                  </a:cubicBezTo>
                  <a:cubicBezTo>
                    <a:pt x="8" y="43"/>
                    <a:pt x="0" y="183"/>
                    <a:pt x="98" y="228"/>
                  </a:cubicBezTo>
                  <a:cubicBezTo>
                    <a:pt x="115" y="237"/>
                    <a:pt x="133" y="240"/>
                    <a:pt x="150" y="240"/>
                  </a:cubicBezTo>
                  <a:cubicBezTo>
                    <a:pt x="227" y="240"/>
                    <a:pt x="291" y="162"/>
                    <a:pt x="262" y="79"/>
                  </a:cubicBezTo>
                  <a:cubicBezTo>
                    <a:pt x="244" y="31"/>
                    <a:pt x="197" y="0"/>
                    <a:pt x="1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79" name="Google Shape;12779;p18"/>
            <p:cNvSpPr/>
            <p:nvPr/>
          </p:nvSpPr>
          <p:spPr>
            <a:xfrm>
              <a:off x="6336650" y="4282425"/>
              <a:ext cx="7275" cy="6025"/>
            </a:xfrm>
            <a:custGeom>
              <a:avLst/>
              <a:gdLst/>
              <a:ahLst/>
              <a:cxnLst/>
              <a:rect l="l" t="t" r="r" b="b"/>
              <a:pathLst>
                <a:path w="291" h="241" extrusionOk="0">
                  <a:moveTo>
                    <a:pt x="149" y="1"/>
                  </a:moveTo>
                  <a:cubicBezTo>
                    <a:pt x="135" y="1"/>
                    <a:pt x="122" y="3"/>
                    <a:pt x="109" y="8"/>
                  </a:cubicBezTo>
                  <a:cubicBezTo>
                    <a:pt x="8" y="44"/>
                    <a:pt x="0" y="184"/>
                    <a:pt x="96" y="229"/>
                  </a:cubicBezTo>
                  <a:cubicBezTo>
                    <a:pt x="114" y="237"/>
                    <a:pt x="131" y="240"/>
                    <a:pt x="148" y="240"/>
                  </a:cubicBezTo>
                  <a:cubicBezTo>
                    <a:pt x="225" y="240"/>
                    <a:pt x="290" y="163"/>
                    <a:pt x="262" y="80"/>
                  </a:cubicBezTo>
                  <a:cubicBezTo>
                    <a:pt x="244" y="31"/>
                    <a:pt x="198" y="1"/>
                    <a:pt x="1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0" name="Google Shape;12780;p18"/>
            <p:cNvSpPr/>
            <p:nvPr/>
          </p:nvSpPr>
          <p:spPr>
            <a:xfrm>
              <a:off x="6295500" y="4549125"/>
              <a:ext cx="32675" cy="27025"/>
            </a:xfrm>
            <a:custGeom>
              <a:avLst/>
              <a:gdLst/>
              <a:ahLst/>
              <a:cxnLst/>
              <a:rect l="l" t="t" r="r" b="b"/>
              <a:pathLst>
                <a:path w="1307" h="1081" extrusionOk="0">
                  <a:moveTo>
                    <a:pt x="666" y="1"/>
                  </a:moveTo>
                  <a:cubicBezTo>
                    <a:pt x="606" y="1"/>
                    <a:pt x="544" y="11"/>
                    <a:pt x="484" y="32"/>
                  </a:cubicBezTo>
                  <a:cubicBezTo>
                    <a:pt x="32" y="193"/>
                    <a:pt x="0" y="822"/>
                    <a:pt x="435" y="1027"/>
                  </a:cubicBezTo>
                  <a:cubicBezTo>
                    <a:pt x="512" y="1064"/>
                    <a:pt x="591" y="1081"/>
                    <a:pt x="667" y="1081"/>
                  </a:cubicBezTo>
                  <a:cubicBezTo>
                    <a:pt x="1016" y="1081"/>
                    <a:pt x="1306" y="730"/>
                    <a:pt x="1173" y="359"/>
                  </a:cubicBezTo>
                  <a:cubicBezTo>
                    <a:pt x="1095" y="138"/>
                    <a:pt x="887" y="1"/>
                    <a:pt x="6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1" name="Google Shape;12781;p18"/>
            <p:cNvSpPr/>
            <p:nvPr/>
          </p:nvSpPr>
          <p:spPr>
            <a:xfrm>
              <a:off x="6463925" y="4154975"/>
              <a:ext cx="16650" cy="14150"/>
            </a:xfrm>
            <a:custGeom>
              <a:avLst/>
              <a:gdLst/>
              <a:ahLst/>
              <a:cxnLst/>
              <a:rect l="l" t="t" r="r" b="b"/>
              <a:pathLst>
                <a:path w="666" h="566" extrusionOk="0">
                  <a:moveTo>
                    <a:pt x="292" y="0"/>
                  </a:moveTo>
                  <a:cubicBezTo>
                    <a:pt x="142" y="0"/>
                    <a:pt x="0" y="121"/>
                    <a:pt x="8" y="296"/>
                  </a:cubicBezTo>
                  <a:cubicBezTo>
                    <a:pt x="15" y="447"/>
                    <a:pt x="141" y="565"/>
                    <a:pt x="291" y="565"/>
                  </a:cubicBezTo>
                  <a:cubicBezTo>
                    <a:pt x="295" y="565"/>
                    <a:pt x="299" y="565"/>
                    <a:pt x="302" y="565"/>
                  </a:cubicBezTo>
                  <a:cubicBezTo>
                    <a:pt x="553" y="553"/>
                    <a:pt x="666" y="245"/>
                    <a:pt x="480" y="75"/>
                  </a:cubicBezTo>
                  <a:cubicBezTo>
                    <a:pt x="423" y="23"/>
                    <a:pt x="357" y="0"/>
                    <a:pt x="2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2" name="Google Shape;12782;p18"/>
            <p:cNvSpPr/>
            <p:nvPr/>
          </p:nvSpPr>
          <p:spPr>
            <a:xfrm>
              <a:off x="6154275" y="4154550"/>
              <a:ext cx="29650" cy="28225"/>
            </a:xfrm>
            <a:custGeom>
              <a:avLst/>
              <a:gdLst/>
              <a:ahLst/>
              <a:cxnLst/>
              <a:rect l="l" t="t" r="r" b="b"/>
              <a:pathLst>
                <a:path w="1186" h="1129" extrusionOk="0">
                  <a:moveTo>
                    <a:pt x="583" y="1"/>
                  </a:moveTo>
                  <a:cubicBezTo>
                    <a:pt x="284" y="1"/>
                    <a:pt x="1" y="242"/>
                    <a:pt x="18" y="591"/>
                  </a:cubicBezTo>
                  <a:cubicBezTo>
                    <a:pt x="31" y="892"/>
                    <a:pt x="280" y="1128"/>
                    <a:pt x="579" y="1128"/>
                  </a:cubicBezTo>
                  <a:cubicBezTo>
                    <a:pt x="587" y="1128"/>
                    <a:pt x="595" y="1128"/>
                    <a:pt x="604" y="1128"/>
                  </a:cubicBezTo>
                  <a:cubicBezTo>
                    <a:pt x="832" y="1117"/>
                    <a:pt x="1031" y="970"/>
                    <a:pt x="1107" y="756"/>
                  </a:cubicBezTo>
                  <a:cubicBezTo>
                    <a:pt x="1185" y="543"/>
                    <a:pt x="1127" y="302"/>
                    <a:pt x="958" y="149"/>
                  </a:cubicBezTo>
                  <a:cubicBezTo>
                    <a:pt x="846" y="46"/>
                    <a:pt x="713"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3" name="Google Shape;12783;p18"/>
            <p:cNvSpPr/>
            <p:nvPr/>
          </p:nvSpPr>
          <p:spPr>
            <a:xfrm>
              <a:off x="5861725" y="3984625"/>
              <a:ext cx="36875" cy="35225"/>
            </a:xfrm>
            <a:custGeom>
              <a:avLst/>
              <a:gdLst/>
              <a:ahLst/>
              <a:cxnLst/>
              <a:rect l="l" t="t" r="r" b="b"/>
              <a:pathLst>
                <a:path w="1475" h="1409" extrusionOk="0">
                  <a:moveTo>
                    <a:pt x="715" y="1"/>
                  </a:moveTo>
                  <a:cubicBezTo>
                    <a:pt x="614" y="1"/>
                    <a:pt x="513" y="22"/>
                    <a:pt x="418" y="67"/>
                  </a:cubicBezTo>
                  <a:cubicBezTo>
                    <a:pt x="160" y="188"/>
                    <a:pt x="0" y="452"/>
                    <a:pt x="14" y="736"/>
                  </a:cubicBezTo>
                  <a:cubicBezTo>
                    <a:pt x="31" y="1113"/>
                    <a:pt x="342" y="1408"/>
                    <a:pt x="717" y="1408"/>
                  </a:cubicBezTo>
                  <a:cubicBezTo>
                    <a:pt x="727" y="1408"/>
                    <a:pt x="737" y="1408"/>
                    <a:pt x="747" y="1407"/>
                  </a:cubicBezTo>
                  <a:cubicBezTo>
                    <a:pt x="1031" y="1394"/>
                    <a:pt x="1281" y="1211"/>
                    <a:pt x="1377" y="943"/>
                  </a:cubicBezTo>
                  <a:cubicBezTo>
                    <a:pt x="1475" y="677"/>
                    <a:pt x="1401" y="376"/>
                    <a:pt x="1191" y="185"/>
                  </a:cubicBezTo>
                  <a:cubicBezTo>
                    <a:pt x="1058" y="64"/>
                    <a:pt x="887" y="1"/>
                    <a:pt x="7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4" name="Google Shape;12784;p18"/>
            <p:cNvSpPr/>
            <p:nvPr/>
          </p:nvSpPr>
          <p:spPr>
            <a:xfrm>
              <a:off x="5962150" y="4889200"/>
              <a:ext cx="34675" cy="33075"/>
            </a:xfrm>
            <a:custGeom>
              <a:avLst/>
              <a:gdLst/>
              <a:ahLst/>
              <a:cxnLst/>
              <a:rect l="l" t="t" r="r" b="b"/>
              <a:pathLst>
                <a:path w="1387" h="1323" extrusionOk="0">
                  <a:moveTo>
                    <a:pt x="673" y="0"/>
                  </a:moveTo>
                  <a:cubicBezTo>
                    <a:pt x="578" y="0"/>
                    <a:pt x="483" y="20"/>
                    <a:pt x="393" y="62"/>
                  </a:cubicBezTo>
                  <a:cubicBezTo>
                    <a:pt x="151" y="175"/>
                    <a:pt x="1" y="424"/>
                    <a:pt x="13" y="690"/>
                  </a:cubicBezTo>
                  <a:cubicBezTo>
                    <a:pt x="29" y="1045"/>
                    <a:pt x="322" y="1322"/>
                    <a:pt x="674" y="1322"/>
                  </a:cubicBezTo>
                  <a:cubicBezTo>
                    <a:pt x="684" y="1322"/>
                    <a:pt x="694" y="1322"/>
                    <a:pt x="704" y="1322"/>
                  </a:cubicBezTo>
                  <a:cubicBezTo>
                    <a:pt x="970" y="1310"/>
                    <a:pt x="1205" y="1137"/>
                    <a:pt x="1295" y="886"/>
                  </a:cubicBezTo>
                  <a:cubicBezTo>
                    <a:pt x="1387" y="635"/>
                    <a:pt x="1318" y="352"/>
                    <a:pt x="1119" y="173"/>
                  </a:cubicBezTo>
                  <a:cubicBezTo>
                    <a:pt x="995" y="59"/>
                    <a:pt x="835"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5" name="Google Shape;12785;p18"/>
            <p:cNvSpPr/>
            <p:nvPr/>
          </p:nvSpPr>
          <p:spPr>
            <a:xfrm>
              <a:off x="5507925" y="4636850"/>
              <a:ext cx="26125" cy="24850"/>
            </a:xfrm>
            <a:custGeom>
              <a:avLst/>
              <a:gdLst/>
              <a:ahLst/>
              <a:cxnLst/>
              <a:rect l="l" t="t" r="r" b="b"/>
              <a:pathLst>
                <a:path w="1045" h="994" extrusionOk="0">
                  <a:moveTo>
                    <a:pt x="513" y="1"/>
                  </a:moveTo>
                  <a:cubicBezTo>
                    <a:pt x="250" y="1"/>
                    <a:pt x="0" y="213"/>
                    <a:pt x="15" y="520"/>
                  </a:cubicBezTo>
                  <a:cubicBezTo>
                    <a:pt x="26" y="786"/>
                    <a:pt x="246" y="994"/>
                    <a:pt x="510" y="994"/>
                  </a:cubicBezTo>
                  <a:cubicBezTo>
                    <a:pt x="517" y="994"/>
                    <a:pt x="524" y="994"/>
                    <a:pt x="532" y="993"/>
                  </a:cubicBezTo>
                  <a:cubicBezTo>
                    <a:pt x="732" y="984"/>
                    <a:pt x="907" y="855"/>
                    <a:pt x="975" y="667"/>
                  </a:cubicBezTo>
                  <a:cubicBezTo>
                    <a:pt x="1044" y="478"/>
                    <a:pt x="992" y="268"/>
                    <a:pt x="844" y="132"/>
                  </a:cubicBezTo>
                  <a:cubicBezTo>
                    <a:pt x="745" y="41"/>
                    <a:pt x="628" y="1"/>
                    <a:pt x="5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6" name="Google Shape;12786;p18"/>
            <p:cNvSpPr/>
            <p:nvPr/>
          </p:nvSpPr>
          <p:spPr>
            <a:xfrm>
              <a:off x="6453550" y="4320925"/>
              <a:ext cx="34675" cy="33125"/>
            </a:xfrm>
            <a:custGeom>
              <a:avLst/>
              <a:gdLst/>
              <a:ahLst/>
              <a:cxnLst/>
              <a:rect l="l" t="t" r="r" b="b"/>
              <a:pathLst>
                <a:path w="1387" h="1325" extrusionOk="0">
                  <a:moveTo>
                    <a:pt x="674" y="1"/>
                  </a:moveTo>
                  <a:cubicBezTo>
                    <a:pt x="578" y="1"/>
                    <a:pt x="482" y="22"/>
                    <a:pt x="393" y="64"/>
                  </a:cubicBezTo>
                  <a:cubicBezTo>
                    <a:pt x="151" y="177"/>
                    <a:pt x="0" y="425"/>
                    <a:pt x="12" y="692"/>
                  </a:cubicBezTo>
                  <a:cubicBezTo>
                    <a:pt x="28" y="1047"/>
                    <a:pt x="321" y="1324"/>
                    <a:pt x="672" y="1324"/>
                  </a:cubicBezTo>
                  <a:cubicBezTo>
                    <a:pt x="682" y="1324"/>
                    <a:pt x="692" y="1324"/>
                    <a:pt x="702" y="1324"/>
                  </a:cubicBezTo>
                  <a:cubicBezTo>
                    <a:pt x="970" y="1312"/>
                    <a:pt x="1203" y="1139"/>
                    <a:pt x="1294" y="888"/>
                  </a:cubicBezTo>
                  <a:cubicBezTo>
                    <a:pt x="1386" y="637"/>
                    <a:pt x="1315" y="354"/>
                    <a:pt x="1119" y="174"/>
                  </a:cubicBezTo>
                  <a:cubicBezTo>
                    <a:pt x="995" y="60"/>
                    <a:pt x="835"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7" name="Google Shape;12787;p18"/>
            <p:cNvSpPr/>
            <p:nvPr/>
          </p:nvSpPr>
          <p:spPr>
            <a:xfrm>
              <a:off x="5426175" y="4843425"/>
              <a:ext cx="19525" cy="16575"/>
            </a:xfrm>
            <a:custGeom>
              <a:avLst/>
              <a:gdLst/>
              <a:ahLst/>
              <a:cxnLst/>
              <a:rect l="l" t="t" r="r" b="b"/>
              <a:pathLst>
                <a:path w="781" h="663" extrusionOk="0">
                  <a:moveTo>
                    <a:pt x="343" y="1"/>
                  </a:moveTo>
                  <a:cubicBezTo>
                    <a:pt x="167" y="1"/>
                    <a:pt x="0" y="143"/>
                    <a:pt x="10" y="348"/>
                  </a:cubicBezTo>
                  <a:cubicBezTo>
                    <a:pt x="18" y="524"/>
                    <a:pt x="163" y="662"/>
                    <a:pt x="339" y="662"/>
                  </a:cubicBezTo>
                  <a:cubicBezTo>
                    <a:pt x="344" y="662"/>
                    <a:pt x="350" y="662"/>
                    <a:pt x="355" y="662"/>
                  </a:cubicBezTo>
                  <a:cubicBezTo>
                    <a:pt x="650" y="650"/>
                    <a:pt x="781" y="286"/>
                    <a:pt x="563" y="88"/>
                  </a:cubicBezTo>
                  <a:cubicBezTo>
                    <a:pt x="497" y="28"/>
                    <a:pt x="419" y="1"/>
                    <a:pt x="3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8" name="Google Shape;12788;p18"/>
            <p:cNvSpPr/>
            <p:nvPr/>
          </p:nvSpPr>
          <p:spPr>
            <a:xfrm>
              <a:off x="5594500" y="5119050"/>
              <a:ext cx="27325" cy="23175"/>
            </a:xfrm>
            <a:custGeom>
              <a:avLst/>
              <a:gdLst/>
              <a:ahLst/>
              <a:cxnLst/>
              <a:rect l="l" t="t" r="r" b="b"/>
              <a:pathLst>
                <a:path w="1093" h="927" extrusionOk="0">
                  <a:moveTo>
                    <a:pt x="479" y="0"/>
                  </a:moveTo>
                  <a:cubicBezTo>
                    <a:pt x="233" y="0"/>
                    <a:pt x="1" y="198"/>
                    <a:pt x="13" y="485"/>
                  </a:cubicBezTo>
                  <a:cubicBezTo>
                    <a:pt x="25" y="733"/>
                    <a:pt x="229" y="927"/>
                    <a:pt x="475" y="927"/>
                  </a:cubicBezTo>
                  <a:cubicBezTo>
                    <a:pt x="482" y="927"/>
                    <a:pt x="490" y="927"/>
                    <a:pt x="497" y="926"/>
                  </a:cubicBezTo>
                  <a:cubicBezTo>
                    <a:pt x="909" y="908"/>
                    <a:pt x="1092" y="400"/>
                    <a:pt x="789" y="122"/>
                  </a:cubicBezTo>
                  <a:cubicBezTo>
                    <a:pt x="696" y="38"/>
                    <a:pt x="586" y="0"/>
                    <a:pt x="4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89" name="Google Shape;12789;p18"/>
            <p:cNvSpPr/>
            <p:nvPr/>
          </p:nvSpPr>
          <p:spPr>
            <a:xfrm>
              <a:off x="5773600" y="5092375"/>
              <a:ext cx="7100" cy="6000"/>
            </a:xfrm>
            <a:custGeom>
              <a:avLst/>
              <a:gdLst/>
              <a:ahLst/>
              <a:cxnLst/>
              <a:rect l="l" t="t" r="r" b="b"/>
              <a:pathLst>
                <a:path w="284" h="240" extrusionOk="0">
                  <a:moveTo>
                    <a:pt x="124" y="0"/>
                  </a:moveTo>
                  <a:cubicBezTo>
                    <a:pt x="61" y="0"/>
                    <a:pt x="1" y="51"/>
                    <a:pt x="5" y="125"/>
                  </a:cubicBezTo>
                  <a:cubicBezTo>
                    <a:pt x="8" y="189"/>
                    <a:pt x="61" y="240"/>
                    <a:pt x="124" y="240"/>
                  </a:cubicBezTo>
                  <a:cubicBezTo>
                    <a:pt x="126" y="240"/>
                    <a:pt x="128" y="239"/>
                    <a:pt x="130" y="239"/>
                  </a:cubicBezTo>
                  <a:cubicBezTo>
                    <a:pt x="237" y="235"/>
                    <a:pt x="283" y="104"/>
                    <a:pt x="205" y="32"/>
                  </a:cubicBezTo>
                  <a:cubicBezTo>
                    <a:pt x="181"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0" name="Google Shape;12790;p18"/>
            <p:cNvSpPr/>
            <p:nvPr/>
          </p:nvSpPr>
          <p:spPr>
            <a:xfrm>
              <a:off x="5698525" y="4989350"/>
              <a:ext cx="7100" cy="6025"/>
            </a:xfrm>
            <a:custGeom>
              <a:avLst/>
              <a:gdLst/>
              <a:ahLst/>
              <a:cxnLst/>
              <a:rect l="l" t="t" r="r" b="b"/>
              <a:pathLst>
                <a:path w="284" h="241" extrusionOk="0">
                  <a:moveTo>
                    <a:pt x="124" y="0"/>
                  </a:moveTo>
                  <a:cubicBezTo>
                    <a:pt x="61" y="0"/>
                    <a:pt x="0" y="52"/>
                    <a:pt x="4" y="126"/>
                  </a:cubicBezTo>
                  <a:cubicBezTo>
                    <a:pt x="7" y="191"/>
                    <a:pt x="59" y="241"/>
                    <a:pt x="123" y="241"/>
                  </a:cubicBezTo>
                  <a:cubicBezTo>
                    <a:pt x="125" y="241"/>
                    <a:pt x="126" y="241"/>
                    <a:pt x="128" y="241"/>
                  </a:cubicBezTo>
                  <a:cubicBezTo>
                    <a:pt x="235" y="235"/>
                    <a:pt x="283" y="104"/>
                    <a:pt x="203" y="32"/>
                  </a:cubicBezTo>
                  <a:cubicBezTo>
                    <a:pt x="180" y="10"/>
                    <a:pt x="152" y="0"/>
                    <a:pt x="12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1" name="Google Shape;12791;p18"/>
            <p:cNvSpPr/>
            <p:nvPr/>
          </p:nvSpPr>
          <p:spPr>
            <a:xfrm>
              <a:off x="5431950" y="5127275"/>
              <a:ext cx="7100" cy="6050"/>
            </a:xfrm>
            <a:custGeom>
              <a:avLst/>
              <a:gdLst/>
              <a:ahLst/>
              <a:cxnLst/>
              <a:rect l="l" t="t" r="r" b="b"/>
              <a:pathLst>
                <a:path w="284" h="242" extrusionOk="0">
                  <a:moveTo>
                    <a:pt x="125" y="1"/>
                  </a:moveTo>
                  <a:cubicBezTo>
                    <a:pt x="61" y="1"/>
                    <a:pt x="1" y="53"/>
                    <a:pt x="4" y="127"/>
                  </a:cubicBezTo>
                  <a:cubicBezTo>
                    <a:pt x="7" y="191"/>
                    <a:pt x="61" y="241"/>
                    <a:pt x="126" y="241"/>
                  </a:cubicBezTo>
                  <a:cubicBezTo>
                    <a:pt x="127" y="241"/>
                    <a:pt x="128" y="241"/>
                    <a:pt x="129" y="241"/>
                  </a:cubicBezTo>
                  <a:cubicBezTo>
                    <a:pt x="235" y="235"/>
                    <a:pt x="284"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2" name="Google Shape;12792;p18"/>
            <p:cNvSpPr/>
            <p:nvPr/>
          </p:nvSpPr>
          <p:spPr>
            <a:xfrm>
              <a:off x="6129675" y="5077750"/>
              <a:ext cx="7100" cy="6050"/>
            </a:xfrm>
            <a:custGeom>
              <a:avLst/>
              <a:gdLst/>
              <a:ahLst/>
              <a:cxnLst/>
              <a:rect l="l" t="t" r="r" b="b"/>
              <a:pathLst>
                <a:path w="284" h="242" extrusionOk="0">
                  <a:moveTo>
                    <a:pt x="125" y="1"/>
                  </a:moveTo>
                  <a:cubicBezTo>
                    <a:pt x="61" y="1"/>
                    <a:pt x="0" y="53"/>
                    <a:pt x="4" y="127"/>
                  </a:cubicBezTo>
                  <a:cubicBezTo>
                    <a:pt x="6" y="191"/>
                    <a:pt x="60" y="241"/>
                    <a:pt x="124" y="241"/>
                  </a:cubicBezTo>
                  <a:cubicBezTo>
                    <a:pt x="126" y="241"/>
                    <a:pt x="128" y="241"/>
                    <a:pt x="130" y="241"/>
                  </a:cubicBezTo>
                  <a:cubicBezTo>
                    <a:pt x="236" y="237"/>
                    <a:pt x="283" y="104"/>
                    <a:pt x="205" y="32"/>
                  </a:cubicBezTo>
                  <a:cubicBezTo>
                    <a:pt x="181" y="10"/>
                    <a:pt x="153" y="1"/>
                    <a:pt x="1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3" name="Google Shape;12793;p18"/>
            <p:cNvSpPr/>
            <p:nvPr/>
          </p:nvSpPr>
          <p:spPr>
            <a:xfrm>
              <a:off x="6227225" y="4810550"/>
              <a:ext cx="28400" cy="27025"/>
            </a:xfrm>
            <a:custGeom>
              <a:avLst/>
              <a:gdLst/>
              <a:ahLst/>
              <a:cxnLst/>
              <a:rect l="l" t="t" r="r" b="b"/>
              <a:pathLst>
                <a:path w="1136" h="1081" extrusionOk="0">
                  <a:moveTo>
                    <a:pt x="557" y="1"/>
                  </a:moveTo>
                  <a:cubicBezTo>
                    <a:pt x="272" y="1"/>
                    <a:pt x="1" y="232"/>
                    <a:pt x="15" y="566"/>
                  </a:cubicBezTo>
                  <a:cubicBezTo>
                    <a:pt x="29" y="855"/>
                    <a:pt x="268" y="1080"/>
                    <a:pt x="553" y="1080"/>
                  </a:cubicBezTo>
                  <a:cubicBezTo>
                    <a:pt x="561" y="1080"/>
                    <a:pt x="569" y="1080"/>
                    <a:pt x="578" y="1080"/>
                  </a:cubicBezTo>
                  <a:cubicBezTo>
                    <a:pt x="796" y="1069"/>
                    <a:pt x="986" y="929"/>
                    <a:pt x="1060" y="725"/>
                  </a:cubicBezTo>
                  <a:cubicBezTo>
                    <a:pt x="1135" y="519"/>
                    <a:pt x="1078" y="291"/>
                    <a:pt x="917" y="143"/>
                  </a:cubicBezTo>
                  <a:cubicBezTo>
                    <a:pt x="810" y="45"/>
                    <a:pt x="682" y="1"/>
                    <a:pt x="55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4" name="Google Shape;12794;p18"/>
            <p:cNvSpPr/>
            <p:nvPr/>
          </p:nvSpPr>
          <p:spPr>
            <a:xfrm>
              <a:off x="6755725" y="4260375"/>
              <a:ext cx="47300" cy="45100"/>
            </a:xfrm>
            <a:custGeom>
              <a:avLst/>
              <a:gdLst/>
              <a:ahLst/>
              <a:cxnLst/>
              <a:rect l="l" t="t" r="r" b="b"/>
              <a:pathLst>
                <a:path w="1892" h="1804" extrusionOk="0">
                  <a:moveTo>
                    <a:pt x="919" y="0"/>
                  </a:moveTo>
                  <a:cubicBezTo>
                    <a:pt x="819" y="0"/>
                    <a:pt x="717" y="17"/>
                    <a:pt x="617" y="53"/>
                  </a:cubicBezTo>
                  <a:cubicBezTo>
                    <a:pt x="273" y="176"/>
                    <a:pt x="37" y="493"/>
                    <a:pt x="19" y="858"/>
                  </a:cubicBezTo>
                  <a:cubicBezTo>
                    <a:pt x="1" y="1222"/>
                    <a:pt x="204" y="1562"/>
                    <a:pt x="534" y="1718"/>
                  </a:cubicBezTo>
                  <a:cubicBezTo>
                    <a:pt x="657" y="1776"/>
                    <a:pt x="789" y="1804"/>
                    <a:pt x="919" y="1804"/>
                  </a:cubicBezTo>
                  <a:cubicBezTo>
                    <a:pt x="1138" y="1804"/>
                    <a:pt x="1355" y="1724"/>
                    <a:pt x="1525" y="1571"/>
                  </a:cubicBezTo>
                  <a:cubicBezTo>
                    <a:pt x="1795" y="1326"/>
                    <a:pt x="1892" y="942"/>
                    <a:pt x="1770" y="600"/>
                  </a:cubicBezTo>
                  <a:cubicBezTo>
                    <a:pt x="1637" y="231"/>
                    <a:pt x="1290" y="0"/>
                    <a:pt x="91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5" name="Google Shape;12795;p18"/>
            <p:cNvSpPr/>
            <p:nvPr/>
          </p:nvSpPr>
          <p:spPr>
            <a:xfrm>
              <a:off x="6715000" y="4454650"/>
              <a:ext cx="30025" cy="24875"/>
            </a:xfrm>
            <a:custGeom>
              <a:avLst/>
              <a:gdLst/>
              <a:ahLst/>
              <a:cxnLst/>
              <a:rect l="l" t="t" r="r" b="b"/>
              <a:pathLst>
                <a:path w="1201" h="995" extrusionOk="0">
                  <a:moveTo>
                    <a:pt x="612" y="1"/>
                  </a:moveTo>
                  <a:cubicBezTo>
                    <a:pt x="557" y="1"/>
                    <a:pt x="501" y="10"/>
                    <a:pt x="445" y="30"/>
                  </a:cubicBezTo>
                  <a:cubicBezTo>
                    <a:pt x="29" y="179"/>
                    <a:pt x="0" y="756"/>
                    <a:pt x="400" y="945"/>
                  </a:cubicBezTo>
                  <a:cubicBezTo>
                    <a:pt x="472" y="979"/>
                    <a:pt x="544" y="994"/>
                    <a:pt x="614" y="994"/>
                  </a:cubicBezTo>
                  <a:cubicBezTo>
                    <a:pt x="934" y="994"/>
                    <a:pt x="1201" y="672"/>
                    <a:pt x="1080" y="330"/>
                  </a:cubicBezTo>
                  <a:cubicBezTo>
                    <a:pt x="1006" y="127"/>
                    <a:pt x="816" y="1"/>
                    <a:pt x="6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6" name="Google Shape;12796;p18"/>
            <p:cNvSpPr/>
            <p:nvPr/>
          </p:nvSpPr>
          <p:spPr>
            <a:xfrm>
              <a:off x="6591400" y="4858275"/>
              <a:ext cx="34675" cy="33100"/>
            </a:xfrm>
            <a:custGeom>
              <a:avLst/>
              <a:gdLst/>
              <a:ahLst/>
              <a:cxnLst/>
              <a:rect l="l" t="t" r="r" b="b"/>
              <a:pathLst>
                <a:path w="1387" h="1324" extrusionOk="0">
                  <a:moveTo>
                    <a:pt x="673" y="1"/>
                  </a:moveTo>
                  <a:cubicBezTo>
                    <a:pt x="600" y="1"/>
                    <a:pt x="525" y="13"/>
                    <a:pt x="452" y="39"/>
                  </a:cubicBezTo>
                  <a:cubicBezTo>
                    <a:pt x="199" y="130"/>
                    <a:pt x="27" y="363"/>
                    <a:pt x="14" y="630"/>
                  </a:cubicBezTo>
                  <a:cubicBezTo>
                    <a:pt x="1" y="896"/>
                    <a:pt x="150" y="1146"/>
                    <a:pt x="392" y="1260"/>
                  </a:cubicBezTo>
                  <a:cubicBezTo>
                    <a:pt x="482" y="1303"/>
                    <a:pt x="578" y="1323"/>
                    <a:pt x="674" y="1323"/>
                  </a:cubicBezTo>
                  <a:cubicBezTo>
                    <a:pt x="834" y="1323"/>
                    <a:pt x="993" y="1265"/>
                    <a:pt x="1118" y="1152"/>
                  </a:cubicBezTo>
                  <a:cubicBezTo>
                    <a:pt x="1316" y="973"/>
                    <a:pt x="1387" y="692"/>
                    <a:pt x="1297" y="441"/>
                  </a:cubicBezTo>
                  <a:cubicBezTo>
                    <a:pt x="1200" y="170"/>
                    <a:pt x="945"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7" name="Google Shape;12797;p18"/>
            <p:cNvSpPr/>
            <p:nvPr/>
          </p:nvSpPr>
          <p:spPr>
            <a:xfrm>
              <a:off x="6166650" y="4739775"/>
              <a:ext cx="20025" cy="16575"/>
            </a:xfrm>
            <a:custGeom>
              <a:avLst/>
              <a:gdLst/>
              <a:ahLst/>
              <a:cxnLst/>
              <a:rect l="l" t="t" r="r" b="b"/>
              <a:pathLst>
                <a:path w="801" h="663" extrusionOk="0">
                  <a:moveTo>
                    <a:pt x="407" y="1"/>
                  </a:moveTo>
                  <a:cubicBezTo>
                    <a:pt x="371" y="1"/>
                    <a:pt x="333" y="7"/>
                    <a:pt x="297" y="19"/>
                  </a:cubicBezTo>
                  <a:cubicBezTo>
                    <a:pt x="20" y="119"/>
                    <a:pt x="1" y="503"/>
                    <a:pt x="267" y="630"/>
                  </a:cubicBezTo>
                  <a:cubicBezTo>
                    <a:pt x="314" y="652"/>
                    <a:pt x="363" y="663"/>
                    <a:pt x="409" y="663"/>
                  </a:cubicBezTo>
                  <a:cubicBezTo>
                    <a:pt x="623" y="663"/>
                    <a:pt x="800" y="448"/>
                    <a:pt x="719" y="221"/>
                  </a:cubicBezTo>
                  <a:cubicBezTo>
                    <a:pt x="672" y="85"/>
                    <a:pt x="544" y="1"/>
                    <a:pt x="40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8" name="Google Shape;12798;p18"/>
            <p:cNvSpPr/>
            <p:nvPr/>
          </p:nvSpPr>
          <p:spPr>
            <a:xfrm>
              <a:off x="6308400" y="4428975"/>
              <a:ext cx="37325" cy="35625"/>
            </a:xfrm>
            <a:custGeom>
              <a:avLst/>
              <a:gdLst/>
              <a:ahLst/>
              <a:cxnLst/>
              <a:rect l="l" t="t" r="r" b="b"/>
              <a:pathLst>
                <a:path w="1493" h="1425" extrusionOk="0">
                  <a:moveTo>
                    <a:pt x="724" y="1"/>
                  </a:moveTo>
                  <a:cubicBezTo>
                    <a:pt x="645" y="1"/>
                    <a:pt x="564" y="14"/>
                    <a:pt x="485" y="42"/>
                  </a:cubicBezTo>
                  <a:cubicBezTo>
                    <a:pt x="215" y="140"/>
                    <a:pt x="29" y="389"/>
                    <a:pt x="15" y="676"/>
                  </a:cubicBezTo>
                  <a:cubicBezTo>
                    <a:pt x="0" y="965"/>
                    <a:pt x="161" y="1233"/>
                    <a:pt x="421" y="1356"/>
                  </a:cubicBezTo>
                  <a:cubicBezTo>
                    <a:pt x="518" y="1402"/>
                    <a:pt x="622" y="1425"/>
                    <a:pt x="725" y="1425"/>
                  </a:cubicBezTo>
                  <a:cubicBezTo>
                    <a:pt x="898" y="1425"/>
                    <a:pt x="1069" y="1361"/>
                    <a:pt x="1202" y="1240"/>
                  </a:cubicBezTo>
                  <a:cubicBezTo>
                    <a:pt x="1416" y="1048"/>
                    <a:pt x="1493" y="744"/>
                    <a:pt x="1395" y="474"/>
                  </a:cubicBezTo>
                  <a:cubicBezTo>
                    <a:pt x="1291" y="183"/>
                    <a:pt x="1016" y="1"/>
                    <a:pt x="7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799" name="Google Shape;12799;p18"/>
            <p:cNvSpPr/>
            <p:nvPr/>
          </p:nvSpPr>
          <p:spPr>
            <a:xfrm>
              <a:off x="6462025" y="4340600"/>
              <a:ext cx="9375" cy="7725"/>
            </a:xfrm>
            <a:custGeom>
              <a:avLst/>
              <a:gdLst/>
              <a:ahLst/>
              <a:cxnLst/>
              <a:rect l="l" t="t" r="r" b="b"/>
              <a:pathLst>
                <a:path w="375" h="309" extrusionOk="0">
                  <a:moveTo>
                    <a:pt x="192" y="0"/>
                  </a:moveTo>
                  <a:cubicBezTo>
                    <a:pt x="175" y="0"/>
                    <a:pt x="158" y="3"/>
                    <a:pt x="141" y="9"/>
                  </a:cubicBezTo>
                  <a:cubicBezTo>
                    <a:pt x="11" y="56"/>
                    <a:pt x="1" y="234"/>
                    <a:pt x="126" y="293"/>
                  </a:cubicBezTo>
                  <a:cubicBezTo>
                    <a:pt x="148" y="304"/>
                    <a:pt x="171" y="308"/>
                    <a:pt x="192" y="308"/>
                  </a:cubicBezTo>
                  <a:cubicBezTo>
                    <a:pt x="291" y="308"/>
                    <a:pt x="374" y="210"/>
                    <a:pt x="336" y="104"/>
                  </a:cubicBezTo>
                  <a:cubicBezTo>
                    <a:pt x="315" y="40"/>
                    <a:pt x="255" y="0"/>
                    <a:pt x="19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0" name="Google Shape;12800;p18"/>
            <p:cNvSpPr/>
            <p:nvPr/>
          </p:nvSpPr>
          <p:spPr>
            <a:xfrm>
              <a:off x="6742275" y="4631175"/>
              <a:ext cx="7300" cy="6025"/>
            </a:xfrm>
            <a:custGeom>
              <a:avLst/>
              <a:gdLst/>
              <a:ahLst/>
              <a:cxnLst/>
              <a:rect l="l" t="t" r="r" b="b"/>
              <a:pathLst>
                <a:path w="292" h="241" extrusionOk="0">
                  <a:moveTo>
                    <a:pt x="149" y="0"/>
                  </a:moveTo>
                  <a:cubicBezTo>
                    <a:pt x="136" y="0"/>
                    <a:pt x="122" y="3"/>
                    <a:pt x="109" y="8"/>
                  </a:cubicBezTo>
                  <a:cubicBezTo>
                    <a:pt x="8" y="44"/>
                    <a:pt x="1" y="183"/>
                    <a:pt x="97" y="228"/>
                  </a:cubicBezTo>
                  <a:cubicBezTo>
                    <a:pt x="115" y="237"/>
                    <a:pt x="132" y="241"/>
                    <a:pt x="150" y="241"/>
                  </a:cubicBezTo>
                  <a:cubicBezTo>
                    <a:pt x="227" y="241"/>
                    <a:pt x="292" y="162"/>
                    <a:pt x="262" y="80"/>
                  </a:cubicBezTo>
                  <a:cubicBezTo>
                    <a:pt x="244" y="31"/>
                    <a:pt x="198" y="0"/>
                    <a:pt x="1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1" name="Google Shape;12801;p18"/>
            <p:cNvSpPr/>
            <p:nvPr/>
          </p:nvSpPr>
          <p:spPr>
            <a:xfrm>
              <a:off x="6406150" y="4749600"/>
              <a:ext cx="7325" cy="6025"/>
            </a:xfrm>
            <a:custGeom>
              <a:avLst/>
              <a:gdLst/>
              <a:ahLst/>
              <a:cxnLst/>
              <a:rect l="l" t="t" r="r" b="b"/>
              <a:pathLst>
                <a:path w="293" h="241" extrusionOk="0">
                  <a:moveTo>
                    <a:pt x="150" y="1"/>
                  </a:moveTo>
                  <a:cubicBezTo>
                    <a:pt x="136" y="1"/>
                    <a:pt x="123" y="3"/>
                    <a:pt x="109" y="8"/>
                  </a:cubicBezTo>
                  <a:cubicBezTo>
                    <a:pt x="8" y="43"/>
                    <a:pt x="1" y="182"/>
                    <a:pt x="99" y="229"/>
                  </a:cubicBezTo>
                  <a:cubicBezTo>
                    <a:pt x="116" y="237"/>
                    <a:pt x="133" y="241"/>
                    <a:pt x="150" y="241"/>
                  </a:cubicBezTo>
                  <a:cubicBezTo>
                    <a:pt x="227" y="241"/>
                    <a:pt x="292" y="163"/>
                    <a:pt x="262" y="80"/>
                  </a:cubicBezTo>
                  <a:cubicBezTo>
                    <a:pt x="245" y="31"/>
                    <a:pt x="199" y="1"/>
                    <a:pt x="15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2" name="Google Shape;12802;p18"/>
            <p:cNvSpPr/>
            <p:nvPr/>
          </p:nvSpPr>
          <p:spPr>
            <a:xfrm>
              <a:off x="6365025" y="5016300"/>
              <a:ext cx="32650" cy="27025"/>
            </a:xfrm>
            <a:custGeom>
              <a:avLst/>
              <a:gdLst/>
              <a:ahLst/>
              <a:cxnLst/>
              <a:rect l="l" t="t" r="r" b="b"/>
              <a:pathLst>
                <a:path w="1306" h="1081" extrusionOk="0">
                  <a:moveTo>
                    <a:pt x="665" y="0"/>
                  </a:moveTo>
                  <a:cubicBezTo>
                    <a:pt x="605" y="0"/>
                    <a:pt x="544" y="10"/>
                    <a:pt x="484" y="31"/>
                  </a:cubicBezTo>
                  <a:cubicBezTo>
                    <a:pt x="32" y="194"/>
                    <a:pt x="0" y="822"/>
                    <a:pt x="434" y="1026"/>
                  </a:cubicBezTo>
                  <a:cubicBezTo>
                    <a:pt x="512" y="1063"/>
                    <a:pt x="592" y="1080"/>
                    <a:pt x="668" y="1080"/>
                  </a:cubicBezTo>
                  <a:cubicBezTo>
                    <a:pt x="1016" y="1080"/>
                    <a:pt x="1306" y="730"/>
                    <a:pt x="1174" y="359"/>
                  </a:cubicBezTo>
                  <a:cubicBezTo>
                    <a:pt x="1095" y="138"/>
                    <a:pt x="887" y="0"/>
                    <a:pt x="6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3" name="Google Shape;12803;p18"/>
            <p:cNvSpPr/>
            <p:nvPr/>
          </p:nvSpPr>
          <p:spPr>
            <a:xfrm>
              <a:off x="6533450" y="4622125"/>
              <a:ext cx="16650" cy="14150"/>
            </a:xfrm>
            <a:custGeom>
              <a:avLst/>
              <a:gdLst/>
              <a:ahLst/>
              <a:cxnLst/>
              <a:rect l="l" t="t" r="r" b="b"/>
              <a:pathLst>
                <a:path w="666" h="566" extrusionOk="0">
                  <a:moveTo>
                    <a:pt x="291" y="0"/>
                  </a:moveTo>
                  <a:cubicBezTo>
                    <a:pt x="142" y="0"/>
                    <a:pt x="0" y="121"/>
                    <a:pt x="9" y="296"/>
                  </a:cubicBezTo>
                  <a:cubicBezTo>
                    <a:pt x="15" y="447"/>
                    <a:pt x="141" y="565"/>
                    <a:pt x="291" y="565"/>
                  </a:cubicBezTo>
                  <a:cubicBezTo>
                    <a:pt x="294" y="565"/>
                    <a:pt x="298" y="565"/>
                    <a:pt x="302" y="565"/>
                  </a:cubicBezTo>
                  <a:cubicBezTo>
                    <a:pt x="553" y="553"/>
                    <a:pt x="666" y="245"/>
                    <a:pt x="479" y="75"/>
                  </a:cubicBezTo>
                  <a:cubicBezTo>
                    <a:pt x="423" y="23"/>
                    <a:pt x="356" y="0"/>
                    <a:pt x="2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4" name="Google Shape;12804;p18"/>
            <p:cNvSpPr/>
            <p:nvPr/>
          </p:nvSpPr>
          <p:spPr>
            <a:xfrm>
              <a:off x="6223825" y="4621725"/>
              <a:ext cx="29625" cy="28200"/>
            </a:xfrm>
            <a:custGeom>
              <a:avLst/>
              <a:gdLst/>
              <a:ahLst/>
              <a:cxnLst/>
              <a:rect l="l" t="t" r="r" b="b"/>
              <a:pathLst>
                <a:path w="1185" h="1128" extrusionOk="0">
                  <a:moveTo>
                    <a:pt x="582" y="1"/>
                  </a:moveTo>
                  <a:cubicBezTo>
                    <a:pt x="283" y="1"/>
                    <a:pt x="0" y="242"/>
                    <a:pt x="16" y="590"/>
                  </a:cubicBezTo>
                  <a:cubicBezTo>
                    <a:pt x="29" y="892"/>
                    <a:pt x="277" y="1127"/>
                    <a:pt x="576" y="1127"/>
                  </a:cubicBezTo>
                  <a:cubicBezTo>
                    <a:pt x="585" y="1127"/>
                    <a:pt x="595" y="1127"/>
                    <a:pt x="604" y="1127"/>
                  </a:cubicBezTo>
                  <a:cubicBezTo>
                    <a:pt x="831" y="1116"/>
                    <a:pt x="1029" y="970"/>
                    <a:pt x="1107" y="757"/>
                  </a:cubicBezTo>
                  <a:cubicBezTo>
                    <a:pt x="1184" y="542"/>
                    <a:pt x="1125" y="303"/>
                    <a:pt x="957" y="150"/>
                  </a:cubicBezTo>
                  <a:cubicBezTo>
                    <a:pt x="845" y="47"/>
                    <a:pt x="712" y="1"/>
                    <a:pt x="58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5" name="Google Shape;12805;p18"/>
            <p:cNvSpPr/>
            <p:nvPr/>
          </p:nvSpPr>
          <p:spPr>
            <a:xfrm>
              <a:off x="5931275" y="4451825"/>
              <a:ext cx="36850" cy="35175"/>
            </a:xfrm>
            <a:custGeom>
              <a:avLst/>
              <a:gdLst/>
              <a:ahLst/>
              <a:cxnLst/>
              <a:rect l="l" t="t" r="r" b="b"/>
              <a:pathLst>
                <a:path w="1474" h="1407" extrusionOk="0">
                  <a:moveTo>
                    <a:pt x="715" y="0"/>
                  </a:moveTo>
                  <a:cubicBezTo>
                    <a:pt x="614" y="0"/>
                    <a:pt x="512" y="22"/>
                    <a:pt x="417" y="66"/>
                  </a:cubicBezTo>
                  <a:cubicBezTo>
                    <a:pt x="160" y="186"/>
                    <a:pt x="0" y="451"/>
                    <a:pt x="12" y="735"/>
                  </a:cubicBezTo>
                  <a:cubicBezTo>
                    <a:pt x="30" y="1112"/>
                    <a:pt x="341" y="1406"/>
                    <a:pt x="714" y="1406"/>
                  </a:cubicBezTo>
                  <a:cubicBezTo>
                    <a:pt x="725" y="1406"/>
                    <a:pt x="736" y="1406"/>
                    <a:pt x="747" y="1405"/>
                  </a:cubicBezTo>
                  <a:cubicBezTo>
                    <a:pt x="1032" y="1392"/>
                    <a:pt x="1280" y="1210"/>
                    <a:pt x="1377" y="942"/>
                  </a:cubicBezTo>
                  <a:cubicBezTo>
                    <a:pt x="1473" y="675"/>
                    <a:pt x="1400" y="376"/>
                    <a:pt x="1189" y="183"/>
                  </a:cubicBezTo>
                  <a:cubicBezTo>
                    <a:pt x="1057" y="63"/>
                    <a:pt x="887"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6" name="Google Shape;12806;p18"/>
            <p:cNvSpPr/>
            <p:nvPr/>
          </p:nvSpPr>
          <p:spPr>
            <a:xfrm>
              <a:off x="6753650" y="3476450"/>
              <a:ext cx="24875" cy="21150"/>
            </a:xfrm>
            <a:custGeom>
              <a:avLst/>
              <a:gdLst/>
              <a:ahLst/>
              <a:cxnLst/>
              <a:rect l="l" t="t" r="r" b="b"/>
              <a:pathLst>
                <a:path w="995" h="846" extrusionOk="0">
                  <a:moveTo>
                    <a:pt x="436" y="1"/>
                  </a:moveTo>
                  <a:cubicBezTo>
                    <a:pt x="212" y="1"/>
                    <a:pt x="0" y="181"/>
                    <a:pt x="12" y="442"/>
                  </a:cubicBezTo>
                  <a:cubicBezTo>
                    <a:pt x="22" y="669"/>
                    <a:pt x="208" y="846"/>
                    <a:pt x="433" y="846"/>
                  </a:cubicBezTo>
                  <a:cubicBezTo>
                    <a:pt x="439" y="846"/>
                    <a:pt x="446" y="845"/>
                    <a:pt x="452" y="845"/>
                  </a:cubicBezTo>
                  <a:cubicBezTo>
                    <a:pt x="828" y="829"/>
                    <a:pt x="995" y="366"/>
                    <a:pt x="718" y="112"/>
                  </a:cubicBezTo>
                  <a:cubicBezTo>
                    <a:pt x="634" y="35"/>
                    <a:pt x="534" y="1"/>
                    <a:pt x="4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7" name="Google Shape;12807;p18"/>
            <p:cNvSpPr/>
            <p:nvPr/>
          </p:nvSpPr>
          <p:spPr>
            <a:xfrm>
              <a:off x="7266250" y="4135375"/>
              <a:ext cx="58975" cy="56275"/>
            </a:xfrm>
            <a:custGeom>
              <a:avLst/>
              <a:gdLst/>
              <a:ahLst/>
              <a:cxnLst/>
              <a:rect l="l" t="t" r="r" b="b"/>
              <a:pathLst>
                <a:path w="2359" h="2251" extrusionOk="0">
                  <a:moveTo>
                    <a:pt x="1144" y="1"/>
                  </a:moveTo>
                  <a:cubicBezTo>
                    <a:pt x="983" y="1"/>
                    <a:pt x="820" y="36"/>
                    <a:pt x="667" y="108"/>
                  </a:cubicBezTo>
                  <a:cubicBezTo>
                    <a:pt x="256" y="300"/>
                    <a:pt x="0" y="722"/>
                    <a:pt x="21" y="1176"/>
                  </a:cubicBezTo>
                  <a:cubicBezTo>
                    <a:pt x="47" y="1779"/>
                    <a:pt x="545" y="2251"/>
                    <a:pt x="1144" y="2251"/>
                  </a:cubicBezTo>
                  <a:cubicBezTo>
                    <a:pt x="1161" y="2251"/>
                    <a:pt x="1179" y="2250"/>
                    <a:pt x="1197" y="2249"/>
                  </a:cubicBezTo>
                  <a:cubicBezTo>
                    <a:pt x="1650" y="2230"/>
                    <a:pt x="2047" y="1937"/>
                    <a:pt x="2202" y="1508"/>
                  </a:cubicBezTo>
                  <a:cubicBezTo>
                    <a:pt x="2358" y="1082"/>
                    <a:pt x="2240" y="602"/>
                    <a:pt x="1905" y="295"/>
                  </a:cubicBezTo>
                  <a:cubicBezTo>
                    <a:pt x="1692" y="102"/>
                    <a:pt x="1420" y="1"/>
                    <a:pt x="1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8" name="Google Shape;12808;p18"/>
            <p:cNvSpPr/>
            <p:nvPr/>
          </p:nvSpPr>
          <p:spPr>
            <a:xfrm>
              <a:off x="1430600" y="4626575"/>
              <a:ext cx="76100" cy="72025"/>
            </a:xfrm>
            <a:custGeom>
              <a:avLst/>
              <a:gdLst/>
              <a:ahLst/>
              <a:cxnLst/>
              <a:rect l="l" t="t" r="r" b="b"/>
              <a:pathLst>
                <a:path w="3044" h="2881" extrusionOk="0">
                  <a:moveTo>
                    <a:pt x="1590" y="1"/>
                  </a:moveTo>
                  <a:cubicBezTo>
                    <a:pt x="1204" y="1"/>
                    <a:pt x="825" y="156"/>
                    <a:pt x="549" y="447"/>
                  </a:cubicBezTo>
                  <a:cubicBezTo>
                    <a:pt x="0" y="1021"/>
                    <a:pt x="21" y="1934"/>
                    <a:pt x="597" y="2482"/>
                  </a:cubicBezTo>
                  <a:cubicBezTo>
                    <a:pt x="870" y="2743"/>
                    <a:pt x="1227" y="2881"/>
                    <a:pt x="1590" y="2881"/>
                  </a:cubicBezTo>
                  <a:cubicBezTo>
                    <a:pt x="1787" y="2881"/>
                    <a:pt x="1985" y="2840"/>
                    <a:pt x="2172" y="2757"/>
                  </a:cubicBezTo>
                  <a:cubicBezTo>
                    <a:pt x="2706" y="2523"/>
                    <a:pt x="3044" y="1989"/>
                    <a:pt x="3030" y="1406"/>
                  </a:cubicBezTo>
                  <a:cubicBezTo>
                    <a:pt x="3017" y="824"/>
                    <a:pt x="2653" y="307"/>
                    <a:pt x="2110" y="98"/>
                  </a:cubicBezTo>
                  <a:cubicBezTo>
                    <a:pt x="1941" y="33"/>
                    <a:pt x="1765" y="1"/>
                    <a:pt x="159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09" name="Google Shape;12809;p18"/>
            <p:cNvSpPr/>
            <p:nvPr/>
          </p:nvSpPr>
          <p:spPr>
            <a:xfrm>
              <a:off x="1160050" y="4557000"/>
              <a:ext cx="43900" cy="41575"/>
            </a:xfrm>
            <a:custGeom>
              <a:avLst/>
              <a:gdLst/>
              <a:ahLst/>
              <a:cxnLst/>
              <a:rect l="l" t="t" r="r" b="b"/>
              <a:pathLst>
                <a:path w="1756" h="1663" extrusionOk="0">
                  <a:moveTo>
                    <a:pt x="918" y="1"/>
                  </a:moveTo>
                  <a:cubicBezTo>
                    <a:pt x="695" y="1"/>
                    <a:pt x="477" y="90"/>
                    <a:pt x="317" y="257"/>
                  </a:cubicBezTo>
                  <a:cubicBezTo>
                    <a:pt x="0" y="589"/>
                    <a:pt x="12" y="1115"/>
                    <a:pt x="344" y="1432"/>
                  </a:cubicBezTo>
                  <a:cubicBezTo>
                    <a:pt x="503" y="1583"/>
                    <a:pt x="709" y="1662"/>
                    <a:pt x="919" y="1662"/>
                  </a:cubicBezTo>
                  <a:cubicBezTo>
                    <a:pt x="1032" y="1662"/>
                    <a:pt x="1146" y="1639"/>
                    <a:pt x="1254" y="1592"/>
                  </a:cubicBezTo>
                  <a:cubicBezTo>
                    <a:pt x="1560" y="1455"/>
                    <a:pt x="1756" y="1148"/>
                    <a:pt x="1748" y="812"/>
                  </a:cubicBezTo>
                  <a:cubicBezTo>
                    <a:pt x="1741" y="476"/>
                    <a:pt x="1532" y="177"/>
                    <a:pt x="1218" y="57"/>
                  </a:cubicBezTo>
                  <a:cubicBezTo>
                    <a:pt x="1120" y="19"/>
                    <a:pt x="1019" y="1"/>
                    <a:pt x="9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0" name="Google Shape;12810;p18"/>
            <p:cNvSpPr/>
            <p:nvPr/>
          </p:nvSpPr>
          <p:spPr>
            <a:xfrm>
              <a:off x="1341950" y="4529975"/>
              <a:ext cx="24225" cy="22900"/>
            </a:xfrm>
            <a:custGeom>
              <a:avLst/>
              <a:gdLst/>
              <a:ahLst/>
              <a:cxnLst/>
              <a:rect l="l" t="t" r="r" b="b"/>
              <a:pathLst>
                <a:path w="969" h="916" extrusionOk="0">
                  <a:moveTo>
                    <a:pt x="502" y="1"/>
                  </a:moveTo>
                  <a:cubicBezTo>
                    <a:pt x="386" y="1"/>
                    <a:pt x="269" y="45"/>
                    <a:pt x="175" y="143"/>
                  </a:cubicBezTo>
                  <a:cubicBezTo>
                    <a:pt x="0" y="325"/>
                    <a:pt x="6" y="615"/>
                    <a:pt x="190" y="788"/>
                  </a:cubicBezTo>
                  <a:cubicBezTo>
                    <a:pt x="282" y="876"/>
                    <a:pt x="394" y="915"/>
                    <a:pt x="502" y="915"/>
                  </a:cubicBezTo>
                  <a:cubicBezTo>
                    <a:pt x="741" y="915"/>
                    <a:pt x="968" y="727"/>
                    <a:pt x="961" y="448"/>
                  </a:cubicBezTo>
                  <a:cubicBezTo>
                    <a:pt x="955" y="177"/>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1" name="Google Shape;12811;p18"/>
            <p:cNvSpPr/>
            <p:nvPr/>
          </p:nvSpPr>
          <p:spPr>
            <a:xfrm>
              <a:off x="1221775" y="4457400"/>
              <a:ext cx="24225" cy="22900"/>
            </a:xfrm>
            <a:custGeom>
              <a:avLst/>
              <a:gdLst/>
              <a:ahLst/>
              <a:cxnLst/>
              <a:rect l="l" t="t" r="r" b="b"/>
              <a:pathLst>
                <a:path w="969" h="916" extrusionOk="0">
                  <a:moveTo>
                    <a:pt x="502" y="1"/>
                  </a:moveTo>
                  <a:cubicBezTo>
                    <a:pt x="386" y="1"/>
                    <a:pt x="269" y="44"/>
                    <a:pt x="175" y="142"/>
                  </a:cubicBezTo>
                  <a:cubicBezTo>
                    <a:pt x="1" y="326"/>
                    <a:pt x="8" y="614"/>
                    <a:pt x="190" y="789"/>
                  </a:cubicBezTo>
                  <a:cubicBezTo>
                    <a:pt x="282" y="877"/>
                    <a:pt x="394" y="916"/>
                    <a:pt x="503" y="916"/>
                  </a:cubicBezTo>
                  <a:cubicBezTo>
                    <a:pt x="741" y="916"/>
                    <a:pt x="969" y="727"/>
                    <a:pt x="963" y="447"/>
                  </a:cubicBezTo>
                  <a:cubicBezTo>
                    <a:pt x="956"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2" name="Google Shape;12812;p18"/>
            <p:cNvSpPr/>
            <p:nvPr/>
          </p:nvSpPr>
          <p:spPr>
            <a:xfrm>
              <a:off x="1172900" y="4743300"/>
              <a:ext cx="64375" cy="60925"/>
            </a:xfrm>
            <a:custGeom>
              <a:avLst/>
              <a:gdLst/>
              <a:ahLst/>
              <a:cxnLst/>
              <a:rect l="l" t="t" r="r" b="b"/>
              <a:pathLst>
                <a:path w="2575" h="2437" extrusionOk="0">
                  <a:moveTo>
                    <a:pt x="1346" y="0"/>
                  </a:moveTo>
                  <a:cubicBezTo>
                    <a:pt x="1019" y="0"/>
                    <a:pt x="700" y="132"/>
                    <a:pt x="465" y="377"/>
                  </a:cubicBezTo>
                  <a:cubicBezTo>
                    <a:pt x="0" y="864"/>
                    <a:pt x="18" y="1635"/>
                    <a:pt x="505" y="2100"/>
                  </a:cubicBezTo>
                  <a:cubicBezTo>
                    <a:pt x="737" y="2320"/>
                    <a:pt x="1039" y="2436"/>
                    <a:pt x="1347" y="2436"/>
                  </a:cubicBezTo>
                  <a:cubicBezTo>
                    <a:pt x="1513" y="2436"/>
                    <a:pt x="1680" y="2402"/>
                    <a:pt x="1838" y="2333"/>
                  </a:cubicBezTo>
                  <a:cubicBezTo>
                    <a:pt x="2289" y="2133"/>
                    <a:pt x="2575" y="1682"/>
                    <a:pt x="2564" y="1189"/>
                  </a:cubicBezTo>
                  <a:cubicBezTo>
                    <a:pt x="2552" y="698"/>
                    <a:pt x="2246" y="260"/>
                    <a:pt x="1786" y="83"/>
                  </a:cubicBezTo>
                  <a:cubicBezTo>
                    <a:pt x="1643" y="27"/>
                    <a:pt x="1494" y="0"/>
                    <a:pt x="13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3" name="Google Shape;12813;p18"/>
            <p:cNvSpPr/>
            <p:nvPr/>
          </p:nvSpPr>
          <p:spPr>
            <a:xfrm>
              <a:off x="1723825" y="4457900"/>
              <a:ext cx="32250" cy="30475"/>
            </a:xfrm>
            <a:custGeom>
              <a:avLst/>
              <a:gdLst/>
              <a:ahLst/>
              <a:cxnLst/>
              <a:rect l="l" t="t" r="r" b="b"/>
              <a:pathLst>
                <a:path w="1290" h="1219" extrusionOk="0">
                  <a:moveTo>
                    <a:pt x="675" y="0"/>
                  </a:moveTo>
                  <a:cubicBezTo>
                    <a:pt x="511" y="0"/>
                    <a:pt x="351" y="66"/>
                    <a:pt x="234" y="190"/>
                  </a:cubicBezTo>
                  <a:cubicBezTo>
                    <a:pt x="1" y="433"/>
                    <a:pt x="10" y="818"/>
                    <a:pt x="253" y="1051"/>
                  </a:cubicBezTo>
                  <a:cubicBezTo>
                    <a:pt x="369" y="1161"/>
                    <a:pt x="521" y="1219"/>
                    <a:pt x="674" y="1219"/>
                  </a:cubicBezTo>
                  <a:cubicBezTo>
                    <a:pt x="757" y="1219"/>
                    <a:pt x="841" y="1202"/>
                    <a:pt x="921" y="1167"/>
                  </a:cubicBezTo>
                  <a:cubicBezTo>
                    <a:pt x="1146" y="1068"/>
                    <a:pt x="1289" y="842"/>
                    <a:pt x="1283" y="596"/>
                  </a:cubicBezTo>
                  <a:cubicBezTo>
                    <a:pt x="1277" y="349"/>
                    <a:pt x="1124" y="130"/>
                    <a:pt x="894" y="41"/>
                  </a:cubicBezTo>
                  <a:cubicBezTo>
                    <a:pt x="822" y="14"/>
                    <a:pt x="748" y="0"/>
                    <a:pt x="67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4" name="Google Shape;12814;p18"/>
            <p:cNvSpPr/>
            <p:nvPr/>
          </p:nvSpPr>
          <p:spPr>
            <a:xfrm>
              <a:off x="1043550" y="4150775"/>
              <a:ext cx="32200" cy="30475"/>
            </a:xfrm>
            <a:custGeom>
              <a:avLst/>
              <a:gdLst/>
              <a:ahLst/>
              <a:cxnLst/>
              <a:rect l="l" t="t" r="r" b="b"/>
              <a:pathLst>
                <a:path w="1288" h="1219" extrusionOk="0">
                  <a:moveTo>
                    <a:pt x="673" y="1"/>
                  </a:moveTo>
                  <a:cubicBezTo>
                    <a:pt x="509" y="1"/>
                    <a:pt x="349" y="66"/>
                    <a:pt x="232" y="189"/>
                  </a:cubicBezTo>
                  <a:cubicBezTo>
                    <a:pt x="1" y="432"/>
                    <a:pt x="10" y="817"/>
                    <a:pt x="253" y="1050"/>
                  </a:cubicBezTo>
                  <a:cubicBezTo>
                    <a:pt x="368" y="1160"/>
                    <a:pt x="519" y="1219"/>
                    <a:pt x="673" y="1219"/>
                  </a:cubicBezTo>
                  <a:cubicBezTo>
                    <a:pt x="756" y="1219"/>
                    <a:pt x="840" y="1201"/>
                    <a:pt x="919" y="1166"/>
                  </a:cubicBezTo>
                  <a:cubicBezTo>
                    <a:pt x="1145" y="1067"/>
                    <a:pt x="1287" y="841"/>
                    <a:pt x="1283" y="595"/>
                  </a:cubicBezTo>
                  <a:cubicBezTo>
                    <a:pt x="1277" y="348"/>
                    <a:pt x="1124" y="130"/>
                    <a:pt x="894" y="42"/>
                  </a:cubicBezTo>
                  <a:cubicBezTo>
                    <a:pt x="822" y="14"/>
                    <a:pt x="747" y="1"/>
                    <a:pt x="67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5" name="Google Shape;12815;p18"/>
            <p:cNvSpPr/>
            <p:nvPr/>
          </p:nvSpPr>
          <p:spPr>
            <a:xfrm>
              <a:off x="555550" y="4196550"/>
              <a:ext cx="72475" cy="68525"/>
            </a:xfrm>
            <a:custGeom>
              <a:avLst/>
              <a:gdLst/>
              <a:ahLst/>
              <a:cxnLst/>
              <a:rect l="l" t="t" r="r" b="b"/>
              <a:pathLst>
                <a:path w="2899" h="2741" extrusionOk="0">
                  <a:moveTo>
                    <a:pt x="1516" y="0"/>
                  </a:moveTo>
                  <a:cubicBezTo>
                    <a:pt x="1148" y="0"/>
                    <a:pt x="787" y="148"/>
                    <a:pt x="524" y="425"/>
                  </a:cubicBezTo>
                  <a:cubicBezTo>
                    <a:pt x="1" y="972"/>
                    <a:pt x="22" y="1839"/>
                    <a:pt x="569" y="2362"/>
                  </a:cubicBezTo>
                  <a:cubicBezTo>
                    <a:pt x="829" y="2610"/>
                    <a:pt x="1170" y="2740"/>
                    <a:pt x="1516" y="2740"/>
                  </a:cubicBezTo>
                  <a:cubicBezTo>
                    <a:pt x="1703" y="2740"/>
                    <a:pt x="1891" y="2702"/>
                    <a:pt x="2069" y="2624"/>
                  </a:cubicBezTo>
                  <a:cubicBezTo>
                    <a:pt x="2575" y="2400"/>
                    <a:pt x="2899" y="1892"/>
                    <a:pt x="2885" y="1338"/>
                  </a:cubicBezTo>
                  <a:cubicBezTo>
                    <a:pt x="2872" y="784"/>
                    <a:pt x="2526" y="292"/>
                    <a:pt x="2010" y="92"/>
                  </a:cubicBezTo>
                  <a:cubicBezTo>
                    <a:pt x="1849" y="30"/>
                    <a:pt x="1682" y="0"/>
                    <a:pt x="15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6" name="Google Shape;12816;p18"/>
            <p:cNvSpPr/>
            <p:nvPr/>
          </p:nvSpPr>
          <p:spPr>
            <a:xfrm>
              <a:off x="1806425" y="4873000"/>
              <a:ext cx="16175" cy="15300"/>
            </a:xfrm>
            <a:custGeom>
              <a:avLst/>
              <a:gdLst/>
              <a:ahLst/>
              <a:cxnLst/>
              <a:rect l="l" t="t" r="r" b="b"/>
              <a:pathLst>
                <a:path w="647" h="612" extrusionOk="0">
                  <a:moveTo>
                    <a:pt x="335" y="0"/>
                  </a:moveTo>
                  <a:cubicBezTo>
                    <a:pt x="257" y="0"/>
                    <a:pt x="179" y="30"/>
                    <a:pt x="116" y="95"/>
                  </a:cubicBezTo>
                  <a:cubicBezTo>
                    <a:pt x="1" y="217"/>
                    <a:pt x="5" y="409"/>
                    <a:pt x="127" y="527"/>
                  </a:cubicBezTo>
                  <a:cubicBezTo>
                    <a:pt x="188" y="585"/>
                    <a:pt x="263" y="611"/>
                    <a:pt x="335" y="611"/>
                  </a:cubicBezTo>
                  <a:cubicBezTo>
                    <a:pt x="494" y="611"/>
                    <a:pt x="646"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7" name="Google Shape;12817;p18"/>
            <p:cNvSpPr/>
            <p:nvPr/>
          </p:nvSpPr>
          <p:spPr>
            <a:xfrm>
              <a:off x="1606700" y="3993350"/>
              <a:ext cx="24225" cy="22925"/>
            </a:xfrm>
            <a:custGeom>
              <a:avLst/>
              <a:gdLst/>
              <a:ahLst/>
              <a:cxnLst/>
              <a:rect l="l" t="t" r="r" b="b"/>
              <a:pathLst>
                <a:path w="969" h="917" extrusionOk="0">
                  <a:moveTo>
                    <a:pt x="502" y="1"/>
                  </a:moveTo>
                  <a:cubicBezTo>
                    <a:pt x="386" y="1"/>
                    <a:pt x="269" y="45"/>
                    <a:pt x="175" y="143"/>
                  </a:cubicBezTo>
                  <a:cubicBezTo>
                    <a:pt x="1" y="326"/>
                    <a:pt x="7" y="615"/>
                    <a:pt x="190" y="789"/>
                  </a:cubicBezTo>
                  <a:cubicBezTo>
                    <a:pt x="282" y="877"/>
                    <a:pt x="393" y="917"/>
                    <a:pt x="502" y="917"/>
                  </a:cubicBezTo>
                  <a:cubicBezTo>
                    <a:pt x="741" y="917"/>
                    <a:pt x="969" y="727"/>
                    <a:pt x="961" y="448"/>
                  </a:cubicBezTo>
                  <a:cubicBezTo>
                    <a:pt x="955" y="177"/>
                    <a:pt x="732"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8" name="Google Shape;12818;p18"/>
            <p:cNvSpPr/>
            <p:nvPr/>
          </p:nvSpPr>
          <p:spPr>
            <a:xfrm>
              <a:off x="2414975" y="4422850"/>
              <a:ext cx="32225" cy="30475"/>
            </a:xfrm>
            <a:custGeom>
              <a:avLst/>
              <a:gdLst/>
              <a:ahLst/>
              <a:cxnLst/>
              <a:rect l="l" t="t" r="r" b="b"/>
              <a:pathLst>
                <a:path w="1289" h="1219" extrusionOk="0">
                  <a:moveTo>
                    <a:pt x="673" y="0"/>
                  </a:moveTo>
                  <a:cubicBezTo>
                    <a:pt x="509" y="0"/>
                    <a:pt x="350" y="67"/>
                    <a:pt x="232" y="190"/>
                  </a:cubicBezTo>
                  <a:cubicBezTo>
                    <a:pt x="0" y="433"/>
                    <a:pt x="9" y="818"/>
                    <a:pt x="253" y="1051"/>
                  </a:cubicBezTo>
                  <a:cubicBezTo>
                    <a:pt x="368" y="1161"/>
                    <a:pt x="519" y="1218"/>
                    <a:pt x="673" y="1218"/>
                  </a:cubicBezTo>
                  <a:cubicBezTo>
                    <a:pt x="756" y="1218"/>
                    <a:pt x="840" y="1201"/>
                    <a:pt x="919" y="1166"/>
                  </a:cubicBezTo>
                  <a:cubicBezTo>
                    <a:pt x="1144" y="1067"/>
                    <a:pt x="1289" y="842"/>
                    <a:pt x="1283" y="595"/>
                  </a:cubicBezTo>
                  <a:cubicBezTo>
                    <a:pt x="1277" y="349"/>
                    <a:pt x="1123" y="131"/>
                    <a:pt x="893" y="42"/>
                  </a:cubicBezTo>
                  <a:cubicBezTo>
                    <a:pt x="821" y="14"/>
                    <a:pt x="747" y="0"/>
                    <a:pt x="67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19" name="Google Shape;12819;p18"/>
            <p:cNvSpPr/>
            <p:nvPr/>
          </p:nvSpPr>
          <p:spPr>
            <a:xfrm>
              <a:off x="1421425" y="4068925"/>
              <a:ext cx="16125" cy="15300"/>
            </a:xfrm>
            <a:custGeom>
              <a:avLst/>
              <a:gdLst/>
              <a:ahLst/>
              <a:cxnLst/>
              <a:rect l="l" t="t" r="r" b="b"/>
              <a:pathLst>
                <a:path w="645" h="612" extrusionOk="0">
                  <a:moveTo>
                    <a:pt x="335" y="1"/>
                  </a:moveTo>
                  <a:cubicBezTo>
                    <a:pt x="258" y="1"/>
                    <a:pt x="179" y="30"/>
                    <a:pt x="116" y="96"/>
                  </a:cubicBezTo>
                  <a:cubicBezTo>
                    <a:pt x="0" y="218"/>
                    <a:pt x="5" y="410"/>
                    <a:pt x="127" y="526"/>
                  </a:cubicBezTo>
                  <a:cubicBezTo>
                    <a:pt x="188" y="585"/>
                    <a:pt x="262" y="611"/>
                    <a:pt x="334" y="611"/>
                  </a:cubicBezTo>
                  <a:cubicBezTo>
                    <a:pt x="493" y="611"/>
                    <a:pt x="645" y="485"/>
                    <a:pt x="641" y="299"/>
                  </a:cubicBezTo>
                  <a:cubicBezTo>
                    <a:pt x="637" y="118"/>
                    <a:pt x="489"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0" name="Google Shape;12820;p18"/>
            <p:cNvSpPr/>
            <p:nvPr/>
          </p:nvSpPr>
          <p:spPr>
            <a:xfrm>
              <a:off x="638400" y="4501000"/>
              <a:ext cx="40250" cy="38075"/>
            </a:xfrm>
            <a:custGeom>
              <a:avLst/>
              <a:gdLst/>
              <a:ahLst/>
              <a:cxnLst/>
              <a:rect l="l" t="t" r="r" b="b"/>
              <a:pathLst>
                <a:path w="1610" h="1523" extrusionOk="0">
                  <a:moveTo>
                    <a:pt x="841" y="0"/>
                  </a:moveTo>
                  <a:cubicBezTo>
                    <a:pt x="637" y="0"/>
                    <a:pt x="437" y="82"/>
                    <a:pt x="291" y="236"/>
                  </a:cubicBezTo>
                  <a:cubicBezTo>
                    <a:pt x="1" y="540"/>
                    <a:pt x="11" y="1023"/>
                    <a:pt x="317" y="1313"/>
                  </a:cubicBezTo>
                  <a:cubicBezTo>
                    <a:pt x="461" y="1450"/>
                    <a:pt x="650" y="1522"/>
                    <a:pt x="841" y="1522"/>
                  </a:cubicBezTo>
                  <a:cubicBezTo>
                    <a:pt x="945" y="1522"/>
                    <a:pt x="1050" y="1501"/>
                    <a:pt x="1149" y="1457"/>
                  </a:cubicBezTo>
                  <a:cubicBezTo>
                    <a:pt x="1430" y="1334"/>
                    <a:pt x="1609" y="1051"/>
                    <a:pt x="1603" y="743"/>
                  </a:cubicBezTo>
                  <a:cubicBezTo>
                    <a:pt x="1596" y="435"/>
                    <a:pt x="1403" y="163"/>
                    <a:pt x="1116" y="52"/>
                  </a:cubicBezTo>
                  <a:cubicBezTo>
                    <a:pt x="1027" y="17"/>
                    <a:pt x="933" y="0"/>
                    <a:pt x="84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1" name="Google Shape;12821;p18"/>
            <p:cNvSpPr/>
            <p:nvPr/>
          </p:nvSpPr>
          <p:spPr>
            <a:xfrm>
              <a:off x="461125" y="3762975"/>
              <a:ext cx="16175" cy="15275"/>
            </a:xfrm>
            <a:custGeom>
              <a:avLst/>
              <a:gdLst/>
              <a:ahLst/>
              <a:cxnLst/>
              <a:rect l="l" t="t" r="r" b="b"/>
              <a:pathLst>
                <a:path w="647" h="611" extrusionOk="0">
                  <a:moveTo>
                    <a:pt x="335" y="0"/>
                  </a:moveTo>
                  <a:cubicBezTo>
                    <a:pt x="258" y="0"/>
                    <a:pt x="180" y="30"/>
                    <a:pt x="118" y="95"/>
                  </a:cubicBezTo>
                  <a:cubicBezTo>
                    <a:pt x="1" y="217"/>
                    <a:pt x="5" y="410"/>
                    <a:pt x="127" y="526"/>
                  </a:cubicBezTo>
                  <a:cubicBezTo>
                    <a:pt x="188" y="585"/>
                    <a:pt x="263" y="611"/>
                    <a:pt x="335" y="611"/>
                  </a:cubicBezTo>
                  <a:cubicBezTo>
                    <a:pt x="494" y="611"/>
                    <a:pt x="646" y="485"/>
                    <a:pt x="641" y="298"/>
                  </a:cubicBezTo>
                  <a:cubicBezTo>
                    <a:pt x="637" y="117"/>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2" name="Google Shape;12822;p18"/>
            <p:cNvSpPr/>
            <p:nvPr/>
          </p:nvSpPr>
          <p:spPr>
            <a:xfrm>
              <a:off x="853375" y="3726850"/>
              <a:ext cx="16150" cy="15300"/>
            </a:xfrm>
            <a:custGeom>
              <a:avLst/>
              <a:gdLst/>
              <a:ahLst/>
              <a:cxnLst/>
              <a:rect l="l" t="t" r="r" b="b"/>
              <a:pathLst>
                <a:path w="646" h="612" extrusionOk="0">
                  <a:moveTo>
                    <a:pt x="335" y="0"/>
                  </a:moveTo>
                  <a:cubicBezTo>
                    <a:pt x="258" y="0"/>
                    <a:pt x="179" y="30"/>
                    <a:pt x="117" y="95"/>
                  </a:cubicBezTo>
                  <a:cubicBezTo>
                    <a:pt x="1" y="217"/>
                    <a:pt x="5" y="410"/>
                    <a:pt x="127" y="527"/>
                  </a:cubicBezTo>
                  <a:cubicBezTo>
                    <a:pt x="188" y="585"/>
                    <a:pt x="262" y="611"/>
                    <a:pt x="334" y="611"/>
                  </a:cubicBezTo>
                  <a:cubicBezTo>
                    <a:pt x="493" y="611"/>
                    <a:pt x="645" y="485"/>
                    <a:pt x="641" y="298"/>
                  </a:cubicBezTo>
                  <a:cubicBezTo>
                    <a:pt x="637" y="118"/>
                    <a:pt x="489" y="0"/>
                    <a:pt x="3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3" name="Google Shape;12823;p18"/>
            <p:cNvSpPr/>
            <p:nvPr/>
          </p:nvSpPr>
          <p:spPr>
            <a:xfrm>
              <a:off x="1486850" y="4865750"/>
              <a:ext cx="34675" cy="32800"/>
            </a:xfrm>
            <a:custGeom>
              <a:avLst/>
              <a:gdLst/>
              <a:ahLst/>
              <a:cxnLst/>
              <a:rect l="l" t="t" r="r" b="b"/>
              <a:pathLst>
                <a:path w="1387" h="1312" extrusionOk="0">
                  <a:moveTo>
                    <a:pt x="725" y="0"/>
                  </a:moveTo>
                  <a:cubicBezTo>
                    <a:pt x="549" y="0"/>
                    <a:pt x="377" y="71"/>
                    <a:pt x="251" y="203"/>
                  </a:cubicBezTo>
                  <a:cubicBezTo>
                    <a:pt x="0" y="465"/>
                    <a:pt x="11" y="880"/>
                    <a:pt x="272" y="1129"/>
                  </a:cubicBezTo>
                  <a:cubicBezTo>
                    <a:pt x="396" y="1248"/>
                    <a:pt x="560" y="1311"/>
                    <a:pt x="725" y="1311"/>
                  </a:cubicBezTo>
                  <a:cubicBezTo>
                    <a:pt x="815" y="1311"/>
                    <a:pt x="904" y="1293"/>
                    <a:pt x="989" y="1256"/>
                  </a:cubicBezTo>
                  <a:cubicBezTo>
                    <a:pt x="1231" y="1147"/>
                    <a:pt x="1386" y="905"/>
                    <a:pt x="1380" y="641"/>
                  </a:cubicBezTo>
                  <a:cubicBezTo>
                    <a:pt x="1374" y="375"/>
                    <a:pt x="1209" y="140"/>
                    <a:pt x="961" y="44"/>
                  </a:cubicBezTo>
                  <a:cubicBezTo>
                    <a:pt x="884" y="15"/>
                    <a:pt x="804" y="0"/>
                    <a:pt x="72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4" name="Google Shape;12824;p18"/>
            <p:cNvSpPr/>
            <p:nvPr/>
          </p:nvSpPr>
          <p:spPr>
            <a:xfrm>
              <a:off x="1358775" y="4805450"/>
              <a:ext cx="7525" cy="7125"/>
            </a:xfrm>
            <a:custGeom>
              <a:avLst/>
              <a:gdLst/>
              <a:ahLst/>
              <a:cxnLst/>
              <a:rect l="l" t="t" r="r" b="b"/>
              <a:pathLst>
                <a:path w="301" h="285" extrusionOk="0">
                  <a:moveTo>
                    <a:pt x="156" y="1"/>
                  </a:moveTo>
                  <a:cubicBezTo>
                    <a:pt x="121" y="1"/>
                    <a:pt x="84" y="15"/>
                    <a:pt x="55" y="45"/>
                  </a:cubicBezTo>
                  <a:cubicBezTo>
                    <a:pt x="1" y="101"/>
                    <a:pt x="2" y="191"/>
                    <a:pt x="59" y="245"/>
                  </a:cubicBezTo>
                  <a:cubicBezTo>
                    <a:pt x="88" y="272"/>
                    <a:pt x="122" y="284"/>
                    <a:pt x="156" y="284"/>
                  </a:cubicBezTo>
                  <a:cubicBezTo>
                    <a:pt x="230" y="284"/>
                    <a:pt x="301" y="225"/>
                    <a:pt x="298" y="138"/>
                  </a:cubicBezTo>
                  <a:cubicBezTo>
                    <a:pt x="296" y="55"/>
                    <a:pt x="228"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5" name="Google Shape;12825;p18"/>
            <p:cNvSpPr/>
            <p:nvPr/>
          </p:nvSpPr>
          <p:spPr>
            <a:xfrm>
              <a:off x="1219950" y="4920175"/>
              <a:ext cx="7500" cy="7125"/>
            </a:xfrm>
            <a:custGeom>
              <a:avLst/>
              <a:gdLst/>
              <a:ahLst/>
              <a:cxnLst/>
              <a:rect l="l" t="t" r="r" b="b"/>
              <a:pathLst>
                <a:path w="300" h="285" extrusionOk="0">
                  <a:moveTo>
                    <a:pt x="155" y="1"/>
                  </a:moveTo>
                  <a:cubicBezTo>
                    <a:pt x="120" y="1"/>
                    <a:pt x="83" y="14"/>
                    <a:pt x="54" y="45"/>
                  </a:cubicBezTo>
                  <a:cubicBezTo>
                    <a:pt x="0" y="102"/>
                    <a:pt x="2" y="191"/>
                    <a:pt x="59" y="245"/>
                  </a:cubicBezTo>
                  <a:cubicBezTo>
                    <a:pt x="88" y="272"/>
                    <a:pt x="122" y="285"/>
                    <a:pt x="156" y="285"/>
                  </a:cubicBezTo>
                  <a:cubicBezTo>
                    <a:pt x="230" y="285"/>
                    <a:pt x="300" y="226"/>
                    <a:pt x="298" y="140"/>
                  </a:cubicBezTo>
                  <a:cubicBezTo>
                    <a:pt x="296" y="56"/>
                    <a:pt x="227" y="1"/>
                    <a:pt x="15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6" name="Google Shape;12826;p18"/>
            <p:cNvSpPr/>
            <p:nvPr/>
          </p:nvSpPr>
          <p:spPr>
            <a:xfrm>
              <a:off x="976000" y="4641025"/>
              <a:ext cx="11275" cy="10650"/>
            </a:xfrm>
            <a:custGeom>
              <a:avLst/>
              <a:gdLst/>
              <a:ahLst/>
              <a:cxnLst/>
              <a:rect l="l" t="t" r="r" b="b"/>
              <a:pathLst>
                <a:path w="451" h="426" extrusionOk="0">
                  <a:moveTo>
                    <a:pt x="233" y="0"/>
                  </a:moveTo>
                  <a:cubicBezTo>
                    <a:pt x="180" y="0"/>
                    <a:pt x="125" y="20"/>
                    <a:pt x="81" y="66"/>
                  </a:cubicBezTo>
                  <a:cubicBezTo>
                    <a:pt x="0" y="152"/>
                    <a:pt x="3" y="285"/>
                    <a:pt x="89" y="367"/>
                  </a:cubicBezTo>
                  <a:cubicBezTo>
                    <a:pt x="132" y="407"/>
                    <a:pt x="183" y="426"/>
                    <a:pt x="234" y="426"/>
                  </a:cubicBezTo>
                  <a:cubicBezTo>
                    <a:pt x="345" y="426"/>
                    <a:pt x="450" y="338"/>
                    <a:pt x="448" y="209"/>
                  </a:cubicBezTo>
                  <a:cubicBezTo>
                    <a:pt x="445" y="82"/>
                    <a:pt x="341" y="0"/>
                    <a:pt x="2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7" name="Google Shape;12827;p18"/>
            <p:cNvSpPr/>
            <p:nvPr/>
          </p:nvSpPr>
          <p:spPr>
            <a:xfrm>
              <a:off x="890325" y="4383325"/>
              <a:ext cx="22525" cy="21300"/>
            </a:xfrm>
            <a:custGeom>
              <a:avLst/>
              <a:gdLst/>
              <a:ahLst/>
              <a:cxnLst/>
              <a:rect l="l" t="t" r="r" b="b"/>
              <a:pathLst>
                <a:path w="901" h="852" extrusionOk="0">
                  <a:moveTo>
                    <a:pt x="467" y="0"/>
                  </a:moveTo>
                  <a:cubicBezTo>
                    <a:pt x="359" y="0"/>
                    <a:pt x="250" y="41"/>
                    <a:pt x="163" y="132"/>
                  </a:cubicBezTo>
                  <a:cubicBezTo>
                    <a:pt x="0" y="302"/>
                    <a:pt x="6" y="571"/>
                    <a:pt x="176" y="733"/>
                  </a:cubicBezTo>
                  <a:cubicBezTo>
                    <a:pt x="262" y="815"/>
                    <a:pt x="365" y="851"/>
                    <a:pt x="466" y="851"/>
                  </a:cubicBezTo>
                  <a:cubicBezTo>
                    <a:pt x="688" y="851"/>
                    <a:pt x="901" y="675"/>
                    <a:pt x="895" y="415"/>
                  </a:cubicBezTo>
                  <a:cubicBezTo>
                    <a:pt x="889" y="163"/>
                    <a:pt x="682" y="0"/>
                    <a:pt x="46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8" name="Google Shape;12828;p18"/>
            <p:cNvSpPr/>
            <p:nvPr/>
          </p:nvSpPr>
          <p:spPr>
            <a:xfrm>
              <a:off x="747600" y="4381400"/>
              <a:ext cx="7550" cy="7125"/>
            </a:xfrm>
            <a:custGeom>
              <a:avLst/>
              <a:gdLst/>
              <a:ahLst/>
              <a:cxnLst/>
              <a:rect l="l" t="t" r="r" b="b"/>
              <a:pathLst>
                <a:path w="302" h="285" extrusionOk="0">
                  <a:moveTo>
                    <a:pt x="156" y="0"/>
                  </a:moveTo>
                  <a:cubicBezTo>
                    <a:pt x="121" y="0"/>
                    <a:pt x="84" y="14"/>
                    <a:pt x="55" y="44"/>
                  </a:cubicBezTo>
                  <a:cubicBezTo>
                    <a:pt x="1" y="101"/>
                    <a:pt x="4" y="191"/>
                    <a:pt x="61" y="245"/>
                  </a:cubicBezTo>
                  <a:cubicBezTo>
                    <a:pt x="89" y="272"/>
                    <a:pt x="123" y="285"/>
                    <a:pt x="157" y="285"/>
                  </a:cubicBezTo>
                  <a:cubicBezTo>
                    <a:pt x="231" y="285"/>
                    <a:pt x="302" y="225"/>
                    <a:pt x="300" y="139"/>
                  </a:cubicBezTo>
                  <a:cubicBezTo>
                    <a:pt x="298" y="54"/>
                    <a:pt x="228" y="0"/>
                    <a:pt x="15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29" name="Google Shape;12829;p18"/>
            <p:cNvSpPr/>
            <p:nvPr/>
          </p:nvSpPr>
          <p:spPr>
            <a:xfrm>
              <a:off x="899300" y="4709875"/>
              <a:ext cx="15000" cy="14225"/>
            </a:xfrm>
            <a:custGeom>
              <a:avLst/>
              <a:gdLst/>
              <a:ahLst/>
              <a:cxnLst/>
              <a:rect l="l" t="t" r="r" b="b"/>
              <a:pathLst>
                <a:path w="600" h="569" extrusionOk="0">
                  <a:moveTo>
                    <a:pt x="312" y="1"/>
                  </a:moveTo>
                  <a:cubicBezTo>
                    <a:pt x="241" y="1"/>
                    <a:pt x="167" y="28"/>
                    <a:pt x="109" y="90"/>
                  </a:cubicBezTo>
                  <a:cubicBezTo>
                    <a:pt x="1" y="202"/>
                    <a:pt x="5" y="381"/>
                    <a:pt x="118" y="489"/>
                  </a:cubicBezTo>
                  <a:cubicBezTo>
                    <a:pt x="175" y="544"/>
                    <a:pt x="243" y="568"/>
                    <a:pt x="311" y="568"/>
                  </a:cubicBezTo>
                  <a:cubicBezTo>
                    <a:pt x="459" y="568"/>
                    <a:pt x="600" y="451"/>
                    <a:pt x="596" y="277"/>
                  </a:cubicBezTo>
                  <a:cubicBezTo>
                    <a:pt x="593" y="109"/>
                    <a:pt x="455" y="1"/>
                    <a:pt x="3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0" name="Google Shape;12830;p18"/>
            <p:cNvSpPr/>
            <p:nvPr/>
          </p:nvSpPr>
          <p:spPr>
            <a:xfrm>
              <a:off x="1341875" y="4357825"/>
              <a:ext cx="22600" cy="21400"/>
            </a:xfrm>
            <a:custGeom>
              <a:avLst/>
              <a:gdLst/>
              <a:ahLst/>
              <a:cxnLst/>
              <a:rect l="l" t="t" r="r" b="b"/>
              <a:pathLst>
                <a:path w="904" h="856" extrusionOk="0">
                  <a:moveTo>
                    <a:pt x="468" y="0"/>
                  </a:moveTo>
                  <a:cubicBezTo>
                    <a:pt x="360" y="0"/>
                    <a:pt x="250" y="41"/>
                    <a:pt x="163" y="133"/>
                  </a:cubicBezTo>
                  <a:cubicBezTo>
                    <a:pt x="0" y="304"/>
                    <a:pt x="6" y="574"/>
                    <a:pt x="176" y="736"/>
                  </a:cubicBezTo>
                  <a:cubicBezTo>
                    <a:pt x="263" y="818"/>
                    <a:pt x="366" y="855"/>
                    <a:pt x="468" y="855"/>
                  </a:cubicBezTo>
                  <a:cubicBezTo>
                    <a:pt x="691" y="855"/>
                    <a:pt x="904" y="678"/>
                    <a:pt x="898" y="417"/>
                  </a:cubicBezTo>
                  <a:cubicBezTo>
                    <a:pt x="892" y="165"/>
                    <a:pt x="683" y="0"/>
                    <a:pt x="46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1" name="Google Shape;12831;p18"/>
            <p:cNvSpPr/>
            <p:nvPr/>
          </p:nvSpPr>
          <p:spPr>
            <a:xfrm>
              <a:off x="1123450" y="4311300"/>
              <a:ext cx="15075" cy="14275"/>
            </a:xfrm>
            <a:custGeom>
              <a:avLst/>
              <a:gdLst/>
              <a:ahLst/>
              <a:cxnLst/>
              <a:rect l="l" t="t" r="r" b="b"/>
              <a:pathLst>
                <a:path w="603" h="571" extrusionOk="0">
                  <a:moveTo>
                    <a:pt x="313" y="1"/>
                  </a:moveTo>
                  <a:cubicBezTo>
                    <a:pt x="241" y="1"/>
                    <a:pt x="167" y="28"/>
                    <a:pt x="108" y="90"/>
                  </a:cubicBezTo>
                  <a:cubicBezTo>
                    <a:pt x="0" y="202"/>
                    <a:pt x="5" y="383"/>
                    <a:pt x="119" y="491"/>
                  </a:cubicBezTo>
                  <a:cubicBezTo>
                    <a:pt x="176" y="546"/>
                    <a:pt x="245" y="570"/>
                    <a:pt x="313" y="570"/>
                  </a:cubicBezTo>
                  <a:cubicBezTo>
                    <a:pt x="461" y="570"/>
                    <a:pt x="603" y="453"/>
                    <a:pt x="598" y="279"/>
                  </a:cubicBezTo>
                  <a:cubicBezTo>
                    <a:pt x="594" y="110"/>
                    <a:pt x="457" y="1"/>
                    <a:pt x="3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2" name="Google Shape;12832;p18"/>
            <p:cNvSpPr/>
            <p:nvPr/>
          </p:nvSpPr>
          <p:spPr>
            <a:xfrm>
              <a:off x="1482550" y="4456600"/>
              <a:ext cx="5875" cy="5550"/>
            </a:xfrm>
            <a:custGeom>
              <a:avLst/>
              <a:gdLst/>
              <a:ahLst/>
              <a:cxnLst/>
              <a:rect l="l" t="t" r="r" b="b"/>
              <a:pathLst>
                <a:path w="235" h="222" extrusionOk="0">
                  <a:moveTo>
                    <a:pt x="122" y="0"/>
                  </a:moveTo>
                  <a:cubicBezTo>
                    <a:pt x="94" y="0"/>
                    <a:pt x="65" y="11"/>
                    <a:pt x="43" y="34"/>
                  </a:cubicBezTo>
                  <a:cubicBezTo>
                    <a:pt x="1" y="78"/>
                    <a:pt x="2" y="149"/>
                    <a:pt x="46" y="191"/>
                  </a:cubicBezTo>
                  <a:cubicBezTo>
                    <a:pt x="68" y="212"/>
                    <a:pt x="95" y="221"/>
                    <a:pt x="122" y="221"/>
                  </a:cubicBezTo>
                  <a:cubicBezTo>
                    <a:pt x="179" y="221"/>
                    <a:pt x="234" y="175"/>
                    <a:pt x="232" y="108"/>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3" name="Google Shape;12833;p18"/>
            <p:cNvSpPr/>
            <p:nvPr/>
          </p:nvSpPr>
          <p:spPr>
            <a:xfrm>
              <a:off x="1503275" y="4341000"/>
              <a:ext cx="5850" cy="5525"/>
            </a:xfrm>
            <a:custGeom>
              <a:avLst/>
              <a:gdLst/>
              <a:ahLst/>
              <a:cxnLst/>
              <a:rect l="l" t="t" r="r" b="b"/>
              <a:pathLst>
                <a:path w="234" h="221" extrusionOk="0">
                  <a:moveTo>
                    <a:pt x="121" y="0"/>
                  </a:moveTo>
                  <a:cubicBezTo>
                    <a:pt x="93" y="0"/>
                    <a:pt x="65" y="11"/>
                    <a:pt x="42" y="35"/>
                  </a:cubicBezTo>
                  <a:cubicBezTo>
                    <a:pt x="0" y="79"/>
                    <a:pt x="2" y="148"/>
                    <a:pt x="45" y="190"/>
                  </a:cubicBezTo>
                  <a:cubicBezTo>
                    <a:pt x="67" y="211"/>
                    <a:pt x="94" y="221"/>
                    <a:pt x="121" y="221"/>
                  </a:cubicBezTo>
                  <a:cubicBezTo>
                    <a:pt x="178" y="221"/>
                    <a:pt x="234" y="176"/>
                    <a:pt x="232" y="109"/>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4" name="Google Shape;12834;p18"/>
            <p:cNvSpPr/>
            <p:nvPr/>
          </p:nvSpPr>
          <p:spPr>
            <a:xfrm>
              <a:off x="1241650" y="4251500"/>
              <a:ext cx="5875" cy="5550"/>
            </a:xfrm>
            <a:custGeom>
              <a:avLst/>
              <a:gdLst/>
              <a:ahLst/>
              <a:cxnLst/>
              <a:rect l="l" t="t" r="r" b="b"/>
              <a:pathLst>
                <a:path w="235" h="222" extrusionOk="0">
                  <a:moveTo>
                    <a:pt x="122" y="1"/>
                  </a:moveTo>
                  <a:cubicBezTo>
                    <a:pt x="94" y="1"/>
                    <a:pt x="65" y="11"/>
                    <a:pt x="43" y="35"/>
                  </a:cubicBezTo>
                  <a:cubicBezTo>
                    <a:pt x="1" y="80"/>
                    <a:pt x="2" y="149"/>
                    <a:pt x="46" y="191"/>
                  </a:cubicBezTo>
                  <a:cubicBezTo>
                    <a:pt x="69" y="212"/>
                    <a:pt x="96" y="222"/>
                    <a:pt x="122" y="222"/>
                  </a:cubicBezTo>
                  <a:cubicBezTo>
                    <a:pt x="180" y="222"/>
                    <a:pt x="234" y="176"/>
                    <a:pt x="232" y="108"/>
                  </a:cubicBezTo>
                  <a:cubicBezTo>
                    <a:pt x="231" y="43"/>
                    <a:pt x="177"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5" name="Google Shape;12835;p18"/>
            <p:cNvSpPr/>
            <p:nvPr/>
          </p:nvSpPr>
          <p:spPr>
            <a:xfrm>
              <a:off x="1719100" y="4684200"/>
              <a:ext cx="5875" cy="5550"/>
            </a:xfrm>
            <a:custGeom>
              <a:avLst/>
              <a:gdLst/>
              <a:ahLst/>
              <a:cxnLst/>
              <a:rect l="l" t="t" r="r" b="b"/>
              <a:pathLst>
                <a:path w="235" h="222" extrusionOk="0">
                  <a:moveTo>
                    <a:pt x="122" y="1"/>
                  </a:moveTo>
                  <a:cubicBezTo>
                    <a:pt x="94" y="1"/>
                    <a:pt x="65" y="12"/>
                    <a:pt x="43" y="36"/>
                  </a:cubicBezTo>
                  <a:cubicBezTo>
                    <a:pt x="1" y="79"/>
                    <a:pt x="2" y="149"/>
                    <a:pt x="46" y="191"/>
                  </a:cubicBezTo>
                  <a:cubicBezTo>
                    <a:pt x="68" y="212"/>
                    <a:pt x="96" y="222"/>
                    <a:pt x="122" y="222"/>
                  </a:cubicBezTo>
                  <a:cubicBezTo>
                    <a:pt x="180" y="222"/>
                    <a:pt x="234" y="176"/>
                    <a:pt x="232" y="110"/>
                  </a:cubicBezTo>
                  <a:cubicBezTo>
                    <a:pt x="231" y="44"/>
                    <a:pt x="178" y="1"/>
                    <a:pt x="12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6" name="Google Shape;12836;p18"/>
            <p:cNvSpPr/>
            <p:nvPr/>
          </p:nvSpPr>
          <p:spPr>
            <a:xfrm>
              <a:off x="1948250" y="4583075"/>
              <a:ext cx="26250" cy="24850"/>
            </a:xfrm>
            <a:custGeom>
              <a:avLst/>
              <a:gdLst/>
              <a:ahLst/>
              <a:cxnLst/>
              <a:rect l="l" t="t" r="r" b="b"/>
              <a:pathLst>
                <a:path w="1050" h="994" extrusionOk="0">
                  <a:moveTo>
                    <a:pt x="545" y="0"/>
                  </a:moveTo>
                  <a:cubicBezTo>
                    <a:pt x="419" y="0"/>
                    <a:pt x="291" y="48"/>
                    <a:pt x="189" y="155"/>
                  </a:cubicBezTo>
                  <a:cubicBezTo>
                    <a:pt x="0" y="353"/>
                    <a:pt x="8" y="667"/>
                    <a:pt x="206" y="857"/>
                  </a:cubicBezTo>
                  <a:cubicBezTo>
                    <a:pt x="300" y="947"/>
                    <a:pt x="423" y="994"/>
                    <a:pt x="548" y="994"/>
                  </a:cubicBezTo>
                  <a:cubicBezTo>
                    <a:pt x="616" y="994"/>
                    <a:pt x="684" y="980"/>
                    <a:pt x="749" y="952"/>
                  </a:cubicBezTo>
                  <a:cubicBezTo>
                    <a:pt x="934" y="870"/>
                    <a:pt x="1049" y="687"/>
                    <a:pt x="1045" y="486"/>
                  </a:cubicBezTo>
                  <a:cubicBezTo>
                    <a:pt x="1038" y="191"/>
                    <a:pt x="796" y="0"/>
                    <a:pt x="5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7" name="Google Shape;12837;p18"/>
            <p:cNvSpPr/>
            <p:nvPr/>
          </p:nvSpPr>
          <p:spPr>
            <a:xfrm>
              <a:off x="2189075" y="5134050"/>
              <a:ext cx="48725" cy="43925"/>
            </a:xfrm>
            <a:custGeom>
              <a:avLst/>
              <a:gdLst/>
              <a:ahLst/>
              <a:cxnLst/>
              <a:rect l="l" t="t" r="r" b="b"/>
              <a:pathLst>
                <a:path w="1949" h="1757" extrusionOk="0">
                  <a:moveTo>
                    <a:pt x="946" y="0"/>
                  </a:moveTo>
                  <a:cubicBezTo>
                    <a:pt x="739" y="0"/>
                    <a:pt x="534" y="74"/>
                    <a:pt x="371" y="215"/>
                  </a:cubicBezTo>
                  <a:cubicBezTo>
                    <a:pt x="102" y="447"/>
                    <a:pt x="0" y="818"/>
                    <a:pt x="113" y="1156"/>
                  </a:cubicBezTo>
                  <a:cubicBezTo>
                    <a:pt x="224" y="1493"/>
                    <a:pt x="529" y="1729"/>
                    <a:pt x="882" y="1754"/>
                  </a:cubicBezTo>
                  <a:cubicBezTo>
                    <a:pt x="904" y="1756"/>
                    <a:pt x="925" y="1757"/>
                    <a:pt x="946" y="1757"/>
                  </a:cubicBezTo>
                  <a:cubicBezTo>
                    <a:pt x="1277" y="1757"/>
                    <a:pt x="1582" y="1570"/>
                    <a:pt x="1732" y="1272"/>
                  </a:cubicBezTo>
                  <a:cubicBezTo>
                    <a:pt x="1948" y="837"/>
                    <a:pt x="1772" y="310"/>
                    <a:pt x="1339" y="93"/>
                  </a:cubicBezTo>
                  <a:cubicBezTo>
                    <a:pt x="1215" y="31"/>
                    <a:pt x="1080" y="0"/>
                    <a:pt x="94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8" name="Google Shape;12838;p18"/>
            <p:cNvSpPr/>
            <p:nvPr/>
          </p:nvSpPr>
          <p:spPr>
            <a:xfrm>
              <a:off x="2642150" y="4587725"/>
              <a:ext cx="46100" cy="41550"/>
            </a:xfrm>
            <a:custGeom>
              <a:avLst/>
              <a:gdLst/>
              <a:ahLst/>
              <a:cxnLst/>
              <a:rect l="l" t="t" r="r" b="b"/>
              <a:pathLst>
                <a:path w="1844" h="1662" extrusionOk="0">
                  <a:moveTo>
                    <a:pt x="896" y="1"/>
                  </a:moveTo>
                  <a:cubicBezTo>
                    <a:pt x="700" y="1"/>
                    <a:pt x="505" y="70"/>
                    <a:pt x="351" y="203"/>
                  </a:cubicBezTo>
                  <a:cubicBezTo>
                    <a:pt x="97" y="423"/>
                    <a:pt x="1" y="775"/>
                    <a:pt x="108" y="1093"/>
                  </a:cubicBezTo>
                  <a:cubicBezTo>
                    <a:pt x="213" y="1412"/>
                    <a:pt x="501" y="1636"/>
                    <a:pt x="837" y="1660"/>
                  </a:cubicBezTo>
                  <a:cubicBezTo>
                    <a:pt x="857" y="1661"/>
                    <a:pt x="876" y="1662"/>
                    <a:pt x="896" y="1662"/>
                  </a:cubicBezTo>
                  <a:cubicBezTo>
                    <a:pt x="1209" y="1662"/>
                    <a:pt x="1496" y="1486"/>
                    <a:pt x="1638" y="1203"/>
                  </a:cubicBezTo>
                  <a:cubicBezTo>
                    <a:pt x="1844" y="793"/>
                    <a:pt x="1678" y="294"/>
                    <a:pt x="1268" y="89"/>
                  </a:cubicBezTo>
                  <a:cubicBezTo>
                    <a:pt x="1150" y="30"/>
                    <a:pt x="1022" y="1"/>
                    <a:pt x="8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39" name="Google Shape;12839;p18"/>
            <p:cNvSpPr/>
            <p:nvPr/>
          </p:nvSpPr>
          <p:spPr>
            <a:xfrm>
              <a:off x="2497725" y="4682125"/>
              <a:ext cx="26500" cy="22925"/>
            </a:xfrm>
            <a:custGeom>
              <a:avLst/>
              <a:gdLst/>
              <a:ahLst/>
              <a:cxnLst/>
              <a:rect l="l" t="t" r="r" b="b"/>
              <a:pathLst>
                <a:path w="1060" h="917" extrusionOk="0">
                  <a:moveTo>
                    <a:pt x="536" y="1"/>
                  </a:moveTo>
                  <a:cubicBezTo>
                    <a:pt x="246" y="1"/>
                    <a:pt x="0" y="290"/>
                    <a:pt x="104" y="603"/>
                  </a:cubicBezTo>
                  <a:cubicBezTo>
                    <a:pt x="162" y="779"/>
                    <a:pt x="320" y="902"/>
                    <a:pt x="505" y="915"/>
                  </a:cubicBezTo>
                  <a:cubicBezTo>
                    <a:pt x="515" y="916"/>
                    <a:pt x="525" y="916"/>
                    <a:pt x="535" y="916"/>
                  </a:cubicBezTo>
                  <a:cubicBezTo>
                    <a:pt x="709" y="916"/>
                    <a:pt x="867" y="819"/>
                    <a:pt x="946" y="663"/>
                  </a:cubicBezTo>
                  <a:cubicBezTo>
                    <a:pt x="1060" y="438"/>
                    <a:pt x="968" y="164"/>
                    <a:pt x="743" y="51"/>
                  </a:cubicBezTo>
                  <a:cubicBezTo>
                    <a:pt x="674" y="17"/>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0" name="Google Shape;12840;p18"/>
            <p:cNvSpPr/>
            <p:nvPr/>
          </p:nvSpPr>
          <p:spPr>
            <a:xfrm>
              <a:off x="2633900" y="4716250"/>
              <a:ext cx="26500" cy="22925"/>
            </a:xfrm>
            <a:custGeom>
              <a:avLst/>
              <a:gdLst/>
              <a:ahLst/>
              <a:cxnLst/>
              <a:rect l="l" t="t" r="r" b="b"/>
              <a:pathLst>
                <a:path w="1060" h="917" extrusionOk="0">
                  <a:moveTo>
                    <a:pt x="536" y="1"/>
                  </a:moveTo>
                  <a:cubicBezTo>
                    <a:pt x="246" y="1"/>
                    <a:pt x="0" y="289"/>
                    <a:pt x="104" y="603"/>
                  </a:cubicBezTo>
                  <a:cubicBezTo>
                    <a:pt x="163" y="778"/>
                    <a:pt x="320" y="902"/>
                    <a:pt x="505" y="915"/>
                  </a:cubicBezTo>
                  <a:cubicBezTo>
                    <a:pt x="515" y="916"/>
                    <a:pt x="525" y="916"/>
                    <a:pt x="535" y="916"/>
                  </a:cubicBezTo>
                  <a:cubicBezTo>
                    <a:pt x="709" y="916"/>
                    <a:pt x="868" y="819"/>
                    <a:pt x="947" y="664"/>
                  </a:cubicBezTo>
                  <a:cubicBezTo>
                    <a:pt x="1060" y="437"/>
                    <a:pt x="968" y="164"/>
                    <a:pt x="743" y="51"/>
                  </a:cubicBezTo>
                  <a:cubicBezTo>
                    <a:pt x="674" y="16"/>
                    <a:pt x="604" y="1"/>
                    <a:pt x="53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1" name="Google Shape;12841;p18"/>
            <p:cNvSpPr/>
            <p:nvPr/>
          </p:nvSpPr>
          <p:spPr>
            <a:xfrm>
              <a:off x="2144150" y="4856875"/>
              <a:ext cx="35325" cy="30550"/>
            </a:xfrm>
            <a:custGeom>
              <a:avLst/>
              <a:gdLst/>
              <a:ahLst/>
              <a:cxnLst/>
              <a:rect l="l" t="t" r="r" b="b"/>
              <a:pathLst>
                <a:path w="1413" h="1222" extrusionOk="0">
                  <a:moveTo>
                    <a:pt x="716" y="0"/>
                  </a:moveTo>
                  <a:cubicBezTo>
                    <a:pt x="328" y="0"/>
                    <a:pt x="0" y="386"/>
                    <a:pt x="139" y="803"/>
                  </a:cubicBezTo>
                  <a:cubicBezTo>
                    <a:pt x="217" y="1038"/>
                    <a:pt x="428" y="1202"/>
                    <a:pt x="674" y="1220"/>
                  </a:cubicBezTo>
                  <a:cubicBezTo>
                    <a:pt x="688" y="1221"/>
                    <a:pt x="702" y="1221"/>
                    <a:pt x="716" y="1221"/>
                  </a:cubicBezTo>
                  <a:cubicBezTo>
                    <a:pt x="945" y="1221"/>
                    <a:pt x="1158" y="1092"/>
                    <a:pt x="1262" y="885"/>
                  </a:cubicBezTo>
                  <a:cubicBezTo>
                    <a:pt x="1412" y="584"/>
                    <a:pt x="1291" y="217"/>
                    <a:pt x="990" y="67"/>
                  </a:cubicBezTo>
                  <a:cubicBezTo>
                    <a:pt x="899" y="21"/>
                    <a:pt x="806"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2" name="Google Shape;12842;p18"/>
            <p:cNvSpPr/>
            <p:nvPr/>
          </p:nvSpPr>
          <p:spPr>
            <a:xfrm>
              <a:off x="2884650" y="4950900"/>
              <a:ext cx="35300" cy="30525"/>
            </a:xfrm>
            <a:custGeom>
              <a:avLst/>
              <a:gdLst/>
              <a:ahLst/>
              <a:cxnLst/>
              <a:rect l="l" t="t" r="r" b="b"/>
              <a:pathLst>
                <a:path w="1412" h="1221" extrusionOk="0">
                  <a:moveTo>
                    <a:pt x="716" y="1"/>
                  </a:moveTo>
                  <a:cubicBezTo>
                    <a:pt x="329" y="1"/>
                    <a:pt x="1" y="385"/>
                    <a:pt x="140" y="803"/>
                  </a:cubicBezTo>
                  <a:cubicBezTo>
                    <a:pt x="216" y="1038"/>
                    <a:pt x="427" y="1201"/>
                    <a:pt x="673" y="1219"/>
                  </a:cubicBezTo>
                  <a:cubicBezTo>
                    <a:pt x="687" y="1220"/>
                    <a:pt x="701" y="1221"/>
                    <a:pt x="715" y="1221"/>
                  </a:cubicBezTo>
                  <a:cubicBezTo>
                    <a:pt x="944" y="1221"/>
                    <a:pt x="1158" y="1091"/>
                    <a:pt x="1261" y="884"/>
                  </a:cubicBezTo>
                  <a:cubicBezTo>
                    <a:pt x="1411" y="584"/>
                    <a:pt x="1290" y="217"/>
                    <a:pt x="989" y="67"/>
                  </a:cubicBezTo>
                  <a:cubicBezTo>
                    <a:pt x="898" y="21"/>
                    <a:pt x="806"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3" name="Google Shape;12843;p18"/>
            <p:cNvSpPr/>
            <p:nvPr/>
          </p:nvSpPr>
          <p:spPr>
            <a:xfrm>
              <a:off x="1962650" y="4496700"/>
              <a:ext cx="17675" cy="15275"/>
            </a:xfrm>
            <a:custGeom>
              <a:avLst/>
              <a:gdLst/>
              <a:ahLst/>
              <a:cxnLst/>
              <a:rect l="l" t="t" r="r" b="b"/>
              <a:pathLst>
                <a:path w="707" h="611" extrusionOk="0">
                  <a:moveTo>
                    <a:pt x="358" y="1"/>
                  </a:moveTo>
                  <a:cubicBezTo>
                    <a:pt x="164" y="1"/>
                    <a:pt x="1" y="194"/>
                    <a:pt x="70" y="402"/>
                  </a:cubicBezTo>
                  <a:cubicBezTo>
                    <a:pt x="116" y="539"/>
                    <a:pt x="238" y="611"/>
                    <a:pt x="360" y="611"/>
                  </a:cubicBezTo>
                  <a:cubicBezTo>
                    <a:pt x="467" y="611"/>
                    <a:pt x="574" y="556"/>
                    <a:pt x="631" y="443"/>
                  </a:cubicBezTo>
                  <a:cubicBezTo>
                    <a:pt x="706" y="293"/>
                    <a:pt x="646" y="109"/>
                    <a:pt x="496" y="34"/>
                  </a:cubicBezTo>
                  <a:cubicBezTo>
                    <a:pt x="450" y="11"/>
                    <a:pt x="403" y="1"/>
                    <a:pt x="35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4" name="Google Shape;12844;p18"/>
            <p:cNvSpPr/>
            <p:nvPr/>
          </p:nvSpPr>
          <p:spPr>
            <a:xfrm>
              <a:off x="2402075" y="5272825"/>
              <a:ext cx="26500" cy="22875"/>
            </a:xfrm>
            <a:custGeom>
              <a:avLst/>
              <a:gdLst/>
              <a:ahLst/>
              <a:cxnLst/>
              <a:rect l="l" t="t" r="r" b="b"/>
              <a:pathLst>
                <a:path w="1060" h="915" extrusionOk="0">
                  <a:moveTo>
                    <a:pt x="537" y="0"/>
                  </a:moveTo>
                  <a:cubicBezTo>
                    <a:pt x="246" y="0"/>
                    <a:pt x="1" y="289"/>
                    <a:pt x="105" y="601"/>
                  </a:cubicBezTo>
                  <a:cubicBezTo>
                    <a:pt x="163" y="777"/>
                    <a:pt x="321" y="900"/>
                    <a:pt x="506" y="914"/>
                  </a:cubicBezTo>
                  <a:cubicBezTo>
                    <a:pt x="516" y="915"/>
                    <a:pt x="526" y="915"/>
                    <a:pt x="536" y="915"/>
                  </a:cubicBezTo>
                  <a:cubicBezTo>
                    <a:pt x="708" y="915"/>
                    <a:pt x="868" y="819"/>
                    <a:pt x="946" y="663"/>
                  </a:cubicBezTo>
                  <a:cubicBezTo>
                    <a:pt x="1059" y="437"/>
                    <a:pt x="969" y="162"/>
                    <a:pt x="742" y="50"/>
                  </a:cubicBezTo>
                  <a:cubicBezTo>
                    <a:pt x="674" y="15"/>
                    <a:pt x="604" y="0"/>
                    <a:pt x="53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5" name="Google Shape;12845;p18"/>
            <p:cNvSpPr/>
            <p:nvPr/>
          </p:nvSpPr>
          <p:spPr>
            <a:xfrm>
              <a:off x="2566625" y="5152450"/>
              <a:ext cx="17700" cy="15275"/>
            </a:xfrm>
            <a:custGeom>
              <a:avLst/>
              <a:gdLst/>
              <a:ahLst/>
              <a:cxnLst/>
              <a:rect l="l" t="t" r="r" b="b"/>
              <a:pathLst>
                <a:path w="708" h="611" extrusionOk="0">
                  <a:moveTo>
                    <a:pt x="358" y="0"/>
                  </a:moveTo>
                  <a:cubicBezTo>
                    <a:pt x="164" y="0"/>
                    <a:pt x="0" y="192"/>
                    <a:pt x="70" y="402"/>
                  </a:cubicBezTo>
                  <a:cubicBezTo>
                    <a:pt x="115" y="539"/>
                    <a:pt x="237" y="610"/>
                    <a:pt x="360" y="610"/>
                  </a:cubicBezTo>
                  <a:cubicBezTo>
                    <a:pt x="467" y="610"/>
                    <a:pt x="575" y="555"/>
                    <a:pt x="632" y="441"/>
                  </a:cubicBezTo>
                  <a:cubicBezTo>
                    <a:pt x="707" y="291"/>
                    <a:pt x="646" y="109"/>
                    <a:pt x="495" y="34"/>
                  </a:cubicBezTo>
                  <a:cubicBezTo>
                    <a:pt x="450" y="11"/>
                    <a:pt x="403" y="0"/>
                    <a:pt x="35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6" name="Google Shape;12846;p18"/>
            <p:cNvSpPr/>
            <p:nvPr/>
          </p:nvSpPr>
          <p:spPr>
            <a:xfrm>
              <a:off x="2249800" y="4395625"/>
              <a:ext cx="36350" cy="32775"/>
            </a:xfrm>
            <a:custGeom>
              <a:avLst/>
              <a:gdLst/>
              <a:ahLst/>
              <a:cxnLst/>
              <a:rect l="l" t="t" r="r" b="b"/>
              <a:pathLst>
                <a:path w="1454" h="1311" extrusionOk="0">
                  <a:moveTo>
                    <a:pt x="706" y="1"/>
                  </a:moveTo>
                  <a:cubicBezTo>
                    <a:pt x="551" y="1"/>
                    <a:pt x="398" y="55"/>
                    <a:pt x="277" y="160"/>
                  </a:cubicBezTo>
                  <a:cubicBezTo>
                    <a:pt x="75" y="333"/>
                    <a:pt x="0" y="611"/>
                    <a:pt x="84" y="862"/>
                  </a:cubicBezTo>
                  <a:cubicBezTo>
                    <a:pt x="167" y="1115"/>
                    <a:pt x="394" y="1291"/>
                    <a:pt x="658" y="1309"/>
                  </a:cubicBezTo>
                  <a:cubicBezTo>
                    <a:pt x="675" y="1310"/>
                    <a:pt x="691" y="1310"/>
                    <a:pt x="707" y="1310"/>
                  </a:cubicBezTo>
                  <a:cubicBezTo>
                    <a:pt x="953" y="1310"/>
                    <a:pt x="1180" y="1171"/>
                    <a:pt x="1291" y="949"/>
                  </a:cubicBezTo>
                  <a:cubicBezTo>
                    <a:pt x="1453" y="625"/>
                    <a:pt x="1323" y="232"/>
                    <a:pt x="1000" y="70"/>
                  </a:cubicBezTo>
                  <a:cubicBezTo>
                    <a:pt x="906" y="23"/>
                    <a:pt x="806" y="1"/>
                    <a:pt x="7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7" name="Google Shape;12847;p18"/>
            <p:cNvSpPr/>
            <p:nvPr/>
          </p:nvSpPr>
          <p:spPr>
            <a:xfrm>
              <a:off x="2420725" y="4436625"/>
              <a:ext cx="8225" cy="7100"/>
            </a:xfrm>
            <a:custGeom>
              <a:avLst/>
              <a:gdLst/>
              <a:ahLst/>
              <a:cxnLst/>
              <a:rect l="l" t="t" r="r" b="b"/>
              <a:pathLst>
                <a:path w="329" h="284" extrusionOk="0">
                  <a:moveTo>
                    <a:pt x="166" y="0"/>
                  </a:moveTo>
                  <a:cubicBezTo>
                    <a:pt x="76" y="0"/>
                    <a:pt x="0" y="90"/>
                    <a:pt x="32" y="187"/>
                  </a:cubicBezTo>
                  <a:cubicBezTo>
                    <a:pt x="54" y="251"/>
                    <a:pt x="110" y="284"/>
                    <a:pt x="166" y="284"/>
                  </a:cubicBezTo>
                  <a:cubicBezTo>
                    <a:pt x="216" y="284"/>
                    <a:pt x="267" y="258"/>
                    <a:pt x="293" y="205"/>
                  </a:cubicBezTo>
                  <a:cubicBezTo>
                    <a:pt x="328" y="136"/>
                    <a:pt x="300" y="50"/>
                    <a:pt x="230" y="16"/>
                  </a:cubicBezTo>
                  <a:cubicBezTo>
                    <a:pt x="209" y="5"/>
                    <a:pt x="187" y="0"/>
                    <a:pt x="1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8" name="Google Shape;12848;p18"/>
            <p:cNvSpPr/>
            <p:nvPr/>
          </p:nvSpPr>
          <p:spPr>
            <a:xfrm>
              <a:off x="2974525" y="4691150"/>
              <a:ext cx="24625" cy="21300"/>
            </a:xfrm>
            <a:custGeom>
              <a:avLst/>
              <a:gdLst/>
              <a:ahLst/>
              <a:cxnLst/>
              <a:rect l="l" t="t" r="r" b="b"/>
              <a:pathLst>
                <a:path w="985" h="852" extrusionOk="0">
                  <a:moveTo>
                    <a:pt x="499" y="0"/>
                  </a:moveTo>
                  <a:cubicBezTo>
                    <a:pt x="229" y="0"/>
                    <a:pt x="0" y="269"/>
                    <a:pt x="98" y="561"/>
                  </a:cubicBezTo>
                  <a:cubicBezTo>
                    <a:pt x="161" y="752"/>
                    <a:pt x="332" y="852"/>
                    <a:pt x="502" y="852"/>
                  </a:cubicBezTo>
                  <a:cubicBezTo>
                    <a:pt x="652" y="852"/>
                    <a:pt x="802" y="775"/>
                    <a:pt x="881" y="618"/>
                  </a:cubicBezTo>
                  <a:cubicBezTo>
                    <a:pt x="985" y="407"/>
                    <a:pt x="901" y="152"/>
                    <a:pt x="690" y="46"/>
                  </a:cubicBezTo>
                  <a:cubicBezTo>
                    <a:pt x="627" y="15"/>
                    <a:pt x="562" y="0"/>
                    <a:pt x="49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49" name="Google Shape;12849;p18"/>
            <p:cNvSpPr/>
            <p:nvPr/>
          </p:nvSpPr>
          <p:spPr>
            <a:xfrm>
              <a:off x="2550200" y="4847950"/>
              <a:ext cx="24750" cy="21350"/>
            </a:xfrm>
            <a:custGeom>
              <a:avLst/>
              <a:gdLst/>
              <a:ahLst/>
              <a:cxnLst/>
              <a:rect l="l" t="t" r="r" b="b"/>
              <a:pathLst>
                <a:path w="990" h="854" extrusionOk="0">
                  <a:moveTo>
                    <a:pt x="502" y="0"/>
                  </a:moveTo>
                  <a:cubicBezTo>
                    <a:pt x="230" y="0"/>
                    <a:pt x="1" y="269"/>
                    <a:pt x="99" y="562"/>
                  </a:cubicBezTo>
                  <a:cubicBezTo>
                    <a:pt x="163" y="754"/>
                    <a:pt x="333" y="854"/>
                    <a:pt x="504" y="854"/>
                  </a:cubicBezTo>
                  <a:cubicBezTo>
                    <a:pt x="654" y="854"/>
                    <a:pt x="805" y="777"/>
                    <a:pt x="885" y="618"/>
                  </a:cubicBezTo>
                  <a:cubicBezTo>
                    <a:pt x="990" y="407"/>
                    <a:pt x="904" y="152"/>
                    <a:pt x="694" y="47"/>
                  </a:cubicBezTo>
                  <a:cubicBezTo>
                    <a:pt x="630" y="15"/>
                    <a:pt x="565" y="0"/>
                    <a:pt x="50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0" name="Google Shape;12850;p18"/>
            <p:cNvSpPr/>
            <p:nvPr/>
          </p:nvSpPr>
          <p:spPr>
            <a:xfrm>
              <a:off x="2781650" y="4834125"/>
              <a:ext cx="16500" cy="14275"/>
            </a:xfrm>
            <a:custGeom>
              <a:avLst/>
              <a:gdLst/>
              <a:ahLst/>
              <a:cxnLst/>
              <a:rect l="l" t="t" r="r" b="b"/>
              <a:pathLst>
                <a:path w="660" h="571" extrusionOk="0">
                  <a:moveTo>
                    <a:pt x="335" y="1"/>
                  </a:moveTo>
                  <a:cubicBezTo>
                    <a:pt x="154" y="1"/>
                    <a:pt x="0" y="180"/>
                    <a:pt x="65" y="376"/>
                  </a:cubicBezTo>
                  <a:cubicBezTo>
                    <a:pt x="107" y="504"/>
                    <a:pt x="221" y="571"/>
                    <a:pt x="335" y="571"/>
                  </a:cubicBezTo>
                  <a:cubicBezTo>
                    <a:pt x="435" y="571"/>
                    <a:pt x="536" y="519"/>
                    <a:pt x="589" y="413"/>
                  </a:cubicBezTo>
                  <a:cubicBezTo>
                    <a:pt x="660" y="274"/>
                    <a:pt x="603" y="102"/>
                    <a:pt x="463" y="32"/>
                  </a:cubicBezTo>
                  <a:cubicBezTo>
                    <a:pt x="421" y="10"/>
                    <a:pt x="377" y="1"/>
                    <a:pt x="33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1" name="Google Shape;12851;p18"/>
            <p:cNvSpPr/>
            <p:nvPr/>
          </p:nvSpPr>
          <p:spPr>
            <a:xfrm>
              <a:off x="2406750" y="4807725"/>
              <a:ext cx="6400" cy="5550"/>
            </a:xfrm>
            <a:custGeom>
              <a:avLst/>
              <a:gdLst/>
              <a:ahLst/>
              <a:cxnLst/>
              <a:rect l="l" t="t" r="r" b="b"/>
              <a:pathLst>
                <a:path w="256" h="222" extrusionOk="0">
                  <a:moveTo>
                    <a:pt x="128" y="0"/>
                  </a:moveTo>
                  <a:cubicBezTo>
                    <a:pt x="58" y="0"/>
                    <a:pt x="0" y="70"/>
                    <a:pt x="24" y="147"/>
                  </a:cubicBezTo>
                  <a:cubicBezTo>
                    <a:pt x="41" y="196"/>
                    <a:pt x="85" y="222"/>
                    <a:pt x="129" y="222"/>
                  </a:cubicBezTo>
                  <a:cubicBezTo>
                    <a:pt x="168" y="222"/>
                    <a:pt x="207" y="202"/>
                    <a:pt x="227" y="160"/>
                  </a:cubicBezTo>
                  <a:cubicBezTo>
                    <a:pt x="256" y="106"/>
                    <a:pt x="233" y="40"/>
                    <a:pt x="179" y="13"/>
                  </a:cubicBezTo>
                  <a:cubicBezTo>
                    <a:pt x="162" y="4"/>
                    <a:pt x="145" y="0"/>
                    <a:pt x="1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2" name="Google Shape;12852;p18"/>
            <p:cNvSpPr/>
            <p:nvPr/>
          </p:nvSpPr>
          <p:spPr>
            <a:xfrm>
              <a:off x="2420825" y="4924325"/>
              <a:ext cx="6425" cy="5525"/>
            </a:xfrm>
            <a:custGeom>
              <a:avLst/>
              <a:gdLst/>
              <a:ahLst/>
              <a:cxnLst/>
              <a:rect l="l" t="t" r="r" b="b"/>
              <a:pathLst>
                <a:path w="257" h="221" extrusionOk="0">
                  <a:moveTo>
                    <a:pt x="130" y="0"/>
                  </a:moveTo>
                  <a:cubicBezTo>
                    <a:pt x="60" y="0"/>
                    <a:pt x="1" y="70"/>
                    <a:pt x="26" y="145"/>
                  </a:cubicBezTo>
                  <a:cubicBezTo>
                    <a:pt x="43" y="195"/>
                    <a:pt x="87" y="221"/>
                    <a:pt x="132" y="221"/>
                  </a:cubicBezTo>
                  <a:cubicBezTo>
                    <a:pt x="170" y="221"/>
                    <a:pt x="209" y="201"/>
                    <a:pt x="229" y="160"/>
                  </a:cubicBezTo>
                  <a:cubicBezTo>
                    <a:pt x="256" y="106"/>
                    <a:pt x="235" y="40"/>
                    <a:pt x="181" y="13"/>
                  </a:cubicBezTo>
                  <a:cubicBezTo>
                    <a:pt x="164"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3" name="Google Shape;12853;p18"/>
            <p:cNvSpPr/>
            <p:nvPr/>
          </p:nvSpPr>
          <p:spPr>
            <a:xfrm>
              <a:off x="2697200" y="4933100"/>
              <a:ext cx="6425" cy="5550"/>
            </a:xfrm>
            <a:custGeom>
              <a:avLst/>
              <a:gdLst/>
              <a:ahLst/>
              <a:cxnLst/>
              <a:rect l="l" t="t" r="r" b="b"/>
              <a:pathLst>
                <a:path w="257" h="222" extrusionOk="0">
                  <a:moveTo>
                    <a:pt x="130" y="0"/>
                  </a:moveTo>
                  <a:cubicBezTo>
                    <a:pt x="59" y="0"/>
                    <a:pt x="0" y="70"/>
                    <a:pt x="25" y="146"/>
                  </a:cubicBezTo>
                  <a:cubicBezTo>
                    <a:pt x="42" y="195"/>
                    <a:pt x="86" y="221"/>
                    <a:pt x="130" y="221"/>
                  </a:cubicBezTo>
                  <a:cubicBezTo>
                    <a:pt x="169" y="221"/>
                    <a:pt x="208" y="201"/>
                    <a:pt x="229" y="161"/>
                  </a:cubicBezTo>
                  <a:cubicBezTo>
                    <a:pt x="256" y="105"/>
                    <a:pt x="234" y="39"/>
                    <a:pt x="180"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4" name="Google Shape;12854;p18"/>
            <p:cNvSpPr/>
            <p:nvPr/>
          </p:nvSpPr>
          <p:spPr>
            <a:xfrm>
              <a:off x="2113800" y="4659550"/>
              <a:ext cx="6425" cy="5550"/>
            </a:xfrm>
            <a:custGeom>
              <a:avLst/>
              <a:gdLst/>
              <a:ahLst/>
              <a:cxnLst/>
              <a:rect l="l" t="t" r="r" b="b"/>
              <a:pathLst>
                <a:path w="257" h="222" extrusionOk="0">
                  <a:moveTo>
                    <a:pt x="130" y="0"/>
                  </a:moveTo>
                  <a:cubicBezTo>
                    <a:pt x="60" y="0"/>
                    <a:pt x="0" y="70"/>
                    <a:pt x="25" y="146"/>
                  </a:cubicBezTo>
                  <a:cubicBezTo>
                    <a:pt x="41" y="195"/>
                    <a:pt x="86" y="221"/>
                    <a:pt x="131" y="221"/>
                  </a:cubicBezTo>
                  <a:cubicBezTo>
                    <a:pt x="170" y="221"/>
                    <a:pt x="209" y="201"/>
                    <a:pt x="229" y="161"/>
                  </a:cubicBezTo>
                  <a:cubicBezTo>
                    <a:pt x="256" y="105"/>
                    <a:pt x="234" y="39"/>
                    <a:pt x="179" y="12"/>
                  </a:cubicBezTo>
                  <a:cubicBezTo>
                    <a:pt x="163" y="4"/>
                    <a:pt x="146"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5" name="Google Shape;12855;p18"/>
            <p:cNvSpPr/>
            <p:nvPr/>
          </p:nvSpPr>
          <p:spPr>
            <a:xfrm>
              <a:off x="1900050" y="4807650"/>
              <a:ext cx="28800" cy="24900"/>
            </a:xfrm>
            <a:custGeom>
              <a:avLst/>
              <a:gdLst/>
              <a:ahLst/>
              <a:cxnLst/>
              <a:rect l="l" t="t" r="r" b="b"/>
              <a:pathLst>
                <a:path w="1152" h="996" extrusionOk="0">
                  <a:moveTo>
                    <a:pt x="583" y="1"/>
                  </a:moveTo>
                  <a:cubicBezTo>
                    <a:pt x="267" y="1"/>
                    <a:pt x="0" y="314"/>
                    <a:pt x="114" y="655"/>
                  </a:cubicBezTo>
                  <a:cubicBezTo>
                    <a:pt x="177" y="846"/>
                    <a:pt x="348" y="979"/>
                    <a:pt x="548" y="994"/>
                  </a:cubicBezTo>
                  <a:cubicBezTo>
                    <a:pt x="560" y="995"/>
                    <a:pt x="571" y="995"/>
                    <a:pt x="582" y="995"/>
                  </a:cubicBezTo>
                  <a:cubicBezTo>
                    <a:pt x="771" y="995"/>
                    <a:pt x="944" y="890"/>
                    <a:pt x="1029" y="721"/>
                  </a:cubicBezTo>
                  <a:cubicBezTo>
                    <a:pt x="1151" y="476"/>
                    <a:pt x="1052" y="177"/>
                    <a:pt x="807" y="55"/>
                  </a:cubicBezTo>
                  <a:cubicBezTo>
                    <a:pt x="732" y="18"/>
                    <a:pt x="656" y="1"/>
                    <a:pt x="5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6" name="Google Shape;12856;p18"/>
            <p:cNvSpPr/>
            <p:nvPr/>
          </p:nvSpPr>
          <p:spPr>
            <a:xfrm>
              <a:off x="2275350" y="4664200"/>
              <a:ext cx="13725" cy="13025"/>
            </a:xfrm>
            <a:custGeom>
              <a:avLst/>
              <a:gdLst/>
              <a:ahLst/>
              <a:cxnLst/>
              <a:rect l="l" t="t" r="r" b="b"/>
              <a:pathLst>
                <a:path w="549" h="521" extrusionOk="0">
                  <a:moveTo>
                    <a:pt x="283" y="1"/>
                  </a:moveTo>
                  <a:cubicBezTo>
                    <a:pt x="218" y="1"/>
                    <a:pt x="151" y="26"/>
                    <a:pt x="98" y="81"/>
                  </a:cubicBezTo>
                  <a:cubicBezTo>
                    <a:pt x="0" y="185"/>
                    <a:pt x="3" y="349"/>
                    <a:pt x="107" y="448"/>
                  </a:cubicBezTo>
                  <a:cubicBezTo>
                    <a:pt x="159" y="498"/>
                    <a:pt x="222" y="520"/>
                    <a:pt x="284" y="520"/>
                  </a:cubicBezTo>
                  <a:cubicBezTo>
                    <a:pt x="419" y="520"/>
                    <a:pt x="548" y="413"/>
                    <a:pt x="544" y="254"/>
                  </a:cubicBezTo>
                  <a:cubicBezTo>
                    <a:pt x="541" y="101"/>
                    <a:pt x="414"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7" name="Google Shape;12857;p18"/>
            <p:cNvSpPr/>
            <p:nvPr/>
          </p:nvSpPr>
          <p:spPr>
            <a:xfrm>
              <a:off x="2071125" y="4460750"/>
              <a:ext cx="27400" cy="25950"/>
            </a:xfrm>
            <a:custGeom>
              <a:avLst/>
              <a:gdLst/>
              <a:ahLst/>
              <a:cxnLst/>
              <a:rect l="l" t="t" r="r" b="b"/>
              <a:pathLst>
                <a:path w="1096" h="1038" extrusionOk="0">
                  <a:moveTo>
                    <a:pt x="569" y="0"/>
                  </a:moveTo>
                  <a:cubicBezTo>
                    <a:pt x="438" y="0"/>
                    <a:pt x="305" y="50"/>
                    <a:pt x="198" y="162"/>
                  </a:cubicBezTo>
                  <a:cubicBezTo>
                    <a:pt x="0" y="369"/>
                    <a:pt x="8" y="697"/>
                    <a:pt x="215" y="894"/>
                  </a:cubicBezTo>
                  <a:cubicBezTo>
                    <a:pt x="313" y="988"/>
                    <a:pt x="442" y="1038"/>
                    <a:pt x="572" y="1038"/>
                  </a:cubicBezTo>
                  <a:cubicBezTo>
                    <a:pt x="643" y="1038"/>
                    <a:pt x="714" y="1023"/>
                    <a:pt x="782" y="993"/>
                  </a:cubicBezTo>
                  <a:cubicBezTo>
                    <a:pt x="974" y="909"/>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8" name="Google Shape;12858;p18"/>
            <p:cNvSpPr/>
            <p:nvPr/>
          </p:nvSpPr>
          <p:spPr>
            <a:xfrm>
              <a:off x="1994075" y="4159125"/>
              <a:ext cx="34275" cy="32400"/>
            </a:xfrm>
            <a:custGeom>
              <a:avLst/>
              <a:gdLst/>
              <a:ahLst/>
              <a:cxnLst/>
              <a:rect l="l" t="t" r="r" b="b"/>
              <a:pathLst>
                <a:path w="1371" h="1296" extrusionOk="0">
                  <a:moveTo>
                    <a:pt x="716" y="0"/>
                  </a:moveTo>
                  <a:cubicBezTo>
                    <a:pt x="543" y="0"/>
                    <a:pt x="372" y="70"/>
                    <a:pt x="247" y="201"/>
                  </a:cubicBezTo>
                  <a:cubicBezTo>
                    <a:pt x="1" y="459"/>
                    <a:pt x="10" y="870"/>
                    <a:pt x="270" y="1118"/>
                  </a:cubicBezTo>
                  <a:cubicBezTo>
                    <a:pt x="393" y="1234"/>
                    <a:pt x="553" y="1296"/>
                    <a:pt x="716" y="1296"/>
                  </a:cubicBezTo>
                  <a:cubicBezTo>
                    <a:pt x="805" y="1296"/>
                    <a:pt x="894" y="1278"/>
                    <a:pt x="978" y="1241"/>
                  </a:cubicBezTo>
                  <a:cubicBezTo>
                    <a:pt x="1218" y="1134"/>
                    <a:pt x="1370" y="895"/>
                    <a:pt x="1364" y="634"/>
                  </a:cubicBezTo>
                  <a:cubicBezTo>
                    <a:pt x="1358" y="371"/>
                    <a:pt x="1194" y="139"/>
                    <a:pt x="951" y="44"/>
                  </a:cubicBezTo>
                  <a:cubicBezTo>
                    <a:pt x="874" y="15"/>
                    <a:pt x="795" y="0"/>
                    <a:pt x="71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59" name="Google Shape;12859;p18"/>
            <p:cNvSpPr/>
            <p:nvPr/>
          </p:nvSpPr>
          <p:spPr>
            <a:xfrm>
              <a:off x="1457300" y="4801775"/>
              <a:ext cx="32200" cy="30475"/>
            </a:xfrm>
            <a:custGeom>
              <a:avLst/>
              <a:gdLst/>
              <a:ahLst/>
              <a:cxnLst/>
              <a:rect l="l" t="t" r="r" b="b"/>
              <a:pathLst>
                <a:path w="1288" h="1219" extrusionOk="0">
                  <a:moveTo>
                    <a:pt x="672" y="1"/>
                  </a:moveTo>
                  <a:cubicBezTo>
                    <a:pt x="509" y="1"/>
                    <a:pt x="349" y="66"/>
                    <a:pt x="232" y="189"/>
                  </a:cubicBezTo>
                  <a:cubicBezTo>
                    <a:pt x="1" y="433"/>
                    <a:pt x="10" y="817"/>
                    <a:pt x="252" y="1050"/>
                  </a:cubicBezTo>
                  <a:cubicBezTo>
                    <a:pt x="368" y="1161"/>
                    <a:pt x="519" y="1219"/>
                    <a:pt x="672" y="1219"/>
                  </a:cubicBezTo>
                  <a:cubicBezTo>
                    <a:pt x="756" y="1219"/>
                    <a:pt x="840" y="1202"/>
                    <a:pt x="919" y="1166"/>
                  </a:cubicBezTo>
                  <a:cubicBezTo>
                    <a:pt x="1145" y="1067"/>
                    <a:pt x="1287" y="842"/>
                    <a:pt x="1281" y="595"/>
                  </a:cubicBezTo>
                  <a:cubicBezTo>
                    <a:pt x="1275" y="349"/>
                    <a:pt x="1122" y="131"/>
                    <a:pt x="892" y="42"/>
                  </a:cubicBezTo>
                  <a:cubicBezTo>
                    <a:pt x="821" y="14"/>
                    <a:pt x="746" y="1"/>
                    <a:pt x="67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0" name="Google Shape;12860;p18"/>
            <p:cNvSpPr/>
            <p:nvPr/>
          </p:nvSpPr>
          <p:spPr>
            <a:xfrm>
              <a:off x="1340150" y="4337250"/>
              <a:ext cx="24175" cy="22900"/>
            </a:xfrm>
            <a:custGeom>
              <a:avLst/>
              <a:gdLst/>
              <a:ahLst/>
              <a:cxnLst/>
              <a:rect l="l" t="t" r="r" b="b"/>
              <a:pathLst>
                <a:path w="967" h="916" extrusionOk="0">
                  <a:moveTo>
                    <a:pt x="502" y="1"/>
                  </a:moveTo>
                  <a:cubicBezTo>
                    <a:pt x="386" y="1"/>
                    <a:pt x="268" y="45"/>
                    <a:pt x="175" y="143"/>
                  </a:cubicBezTo>
                  <a:cubicBezTo>
                    <a:pt x="0" y="325"/>
                    <a:pt x="6" y="613"/>
                    <a:pt x="190" y="788"/>
                  </a:cubicBezTo>
                  <a:cubicBezTo>
                    <a:pt x="282" y="876"/>
                    <a:pt x="392" y="915"/>
                    <a:pt x="501" y="915"/>
                  </a:cubicBezTo>
                  <a:cubicBezTo>
                    <a:pt x="739" y="915"/>
                    <a:pt x="967" y="726"/>
                    <a:pt x="961" y="447"/>
                  </a:cubicBezTo>
                  <a:cubicBezTo>
                    <a:pt x="955" y="176"/>
                    <a:pt x="733" y="1"/>
                    <a:pt x="50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1" name="Google Shape;12861;p18"/>
            <p:cNvSpPr/>
            <p:nvPr/>
          </p:nvSpPr>
          <p:spPr>
            <a:xfrm>
              <a:off x="2148400" y="4766725"/>
              <a:ext cx="32225" cy="30475"/>
            </a:xfrm>
            <a:custGeom>
              <a:avLst/>
              <a:gdLst/>
              <a:ahLst/>
              <a:cxnLst/>
              <a:rect l="l" t="t" r="r" b="b"/>
              <a:pathLst>
                <a:path w="1289" h="1219" extrusionOk="0">
                  <a:moveTo>
                    <a:pt x="674" y="1"/>
                  </a:moveTo>
                  <a:cubicBezTo>
                    <a:pt x="511" y="1"/>
                    <a:pt x="351" y="67"/>
                    <a:pt x="234" y="189"/>
                  </a:cubicBezTo>
                  <a:cubicBezTo>
                    <a:pt x="1" y="432"/>
                    <a:pt x="10" y="819"/>
                    <a:pt x="253" y="1050"/>
                  </a:cubicBezTo>
                  <a:cubicBezTo>
                    <a:pt x="370" y="1161"/>
                    <a:pt x="522" y="1219"/>
                    <a:pt x="676" y="1219"/>
                  </a:cubicBezTo>
                  <a:cubicBezTo>
                    <a:pt x="758" y="1219"/>
                    <a:pt x="842" y="1202"/>
                    <a:pt x="921" y="1167"/>
                  </a:cubicBezTo>
                  <a:cubicBezTo>
                    <a:pt x="1146" y="1067"/>
                    <a:pt x="1289" y="841"/>
                    <a:pt x="1283" y="595"/>
                  </a:cubicBezTo>
                  <a:cubicBezTo>
                    <a:pt x="1277" y="350"/>
                    <a:pt x="1124" y="130"/>
                    <a:pt x="894" y="42"/>
                  </a:cubicBezTo>
                  <a:cubicBezTo>
                    <a:pt x="822" y="14"/>
                    <a:pt x="748" y="1"/>
                    <a:pt x="6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2" name="Google Shape;12862;p18"/>
            <p:cNvSpPr/>
            <p:nvPr/>
          </p:nvSpPr>
          <p:spPr>
            <a:xfrm>
              <a:off x="1154900" y="4412825"/>
              <a:ext cx="16125" cy="15275"/>
            </a:xfrm>
            <a:custGeom>
              <a:avLst/>
              <a:gdLst/>
              <a:ahLst/>
              <a:cxnLst/>
              <a:rect l="l" t="t" r="r" b="b"/>
              <a:pathLst>
                <a:path w="645" h="611" extrusionOk="0">
                  <a:moveTo>
                    <a:pt x="334" y="0"/>
                  </a:moveTo>
                  <a:cubicBezTo>
                    <a:pt x="257" y="0"/>
                    <a:pt x="179" y="29"/>
                    <a:pt x="116" y="95"/>
                  </a:cubicBezTo>
                  <a:cubicBezTo>
                    <a:pt x="0" y="216"/>
                    <a:pt x="5" y="409"/>
                    <a:pt x="127" y="526"/>
                  </a:cubicBezTo>
                  <a:cubicBezTo>
                    <a:pt x="188" y="584"/>
                    <a:pt x="261" y="610"/>
                    <a:pt x="334" y="610"/>
                  </a:cubicBezTo>
                  <a:cubicBezTo>
                    <a:pt x="493" y="610"/>
                    <a:pt x="645" y="484"/>
                    <a:pt x="641" y="297"/>
                  </a:cubicBezTo>
                  <a:cubicBezTo>
                    <a:pt x="637" y="117"/>
                    <a:pt x="488" y="0"/>
                    <a:pt x="3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3" name="Google Shape;12863;p18"/>
            <p:cNvSpPr/>
            <p:nvPr/>
          </p:nvSpPr>
          <p:spPr>
            <a:xfrm>
              <a:off x="1075300" y="4701700"/>
              <a:ext cx="22625" cy="21400"/>
            </a:xfrm>
            <a:custGeom>
              <a:avLst/>
              <a:gdLst/>
              <a:ahLst/>
              <a:cxnLst/>
              <a:rect l="l" t="t" r="r" b="b"/>
              <a:pathLst>
                <a:path w="905" h="856" extrusionOk="0">
                  <a:moveTo>
                    <a:pt x="469" y="1"/>
                  </a:moveTo>
                  <a:cubicBezTo>
                    <a:pt x="361" y="1"/>
                    <a:pt x="251" y="42"/>
                    <a:pt x="163" y="134"/>
                  </a:cubicBezTo>
                  <a:cubicBezTo>
                    <a:pt x="1" y="304"/>
                    <a:pt x="7" y="574"/>
                    <a:pt x="178" y="737"/>
                  </a:cubicBezTo>
                  <a:cubicBezTo>
                    <a:pt x="264" y="819"/>
                    <a:pt x="368" y="855"/>
                    <a:pt x="470" y="855"/>
                  </a:cubicBezTo>
                  <a:cubicBezTo>
                    <a:pt x="692" y="855"/>
                    <a:pt x="904" y="679"/>
                    <a:pt x="898" y="418"/>
                  </a:cubicBezTo>
                  <a:cubicBezTo>
                    <a:pt x="892" y="165"/>
                    <a:pt x="685" y="1"/>
                    <a:pt x="46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4" name="Google Shape;12864;p18"/>
            <p:cNvSpPr/>
            <p:nvPr/>
          </p:nvSpPr>
          <p:spPr>
            <a:xfrm>
              <a:off x="1216000" y="4800475"/>
              <a:ext cx="5875" cy="5525"/>
            </a:xfrm>
            <a:custGeom>
              <a:avLst/>
              <a:gdLst/>
              <a:ahLst/>
              <a:cxnLst/>
              <a:rect l="l" t="t" r="r" b="b"/>
              <a:pathLst>
                <a:path w="235" h="221" extrusionOk="0">
                  <a:moveTo>
                    <a:pt x="122" y="0"/>
                  </a:moveTo>
                  <a:cubicBezTo>
                    <a:pt x="94" y="0"/>
                    <a:pt x="65" y="11"/>
                    <a:pt x="42" y="35"/>
                  </a:cubicBezTo>
                  <a:cubicBezTo>
                    <a:pt x="0" y="79"/>
                    <a:pt x="2" y="148"/>
                    <a:pt x="47" y="190"/>
                  </a:cubicBezTo>
                  <a:cubicBezTo>
                    <a:pt x="69" y="211"/>
                    <a:pt x="96" y="221"/>
                    <a:pt x="122" y="221"/>
                  </a:cubicBezTo>
                  <a:cubicBezTo>
                    <a:pt x="180" y="221"/>
                    <a:pt x="234" y="176"/>
                    <a:pt x="233" y="109"/>
                  </a:cubicBezTo>
                  <a:cubicBezTo>
                    <a:pt x="231" y="43"/>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5" name="Google Shape;12865;p18"/>
            <p:cNvSpPr/>
            <p:nvPr/>
          </p:nvSpPr>
          <p:spPr>
            <a:xfrm>
              <a:off x="1236700" y="4684875"/>
              <a:ext cx="5875" cy="5550"/>
            </a:xfrm>
            <a:custGeom>
              <a:avLst/>
              <a:gdLst/>
              <a:ahLst/>
              <a:cxnLst/>
              <a:rect l="l" t="t" r="r" b="b"/>
              <a:pathLst>
                <a:path w="235" h="222" extrusionOk="0">
                  <a:moveTo>
                    <a:pt x="121" y="0"/>
                  </a:moveTo>
                  <a:cubicBezTo>
                    <a:pt x="93" y="0"/>
                    <a:pt x="65" y="11"/>
                    <a:pt x="43" y="34"/>
                  </a:cubicBezTo>
                  <a:cubicBezTo>
                    <a:pt x="0" y="78"/>
                    <a:pt x="2" y="149"/>
                    <a:pt x="47" y="191"/>
                  </a:cubicBezTo>
                  <a:cubicBezTo>
                    <a:pt x="69" y="212"/>
                    <a:pt x="96" y="221"/>
                    <a:pt x="122" y="221"/>
                  </a:cubicBezTo>
                  <a:cubicBezTo>
                    <a:pt x="179" y="221"/>
                    <a:pt x="234" y="175"/>
                    <a:pt x="233" y="108"/>
                  </a:cubicBezTo>
                  <a:cubicBezTo>
                    <a:pt x="231" y="43"/>
                    <a:pt x="177" y="0"/>
                    <a:pt x="1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6" name="Google Shape;12866;p18"/>
            <p:cNvSpPr/>
            <p:nvPr/>
          </p:nvSpPr>
          <p:spPr>
            <a:xfrm>
              <a:off x="975100" y="4595400"/>
              <a:ext cx="5875" cy="5550"/>
            </a:xfrm>
            <a:custGeom>
              <a:avLst/>
              <a:gdLst/>
              <a:ahLst/>
              <a:cxnLst/>
              <a:rect l="l" t="t" r="r" b="b"/>
              <a:pathLst>
                <a:path w="235" h="222" extrusionOk="0">
                  <a:moveTo>
                    <a:pt x="122" y="0"/>
                  </a:moveTo>
                  <a:cubicBezTo>
                    <a:pt x="94" y="0"/>
                    <a:pt x="65" y="11"/>
                    <a:pt x="42" y="35"/>
                  </a:cubicBezTo>
                  <a:cubicBezTo>
                    <a:pt x="0" y="78"/>
                    <a:pt x="2" y="149"/>
                    <a:pt x="47" y="191"/>
                  </a:cubicBezTo>
                  <a:cubicBezTo>
                    <a:pt x="69" y="212"/>
                    <a:pt x="95" y="221"/>
                    <a:pt x="121" y="221"/>
                  </a:cubicBezTo>
                  <a:cubicBezTo>
                    <a:pt x="179" y="221"/>
                    <a:pt x="234" y="176"/>
                    <a:pt x="233" y="108"/>
                  </a:cubicBezTo>
                  <a:cubicBezTo>
                    <a:pt x="231" y="42"/>
                    <a:pt x="177" y="0"/>
                    <a:pt x="1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7" name="Google Shape;12867;p18"/>
            <p:cNvSpPr/>
            <p:nvPr/>
          </p:nvSpPr>
          <p:spPr>
            <a:xfrm>
              <a:off x="1452525" y="5028100"/>
              <a:ext cx="5875" cy="5550"/>
            </a:xfrm>
            <a:custGeom>
              <a:avLst/>
              <a:gdLst/>
              <a:ahLst/>
              <a:cxnLst/>
              <a:rect l="l" t="t" r="r" b="b"/>
              <a:pathLst>
                <a:path w="235" h="222" extrusionOk="0">
                  <a:moveTo>
                    <a:pt x="123" y="1"/>
                  </a:moveTo>
                  <a:cubicBezTo>
                    <a:pt x="94" y="1"/>
                    <a:pt x="66" y="12"/>
                    <a:pt x="43" y="36"/>
                  </a:cubicBezTo>
                  <a:cubicBezTo>
                    <a:pt x="1" y="79"/>
                    <a:pt x="4" y="148"/>
                    <a:pt x="48" y="191"/>
                  </a:cubicBezTo>
                  <a:cubicBezTo>
                    <a:pt x="70" y="212"/>
                    <a:pt x="97" y="221"/>
                    <a:pt x="123" y="221"/>
                  </a:cubicBezTo>
                  <a:cubicBezTo>
                    <a:pt x="180" y="221"/>
                    <a:pt x="235" y="176"/>
                    <a:pt x="234" y="108"/>
                  </a:cubicBezTo>
                  <a:cubicBezTo>
                    <a:pt x="232" y="43"/>
                    <a:pt x="178" y="1"/>
                    <a:pt x="12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8" name="Google Shape;12868;p18"/>
            <p:cNvSpPr/>
            <p:nvPr/>
          </p:nvSpPr>
          <p:spPr>
            <a:xfrm>
              <a:off x="1681675" y="4926925"/>
              <a:ext cx="26300" cy="24875"/>
            </a:xfrm>
            <a:custGeom>
              <a:avLst/>
              <a:gdLst/>
              <a:ahLst/>
              <a:cxnLst/>
              <a:rect l="l" t="t" r="r" b="b"/>
              <a:pathLst>
                <a:path w="1052" h="995" extrusionOk="0">
                  <a:moveTo>
                    <a:pt x="545" y="1"/>
                  </a:moveTo>
                  <a:cubicBezTo>
                    <a:pt x="420" y="1"/>
                    <a:pt x="292" y="48"/>
                    <a:pt x="190" y="155"/>
                  </a:cubicBezTo>
                  <a:cubicBezTo>
                    <a:pt x="1" y="354"/>
                    <a:pt x="8" y="668"/>
                    <a:pt x="206" y="857"/>
                  </a:cubicBezTo>
                  <a:cubicBezTo>
                    <a:pt x="301" y="947"/>
                    <a:pt x="425" y="994"/>
                    <a:pt x="550" y="994"/>
                  </a:cubicBezTo>
                  <a:cubicBezTo>
                    <a:pt x="618" y="994"/>
                    <a:pt x="686" y="980"/>
                    <a:pt x="751" y="952"/>
                  </a:cubicBezTo>
                  <a:cubicBezTo>
                    <a:pt x="934" y="871"/>
                    <a:pt x="1051" y="687"/>
                    <a:pt x="1045" y="486"/>
                  </a:cubicBezTo>
                  <a:cubicBezTo>
                    <a:pt x="1038" y="192"/>
                    <a:pt x="796" y="1"/>
                    <a:pt x="54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69" name="Google Shape;12869;p18"/>
            <p:cNvSpPr/>
            <p:nvPr/>
          </p:nvSpPr>
          <p:spPr>
            <a:xfrm>
              <a:off x="2375600" y="4931600"/>
              <a:ext cx="46075" cy="41550"/>
            </a:xfrm>
            <a:custGeom>
              <a:avLst/>
              <a:gdLst/>
              <a:ahLst/>
              <a:cxnLst/>
              <a:rect l="l" t="t" r="r" b="b"/>
              <a:pathLst>
                <a:path w="1843" h="1662" extrusionOk="0">
                  <a:moveTo>
                    <a:pt x="895" y="1"/>
                  </a:moveTo>
                  <a:cubicBezTo>
                    <a:pt x="700" y="1"/>
                    <a:pt x="506" y="70"/>
                    <a:pt x="352" y="203"/>
                  </a:cubicBezTo>
                  <a:cubicBezTo>
                    <a:pt x="98" y="424"/>
                    <a:pt x="0" y="774"/>
                    <a:pt x="107" y="1094"/>
                  </a:cubicBezTo>
                  <a:cubicBezTo>
                    <a:pt x="214" y="1413"/>
                    <a:pt x="501" y="1635"/>
                    <a:pt x="836" y="1659"/>
                  </a:cubicBezTo>
                  <a:cubicBezTo>
                    <a:pt x="856" y="1661"/>
                    <a:pt x="876" y="1661"/>
                    <a:pt x="896" y="1661"/>
                  </a:cubicBezTo>
                  <a:cubicBezTo>
                    <a:pt x="1209" y="1661"/>
                    <a:pt x="1497" y="1486"/>
                    <a:pt x="1639" y="1204"/>
                  </a:cubicBezTo>
                  <a:cubicBezTo>
                    <a:pt x="1843" y="793"/>
                    <a:pt x="1678" y="294"/>
                    <a:pt x="1267" y="89"/>
                  </a:cubicBezTo>
                  <a:cubicBezTo>
                    <a:pt x="1149" y="29"/>
                    <a:pt x="1022" y="1"/>
                    <a:pt x="8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0" name="Google Shape;12870;p18"/>
            <p:cNvSpPr/>
            <p:nvPr/>
          </p:nvSpPr>
          <p:spPr>
            <a:xfrm>
              <a:off x="2231150" y="5026025"/>
              <a:ext cx="26525" cy="22900"/>
            </a:xfrm>
            <a:custGeom>
              <a:avLst/>
              <a:gdLst/>
              <a:ahLst/>
              <a:cxnLst/>
              <a:rect l="l" t="t" r="r" b="b"/>
              <a:pathLst>
                <a:path w="1061" h="916" extrusionOk="0">
                  <a:moveTo>
                    <a:pt x="538" y="0"/>
                  </a:moveTo>
                  <a:cubicBezTo>
                    <a:pt x="247" y="0"/>
                    <a:pt x="1" y="289"/>
                    <a:pt x="106" y="603"/>
                  </a:cubicBezTo>
                  <a:cubicBezTo>
                    <a:pt x="164" y="777"/>
                    <a:pt x="322" y="900"/>
                    <a:pt x="506" y="914"/>
                  </a:cubicBezTo>
                  <a:cubicBezTo>
                    <a:pt x="517" y="915"/>
                    <a:pt x="528" y="915"/>
                    <a:pt x="539" y="915"/>
                  </a:cubicBezTo>
                  <a:cubicBezTo>
                    <a:pt x="711" y="915"/>
                    <a:pt x="870" y="818"/>
                    <a:pt x="947" y="663"/>
                  </a:cubicBezTo>
                  <a:cubicBezTo>
                    <a:pt x="1060" y="437"/>
                    <a:pt x="969" y="162"/>
                    <a:pt x="743" y="50"/>
                  </a:cubicBezTo>
                  <a:cubicBezTo>
                    <a:pt x="675" y="15"/>
                    <a:pt x="605"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1" name="Google Shape;12871;p18"/>
            <p:cNvSpPr/>
            <p:nvPr/>
          </p:nvSpPr>
          <p:spPr>
            <a:xfrm>
              <a:off x="1877625" y="5200775"/>
              <a:ext cx="35325" cy="30500"/>
            </a:xfrm>
            <a:custGeom>
              <a:avLst/>
              <a:gdLst/>
              <a:ahLst/>
              <a:cxnLst/>
              <a:rect l="l" t="t" r="r" b="b"/>
              <a:pathLst>
                <a:path w="1413" h="1220" extrusionOk="0">
                  <a:moveTo>
                    <a:pt x="715" y="0"/>
                  </a:moveTo>
                  <a:cubicBezTo>
                    <a:pt x="327" y="0"/>
                    <a:pt x="0" y="385"/>
                    <a:pt x="139" y="803"/>
                  </a:cubicBezTo>
                  <a:cubicBezTo>
                    <a:pt x="217" y="1038"/>
                    <a:pt x="428" y="1202"/>
                    <a:pt x="673" y="1218"/>
                  </a:cubicBezTo>
                  <a:cubicBezTo>
                    <a:pt x="688" y="1219"/>
                    <a:pt x="703" y="1220"/>
                    <a:pt x="717" y="1220"/>
                  </a:cubicBezTo>
                  <a:cubicBezTo>
                    <a:pt x="947" y="1220"/>
                    <a:pt x="1157" y="1090"/>
                    <a:pt x="1262" y="883"/>
                  </a:cubicBezTo>
                  <a:cubicBezTo>
                    <a:pt x="1412" y="582"/>
                    <a:pt x="1291" y="217"/>
                    <a:pt x="990" y="67"/>
                  </a:cubicBezTo>
                  <a:cubicBezTo>
                    <a:pt x="898" y="21"/>
                    <a:pt x="805" y="0"/>
                    <a:pt x="71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2" name="Google Shape;12872;p18"/>
            <p:cNvSpPr/>
            <p:nvPr/>
          </p:nvSpPr>
          <p:spPr>
            <a:xfrm>
              <a:off x="1696100" y="4840575"/>
              <a:ext cx="17700" cy="15300"/>
            </a:xfrm>
            <a:custGeom>
              <a:avLst/>
              <a:gdLst/>
              <a:ahLst/>
              <a:cxnLst/>
              <a:rect l="l" t="t" r="r" b="b"/>
              <a:pathLst>
                <a:path w="708" h="612" extrusionOk="0">
                  <a:moveTo>
                    <a:pt x="359" y="1"/>
                  </a:moveTo>
                  <a:cubicBezTo>
                    <a:pt x="165" y="1"/>
                    <a:pt x="0" y="193"/>
                    <a:pt x="70" y="402"/>
                  </a:cubicBezTo>
                  <a:cubicBezTo>
                    <a:pt x="115" y="540"/>
                    <a:pt x="238" y="611"/>
                    <a:pt x="360" y="611"/>
                  </a:cubicBezTo>
                  <a:cubicBezTo>
                    <a:pt x="467" y="611"/>
                    <a:pt x="575" y="556"/>
                    <a:pt x="632" y="442"/>
                  </a:cubicBezTo>
                  <a:cubicBezTo>
                    <a:pt x="707" y="292"/>
                    <a:pt x="645" y="110"/>
                    <a:pt x="495" y="34"/>
                  </a:cubicBezTo>
                  <a:cubicBezTo>
                    <a:pt x="450" y="11"/>
                    <a:pt x="404" y="1"/>
                    <a:pt x="35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3" name="Google Shape;12873;p18"/>
            <p:cNvSpPr/>
            <p:nvPr/>
          </p:nvSpPr>
          <p:spPr>
            <a:xfrm>
              <a:off x="1983225" y="4739500"/>
              <a:ext cx="36350" cy="32775"/>
            </a:xfrm>
            <a:custGeom>
              <a:avLst/>
              <a:gdLst/>
              <a:ahLst/>
              <a:cxnLst/>
              <a:rect l="l" t="t" r="r" b="b"/>
              <a:pathLst>
                <a:path w="1454" h="1311" extrusionOk="0">
                  <a:moveTo>
                    <a:pt x="707" y="0"/>
                  </a:moveTo>
                  <a:cubicBezTo>
                    <a:pt x="552" y="0"/>
                    <a:pt x="399" y="55"/>
                    <a:pt x="277" y="161"/>
                  </a:cubicBezTo>
                  <a:cubicBezTo>
                    <a:pt x="77" y="334"/>
                    <a:pt x="0" y="611"/>
                    <a:pt x="85" y="863"/>
                  </a:cubicBezTo>
                  <a:cubicBezTo>
                    <a:pt x="169" y="1114"/>
                    <a:pt x="396" y="1290"/>
                    <a:pt x="660" y="1309"/>
                  </a:cubicBezTo>
                  <a:cubicBezTo>
                    <a:pt x="675" y="1310"/>
                    <a:pt x="691" y="1311"/>
                    <a:pt x="706" y="1311"/>
                  </a:cubicBezTo>
                  <a:cubicBezTo>
                    <a:pt x="953" y="1311"/>
                    <a:pt x="1181" y="1173"/>
                    <a:pt x="1293" y="949"/>
                  </a:cubicBezTo>
                  <a:cubicBezTo>
                    <a:pt x="1454" y="626"/>
                    <a:pt x="1323" y="232"/>
                    <a:pt x="1000" y="69"/>
                  </a:cubicBezTo>
                  <a:cubicBezTo>
                    <a:pt x="907" y="23"/>
                    <a:pt x="807" y="0"/>
                    <a:pt x="70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4" name="Google Shape;12874;p18"/>
            <p:cNvSpPr/>
            <p:nvPr/>
          </p:nvSpPr>
          <p:spPr>
            <a:xfrm>
              <a:off x="2154150" y="4780500"/>
              <a:ext cx="8250" cy="7150"/>
            </a:xfrm>
            <a:custGeom>
              <a:avLst/>
              <a:gdLst/>
              <a:ahLst/>
              <a:cxnLst/>
              <a:rect l="l" t="t" r="r" b="b"/>
              <a:pathLst>
                <a:path w="330" h="286" extrusionOk="0">
                  <a:moveTo>
                    <a:pt x="167" y="1"/>
                  </a:moveTo>
                  <a:cubicBezTo>
                    <a:pt x="77" y="1"/>
                    <a:pt x="1" y="91"/>
                    <a:pt x="34" y="188"/>
                  </a:cubicBezTo>
                  <a:cubicBezTo>
                    <a:pt x="55" y="252"/>
                    <a:pt x="112" y="286"/>
                    <a:pt x="168" y="286"/>
                  </a:cubicBezTo>
                  <a:cubicBezTo>
                    <a:pt x="218" y="286"/>
                    <a:pt x="268" y="260"/>
                    <a:pt x="294" y="208"/>
                  </a:cubicBezTo>
                  <a:cubicBezTo>
                    <a:pt x="330" y="137"/>
                    <a:pt x="301" y="51"/>
                    <a:pt x="231" y="17"/>
                  </a:cubicBezTo>
                  <a:cubicBezTo>
                    <a:pt x="209" y="6"/>
                    <a:pt x="188" y="1"/>
                    <a:pt x="16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5" name="Google Shape;12875;p18"/>
            <p:cNvSpPr/>
            <p:nvPr/>
          </p:nvSpPr>
          <p:spPr>
            <a:xfrm>
              <a:off x="2140175" y="5151600"/>
              <a:ext cx="6425" cy="5550"/>
            </a:xfrm>
            <a:custGeom>
              <a:avLst/>
              <a:gdLst/>
              <a:ahLst/>
              <a:cxnLst/>
              <a:rect l="l" t="t" r="r" b="b"/>
              <a:pathLst>
                <a:path w="257" h="222" extrusionOk="0">
                  <a:moveTo>
                    <a:pt x="130" y="0"/>
                  </a:moveTo>
                  <a:cubicBezTo>
                    <a:pt x="60" y="0"/>
                    <a:pt x="1" y="70"/>
                    <a:pt x="26" y="146"/>
                  </a:cubicBezTo>
                  <a:cubicBezTo>
                    <a:pt x="42" y="196"/>
                    <a:pt x="86" y="221"/>
                    <a:pt x="130" y="221"/>
                  </a:cubicBezTo>
                  <a:cubicBezTo>
                    <a:pt x="169" y="221"/>
                    <a:pt x="208" y="202"/>
                    <a:pt x="229" y="161"/>
                  </a:cubicBezTo>
                  <a:cubicBezTo>
                    <a:pt x="256" y="105"/>
                    <a:pt x="234" y="39"/>
                    <a:pt x="180" y="12"/>
                  </a:cubicBezTo>
                  <a:cubicBezTo>
                    <a:pt x="163" y="4"/>
                    <a:pt x="147" y="0"/>
                    <a:pt x="13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6" name="Google Shape;12876;p18"/>
            <p:cNvSpPr/>
            <p:nvPr/>
          </p:nvSpPr>
          <p:spPr>
            <a:xfrm>
              <a:off x="1847225" y="5003400"/>
              <a:ext cx="6425" cy="5550"/>
            </a:xfrm>
            <a:custGeom>
              <a:avLst/>
              <a:gdLst/>
              <a:ahLst/>
              <a:cxnLst/>
              <a:rect l="l" t="t" r="r" b="b"/>
              <a:pathLst>
                <a:path w="257" h="222" extrusionOk="0">
                  <a:moveTo>
                    <a:pt x="131" y="0"/>
                  </a:moveTo>
                  <a:cubicBezTo>
                    <a:pt x="61" y="0"/>
                    <a:pt x="1" y="70"/>
                    <a:pt x="26" y="146"/>
                  </a:cubicBezTo>
                  <a:cubicBezTo>
                    <a:pt x="43" y="196"/>
                    <a:pt x="87" y="221"/>
                    <a:pt x="131" y="221"/>
                  </a:cubicBezTo>
                  <a:cubicBezTo>
                    <a:pt x="170" y="221"/>
                    <a:pt x="209" y="202"/>
                    <a:pt x="229" y="161"/>
                  </a:cubicBezTo>
                  <a:cubicBezTo>
                    <a:pt x="256" y="107"/>
                    <a:pt x="234" y="39"/>
                    <a:pt x="180" y="12"/>
                  </a:cubicBezTo>
                  <a:cubicBezTo>
                    <a:pt x="164" y="4"/>
                    <a:pt x="147" y="0"/>
                    <a:pt x="13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7" name="Google Shape;12877;p18"/>
            <p:cNvSpPr/>
            <p:nvPr/>
          </p:nvSpPr>
          <p:spPr>
            <a:xfrm>
              <a:off x="1633475" y="5151525"/>
              <a:ext cx="28800" cy="24900"/>
            </a:xfrm>
            <a:custGeom>
              <a:avLst/>
              <a:gdLst/>
              <a:ahLst/>
              <a:cxnLst/>
              <a:rect l="l" t="t" r="r" b="b"/>
              <a:pathLst>
                <a:path w="1152" h="996" extrusionOk="0">
                  <a:moveTo>
                    <a:pt x="584" y="0"/>
                  </a:moveTo>
                  <a:cubicBezTo>
                    <a:pt x="268" y="0"/>
                    <a:pt x="1" y="315"/>
                    <a:pt x="114" y="656"/>
                  </a:cubicBezTo>
                  <a:cubicBezTo>
                    <a:pt x="177" y="846"/>
                    <a:pt x="349" y="980"/>
                    <a:pt x="550" y="994"/>
                  </a:cubicBezTo>
                  <a:cubicBezTo>
                    <a:pt x="563" y="995"/>
                    <a:pt x="575" y="995"/>
                    <a:pt x="587" y="995"/>
                  </a:cubicBezTo>
                  <a:cubicBezTo>
                    <a:pt x="773" y="995"/>
                    <a:pt x="945" y="889"/>
                    <a:pt x="1030" y="720"/>
                  </a:cubicBezTo>
                  <a:cubicBezTo>
                    <a:pt x="1151" y="475"/>
                    <a:pt x="1052" y="178"/>
                    <a:pt x="807" y="54"/>
                  </a:cubicBezTo>
                  <a:cubicBezTo>
                    <a:pt x="733" y="17"/>
                    <a:pt x="657" y="0"/>
                    <a:pt x="5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8" name="Google Shape;12878;p18"/>
            <p:cNvSpPr/>
            <p:nvPr/>
          </p:nvSpPr>
          <p:spPr>
            <a:xfrm>
              <a:off x="2008775" y="5008100"/>
              <a:ext cx="13750" cy="13000"/>
            </a:xfrm>
            <a:custGeom>
              <a:avLst/>
              <a:gdLst/>
              <a:ahLst/>
              <a:cxnLst/>
              <a:rect l="l" t="t" r="r" b="b"/>
              <a:pathLst>
                <a:path w="550" h="520" extrusionOk="0">
                  <a:moveTo>
                    <a:pt x="285" y="0"/>
                  </a:moveTo>
                  <a:cubicBezTo>
                    <a:pt x="220" y="0"/>
                    <a:pt x="153" y="25"/>
                    <a:pt x="100" y="81"/>
                  </a:cubicBezTo>
                  <a:cubicBezTo>
                    <a:pt x="1" y="185"/>
                    <a:pt x="4" y="349"/>
                    <a:pt x="107" y="448"/>
                  </a:cubicBezTo>
                  <a:cubicBezTo>
                    <a:pt x="159" y="498"/>
                    <a:pt x="222" y="520"/>
                    <a:pt x="284" y="520"/>
                  </a:cubicBezTo>
                  <a:cubicBezTo>
                    <a:pt x="419" y="520"/>
                    <a:pt x="549" y="412"/>
                    <a:pt x="546" y="254"/>
                  </a:cubicBezTo>
                  <a:cubicBezTo>
                    <a:pt x="542" y="100"/>
                    <a:pt x="416" y="0"/>
                    <a:pt x="2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79" name="Google Shape;12879;p18"/>
            <p:cNvSpPr/>
            <p:nvPr/>
          </p:nvSpPr>
          <p:spPr>
            <a:xfrm>
              <a:off x="1804550" y="4804650"/>
              <a:ext cx="27425" cy="25950"/>
            </a:xfrm>
            <a:custGeom>
              <a:avLst/>
              <a:gdLst/>
              <a:ahLst/>
              <a:cxnLst/>
              <a:rect l="l" t="t" r="r" b="b"/>
              <a:pathLst>
                <a:path w="1097" h="1038" extrusionOk="0">
                  <a:moveTo>
                    <a:pt x="569" y="0"/>
                  </a:moveTo>
                  <a:cubicBezTo>
                    <a:pt x="438" y="0"/>
                    <a:pt x="305" y="50"/>
                    <a:pt x="199" y="161"/>
                  </a:cubicBezTo>
                  <a:cubicBezTo>
                    <a:pt x="0" y="369"/>
                    <a:pt x="8" y="696"/>
                    <a:pt x="215" y="895"/>
                  </a:cubicBezTo>
                  <a:cubicBezTo>
                    <a:pt x="314" y="988"/>
                    <a:pt x="442" y="1038"/>
                    <a:pt x="572" y="1038"/>
                  </a:cubicBezTo>
                  <a:cubicBezTo>
                    <a:pt x="643" y="1038"/>
                    <a:pt x="715" y="1023"/>
                    <a:pt x="782" y="993"/>
                  </a:cubicBezTo>
                  <a:cubicBezTo>
                    <a:pt x="974" y="908"/>
                    <a:pt x="1096" y="716"/>
                    <a:pt x="1090" y="507"/>
                  </a:cubicBezTo>
                  <a:cubicBezTo>
                    <a:pt x="1083" y="200"/>
                    <a:pt x="831" y="0"/>
                    <a:pt x="56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0" name="Google Shape;12880;p18"/>
            <p:cNvSpPr/>
            <p:nvPr/>
          </p:nvSpPr>
          <p:spPr>
            <a:xfrm>
              <a:off x="1727525" y="4502975"/>
              <a:ext cx="34250" cy="32425"/>
            </a:xfrm>
            <a:custGeom>
              <a:avLst/>
              <a:gdLst/>
              <a:ahLst/>
              <a:cxnLst/>
              <a:rect l="l" t="t" r="r" b="b"/>
              <a:pathLst>
                <a:path w="1370" h="1297" extrusionOk="0">
                  <a:moveTo>
                    <a:pt x="716" y="1"/>
                  </a:moveTo>
                  <a:cubicBezTo>
                    <a:pt x="543" y="1"/>
                    <a:pt x="372" y="71"/>
                    <a:pt x="248" y="201"/>
                  </a:cubicBezTo>
                  <a:cubicBezTo>
                    <a:pt x="0" y="461"/>
                    <a:pt x="11" y="871"/>
                    <a:pt x="269" y="1118"/>
                  </a:cubicBezTo>
                  <a:cubicBezTo>
                    <a:pt x="392" y="1235"/>
                    <a:pt x="553" y="1297"/>
                    <a:pt x="716" y="1297"/>
                  </a:cubicBezTo>
                  <a:cubicBezTo>
                    <a:pt x="805" y="1297"/>
                    <a:pt x="894" y="1279"/>
                    <a:pt x="979" y="1241"/>
                  </a:cubicBezTo>
                  <a:cubicBezTo>
                    <a:pt x="1218" y="1136"/>
                    <a:pt x="1369" y="895"/>
                    <a:pt x="1363" y="634"/>
                  </a:cubicBezTo>
                  <a:cubicBezTo>
                    <a:pt x="1357" y="372"/>
                    <a:pt x="1195" y="139"/>
                    <a:pt x="950" y="45"/>
                  </a:cubicBezTo>
                  <a:cubicBezTo>
                    <a:pt x="874" y="15"/>
                    <a:pt x="795" y="1"/>
                    <a:pt x="71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1" name="Google Shape;12881;p18"/>
            <p:cNvSpPr/>
            <p:nvPr/>
          </p:nvSpPr>
          <p:spPr>
            <a:xfrm>
              <a:off x="2907700" y="4426125"/>
              <a:ext cx="20650" cy="19500"/>
            </a:xfrm>
            <a:custGeom>
              <a:avLst/>
              <a:gdLst/>
              <a:ahLst/>
              <a:cxnLst/>
              <a:rect l="l" t="t" r="r" b="b"/>
              <a:pathLst>
                <a:path w="826" h="780" extrusionOk="0">
                  <a:moveTo>
                    <a:pt x="428" y="0"/>
                  </a:moveTo>
                  <a:cubicBezTo>
                    <a:pt x="330" y="0"/>
                    <a:pt x="229" y="38"/>
                    <a:pt x="150" y="122"/>
                  </a:cubicBezTo>
                  <a:cubicBezTo>
                    <a:pt x="1" y="276"/>
                    <a:pt x="7" y="523"/>
                    <a:pt x="163" y="672"/>
                  </a:cubicBezTo>
                  <a:cubicBezTo>
                    <a:pt x="241" y="747"/>
                    <a:pt x="336" y="780"/>
                    <a:pt x="428" y="780"/>
                  </a:cubicBezTo>
                  <a:cubicBezTo>
                    <a:pt x="631" y="780"/>
                    <a:pt x="825" y="619"/>
                    <a:pt x="820" y="382"/>
                  </a:cubicBezTo>
                  <a:cubicBezTo>
                    <a:pt x="814" y="150"/>
                    <a:pt x="624" y="0"/>
                    <a:pt x="42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2" name="Google Shape;12882;p18"/>
            <p:cNvSpPr/>
            <p:nvPr/>
          </p:nvSpPr>
          <p:spPr>
            <a:xfrm>
              <a:off x="2777625" y="5193825"/>
              <a:ext cx="54800" cy="51850"/>
            </a:xfrm>
            <a:custGeom>
              <a:avLst/>
              <a:gdLst/>
              <a:ahLst/>
              <a:cxnLst/>
              <a:rect l="l" t="t" r="r" b="b"/>
              <a:pathLst>
                <a:path w="2192" h="2074" extrusionOk="0">
                  <a:moveTo>
                    <a:pt x="1147" y="1"/>
                  </a:moveTo>
                  <a:cubicBezTo>
                    <a:pt x="869" y="1"/>
                    <a:pt x="596" y="112"/>
                    <a:pt x="396" y="321"/>
                  </a:cubicBezTo>
                  <a:cubicBezTo>
                    <a:pt x="0" y="736"/>
                    <a:pt x="15" y="1391"/>
                    <a:pt x="430" y="1786"/>
                  </a:cubicBezTo>
                  <a:cubicBezTo>
                    <a:pt x="627" y="1974"/>
                    <a:pt x="885" y="2073"/>
                    <a:pt x="1146" y="2073"/>
                  </a:cubicBezTo>
                  <a:cubicBezTo>
                    <a:pt x="1288" y="2073"/>
                    <a:pt x="1430" y="2044"/>
                    <a:pt x="1565" y="1985"/>
                  </a:cubicBezTo>
                  <a:cubicBezTo>
                    <a:pt x="1948" y="1815"/>
                    <a:pt x="2192" y="1432"/>
                    <a:pt x="2181" y="1012"/>
                  </a:cubicBezTo>
                  <a:cubicBezTo>
                    <a:pt x="2172" y="593"/>
                    <a:pt x="1911" y="222"/>
                    <a:pt x="1520" y="70"/>
                  </a:cubicBezTo>
                  <a:cubicBezTo>
                    <a:pt x="1399" y="23"/>
                    <a:pt x="1272" y="1"/>
                    <a:pt x="11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3" name="Google Shape;12883;p18"/>
            <p:cNvSpPr/>
            <p:nvPr/>
          </p:nvSpPr>
          <p:spPr>
            <a:xfrm>
              <a:off x="2906425" y="3822250"/>
              <a:ext cx="31775" cy="31800"/>
            </a:xfrm>
            <a:custGeom>
              <a:avLst/>
              <a:gdLst/>
              <a:ahLst/>
              <a:cxnLst/>
              <a:rect l="l" t="t" r="r" b="b"/>
              <a:pathLst>
                <a:path w="1271" h="1272" extrusionOk="0">
                  <a:moveTo>
                    <a:pt x="637" y="1"/>
                  </a:moveTo>
                  <a:cubicBezTo>
                    <a:pt x="285" y="1"/>
                    <a:pt x="1" y="285"/>
                    <a:pt x="1" y="637"/>
                  </a:cubicBezTo>
                  <a:cubicBezTo>
                    <a:pt x="1" y="987"/>
                    <a:pt x="285" y="1271"/>
                    <a:pt x="637" y="1271"/>
                  </a:cubicBezTo>
                  <a:cubicBezTo>
                    <a:pt x="987" y="1271"/>
                    <a:pt x="1271" y="987"/>
                    <a:pt x="1271" y="637"/>
                  </a:cubicBezTo>
                  <a:cubicBezTo>
                    <a:pt x="1271" y="285"/>
                    <a:pt x="987" y="1"/>
                    <a:pt x="63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4" name="Google Shape;12884;p18"/>
            <p:cNvSpPr/>
            <p:nvPr/>
          </p:nvSpPr>
          <p:spPr>
            <a:xfrm>
              <a:off x="2215025" y="3802925"/>
              <a:ext cx="27300" cy="23375"/>
            </a:xfrm>
            <a:custGeom>
              <a:avLst/>
              <a:gdLst/>
              <a:ahLst/>
              <a:cxnLst/>
              <a:rect l="l" t="t" r="r" b="b"/>
              <a:pathLst>
                <a:path w="1092" h="935" extrusionOk="0">
                  <a:moveTo>
                    <a:pt x="471" y="0"/>
                  </a:moveTo>
                  <a:cubicBezTo>
                    <a:pt x="231" y="0"/>
                    <a:pt x="1" y="187"/>
                    <a:pt x="1" y="469"/>
                  </a:cubicBezTo>
                  <a:cubicBezTo>
                    <a:pt x="1" y="726"/>
                    <a:pt x="210" y="935"/>
                    <a:pt x="468" y="935"/>
                  </a:cubicBezTo>
                  <a:cubicBezTo>
                    <a:pt x="883" y="935"/>
                    <a:pt x="1092" y="433"/>
                    <a:pt x="797" y="138"/>
                  </a:cubicBezTo>
                  <a:cubicBezTo>
                    <a:pt x="703"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5" name="Google Shape;12885;p18"/>
            <p:cNvSpPr/>
            <p:nvPr/>
          </p:nvSpPr>
          <p:spPr>
            <a:xfrm>
              <a:off x="2491325" y="3339825"/>
              <a:ext cx="72850" cy="70100"/>
            </a:xfrm>
            <a:custGeom>
              <a:avLst/>
              <a:gdLst/>
              <a:ahLst/>
              <a:cxnLst/>
              <a:rect l="l" t="t" r="r" b="b"/>
              <a:pathLst>
                <a:path w="2914" h="2804" extrusionOk="0">
                  <a:moveTo>
                    <a:pt x="1400" y="1"/>
                  </a:moveTo>
                  <a:cubicBezTo>
                    <a:pt x="1220" y="1"/>
                    <a:pt x="1038" y="36"/>
                    <a:pt x="865" y="107"/>
                  </a:cubicBezTo>
                  <a:cubicBezTo>
                    <a:pt x="342" y="325"/>
                    <a:pt x="1" y="836"/>
                    <a:pt x="1" y="1403"/>
                  </a:cubicBezTo>
                  <a:cubicBezTo>
                    <a:pt x="1" y="2177"/>
                    <a:pt x="627" y="2804"/>
                    <a:pt x="1401" y="2804"/>
                  </a:cubicBezTo>
                  <a:cubicBezTo>
                    <a:pt x="1968" y="2804"/>
                    <a:pt x="2479" y="2462"/>
                    <a:pt x="2696" y="1938"/>
                  </a:cubicBezTo>
                  <a:cubicBezTo>
                    <a:pt x="2914" y="1415"/>
                    <a:pt x="2793" y="812"/>
                    <a:pt x="2392" y="412"/>
                  </a:cubicBezTo>
                  <a:cubicBezTo>
                    <a:pt x="2124" y="143"/>
                    <a:pt x="1766" y="1"/>
                    <a:pt x="14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6" name="Google Shape;12886;p18"/>
            <p:cNvSpPr/>
            <p:nvPr/>
          </p:nvSpPr>
          <p:spPr>
            <a:xfrm>
              <a:off x="2339550" y="3382650"/>
              <a:ext cx="32375" cy="31150"/>
            </a:xfrm>
            <a:custGeom>
              <a:avLst/>
              <a:gdLst/>
              <a:ahLst/>
              <a:cxnLst/>
              <a:rect l="l" t="t" r="r" b="b"/>
              <a:pathLst>
                <a:path w="1295" h="1246" extrusionOk="0">
                  <a:moveTo>
                    <a:pt x="623" y="0"/>
                  </a:moveTo>
                  <a:cubicBezTo>
                    <a:pt x="543" y="0"/>
                    <a:pt x="462" y="16"/>
                    <a:pt x="386" y="47"/>
                  </a:cubicBezTo>
                  <a:cubicBezTo>
                    <a:pt x="153" y="145"/>
                    <a:pt x="1" y="372"/>
                    <a:pt x="1" y="623"/>
                  </a:cubicBezTo>
                  <a:cubicBezTo>
                    <a:pt x="1" y="967"/>
                    <a:pt x="279" y="1245"/>
                    <a:pt x="623" y="1245"/>
                  </a:cubicBezTo>
                  <a:cubicBezTo>
                    <a:pt x="876" y="1245"/>
                    <a:pt x="1103" y="1094"/>
                    <a:pt x="1199" y="862"/>
                  </a:cubicBezTo>
                  <a:cubicBezTo>
                    <a:pt x="1295" y="629"/>
                    <a:pt x="1242" y="362"/>
                    <a:pt x="1063" y="183"/>
                  </a:cubicBezTo>
                  <a:cubicBezTo>
                    <a:pt x="945" y="64"/>
                    <a:pt x="785" y="0"/>
                    <a:pt x="62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7" name="Google Shape;12887;p18"/>
            <p:cNvSpPr/>
            <p:nvPr/>
          </p:nvSpPr>
          <p:spPr>
            <a:xfrm>
              <a:off x="1408075" y="3583625"/>
              <a:ext cx="108075" cy="104000"/>
            </a:xfrm>
            <a:custGeom>
              <a:avLst/>
              <a:gdLst/>
              <a:ahLst/>
              <a:cxnLst/>
              <a:rect l="l" t="t" r="r" b="b"/>
              <a:pathLst>
                <a:path w="4323" h="4160" extrusionOk="0">
                  <a:moveTo>
                    <a:pt x="2080" y="0"/>
                  </a:moveTo>
                  <a:cubicBezTo>
                    <a:pt x="1812" y="0"/>
                    <a:pt x="1542" y="52"/>
                    <a:pt x="1284" y="159"/>
                  </a:cubicBezTo>
                  <a:cubicBezTo>
                    <a:pt x="507" y="481"/>
                    <a:pt x="1" y="1239"/>
                    <a:pt x="1" y="2080"/>
                  </a:cubicBezTo>
                  <a:cubicBezTo>
                    <a:pt x="1" y="3227"/>
                    <a:pt x="931" y="4159"/>
                    <a:pt x="2080" y="4159"/>
                  </a:cubicBezTo>
                  <a:cubicBezTo>
                    <a:pt x="2921" y="4159"/>
                    <a:pt x="3679" y="3653"/>
                    <a:pt x="4000" y="2875"/>
                  </a:cubicBezTo>
                  <a:cubicBezTo>
                    <a:pt x="4322" y="2098"/>
                    <a:pt x="4145" y="1204"/>
                    <a:pt x="3550" y="609"/>
                  </a:cubicBezTo>
                  <a:cubicBezTo>
                    <a:pt x="3153" y="212"/>
                    <a:pt x="2621" y="0"/>
                    <a:pt x="208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8" name="Google Shape;12888;p18"/>
            <p:cNvSpPr/>
            <p:nvPr/>
          </p:nvSpPr>
          <p:spPr>
            <a:xfrm>
              <a:off x="1456175" y="3479925"/>
              <a:ext cx="18225" cy="15600"/>
            </a:xfrm>
            <a:custGeom>
              <a:avLst/>
              <a:gdLst/>
              <a:ahLst/>
              <a:cxnLst/>
              <a:rect l="l" t="t" r="r" b="b"/>
              <a:pathLst>
                <a:path w="729" h="624" extrusionOk="0">
                  <a:moveTo>
                    <a:pt x="314" y="1"/>
                  </a:moveTo>
                  <a:cubicBezTo>
                    <a:pt x="154" y="1"/>
                    <a:pt x="1" y="125"/>
                    <a:pt x="1" y="312"/>
                  </a:cubicBezTo>
                  <a:cubicBezTo>
                    <a:pt x="1" y="485"/>
                    <a:pt x="139" y="623"/>
                    <a:pt x="312" y="623"/>
                  </a:cubicBezTo>
                  <a:cubicBezTo>
                    <a:pt x="588" y="623"/>
                    <a:pt x="728" y="288"/>
                    <a:pt x="531" y="93"/>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89" name="Google Shape;12889;p18"/>
            <p:cNvSpPr/>
            <p:nvPr/>
          </p:nvSpPr>
          <p:spPr>
            <a:xfrm>
              <a:off x="1292725" y="3596675"/>
              <a:ext cx="27300" cy="23375"/>
            </a:xfrm>
            <a:custGeom>
              <a:avLst/>
              <a:gdLst/>
              <a:ahLst/>
              <a:cxnLst/>
              <a:rect l="l" t="t" r="r" b="b"/>
              <a:pathLst>
                <a:path w="1092" h="935" extrusionOk="0">
                  <a:moveTo>
                    <a:pt x="471" y="0"/>
                  </a:moveTo>
                  <a:cubicBezTo>
                    <a:pt x="231" y="0"/>
                    <a:pt x="0" y="187"/>
                    <a:pt x="0" y="469"/>
                  </a:cubicBezTo>
                  <a:cubicBezTo>
                    <a:pt x="0" y="726"/>
                    <a:pt x="209" y="935"/>
                    <a:pt x="468" y="935"/>
                  </a:cubicBezTo>
                  <a:cubicBezTo>
                    <a:pt x="884" y="935"/>
                    <a:pt x="1092" y="431"/>
                    <a:pt x="797" y="138"/>
                  </a:cubicBezTo>
                  <a:cubicBezTo>
                    <a:pt x="702" y="43"/>
                    <a:pt x="586" y="0"/>
                    <a:pt x="47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0" name="Google Shape;12890;p18"/>
            <p:cNvSpPr/>
            <p:nvPr/>
          </p:nvSpPr>
          <p:spPr>
            <a:xfrm>
              <a:off x="708975" y="3514975"/>
              <a:ext cx="64775" cy="62325"/>
            </a:xfrm>
            <a:custGeom>
              <a:avLst/>
              <a:gdLst/>
              <a:ahLst/>
              <a:cxnLst/>
              <a:rect l="l" t="t" r="r" b="b"/>
              <a:pathLst>
                <a:path w="2591" h="2493" extrusionOk="0">
                  <a:moveTo>
                    <a:pt x="1247" y="1"/>
                  </a:moveTo>
                  <a:cubicBezTo>
                    <a:pt x="1086" y="1"/>
                    <a:pt x="924" y="32"/>
                    <a:pt x="770" y="96"/>
                  </a:cubicBezTo>
                  <a:cubicBezTo>
                    <a:pt x="304" y="289"/>
                    <a:pt x="1" y="743"/>
                    <a:pt x="1" y="1246"/>
                  </a:cubicBezTo>
                  <a:cubicBezTo>
                    <a:pt x="1" y="1934"/>
                    <a:pt x="558" y="2492"/>
                    <a:pt x="1247" y="2492"/>
                  </a:cubicBezTo>
                  <a:cubicBezTo>
                    <a:pt x="1750" y="2492"/>
                    <a:pt x="2204" y="2188"/>
                    <a:pt x="2397" y="1723"/>
                  </a:cubicBezTo>
                  <a:cubicBezTo>
                    <a:pt x="2590" y="1257"/>
                    <a:pt x="2484" y="722"/>
                    <a:pt x="2127" y="365"/>
                  </a:cubicBezTo>
                  <a:cubicBezTo>
                    <a:pt x="1889" y="127"/>
                    <a:pt x="1571" y="1"/>
                    <a:pt x="1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1" name="Google Shape;12891;p18"/>
            <p:cNvSpPr/>
            <p:nvPr/>
          </p:nvSpPr>
          <p:spPr>
            <a:xfrm>
              <a:off x="767375" y="3939150"/>
              <a:ext cx="40450" cy="38925"/>
            </a:xfrm>
            <a:custGeom>
              <a:avLst/>
              <a:gdLst/>
              <a:ahLst/>
              <a:cxnLst/>
              <a:rect l="l" t="t" r="r" b="b"/>
              <a:pathLst>
                <a:path w="1618" h="1557" extrusionOk="0">
                  <a:moveTo>
                    <a:pt x="779" y="0"/>
                  </a:moveTo>
                  <a:cubicBezTo>
                    <a:pt x="679" y="0"/>
                    <a:pt x="578" y="20"/>
                    <a:pt x="481" y="60"/>
                  </a:cubicBezTo>
                  <a:cubicBezTo>
                    <a:pt x="190" y="180"/>
                    <a:pt x="0" y="464"/>
                    <a:pt x="0" y="778"/>
                  </a:cubicBezTo>
                  <a:cubicBezTo>
                    <a:pt x="0" y="1208"/>
                    <a:pt x="349" y="1557"/>
                    <a:pt x="779" y="1557"/>
                  </a:cubicBezTo>
                  <a:cubicBezTo>
                    <a:pt x="1093" y="1557"/>
                    <a:pt x="1377" y="1367"/>
                    <a:pt x="1497" y="1077"/>
                  </a:cubicBezTo>
                  <a:cubicBezTo>
                    <a:pt x="1618" y="786"/>
                    <a:pt x="1552" y="450"/>
                    <a:pt x="1329" y="228"/>
                  </a:cubicBezTo>
                  <a:cubicBezTo>
                    <a:pt x="1180" y="79"/>
                    <a:pt x="981"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2" name="Google Shape;12892;p18"/>
            <p:cNvSpPr/>
            <p:nvPr/>
          </p:nvSpPr>
          <p:spPr>
            <a:xfrm>
              <a:off x="343175" y="3853525"/>
              <a:ext cx="62300" cy="62300"/>
            </a:xfrm>
            <a:custGeom>
              <a:avLst/>
              <a:gdLst/>
              <a:ahLst/>
              <a:cxnLst/>
              <a:rect l="l" t="t" r="r" b="b"/>
              <a:pathLst>
                <a:path w="2492" h="2492" extrusionOk="0">
                  <a:moveTo>
                    <a:pt x="1247" y="0"/>
                  </a:moveTo>
                  <a:cubicBezTo>
                    <a:pt x="558" y="0"/>
                    <a:pt x="1" y="558"/>
                    <a:pt x="1" y="1247"/>
                  </a:cubicBezTo>
                  <a:cubicBezTo>
                    <a:pt x="1" y="1933"/>
                    <a:pt x="558" y="2491"/>
                    <a:pt x="1247" y="2491"/>
                  </a:cubicBezTo>
                  <a:cubicBezTo>
                    <a:pt x="1933" y="2491"/>
                    <a:pt x="2491" y="1933"/>
                    <a:pt x="2491" y="1247"/>
                  </a:cubicBezTo>
                  <a:cubicBezTo>
                    <a:pt x="2491" y="558"/>
                    <a:pt x="1933" y="0"/>
                    <a:pt x="124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3" name="Google Shape;12893;p18"/>
            <p:cNvSpPr/>
            <p:nvPr/>
          </p:nvSpPr>
          <p:spPr>
            <a:xfrm>
              <a:off x="323700" y="3666725"/>
              <a:ext cx="40500" cy="38950"/>
            </a:xfrm>
            <a:custGeom>
              <a:avLst/>
              <a:gdLst/>
              <a:ahLst/>
              <a:cxnLst/>
              <a:rect l="l" t="t" r="r" b="b"/>
              <a:pathLst>
                <a:path w="1620" h="1558" extrusionOk="0">
                  <a:moveTo>
                    <a:pt x="778" y="1"/>
                  </a:moveTo>
                  <a:cubicBezTo>
                    <a:pt x="679" y="1"/>
                    <a:pt x="578" y="20"/>
                    <a:pt x="482" y="59"/>
                  </a:cubicBezTo>
                  <a:cubicBezTo>
                    <a:pt x="192" y="181"/>
                    <a:pt x="1" y="464"/>
                    <a:pt x="1" y="779"/>
                  </a:cubicBezTo>
                  <a:cubicBezTo>
                    <a:pt x="1" y="1209"/>
                    <a:pt x="350" y="1558"/>
                    <a:pt x="780" y="1558"/>
                  </a:cubicBezTo>
                  <a:cubicBezTo>
                    <a:pt x="1095" y="1558"/>
                    <a:pt x="1379" y="1369"/>
                    <a:pt x="1499" y="1077"/>
                  </a:cubicBezTo>
                  <a:cubicBezTo>
                    <a:pt x="1620" y="787"/>
                    <a:pt x="1554" y="452"/>
                    <a:pt x="1330" y="229"/>
                  </a:cubicBezTo>
                  <a:cubicBezTo>
                    <a:pt x="1180" y="80"/>
                    <a:pt x="981" y="1"/>
                    <a:pt x="77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4" name="Google Shape;12894;p18"/>
            <p:cNvSpPr/>
            <p:nvPr/>
          </p:nvSpPr>
          <p:spPr>
            <a:xfrm>
              <a:off x="238075" y="3974125"/>
              <a:ext cx="27350" cy="23425"/>
            </a:xfrm>
            <a:custGeom>
              <a:avLst/>
              <a:gdLst/>
              <a:ahLst/>
              <a:cxnLst/>
              <a:rect l="l" t="t" r="r" b="b"/>
              <a:pathLst>
                <a:path w="1094" h="937" extrusionOk="0">
                  <a:moveTo>
                    <a:pt x="472" y="0"/>
                  </a:moveTo>
                  <a:cubicBezTo>
                    <a:pt x="231" y="0"/>
                    <a:pt x="1" y="187"/>
                    <a:pt x="2" y="469"/>
                  </a:cubicBezTo>
                  <a:cubicBezTo>
                    <a:pt x="2" y="727"/>
                    <a:pt x="211" y="936"/>
                    <a:pt x="469" y="936"/>
                  </a:cubicBezTo>
                  <a:cubicBezTo>
                    <a:pt x="886" y="935"/>
                    <a:pt x="1093" y="431"/>
                    <a:pt x="799" y="138"/>
                  </a:cubicBezTo>
                  <a:cubicBezTo>
                    <a:pt x="703" y="43"/>
                    <a:pt x="586" y="0"/>
                    <a:pt x="4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5" name="Google Shape;12895;p18"/>
            <p:cNvSpPr/>
            <p:nvPr/>
          </p:nvSpPr>
          <p:spPr>
            <a:xfrm>
              <a:off x="1417250" y="3931350"/>
              <a:ext cx="18225" cy="15625"/>
            </a:xfrm>
            <a:custGeom>
              <a:avLst/>
              <a:gdLst/>
              <a:ahLst/>
              <a:cxnLst/>
              <a:rect l="l" t="t" r="r" b="b"/>
              <a:pathLst>
                <a:path w="729" h="625" extrusionOk="0">
                  <a:moveTo>
                    <a:pt x="314" y="1"/>
                  </a:moveTo>
                  <a:cubicBezTo>
                    <a:pt x="154" y="1"/>
                    <a:pt x="1" y="125"/>
                    <a:pt x="1" y="313"/>
                  </a:cubicBezTo>
                  <a:cubicBezTo>
                    <a:pt x="1" y="484"/>
                    <a:pt x="140" y="624"/>
                    <a:pt x="312" y="624"/>
                  </a:cubicBezTo>
                  <a:cubicBezTo>
                    <a:pt x="590" y="624"/>
                    <a:pt x="728" y="289"/>
                    <a:pt x="533" y="92"/>
                  </a:cubicBezTo>
                  <a:cubicBezTo>
                    <a:pt x="469" y="29"/>
                    <a:pt x="391"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6" name="Google Shape;12896;p18"/>
            <p:cNvSpPr/>
            <p:nvPr/>
          </p:nvSpPr>
          <p:spPr>
            <a:xfrm>
              <a:off x="1724700" y="4188175"/>
              <a:ext cx="18200" cy="15625"/>
            </a:xfrm>
            <a:custGeom>
              <a:avLst/>
              <a:gdLst/>
              <a:ahLst/>
              <a:cxnLst/>
              <a:rect l="l" t="t" r="r" b="b"/>
              <a:pathLst>
                <a:path w="728" h="625" extrusionOk="0">
                  <a:moveTo>
                    <a:pt x="314" y="1"/>
                  </a:moveTo>
                  <a:cubicBezTo>
                    <a:pt x="154" y="1"/>
                    <a:pt x="0" y="125"/>
                    <a:pt x="0" y="313"/>
                  </a:cubicBezTo>
                  <a:cubicBezTo>
                    <a:pt x="0" y="485"/>
                    <a:pt x="139" y="624"/>
                    <a:pt x="312" y="624"/>
                  </a:cubicBezTo>
                  <a:cubicBezTo>
                    <a:pt x="588" y="624"/>
                    <a:pt x="728" y="289"/>
                    <a:pt x="531" y="92"/>
                  </a:cubicBezTo>
                  <a:cubicBezTo>
                    <a:pt x="468" y="29"/>
                    <a:pt x="390" y="1"/>
                    <a:pt x="3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7" name="Google Shape;12897;p18"/>
            <p:cNvSpPr/>
            <p:nvPr/>
          </p:nvSpPr>
          <p:spPr>
            <a:xfrm>
              <a:off x="1923150" y="3623925"/>
              <a:ext cx="40475" cy="38975"/>
            </a:xfrm>
            <a:custGeom>
              <a:avLst/>
              <a:gdLst/>
              <a:ahLst/>
              <a:cxnLst/>
              <a:rect l="l" t="t" r="r" b="b"/>
              <a:pathLst>
                <a:path w="1619" h="1559" extrusionOk="0">
                  <a:moveTo>
                    <a:pt x="779" y="0"/>
                  </a:moveTo>
                  <a:cubicBezTo>
                    <a:pt x="679" y="0"/>
                    <a:pt x="578" y="20"/>
                    <a:pt x="481" y="59"/>
                  </a:cubicBezTo>
                  <a:cubicBezTo>
                    <a:pt x="191" y="180"/>
                    <a:pt x="2" y="464"/>
                    <a:pt x="2" y="779"/>
                  </a:cubicBezTo>
                  <a:cubicBezTo>
                    <a:pt x="0" y="1209"/>
                    <a:pt x="349" y="1558"/>
                    <a:pt x="779" y="1558"/>
                  </a:cubicBezTo>
                  <a:cubicBezTo>
                    <a:pt x="1094" y="1558"/>
                    <a:pt x="1378" y="1367"/>
                    <a:pt x="1499" y="1077"/>
                  </a:cubicBezTo>
                  <a:cubicBezTo>
                    <a:pt x="1619" y="785"/>
                    <a:pt x="1553" y="452"/>
                    <a:pt x="1330" y="228"/>
                  </a:cubicBezTo>
                  <a:cubicBezTo>
                    <a:pt x="1181" y="79"/>
                    <a:pt x="982" y="0"/>
                    <a:pt x="77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8" name="Google Shape;12898;p18"/>
            <p:cNvSpPr/>
            <p:nvPr/>
          </p:nvSpPr>
          <p:spPr>
            <a:xfrm>
              <a:off x="1612425" y="4592100"/>
              <a:ext cx="6600" cy="5675"/>
            </a:xfrm>
            <a:custGeom>
              <a:avLst/>
              <a:gdLst/>
              <a:ahLst/>
              <a:cxnLst/>
              <a:rect l="l" t="t" r="r" b="b"/>
              <a:pathLst>
                <a:path w="264" h="227" extrusionOk="0">
                  <a:moveTo>
                    <a:pt x="114" y="0"/>
                  </a:moveTo>
                  <a:cubicBezTo>
                    <a:pt x="56" y="0"/>
                    <a:pt x="0" y="46"/>
                    <a:pt x="0" y="114"/>
                  </a:cubicBezTo>
                  <a:cubicBezTo>
                    <a:pt x="0" y="176"/>
                    <a:pt x="50" y="227"/>
                    <a:pt x="113" y="227"/>
                  </a:cubicBezTo>
                  <a:cubicBezTo>
                    <a:pt x="212" y="227"/>
                    <a:pt x="263" y="105"/>
                    <a:pt x="193" y="33"/>
                  </a:cubicBezTo>
                  <a:cubicBezTo>
                    <a:pt x="170" y="10"/>
                    <a:pt x="142" y="0"/>
                    <a:pt x="11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899" name="Google Shape;12899;p18"/>
            <p:cNvSpPr/>
            <p:nvPr/>
          </p:nvSpPr>
          <p:spPr>
            <a:xfrm>
              <a:off x="1324250" y="4674600"/>
              <a:ext cx="6650" cy="5650"/>
            </a:xfrm>
            <a:custGeom>
              <a:avLst/>
              <a:gdLst/>
              <a:ahLst/>
              <a:cxnLst/>
              <a:rect l="l" t="t" r="r" b="b"/>
              <a:pathLst>
                <a:path w="266" h="226" extrusionOk="0">
                  <a:moveTo>
                    <a:pt x="115" y="1"/>
                  </a:moveTo>
                  <a:cubicBezTo>
                    <a:pt x="57" y="1"/>
                    <a:pt x="1" y="46"/>
                    <a:pt x="1" y="115"/>
                  </a:cubicBezTo>
                  <a:cubicBezTo>
                    <a:pt x="2" y="176"/>
                    <a:pt x="52" y="226"/>
                    <a:pt x="113" y="226"/>
                  </a:cubicBezTo>
                  <a:cubicBezTo>
                    <a:pt x="214" y="226"/>
                    <a:pt x="265" y="104"/>
                    <a:pt x="193" y="34"/>
                  </a:cubicBezTo>
                  <a:cubicBezTo>
                    <a:pt x="170" y="11"/>
                    <a:pt x="142" y="1"/>
                    <a:pt x="11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0" name="Google Shape;12900;p18"/>
            <p:cNvSpPr/>
            <p:nvPr/>
          </p:nvSpPr>
          <p:spPr>
            <a:xfrm>
              <a:off x="1962100" y="4316550"/>
              <a:ext cx="19650" cy="16850"/>
            </a:xfrm>
            <a:custGeom>
              <a:avLst/>
              <a:gdLst/>
              <a:ahLst/>
              <a:cxnLst/>
              <a:rect l="l" t="t" r="r" b="b"/>
              <a:pathLst>
                <a:path w="786" h="674" extrusionOk="0">
                  <a:moveTo>
                    <a:pt x="338" y="1"/>
                  </a:moveTo>
                  <a:cubicBezTo>
                    <a:pt x="166" y="1"/>
                    <a:pt x="1" y="134"/>
                    <a:pt x="1" y="337"/>
                  </a:cubicBezTo>
                  <a:cubicBezTo>
                    <a:pt x="1" y="523"/>
                    <a:pt x="151" y="673"/>
                    <a:pt x="336" y="673"/>
                  </a:cubicBezTo>
                  <a:cubicBezTo>
                    <a:pt x="635" y="673"/>
                    <a:pt x="785" y="311"/>
                    <a:pt x="573" y="99"/>
                  </a:cubicBezTo>
                  <a:cubicBezTo>
                    <a:pt x="505" y="31"/>
                    <a:pt x="421" y="1"/>
                    <a:pt x="33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1" name="Google Shape;12901;p18"/>
            <p:cNvSpPr/>
            <p:nvPr/>
          </p:nvSpPr>
          <p:spPr>
            <a:xfrm>
              <a:off x="1875375" y="4334725"/>
              <a:ext cx="6600" cy="5700"/>
            </a:xfrm>
            <a:custGeom>
              <a:avLst/>
              <a:gdLst/>
              <a:ahLst/>
              <a:cxnLst/>
              <a:rect l="l" t="t" r="r" b="b"/>
              <a:pathLst>
                <a:path w="264" h="228" extrusionOk="0">
                  <a:moveTo>
                    <a:pt x="114" y="1"/>
                  </a:moveTo>
                  <a:cubicBezTo>
                    <a:pt x="56" y="1"/>
                    <a:pt x="1" y="46"/>
                    <a:pt x="1" y="115"/>
                  </a:cubicBezTo>
                  <a:cubicBezTo>
                    <a:pt x="1" y="176"/>
                    <a:pt x="50" y="227"/>
                    <a:pt x="113" y="227"/>
                  </a:cubicBezTo>
                  <a:cubicBezTo>
                    <a:pt x="213" y="227"/>
                    <a:pt x="264" y="106"/>
                    <a:pt x="193" y="34"/>
                  </a:cubicBezTo>
                  <a:cubicBezTo>
                    <a:pt x="170"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2" name="Google Shape;12902;p18"/>
            <p:cNvSpPr/>
            <p:nvPr/>
          </p:nvSpPr>
          <p:spPr>
            <a:xfrm>
              <a:off x="2272600" y="4176675"/>
              <a:ext cx="6625" cy="5675"/>
            </a:xfrm>
            <a:custGeom>
              <a:avLst/>
              <a:gdLst/>
              <a:ahLst/>
              <a:cxnLst/>
              <a:rect l="l" t="t" r="r" b="b"/>
              <a:pathLst>
                <a:path w="265" h="227" extrusionOk="0">
                  <a:moveTo>
                    <a:pt x="114" y="1"/>
                  </a:moveTo>
                  <a:cubicBezTo>
                    <a:pt x="56" y="1"/>
                    <a:pt x="0" y="45"/>
                    <a:pt x="0" y="113"/>
                  </a:cubicBezTo>
                  <a:cubicBezTo>
                    <a:pt x="0" y="175"/>
                    <a:pt x="50" y="226"/>
                    <a:pt x="113" y="226"/>
                  </a:cubicBezTo>
                  <a:cubicBezTo>
                    <a:pt x="114" y="226"/>
                    <a:pt x="114" y="226"/>
                    <a:pt x="115" y="226"/>
                  </a:cubicBezTo>
                  <a:cubicBezTo>
                    <a:pt x="214" y="226"/>
                    <a:pt x="265" y="105"/>
                    <a:pt x="194" y="34"/>
                  </a:cubicBezTo>
                  <a:cubicBezTo>
                    <a:pt x="171" y="11"/>
                    <a:pt x="142" y="1"/>
                    <a:pt x="11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3" name="Google Shape;12903;p18"/>
            <p:cNvSpPr/>
            <p:nvPr/>
          </p:nvSpPr>
          <p:spPr>
            <a:xfrm>
              <a:off x="2405475" y="4158500"/>
              <a:ext cx="16350" cy="14025"/>
            </a:xfrm>
            <a:custGeom>
              <a:avLst/>
              <a:gdLst/>
              <a:ahLst/>
              <a:cxnLst/>
              <a:rect l="l" t="t" r="r" b="b"/>
              <a:pathLst>
                <a:path w="654" h="561" extrusionOk="0">
                  <a:moveTo>
                    <a:pt x="283" y="1"/>
                  </a:moveTo>
                  <a:cubicBezTo>
                    <a:pt x="139" y="1"/>
                    <a:pt x="0" y="112"/>
                    <a:pt x="0" y="281"/>
                  </a:cubicBezTo>
                  <a:cubicBezTo>
                    <a:pt x="0" y="436"/>
                    <a:pt x="126" y="561"/>
                    <a:pt x="281" y="561"/>
                  </a:cubicBezTo>
                  <a:cubicBezTo>
                    <a:pt x="529" y="561"/>
                    <a:pt x="654" y="259"/>
                    <a:pt x="478" y="83"/>
                  </a:cubicBezTo>
                  <a:cubicBezTo>
                    <a:pt x="421" y="26"/>
                    <a:pt x="351" y="1"/>
                    <a:pt x="28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4" name="Google Shape;12904;p18"/>
            <p:cNvSpPr/>
            <p:nvPr/>
          </p:nvSpPr>
          <p:spPr>
            <a:xfrm>
              <a:off x="2338350" y="4287175"/>
              <a:ext cx="13100" cy="11250"/>
            </a:xfrm>
            <a:custGeom>
              <a:avLst/>
              <a:gdLst/>
              <a:ahLst/>
              <a:cxnLst/>
              <a:rect l="l" t="t" r="r" b="b"/>
              <a:pathLst>
                <a:path w="524" h="450" extrusionOk="0">
                  <a:moveTo>
                    <a:pt x="225" y="1"/>
                  </a:moveTo>
                  <a:cubicBezTo>
                    <a:pt x="111" y="1"/>
                    <a:pt x="1" y="90"/>
                    <a:pt x="1" y="225"/>
                  </a:cubicBezTo>
                  <a:cubicBezTo>
                    <a:pt x="1" y="348"/>
                    <a:pt x="100" y="449"/>
                    <a:pt x="225" y="449"/>
                  </a:cubicBezTo>
                  <a:cubicBezTo>
                    <a:pt x="423" y="449"/>
                    <a:pt x="524" y="209"/>
                    <a:pt x="383" y="67"/>
                  </a:cubicBezTo>
                  <a:cubicBezTo>
                    <a:pt x="337" y="21"/>
                    <a:pt x="280" y="1"/>
                    <a:pt x="2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5" name="Google Shape;12905;p18"/>
            <p:cNvSpPr/>
            <p:nvPr/>
          </p:nvSpPr>
          <p:spPr>
            <a:xfrm>
              <a:off x="2136900" y="4291400"/>
              <a:ext cx="22425" cy="22425"/>
            </a:xfrm>
            <a:custGeom>
              <a:avLst/>
              <a:gdLst/>
              <a:ahLst/>
              <a:cxnLst/>
              <a:rect l="l" t="t" r="r" b="b"/>
              <a:pathLst>
                <a:path w="897" h="897" extrusionOk="0">
                  <a:moveTo>
                    <a:pt x="449" y="0"/>
                  </a:moveTo>
                  <a:cubicBezTo>
                    <a:pt x="202" y="0"/>
                    <a:pt x="1" y="200"/>
                    <a:pt x="1" y="448"/>
                  </a:cubicBezTo>
                  <a:cubicBezTo>
                    <a:pt x="1" y="695"/>
                    <a:pt x="202" y="896"/>
                    <a:pt x="449" y="896"/>
                  </a:cubicBezTo>
                  <a:cubicBezTo>
                    <a:pt x="697" y="896"/>
                    <a:pt x="897" y="695"/>
                    <a:pt x="897" y="448"/>
                  </a:cubicBezTo>
                  <a:cubicBezTo>
                    <a:pt x="897" y="200"/>
                    <a:pt x="697" y="0"/>
                    <a:pt x="4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6" name="Google Shape;12906;p18"/>
            <p:cNvSpPr/>
            <p:nvPr/>
          </p:nvSpPr>
          <p:spPr>
            <a:xfrm>
              <a:off x="2078175" y="4273200"/>
              <a:ext cx="13100" cy="11225"/>
            </a:xfrm>
            <a:custGeom>
              <a:avLst/>
              <a:gdLst/>
              <a:ahLst/>
              <a:cxnLst/>
              <a:rect l="l" t="t" r="r" b="b"/>
              <a:pathLst>
                <a:path w="524" h="449" extrusionOk="0">
                  <a:moveTo>
                    <a:pt x="226" y="1"/>
                  </a:moveTo>
                  <a:cubicBezTo>
                    <a:pt x="111" y="1"/>
                    <a:pt x="1" y="90"/>
                    <a:pt x="1" y="225"/>
                  </a:cubicBezTo>
                  <a:cubicBezTo>
                    <a:pt x="1" y="348"/>
                    <a:pt x="101" y="449"/>
                    <a:pt x="225" y="449"/>
                  </a:cubicBezTo>
                  <a:cubicBezTo>
                    <a:pt x="424" y="449"/>
                    <a:pt x="524" y="208"/>
                    <a:pt x="382" y="67"/>
                  </a:cubicBezTo>
                  <a:cubicBezTo>
                    <a:pt x="337" y="21"/>
                    <a:pt x="281" y="1"/>
                    <a:pt x="2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7" name="Google Shape;12907;p18"/>
            <p:cNvSpPr/>
            <p:nvPr/>
          </p:nvSpPr>
          <p:spPr>
            <a:xfrm>
              <a:off x="2118725" y="4124925"/>
              <a:ext cx="30800" cy="30800"/>
            </a:xfrm>
            <a:custGeom>
              <a:avLst/>
              <a:gdLst/>
              <a:ahLst/>
              <a:cxnLst/>
              <a:rect l="l" t="t" r="r" b="b"/>
              <a:pathLst>
                <a:path w="1232" h="1232" extrusionOk="0">
                  <a:moveTo>
                    <a:pt x="617" y="1"/>
                  </a:moveTo>
                  <a:cubicBezTo>
                    <a:pt x="277" y="1"/>
                    <a:pt x="0" y="278"/>
                    <a:pt x="0" y="617"/>
                  </a:cubicBezTo>
                  <a:cubicBezTo>
                    <a:pt x="0" y="957"/>
                    <a:pt x="277" y="1232"/>
                    <a:pt x="617" y="1232"/>
                  </a:cubicBezTo>
                  <a:cubicBezTo>
                    <a:pt x="956" y="1232"/>
                    <a:pt x="1231" y="957"/>
                    <a:pt x="1231" y="617"/>
                  </a:cubicBezTo>
                  <a:cubicBezTo>
                    <a:pt x="1231" y="278"/>
                    <a:pt x="956" y="1"/>
                    <a:pt x="61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8" name="Google Shape;12908;p18"/>
            <p:cNvSpPr/>
            <p:nvPr/>
          </p:nvSpPr>
          <p:spPr>
            <a:xfrm>
              <a:off x="3079175" y="5008700"/>
              <a:ext cx="79825" cy="72000"/>
            </a:xfrm>
            <a:custGeom>
              <a:avLst/>
              <a:gdLst/>
              <a:ahLst/>
              <a:cxnLst/>
              <a:rect l="l" t="t" r="r" b="b"/>
              <a:pathLst>
                <a:path w="3193" h="2880" extrusionOk="0">
                  <a:moveTo>
                    <a:pt x="1640" y="0"/>
                  </a:moveTo>
                  <a:cubicBezTo>
                    <a:pt x="1082" y="0"/>
                    <a:pt x="572" y="323"/>
                    <a:pt x="335" y="834"/>
                  </a:cubicBezTo>
                  <a:cubicBezTo>
                    <a:pt x="0" y="1556"/>
                    <a:pt x="313" y="2411"/>
                    <a:pt x="1034" y="2746"/>
                  </a:cubicBezTo>
                  <a:cubicBezTo>
                    <a:pt x="1228" y="2836"/>
                    <a:pt x="1435" y="2880"/>
                    <a:pt x="1640" y="2880"/>
                  </a:cubicBezTo>
                  <a:cubicBezTo>
                    <a:pt x="1995" y="2880"/>
                    <a:pt x="2344" y="2749"/>
                    <a:pt x="2616" y="2500"/>
                  </a:cubicBezTo>
                  <a:cubicBezTo>
                    <a:pt x="3044" y="2106"/>
                    <a:pt x="3193" y="1493"/>
                    <a:pt x="2993" y="946"/>
                  </a:cubicBezTo>
                  <a:cubicBezTo>
                    <a:pt x="2793" y="398"/>
                    <a:pt x="2283" y="26"/>
                    <a:pt x="1700" y="2"/>
                  </a:cubicBezTo>
                  <a:cubicBezTo>
                    <a:pt x="1680" y="1"/>
                    <a:pt x="1660" y="0"/>
                    <a:pt x="164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09" name="Google Shape;12909;p18"/>
            <p:cNvSpPr/>
            <p:nvPr/>
          </p:nvSpPr>
          <p:spPr>
            <a:xfrm>
              <a:off x="2797125" y="5036075"/>
              <a:ext cx="46100" cy="41550"/>
            </a:xfrm>
            <a:custGeom>
              <a:avLst/>
              <a:gdLst/>
              <a:ahLst/>
              <a:cxnLst/>
              <a:rect l="l" t="t" r="r" b="b"/>
              <a:pathLst>
                <a:path w="1844" h="1662" extrusionOk="0">
                  <a:moveTo>
                    <a:pt x="948" y="0"/>
                  </a:moveTo>
                  <a:cubicBezTo>
                    <a:pt x="626" y="0"/>
                    <a:pt x="331" y="187"/>
                    <a:pt x="194" y="480"/>
                  </a:cubicBezTo>
                  <a:cubicBezTo>
                    <a:pt x="0" y="897"/>
                    <a:pt x="181" y="1391"/>
                    <a:pt x="597" y="1585"/>
                  </a:cubicBezTo>
                  <a:cubicBezTo>
                    <a:pt x="709" y="1637"/>
                    <a:pt x="828" y="1662"/>
                    <a:pt x="946" y="1662"/>
                  </a:cubicBezTo>
                  <a:cubicBezTo>
                    <a:pt x="1151" y="1662"/>
                    <a:pt x="1353" y="1586"/>
                    <a:pt x="1509" y="1442"/>
                  </a:cubicBezTo>
                  <a:cubicBezTo>
                    <a:pt x="1757" y="1215"/>
                    <a:pt x="1843" y="861"/>
                    <a:pt x="1727" y="545"/>
                  </a:cubicBezTo>
                  <a:cubicBezTo>
                    <a:pt x="1612" y="229"/>
                    <a:pt x="1317" y="14"/>
                    <a:pt x="982" y="1"/>
                  </a:cubicBezTo>
                  <a:cubicBezTo>
                    <a:pt x="971" y="0"/>
                    <a:pt x="959" y="0"/>
                    <a:pt x="94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0" name="Google Shape;12910;p18"/>
            <p:cNvSpPr/>
            <p:nvPr/>
          </p:nvSpPr>
          <p:spPr>
            <a:xfrm>
              <a:off x="2958550" y="4955800"/>
              <a:ext cx="26650" cy="22900"/>
            </a:xfrm>
            <a:custGeom>
              <a:avLst/>
              <a:gdLst/>
              <a:ahLst/>
              <a:cxnLst/>
              <a:rect l="l" t="t" r="r" b="b"/>
              <a:pathLst>
                <a:path w="1066" h="916" extrusionOk="0">
                  <a:moveTo>
                    <a:pt x="521" y="1"/>
                  </a:moveTo>
                  <a:cubicBezTo>
                    <a:pt x="356" y="1"/>
                    <a:pt x="190" y="88"/>
                    <a:pt x="107" y="266"/>
                  </a:cubicBezTo>
                  <a:cubicBezTo>
                    <a:pt x="0" y="494"/>
                    <a:pt x="100" y="765"/>
                    <a:pt x="330" y="872"/>
                  </a:cubicBezTo>
                  <a:cubicBezTo>
                    <a:pt x="394" y="902"/>
                    <a:pt x="460" y="915"/>
                    <a:pt x="523" y="915"/>
                  </a:cubicBezTo>
                  <a:cubicBezTo>
                    <a:pt x="819" y="915"/>
                    <a:pt x="1066" y="615"/>
                    <a:pt x="950" y="300"/>
                  </a:cubicBezTo>
                  <a:cubicBezTo>
                    <a:pt x="878" y="102"/>
                    <a:pt x="700" y="1"/>
                    <a:pt x="52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1" name="Google Shape;12911;p18"/>
            <p:cNvSpPr/>
            <p:nvPr/>
          </p:nvSpPr>
          <p:spPr>
            <a:xfrm>
              <a:off x="2821425" y="4925750"/>
              <a:ext cx="26650" cy="22875"/>
            </a:xfrm>
            <a:custGeom>
              <a:avLst/>
              <a:gdLst/>
              <a:ahLst/>
              <a:cxnLst/>
              <a:rect l="l" t="t" r="r" b="b"/>
              <a:pathLst>
                <a:path w="1066" h="915" extrusionOk="0">
                  <a:moveTo>
                    <a:pt x="520" y="0"/>
                  </a:moveTo>
                  <a:cubicBezTo>
                    <a:pt x="355" y="0"/>
                    <a:pt x="190" y="87"/>
                    <a:pt x="108" y="264"/>
                  </a:cubicBezTo>
                  <a:cubicBezTo>
                    <a:pt x="1" y="494"/>
                    <a:pt x="100" y="764"/>
                    <a:pt x="329" y="871"/>
                  </a:cubicBezTo>
                  <a:cubicBezTo>
                    <a:pt x="394" y="901"/>
                    <a:pt x="459" y="915"/>
                    <a:pt x="523" y="915"/>
                  </a:cubicBezTo>
                  <a:cubicBezTo>
                    <a:pt x="820" y="915"/>
                    <a:pt x="1066" y="615"/>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2" name="Google Shape;12912;p18"/>
            <p:cNvSpPr/>
            <p:nvPr/>
          </p:nvSpPr>
          <p:spPr>
            <a:xfrm>
              <a:off x="2871450" y="5204375"/>
              <a:ext cx="67550" cy="60925"/>
            </a:xfrm>
            <a:custGeom>
              <a:avLst/>
              <a:gdLst/>
              <a:ahLst/>
              <a:cxnLst/>
              <a:rect l="l" t="t" r="r" b="b"/>
              <a:pathLst>
                <a:path w="2702" h="2437" extrusionOk="0">
                  <a:moveTo>
                    <a:pt x="1390" y="0"/>
                  </a:moveTo>
                  <a:cubicBezTo>
                    <a:pt x="917" y="0"/>
                    <a:pt x="484" y="274"/>
                    <a:pt x="283" y="706"/>
                  </a:cubicBezTo>
                  <a:cubicBezTo>
                    <a:pt x="0" y="1316"/>
                    <a:pt x="265" y="2041"/>
                    <a:pt x="875" y="2323"/>
                  </a:cubicBezTo>
                  <a:cubicBezTo>
                    <a:pt x="1039" y="2399"/>
                    <a:pt x="1214" y="2436"/>
                    <a:pt x="1388" y="2436"/>
                  </a:cubicBezTo>
                  <a:cubicBezTo>
                    <a:pt x="1687" y="2436"/>
                    <a:pt x="1984" y="2326"/>
                    <a:pt x="2213" y="2116"/>
                  </a:cubicBezTo>
                  <a:cubicBezTo>
                    <a:pt x="2575" y="1782"/>
                    <a:pt x="2701" y="1262"/>
                    <a:pt x="2532" y="801"/>
                  </a:cubicBezTo>
                  <a:cubicBezTo>
                    <a:pt x="2362" y="338"/>
                    <a:pt x="1932" y="22"/>
                    <a:pt x="1439" y="1"/>
                  </a:cubicBezTo>
                  <a:cubicBezTo>
                    <a:pt x="1423" y="0"/>
                    <a:pt x="1406" y="0"/>
                    <a:pt x="139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3" name="Google Shape;12913;p18"/>
            <p:cNvSpPr/>
            <p:nvPr/>
          </p:nvSpPr>
          <p:spPr>
            <a:xfrm>
              <a:off x="3297875" y="4763125"/>
              <a:ext cx="35500" cy="30525"/>
            </a:xfrm>
            <a:custGeom>
              <a:avLst/>
              <a:gdLst/>
              <a:ahLst/>
              <a:cxnLst/>
              <a:rect l="l" t="t" r="r" b="b"/>
              <a:pathLst>
                <a:path w="1420" h="1221" extrusionOk="0">
                  <a:moveTo>
                    <a:pt x="696" y="0"/>
                  </a:moveTo>
                  <a:cubicBezTo>
                    <a:pt x="458" y="0"/>
                    <a:pt x="240" y="137"/>
                    <a:pt x="141" y="354"/>
                  </a:cubicBezTo>
                  <a:cubicBezTo>
                    <a:pt x="0" y="659"/>
                    <a:pt x="132" y="1020"/>
                    <a:pt x="437" y="1163"/>
                  </a:cubicBezTo>
                  <a:cubicBezTo>
                    <a:pt x="524" y="1203"/>
                    <a:pt x="611" y="1221"/>
                    <a:pt x="696" y="1221"/>
                  </a:cubicBezTo>
                  <a:cubicBezTo>
                    <a:pt x="1091" y="1221"/>
                    <a:pt x="1419" y="820"/>
                    <a:pt x="1266" y="401"/>
                  </a:cubicBezTo>
                  <a:cubicBezTo>
                    <a:pt x="1180" y="169"/>
                    <a:pt x="965" y="11"/>
                    <a:pt x="718" y="1"/>
                  </a:cubicBezTo>
                  <a:cubicBezTo>
                    <a:pt x="711" y="0"/>
                    <a:pt x="703" y="0"/>
                    <a:pt x="69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4" name="Google Shape;12914;p18"/>
            <p:cNvSpPr/>
            <p:nvPr/>
          </p:nvSpPr>
          <p:spPr>
            <a:xfrm>
              <a:off x="2554900" y="4691150"/>
              <a:ext cx="35500" cy="30525"/>
            </a:xfrm>
            <a:custGeom>
              <a:avLst/>
              <a:gdLst/>
              <a:ahLst/>
              <a:cxnLst/>
              <a:rect l="l" t="t" r="r" b="b"/>
              <a:pathLst>
                <a:path w="1420" h="1221" extrusionOk="0">
                  <a:moveTo>
                    <a:pt x="694" y="1"/>
                  </a:moveTo>
                  <a:cubicBezTo>
                    <a:pt x="458" y="1"/>
                    <a:pt x="242" y="137"/>
                    <a:pt x="142" y="353"/>
                  </a:cubicBezTo>
                  <a:cubicBezTo>
                    <a:pt x="1" y="658"/>
                    <a:pt x="133" y="1020"/>
                    <a:pt x="438" y="1162"/>
                  </a:cubicBezTo>
                  <a:cubicBezTo>
                    <a:pt x="525" y="1202"/>
                    <a:pt x="612" y="1220"/>
                    <a:pt x="697" y="1220"/>
                  </a:cubicBezTo>
                  <a:cubicBezTo>
                    <a:pt x="1093" y="1220"/>
                    <a:pt x="1420" y="820"/>
                    <a:pt x="1266" y="400"/>
                  </a:cubicBezTo>
                  <a:cubicBezTo>
                    <a:pt x="1182" y="168"/>
                    <a:pt x="966" y="10"/>
                    <a:pt x="721" y="1"/>
                  </a:cubicBezTo>
                  <a:cubicBezTo>
                    <a:pt x="712" y="1"/>
                    <a:pt x="703" y="1"/>
                    <a:pt x="6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5" name="Google Shape;12915;p18"/>
            <p:cNvSpPr/>
            <p:nvPr/>
          </p:nvSpPr>
          <p:spPr>
            <a:xfrm>
              <a:off x="3507800" y="5132750"/>
              <a:ext cx="17800" cy="15275"/>
            </a:xfrm>
            <a:custGeom>
              <a:avLst/>
              <a:gdLst/>
              <a:ahLst/>
              <a:cxnLst/>
              <a:rect l="l" t="t" r="r" b="b"/>
              <a:pathLst>
                <a:path w="712" h="611" extrusionOk="0">
                  <a:moveTo>
                    <a:pt x="348" y="1"/>
                  </a:moveTo>
                  <a:cubicBezTo>
                    <a:pt x="237" y="1"/>
                    <a:pt x="127" y="59"/>
                    <a:pt x="73" y="177"/>
                  </a:cubicBezTo>
                  <a:cubicBezTo>
                    <a:pt x="1" y="329"/>
                    <a:pt x="68" y="511"/>
                    <a:pt x="220" y="581"/>
                  </a:cubicBezTo>
                  <a:cubicBezTo>
                    <a:pt x="263" y="601"/>
                    <a:pt x="307" y="611"/>
                    <a:pt x="349" y="611"/>
                  </a:cubicBezTo>
                  <a:cubicBezTo>
                    <a:pt x="547" y="611"/>
                    <a:pt x="712" y="410"/>
                    <a:pt x="635" y="201"/>
                  </a:cubicBezTo>
                  <a:cubicBezTo>
                    <a:pt x="586" y="68"/>
                    <a:pt x="467" y="1"/>
                    <a:pt x="34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6" name="Google Shape;12916;p18"/>
            <p:cNvSpPr/>
            <p:nvPr/>
          </p:nvSpPr>
          <p:spPr>
            <a:xfrm>
              <a:off x="3940975" y="4507625"/>
              <a:ext cx="35500" cy="30550"/>
            </a:xfrm>
            <a:custGeom>
              <a:avLst/>
              <a:gdLst/>
              <a:ahLst/>
              <a:cxnLst/>
              <a:rect l="l" t="t" r="r" b="b"/>
              <a:pathLst>
                <a:path w="1420" h="1222" extrusionOk="0">
                  <a:moveTo>
                    <a:pt x="693" y="1"/>
                  </a:moveTo>
                  <a:cubicBezTo>
                    <a:pt x="457" y="1"/>
                    <a:pt x="242" y="139"/>
                    <a:pt x="142" y="355"/>
                  </a:cubicBezTo>
                  <a:cubicBezTo>
                    <a:pt x="1" y="660"/>
                    <a:pt x="133" y="1021"/>
                    <a:pt x="438" y="1163"/>
                  </a:cubicBezTo>
                  <a:cubicBezTo>
                    <a:pt x="524" y="1204"/>
                    <a:pt x="612" y="1222"/>
                    <a:pt x="696" y="1222"/>
                  </a:cubicBezTo>
                  <a:cubicBezTo>
                    <a:pt x="1092" y="1222"/>
                    <a:pt x="1420" y="821"/>
                    <a:pt x="1266" y="401"/>
                  </a:cubicBezTo>
                  <a:cubicBezTo>
                    <a:pt x="1182" y="170"/>
                    <a:pt x="966" y="12"/>
                    <a:pt x="719" y="2"/>
                  </a:cubicBezTo>
                  <a:cubicBezTo>
                    <a:pt x="710" y="1"/>
                    <a:pt x="702" y="1"/>
                    <a:pt x="6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7" name="Google Shape;12917;p18"/>
            <p:cNvSpPr/>
            <p:nvPr/>
          </p:nvSpPr>
          <p:spPr>
            <a:xfrm>
              <a:off x="3204900" y="5225075"/>
              <a:ext cx="36325" cy="32775"/>
            </a:xfrm>
            <a:custGeom>
              <a:avLst/>
              <a:gdLst/>
              <a:ahLst/>
              <a:cxnLst/>
              <a:rect l="l" t="t" r="r" b="b"/>
              <a:pathLst>
                <a:path w="1453" h="1311" extrusionOk="0">
                  <a:moveTo>
                    <a:pt x="743" y="0"/>
                  </a:moveTo>
                  <a:cubicBezTo>
                    <a:pt x="490" y="0"/>
                    <a:pt x="259" y="148"/>
                    <a:pt x="152" y="380"/>
                  </a:cubicBezTo>
                  <a:cubicBezTo>
                    <a:pt x="0" y="708"/>
                    <a:pt x="143" y="1098"/>
                    <a:pt x="471" y="1250"/>
                  </a:cubicBezTo>
                  <a:cubicBezTo>
                    <a:pt x="559" y="1291"/>
                    <a:pt x="652" y="1311"/>
                    <a:pt x="746" y="1311"/>
                  </a:cubicBezTo>
                  <a:cubicBezTo>
                    <a:pt x="907" y="1311"/>
                    <a:pt x="1067" y="1251"/>
                    <a:pt x="1191" y="1137"/>
                  </a:cubicBezTo>
                  <a:cubicBezTo>
                    <a:pt x="1386" y="957"/>
                    <a:pt x="1452" y="679"/>
                    <a:pt x="1362" y="430"/>
                  </a:cubicBezTo>
                  <a:cubicBezTo>
                    <a:pt x="1271" y="182"/>
                    <a:pt x="1039" y="12"/>
                    <a:pt x="773" y="1"/>
                  </a:cubicBezTo>
                  <a:cubicBezTo>
                    <a:pt x="763" y="1"/>
                    <a:pt x="753" y="0"/>
                    <a:pt x="74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8" name="Google Shape;12918;p18"/>
            <p:cNvSpPr/>
            <p:nvPr/>
          </p:nvSpPr>
          <p:spPr>
            <a:xfrm>
              <a:off x="3061275" y="5214425"/>
              <a:ext cx="8300" cy="7125"/>
            </a:xfrm>
            <a:custGeom>
              <a:avLst/>
              <a:gdLst/>
              <a:ahLst/>
              <a:cxnLst/>
              <a:rect l="l" t="t" r="r" b="b"/>
              <a:pathLst>
                <a:path w="332" h="285" extrusionOk="0">
                  <a:moveTo>
                    <a:pt x="162" y="1"/>
                  </a:moveTo>
                  <a:cubicBezTo>
                    <a:pt x="111" y="1"/>
                    <a:pt x="59" y="28"/>
                    <a:pt x="34" y="83"/>
                  </a:cubicBezTo>
                  <a:cubicBezTo>
                    <a:pt x="1" y="154"/>
                    <a:pt x="32" y="238"/>
                    <a:pt x="103" y="271"/>
                  </a:cubicBezTo>
                  <a:cubicBezTo>
                    <a:pt x="123" y="280"/>
                    <a:pt x="143" y="284"/>
                    <a:pt x="163" y="284"/>
                  </a:cubicBezTo>
                  <a:cubicBezTo>
                    <a:pt x="255" y="284"/>
                    <a:pt x="331" y="191"/>
                    <a:pt x="295" y="93"/>
                  </a:cubicBezTo>
                  <a:cubicBezTo>
                    <a:pt x="273" y="32"/>
                    <a:pt x="218" y="1"/>
                    <a:pt x="16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19" name="Google Shape;12919;p18"/>
            <p:cNvSpPr/>
            <p:nvPr/>
          </p:nvSpPr>
          <p:spPr>
            <a:xfrm>
              <a:off x="2966750" y="5367725"/>
              <a:ext cx="8250" cy="7100"/>
            </a:xfrm>
            <a:custGeom>
              <a:avLst/>
              <a:gdLst/>
              <a:ahLst/>
              <a:cxnLst/>
              <a:rect l="l" t="t" r="r" b="b"/>
              <a:pathLst>
                <a:path w="330" h="284" extrusionOk="0">
                  <a:moveTo>
                    <a:pt x="160" y="0"/>
                  </a:moveTo>
                  <a:cubicBezTo>
                    <a:pt x="109" y="0"/>
                    <a:pt x="58" y="27"/>
                    <a:pt x="33" y="82"/>
                  </a:cubicBezTo>
                  <a:cubicBezTo>
                    <a:pt x="0" y="154"/>
                    <a:pt x="30" y="237"/>
                    <a:pt x="101" y="270"/>
                  </a:cubicBezTo>
                  <a:cubicBezTo>
                    <a:pt x="121" y="279"/>
                    <a:pt x="142" y="284"/>
                    <a:pt x="161" y="284"/>
                  </a:cubicBezTo>
                  <a:cubicBezTo>
                    <a:pt x="253" y="284"/>
                    <a:pt x="329" y="190"/>
                    <a:pt x="293" y="94"/>
                  </a:cubicBezTo>
                  <a:cubicBezTo>
                    <a:pt x="271" y="32"/>
                    <a:pt x="215"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0" name="Google Shape;12920;p18"/>
            <p:cNvSpPr/>
            <p:nvPr/>
          </p:nvSpPr>
          <p:spPr>
            <a:xfrm>
              <a:off x="2646375" y="5181125"/>
              <a:ext cx="12400" cy="10650"/>
            </a:xfrm>
            <a:custGeom>
              <a:avLst/>
              <a:gdLst/>
              <a:ahLst/>
              <a:cxnLst/>
              <a:rect l="l" t="t" r="r" b="b"/>
              <a:pathLst>
                <a:path w="496" h="426" extrusionOk="0">
                  <a:moveTo>
                    <a:pt x="242" y="0"/>
                  </a:moveTo>
                  <a:cubicBezTo>
                    <a:pt x="165" y="0"/>
                    <a:pt x="88" y="41"/>
                    <a:pt x="50" y="124"/>
                  </a:cubicBezTo>
                  <a:cubicBezTo>
                    <a:pt x="0" y="231"/>
                    <a:pt x="47" y="357"/>
                    <a:pt x="154" y="405"/>
                  </a:cubicBezTo>
                  <a:cubicBezTo>
                    <a:pt x="184" y="419"/>
                    <a:pt x="214" y="425"/>
                    <a:pt x="244" y="425"/>
                  </a:cubicBezTo>
                  <a:cubicBezTo>
                    <a:pt x="381" y="425"/>
                    <a:pt x="495" y="286"/>
                    <a:pt x="442" y="140"/>
                  </a:cubicBezTo>
                  <a:cubicBezTo>
                    <a:pt x="409" y="48"/>
                    <a:pt x="326" y="0"/>
                    <a:pt x="2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1" name="Google Shape;12921;p18"/>
            <p:cNvSpPr/>
            <p:nvPr/>
          </p:nvSpPr>
          <p:spPr>
            <a:xfrm>
              <a:off x="2483575" y="4962500"/>
              <a:ext cx="24800" cy="21300"/>
            </a:xfrm>
            <a:custGeom>
              <a:avLst/>
              <a:gdLst/>
              <a:ahLst/>
              <a:cxnLst/>
              <a:rect l="l" t="t" r="r" b="b"/>
              <a:pathLst>
                <a:path w="992" h="852" extrusionOk="0">
                  <a:moveTo>
                    <a:pt x="484" y="0"/>
                  </a:moveTo>
                  <a:cubicBezTo>
                    <a:pt x="330" y="0"/>
                    <a:pt x="175" y="82"/>
                    <a:pt x="99" y="247"/>
                  </a:cubicBezTo>
                  <a:cubicBezTo>
                    <a:pt x="1" y="459"/>
                    <a:pt x="93" y="712"/>
                    <a:pt x="306" y="811"/>
                  </a:cubicBezTo>
                  <a:cubicBezTo>
                    <a:pt x="366" y="839"/>
                    <a:pt x="427" y="852"/>
                    <a:pt x="486" y="852"/>
                  </a:cubicBezTo>
                  <a:cubicBezTo>
                    <a:pt x="762" y="852"/>
                    <a:pt x="991" y="572"/>
                    <a:pt x="883" y="279"/>
                  </a:cubicBezTo>
                  <a:cubicBezTo>
                    <a:pt x="816" y="94"/>
                    <a:pt x="650" y="0"/>
                    <a:pt x="48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2" name="Google Shape;12922;p18"/>
            <p:cNvSpPr/>
            <p:nvPr/>
          </p:nvSpPr>
          <p:spPr>
            <a:xfrm>
              <a:off x="2596325" y="5270275"/>
              <a:ext cx="16500" cy="14225"/>
            </a:xfrm>
            <a:custGeom>
              <a:avLst/>
              <a:gdLst/>
              <a:ahLst/>
              <a:cxnLst/>
              <a:rect l="l" t="t" r="r" b="b"/>
              <a:pathLst>
                <a:path w="660" h="569" extrusionOk="0">
                  <a:moveTo>
                    <a:pt x="322" y="0"/>
                  </a:moveTo>
                  <a:cubicBezTo>
                    <a:pt x="219" y="0"/>
                    <a:pt x="116" y="54"/>
                    <a:pt x="65" y="165"/>
                  </a:cubicBezTo>
                  <a:cubicBezTo>
                    <a:pt x="0" y="306"/>
                    <a:pt x="62" y="475"/>
                    <a:pt x="203" y="541"/>
                  </a:cubicBezTo>
                  <a:cubicBezTo>
                    <a:pt x="243" y="560"/>
                    <a:pt x="284" y="568"/>
                    <a:pt x="323" y="568"/>
                  </a:cubicBezTo>
                  <a:cubicBezTo>
                    <a:pt x="507" y="568"/>
                    <a:pt x="660" y="382"/>
                    <a:pt x="588" y="186"/>
                  </a:cubicBezTo>
                  <a:cubicBezTo>
                    <a:pt x="543" y="63"/>
                    <a:pt x="432" y="0"/>
                    <a:pt x="32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3" name="Google Shape;12923;p18"/>
            <p:cNvSpPr/>
            <p:nvPr/>
          </p:nvSpPr>
          <p:spPr>
            <a:xfrm>
              <a:off x="2902925" y="4793150"/>
              <a:ext cx="24875" cy="21375"/>
            </a:xfrm>
            <a:custGeom>
              <a:avLst/>
              <a:gdLst/>
              <a:ahLst/>
              <a:cxnLst/>
              <a:rect l="l" t="t" r="r" b="b"/>
              <a:pathLst>
                <a:path w="995" h="855" extrusionOk="0">
                  <a:moveTo>
                    <a:pt x="486" y="1"/>
                  </a:moveTo>
                  <a:cubicBezTo>
                    <a:pt x="332" y="1"/>
                    <a:pt x="177" y="82"/>
                    <a:pt x="100" y="247"/>
                  </a:cubicBezTo>
                  <a:cubicBezTo>
                    <a:pt x="1" y="461"/>
                    <a:pt x="93" y="715"/>
                    <a:pt x="306" y="814"/>
                  </a:cubicBezTo>
                  <a:cubicBezTo>
                    <a:pt x="367" y="842"/>
                    <a:pt x="428" y="855"/>
                    <a:pt x="487" y="855"/>
                  </a:cubicBezTo>
                  <a:cubicBezTo>
                    <a:pt x="764" y="855"/>
                    <a:pt x="994" y="575"/>
                    <a:pt x="886" y="280"/>
                  </a:cubicBezTo>
                  <a:cubicBezTo>
                    <a:pt x="819" y="95"/>
                    <a:pt x="653" y="1"/>
                    <a:pt x="4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4" name="Google Shape;12924;p18"/>
            <p:cNvSpPr/>
            <p:nvPr/>
          </p:nvSpPr>
          <p:spPr>
            <a:xfrm>
              <a:off x="2680325" y="4820775"/>
              <a:ext cx="16600" cy="14275"/>
            </a:xfrm>
            <a:custGeom>
              <a:avLst/>
              <a:gdLst/>
              <a:ahLst/>
              <a:cxnLst/>
              <a:rect l="l" t="t" r="r" b="b"/>
              <a:pathLst>
                <a:path w="664" h="571" extrusionOk="0">
                  <a:moveTo>
                    <a:pt x="325" y="1"/>
                  </a:moveTo>
                  <a:cubicBezTo>
                    <a:pt x="222" y="1"/>
                    <a:pt x="118" y="55"/>
                    <a:pt x="67" y="166"/>
                  </a:cubicBezTo>
                  <a:cubicBezTo>
                    <a:pt x="1" y="309"/>
                    <a:pt x="64" y="477"/>
                    <a:pt x="205" y="543"/>
                  </a:cubicBezTo>
                  <a:cubicBezTo>
                    <a:pt x="246" y="562"/>
                    <a:pt x="287" y="570"/>
                    <a:pt x="326" y="570"/>
                  </a:cubicBezTo>
                  <a:cubicBezTo>
                    <a:pt x="511" y="570"/>
                    <a:pt x="664" y="384"/>
                    <a:pt x="593" y="188"/>
                  </a:cubicBezTo>
                  <a:cubicBezTo>
                    <a:pt x="548" y="64"/>
                    <a:pt x="437" y="1"/>
                    <a:pt x="32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5" name="Google Shape;12925;p18"/>
            <p:cNvSpPr/>
            <p:nvPr/>
          </p:nvSpPr>
          <p:spPr>
            <a:xfrm>
              <a:off x="3066100" y="4844625"/>
              <a:ext cx="6475" cy="5525"/>
            </a:xfrm>
            <a:custGeom>
              <a:avLst/>
              <a:gdLst/>
              <a:ahLst/>
              <a:cxnLst/>
              <a:rect l="l" t="t" r="r" b="b"/>
              <a:pathLst>
                <a:path w="259" h="221" extrusionOk="0">
                  <a:moveTo>
                    <a:pt x="126" y="0"/>
                  </a:moveTo>
                  <a:cubicBezTo>
                    <a:pt x="86" y="0"/>
                    <a:pt x="46" y="21"/>
                    <a:pt x="26" y="64"/>
                  </a:cubicBezTo>
                  <a:cubicBezTo>
                    <a:pt x="0" y="120"/>
                    <a:pt x="24" y="184"/>
                    <a:pt x="80" y="210"/>
                  </a:cubicBezTo>
                  <a:cubicBezTo>
                    <a:pt x="96" y="217"/>
                    <a:pt x="112" y="221"/>
                    <a:pt x="127" y="221"/>
                  </a:cubicBezTo>
                  <a:cubicBezTo>
                    <a:pt x="199" y="221"/>
                    <a:pt x="259" y="148"/>
                    <a:pt x="230" y="73"/>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6" name="Google Shape;12926;p18"/>
            <p:cNvSpPr/>
            <p:nvPr/>
          </p:nvSpPr>
          <p:spPr>
            <a:xfrm>
              <a:off x="3048500" y="4728475"/>
              <a:ext cx="6500" cy="5575"/>
            </a:xfrm>
            <a:custGeom>
              <a:avLst/>
              <a:gdLst/>
              <a:ahLst/>
              <a:cxnLst/>
              <a:rect l="l" t="t" r="r" b="b"/>
              <a:pathLst>
                <a:path w="260" h="223" extrusionOk="0">
                  <a:moveTo>
                    <a:pt x="127" y="1"/>
                  </a:moveTo>
                  <a:cubicBezTo>
                    <a:pt x="87" y="1"/>
                    <a:pt x="47" y="22"/>
                    <a:pt x="26" y="66"/>
                  </a:cubicBezTo>
                  <a:cubicBezTo>
                    <a:pt x="1" y="121"/>
                    <a:pt x="25" y="186"/>
                    <a:pt x="80" y="211"/>
                  </a:cubicBezTo>
                  <a:cubicBezTo>
                    <a:pt x="96" y="219"/>
                    <a:pt x="113" y="222"/>
                    <a:pt x="128" y="222"/>
                  </a:cubicBezTo>
                  <a:cubicBezTo>
                    <a:pt x="200" y="222"/>
                    <a:pt x="259" y="150"/>
                    <a:pt x="231" y="73"/>
                  </a:cubicBezTo>
                  <a:cubicBezTo>
                    <a:pt x="214" y="25"/>
                    <a:pt x="171"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7" name="Google Shape;12927;p18"/>
            <p:cNvSpPr/>
            <p:nvPr/>
          </p:nvSpPr>
          <p:spPr>
            <a:xfrm>
              <a:off x="2772050" y="4727925"/>
              <a:ext cx="6425" cy="5525"/>
            </a:xfrm>
            <a:custGeom>
              <a:avLst/>
              <a:gdLst/>
              <a:ahLst/>
              <a:cxnLst/>
              <a:rect l="l" t="t" r="r" b="b"/>
              <a:pathLst>
                <a:path w="257" h="221" extrusionOk="0">
                  <a:moveTo>
                    <a:pt x="126" y="0"/>
                  </a:moveTo>
                  <a:cubicBezTo>
                    <a:pt x="86" y="0"/>
                    <a:pt x="46" y="22"/>
                    <a:pt x="26" y="65"/>
                  </a:cubicBezTo>
                  <a:cubicBezTo>
                    <a:pt x="1" y="119"/>
                    <a:pt x="25" y="185"/>
                    <a:pt x="79" y="211"/>
                  </a:cubicBezTo>
                  <a:cubicBezTo>
                    <a:pt x="95" y="218"/>
                    <a:pt x="110" y="221"/>
                    <a:pt x="126" y="221"/>
                  </a:cubicBezTo>
                  <a:cubicBezTo>
                    <a:pt x="198" y="221"/>
                    <a:pt x="257" y="148"/>
                    <a:pt x="229" y="72"/>
                  </a:cubicBezTo>
                  <a:cubicBezTo>
                    <a:pt x="211" y="25"/>
                    <a:pt x="168"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8" name="Google Shape;12928;p18"/>
            <p:cNvSpPr/>
            <p:nvPr/>
          </p:nvSpPr>
          <p:spPr>
            <a:xfrm>
              <a:off x="3363275" y="4984050"/>
              <a:ext cx="6450" cy="5550"/>
            </a:xfrm>
            <a:custGeom>
              <a:avLst/>
              <a:gdLst/>
              <a:ahLst/>
              <a:cxnLst/>
              <a:rect l="l" t="t" r="r" b="b"/>
              <a:pathLst>
                <a:path w="258" h="222" extrusionOk="0">
                  <a:moveTo>
                    <a:pt x="126" y="0"/>
                  </a:moveTo>
                  <a:cubicBezTo>
                    <a:pt x="86" y="0"/>
                    <a:pt x="47" y="21"/>
                    <a:pt x="26" y="65"/>
                  </a:cubicBezTo>
                  <a:cubicBezTo>
                    <a:pt x="1" y="120"/>
                    <a:pt x="25" y="185"/>
                    <a:pt x="80" y="211"/>
                  </a:cubicBezTo>
                  <a:cubicBezTo>
                    <a:pt x="96" y="218"/>
                    <a:pt x="112" y="221"/>
                    <a:pt x="128" y="221"/>
                  </a:cubicBezTo>
                  <a:cubicBezTo>
                    <a:pt x="199" y="221"/>
                    <a:pt x="258" y="149"/>
                    <a:pt x="231" y="74"/>
                  </a:cubicBezTo>
                  <a:cubicBezTo>
                    <a:pt x="213" y="25"/>
                    <a:pt x="170"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29" name="Google Shape;12929;p18"/>
            <p:cNvSpPr/>
            <p:nvPr/>
          </p:nvSpPr>
          <p:spPr>
            <a:xfrm>
              <a:off x="3549925" y="4810650"/>
              <a:ext cx="28950" cy="24900"/>
            </a:xfrm>
            <a:custGeom>
              <a:avLst/>
              <a:gdLst/>
              <a:ahLst/>
              <a:cxnLst/>
              <a:rect l="l" t="t" r="r" b="b"/>
              <a:pathLst>
                <a:path w="1158" h="996" extrusionOk="0">
                  <a:moveTo>
                    <a:pt x="565" y="0"/>
                  </a:moveTo>
                  <a:cubicBezTo>
                    <a:pt x="385" y="0"/>
                    <a:pt x="205" y="95"/>
                    <a:pt x="116" y="288"/>
                  </a:cubicBezTo>
                  <a:cubicBezTo>
                    <a:pt x="0" y="538"/>
                    <a:pt x="109" y="832"/>
                    <a:pt x="357" y="948"/>
                  </a:cubicBezTo>
                  <a:cubicBezTo>
                    <a:pt x="427" y="981"/>
                    <a:pt x="499" y="996"/>
                    <a:pt x="567" y="996"/>
                  </a:cubicBezTo>
                  <a:cubicBezTo>
                    <a:pt x="890" y="996"/>
                    <a:pt x="1158" y="669"/>
                    <a:pt x="1032" y="326"/>
                  </a:cubicBezTo>
                  <a:cubicBezTo>
                    <a:pt x="953" y="110"/>
                    <a:pt x="759" y="0"/>
                    <a:pt x="5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0" name="Google Shape;12930;p18"/>
            <p:cNvSpPr/>
            <p:nvPr/>
          </p:nvSpPr>
          <p:spPr>
            <a:xfrm>
              <a:off x="3986850" y="5267850"/>
              <a:ext cx="46850" cy="43925"/>
            </a:xfrm>
            <a:custGeom>
              <a:avLst/>
              <a:gdLst/>
              <a:ahLst/>
              <a:cxnLst/>
              <a:rect l="l" t="t" r="r" b="b"/>
              <a:pathLst>
                <a:path w="1874" h="1757" extrusionOk="0">
                  <a:moveTo>
                    <a:pt x="938" y="0"/>
                  </a:moveTo>
                  <a:cubicBezTo>
                    <a:pt x="629" y="0"/>
                    <a:pt x="340" y="163"/>
                    <a:pt x="180" y="435"/>
                  </a:cubicBezTo>
                  <a:cubicBezTo>
                    <a:pt x="1" y="742"/>
                    <a:pt x="23" y="1126"/>
                    <a:pt x="238" y="1409"/>
                  </a:cubicBezTo>
                  <a:cubicBezTo>
                    <a:pt x="407" y="1631"/>
                    <a:pt x="668" y="1756"/>
                    <a:pt x="938" y="1756"/>
                  </a:cubicBezTo>
                  <a:cubicBezTo>
                    <a:pt x="1012" y="1756"/>
                    <a:pt x="1086" y="1747"/>
                    <a:pt x="1160" y="1728"/>
                  </a:cubicBezTo>
                  <a:cubicBezTo>
                    <a:pt x="1504" y="1637"/>
                    <a:pt x="1759" y="1350"/>
                    <a:pt x="1808" y="999"/>
                  </a:cubicBezTo>
                  <a:cubicBezTo>
                    <a:pt x="1874" y="518"/>
                    <a:pt x="1538" y="74"/>
                    <a:pt x="1057" y="8"/>
                  </a:cubicBezTo>
                  <a:cubicBezTo>
                    <a:pt x="1018" y="3"/>
                    <a:pt x="978" y="0"/>
                    <a:pt x="9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1" name="Google Shape;12931;p18"/>
            <p:cNvSpPr/>
            <p:nvPr/>
          </p:nvSpPr>
          <p:spPr>
            <a:xfrm>
              <a:off x="4211300" y="4588625"/>
              <a:ext cx="44375" cy="41550"/>
            </a:xfrm>
            <a:custGeom>
              <a:avLst/>
              <a:gdLst/>
              <a:ahLst/>
              <a:cxnLst/>
              <a:rect l="l" t="t" r="r" b="b"/>
              <a:pathLst>
                <a:path w="1775" h="1662" extrusionOk="0">
                  <a:moveTo>
                    <a:pt x="889" y="0"/>
                  </a:moveTo>
                  <a:cubicBezTo>
                    <a:pt x="596" y="0"/>
                    <a:pt x="321" y="154"/>
                    <a:pt x="170" y="411"/>
                  </a:cubicBezTo>
                  <a:cubicBezTo>
                    <a:pt x="1" y="701"/>
                    <a:pt x="23" y="1065"/>
                    <a:pt x="226" y="1334"/>
                  </a:cubicBezTo>
                  <a:cubicBezTo>
                    <a:pt x="385" y="1544"/>
                    <a:pt x="631" y="1662"/>
                    <a:pt x="886" y="1662"/>
                  </a:cubicBezTo>
                  <a:cubicBezTo>
                    <a:pt x="957" y="1662"/>
                    <a:pt x="1028" y="1653"/>
                    <a:pt x="1098" y="1634"/>
                  </a:cubicBezTo>
                  <a:cubicBezTo>
                    <a:pt x="1424" y="1550"/>
                    <a:pt x="1666" y="1277"/>
                    <a:pt x="1711" y="944"/>
                  </a:cubicBezTo>
                  <a:cubicBezTo>
                    <a:pt x="1774" y="489"/>
                    <a:pt x="1455" y="70"/>
                    <a:pt x="1002" y="8"/>
                  </a:cubicBezTo>
                  <a:cubicBezTo>
                    <a:pt x="964" y="3"/>
                    <a:pt x="926" y="0"/>
                    <a:pt x="88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2" name="Google Shape;12932;p18"/>
            <p:cNvSpPr/>
            <p:nvPr/>
          </p:nvSpPr>
          <p:spPr>
            <a:xfrm>
              <a:off x="4100750" y="4727875"/>
              <a:ext cx="27075" cy="22875"/>
            </a:xfrm>
            <a:custGeom>
              <a:avLst/>
              <a:gdLst/>
              <a:ahLst/>
              <a:cxnLst/>
              <a:rect l="l" t="t" r="r" b="b"/>
              <a:pathLst>
                <a:path w="1083" h="915" extrusionOk="0">
                  <a:moveTo>
                    <a:pt x="592" y="1"/>
                  </a:moveTo>
                  <a:cubicBezTo>
                    <a:pt x="228" y="1"/>
                    <a:pt x="1" y="426"/>
                    <a:pt x="232" y="733"/>
                  </a:cubicBezTo>
                  <a:cubicBezTo>
                    <a:pt x="327" y="857"/>
                    <a:pt x="461" y="914"/>
                    <a:pt x="593" y="914"/>
                  </a:cubicBezTo>
                  <a:cubicBezTo>
                    <a:pt x="806" y="914"/>
                    <a:pt x="1014" y="768"/>
                    <a:pt x="1048" y="519"/>
                  </a:cubicBezTo>
                  <a:cubicBezTo>
                    <a:pt x="1083" y="270"/>
                    <a:pt x="908" y="38"/>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3" name="Google Shape;12933;p18"/>
            <p:cNvSpPr/>
            <p:nvPr/>
          </p:nvSpPr>
          <p:spPr>
            <a:xfrm>
              <a:off x="4240650" y="4716375"/>
              <a:ext cx="27125" cy="22875"/>
            </a:xfrm>
            <a:custGeom>
              <a:avLst/>
              <a:gdLst/>
              <a:ahLst/>
              <a:cxnLst/>
              <a:rect l="l" t="t" r="r" b="b"/>
              <a:pathLst>
                <a:path w="1085" h="915" extrusionOk="0">
                  <a:moveTo>
                    <a:pt x="592" y="1"/>
                  </a:moveTo>
                  <a:cubicBezTo>
                    <a:pt x="227" y="1"/>
                    <a:pt x="1" y="428"/>
                    <a:pt x="233" y="733"/>
                  </a:cubicBezTo>
                  <a:cubicBezTo>
                    <a:pt x="327" y="857"/>
                    <a:pt x="461" y="914"/>
                    <a:pt x="594" y="914"/>
                  </a:cubicBezTo>
                  <a:cubicBezTo>
                    <a:pt x="806" y="914"/>
                    <a:pt x="1015" y="768"/>
                    <a:pt x="1050" y="519"/>
                  </a:cubicBezTo>
                  <a:cubicBezTo>
                    <a:pt x="1084" y="270"/>
                    <a:pt x="908" y="40"/>
                    <a:pt x="659" y="5"/>
                  </a:cubicBezTo>
                  <a:cubicBezTo>
                    <a:pt x="636" y="2"/>
                    <a:pt x="614" y="1"/>
                    <a:pt x="5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4" name="Google Shape;12934;p18"/>
            <p:cNvSpPr/>
            <p:nvPr/>
          </p:nvSpPr>
          <p:spPr>
            <a:xfrm>
              <a:off x="3778900" y="5094300"/>
              <a:ext cx="32550" cy="30475"/>
            </a:xfrm>
            <a:custGeom>
              <a:avLst/>
              <a:gdLst/>
              <a:ahLst/>
              <a:cxnLst/>
              <a:rect l="l" t="t" r="r" b="b"/>
              <a:pathLst>
                <a:path w="1302" h="1219" extrusionOk="0">
                  <a:moveTo>
                    <a:pt x="649" y="0"/>
                  </a:moveTo>
                  <a:cubicBezTo>
                    <a:pt x="435" y="0"/>
                    <a:pt x="236" y="113"/>
                    <a:pt x="126" y="301"/>
                  </a:cubicBezTo>
                  <a:cubicBezTo>
                    <a:pt x="1" y="514"/>
                    <a:pt x="18" y="780"/>
                    <a:pt x="166" y="977"/>
                  </a:cubicBezTo>
                  <a:cubicBezTo>
                    <a:pt x="283" y="1131"/>
                    <a:pt x="463" y="1218"/>
                    <a:pt x="650" y="1218"/>
                  </a:cubicBezTo>
                  <a:cubicBezTo>
                    <a:pt x="702" y="1218"/>
                    <a:pt x="754" y="1212"/>
                    <a:pt x="805" y="1198"/>
                  </a:cubicBezTo>
                  <a:cubicBezTo>
                    <a:pt x="1044" y="1136"/>
                    <a:pt x="1221" y="936"/>
                    <a:pt x="1255" y="691"/>
                  </a:cubicBezTo>
                  <a:cubicBezTo>
                    <a:pt x="1301" y="359"/>
                    <a:pt x="1067" y="51"/>
                    <a:pt x="734" y="6"/>
                  </a:cubicBezTo>
                  <a:cubicBezTo>
                    <a:pt x="706" y="2"/>
                    <a:pt x="678" y="0"/>
                    <a:pt x="64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5" name="Google Shape;12935;p18"/>
            <p:cNvSpPr/>
            <p:nvPr/>
          </p:nvSpPr>
          <p:spPr>
            <a:xfrm>
              <a:off x="4557675" y="4856275"/>
              <a:ext cx="32500" cy="30475"/>
            </a:xfrm>
            <a:custGeom>
              <a:avLst/>
              <a:gdLst/>
              <a:ahLst/>
              <a:cxnLst/>
              <a:rect l="l" t="t" r="r" b="b"/>
              <a:pathLst>
                <a:path w="1300" h="1219" extrusionOk="0">
                  <a:moveTo>
                    <a:pt x="649" y="1"/>
                  </a:moveTo>
                  <a:cubicBezTo>
                    <a:pt x="435" y="1"/>
                    <a:pt x="234" y="114"/>
                    <a:pt x="124" y="301"/>
                  </a:cubicBezTo>
                  <a:cubicBezTo>
                    <a:pt x="1" y="515"/>
                    <a:pt x="16" y="781"/>
                    <a:pt x="164" y="978"/>
                  </a:cubicBezTo>
                  <a:cubicBezTo>
                    <a:pt x="281" y="1132"/>
                    <a:pt x="461" y="1219"/>
                    <a:pt x="649" y="1219"/>
                  </a:cubicBezTo>
                  <a:cubicBezTo>
                    <a:pt x="701" y="1219"/>
                    <a:pt x="753" y="1212"/>
                    <a:pt x="805" y="1199"/>
                  </a:cubicBezTo>
                  <a:cubicBezTo>
                    <a:pt x="1042" y="1137"/>
                    <a:pt x="1220" y="937"/>
                    <a:pt x="1254" y="692"/>
                  </a:cubicBezTo>
                  <a:cubicBezTo>
                    <a:pt x="1299" y="360"/>
                    <a:pt x="1066" y="52"/>
                    <a:pt x="734" y="7"/>
                  </a:cubicBezTo>
                  <a:cubicBezTo>
                    <a:pt x="706" y="3"/>
                    <a:pt x="677" y="1"/>
                    <a:pt x="64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6" name="Google Shape;12936;p18"/>
            <p:cNvSpPr/>
            <p:nvPr/>
          </p:nvSpPr>
          <p:spPr>
            <a:xfrm>
              <a:off x="3533950" y="4726050"/>
              <a:ext cx="18100" cy="15250"/>
            </a:xfrm>
            <a:custGeom>
              <a:avLst/>
              <a:gdLst/>
              <a:ahLst/>
              <a:cxnLst/>
              <a:rect l="l" t="t" r="r" b="b"/>
              <a:pathLst>
                <a:path w="724" h="610" extrusionOk="0">
                  <a:moveTo>
                    <a:pt x="395" y="0"/>
                  </a:moveTo>
                  <a:cubicBezTo>
                    <a:pt x="153" y="0"/>
                    <a:pt x="1" y="285"/>
                    <a:pt x="155" y="489"/>
                  </a:cubicBezTo>
                  <a:cubicBezTo>
                    <a:pt x="218" y="572"/>
                    <a:pt x="308" y="610"/>
                    <a:pt x="396" y="610"/>
                  </a:cubicBezTo>
                  <a:cubicBezTo>
                    <a:pt x="538" y="610"/>
                    <a:pt x="678" y="512"/>
                    <a:pt x="701" y="346"/>
                  </a:cubicBezTo>
                  <a:cubicBezTo>
                    <a:pt x="724" y="179"/>
                    <a:pt x="606" y="26"/>
                    <a:pt x="440" y="3"/>
                  </a:cubicBezTo>
                  <a:cubicBezTo>
                    <a:pt x="424" y="1"/>
                    <a:pt x="410" y="0"/>
                    <a:pt x="39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7" name="Google Shape;12937;p18"/>
            <p:cNvSpPr/>
            <p:nvPr/>
          </p:nvSpPr>
          <p:spPr>
            <a:xfrm>
              <a:off x="4200150" y="5317900"/>
              <a:ext cx="27100" cy="22900"/>
            </a:xfrm>
            <a:custGeom>
              <a:avLst/>
              <a:gdLst/>
              <a:ahLst/>
              <a:cxnLst/>
              <a:rect l="l" t="t" r="r" b="b"/>
              <a:pathLst>
                <a:path w="1084" h="916" extrusionOk="0">
                  <a:moveTo>
                    <a:pt x="593" y="1"/>
                  </a:moveTo>
                  <a:cubicBezTo>
                    <a:pt x="227" y="1"/>
                    <a:pt x="0" y="428"/>
                    <a:pt x="233" y="734"/>
                  </a:cubicBezTo>
                  <a:cubicBezTo>
                    <a:pt x="328" y="859"/>
                    <a:pt x="462" y="916"/>
                    <a:pt x="595" y="916"/>
                  </a:cubicBezTo>
                  <a:cubicBezTo>
                    <a:pt x="808" y="916"/>
                    <a:pt x="1016" y="769"/>
                    <a:pt x="1051" y="521"/>
                  </a:cubicBezTo>
                  <a:cubicBezTo>
                    <a:pt x="1084" y="270"/>
                    <a:pt x="909" y="40"/>
                    <a:pt x="660" y="5"/>
                  </a:cubicBezTo>
                  <a:cubicBezTo>
                    <a:pt x="637" y="2"/>
                    <a:pt x="615" y="1"/>
                    <a:pt x="59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8" name="Google Shape;12938;p18"/>
            <p:cNvSpPr/>
            <p:nvPr/>
          </p:nvSpPr>
          <p:spPr>
            <a:xfrm>
              <a:off x="4392875" y="5255675"/>
              <a:ext cx="18100" cy="15275"/>
            </a:xfrm>
            <a:custGeom>
              <a:avLst/>
              <a:gdLst/>
              <a:ahLst/>
              <a:cxnLst/>
              <a:rect l="l" t="t" r="r" b="b"/>
              <a:pathLst>
                <a:path w="724" h="611" extrusionOk="0">
                  <a:moveTo>
                    <a:pt x="397" y="1"/>
                  </a:moveTo>
                  <a:cubicBezTo>
                    <a:pt x="153" y="1"/>
                    <a:pt x="0" y="285"/>
                    <a:pt x="157" y="489"/>
                  </a:cubicBezTo>
                  <a:cubicBezTo>
                    <a:pt x="219" y="572"/>
                    <a:pt x="309" y="610"/>
                    <a:pt x="397" y="610"/>
                  </a:cubicBezTo>
                  <a:cubicBezTo>
                    <a:pt x="539" y="610"/>
                    <a:pt x="678" y="513"/>
                    <a:pt x="701" y="348"/>
                  </a:cubicBezTo>
                  <a:cubicBezTo>
                    <a:pt x="723" y="181"/>
                    <a:pt x="607" y="26"/>
                    <a:pt x="441" y="4"/>
                  </a:cubicBezTo>
                  <a:cubicBezTo>
                    <a:pt x="426" y="2"/>
                    <a:pt x="411" y="1"/>
                    <a:pt x="39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39" name="Google Shape;12939;p18"/>
            <p:cNvSpPr/>
            <p:nvPr/>
          </p:nvSpPr>
          <p:spPr>
            <a:xfrm>
              <a:off x="3776800" y="4534700"/>
              <a:ext cx="34975" cy="32775"/>
            </a:xfrm>
            <a:custGeom>
              <a:avLst/>
              <a:gdLst/>
              <a:ahLst/>
              <a:cxnLst/>
              <a:rect l="l" t="t" r="r" b="b"/>
              <a:pathLst>
                <a:path w="1399" h="1311" extrusionOk="0">
                  <a:moveTo>
                    <a:pt x="698" y="0"/>
                  </a:moveTo>
                  <a:cubicBezTo>
                    <a:pt x="468" y="0"/>
                    <a:pt x="253" y="122"/>
                    <a:pt x="135" y="324"/>
                  </a:cubicBezTo>
                  <a:cubicBezTo>
                    <a:pt x="1" y="552"/>
                    <a:pt x="17" y="839"/>
                    <a:pt x="178" y="1051"/>
                  </a:cubicBezTo>
                  <a:cubicBezTo>
                    <a:pt x="303" y="1217"/>
                    <a:pt x="498" y="1310"/>
                    <a:pt x="700" y="1310"/>
                  </a:cubicBezTo>
                  <a:cubicBezTo>
                    <a:pt x="755" y="1310"/>
                    <a:pt x="811" y="1303"/>
                    <a:pt x="867" y="1289"/>
                  </a:cubicBezTo>
                  <a:cubicBezTo>
                    <a:pt x="1122" y="1223"/>
                    <a:pt x="1313" y="1006"/>
                    <a:pt x="1349" y="745"/>
                  </a:cubicBezTo>
                  <a:cubicBezTo>
                    <a:pt x="1399" y="385"/>
                    <a:pt x="1148" y="55"/>
                    <a:pt x="790" y="7"/>
                  </a:cubicBezTo>
                  <a:cubicBezTo>
                    <a:pt x="759" y="2"/>
                    <a:pt x="728" y="0"/>
                    <a:pt x="69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0" name="Google Shape;12940;p18"/>
            <p:cNvSpPr/>
            <p:nvPr/>
          </p:nvSpPr>
          <p:spPr>
            <a:xfrm>
              <a:off x="3947800" y="4523550"/>
              <a:ext cx="8450" cy="7100"/>
            </a:xfrm>
            <a:custGeom>
              <a:avLst/>
              <a:gdLst/>
              <a:ahLst/>
              <a:cxnLst/>
              <a:rect l="l" t="t" r="r" b="b"/>
              <a:pathLst>
                <a:path w="338" h="284" extrusionOk="0">
                  <a:moveTo>
                    <a:pt x="186" y="0"/>
                  </a:moveTo>
                  <a:cubicBezTo>
                    <a:pt x="72" y="0"/>
                    <a:pt x="1" y="132"/>
                    <a:pt x="73" y="227"/>
                  </a:cubicBezTo>
                  <a:cubicBezTo>
                    <a:pt x="103" y="266"/>
                    <a:pt x="144" y="283"/>
                    <a:pt x="185" y="283"/>
                  </a:cubicBezTo>
                  <a:cubicBezTo>
                    <a:pt x="251" y="283"/>
                    <a:pt x="316" y="238"/>
                    <a:pt x="326" y="161"/>
                  </a:cubicBezTo>
                  <a:cubicBezTo>
                    <a:pt x="338" y="84"/>
                    <a:pt x="282" y="12"/>
                    <a:pt x="206" y="2"/>
                  </a:cubicBezTo>
                  <a:cubicBezTo>
                    <a:pt x="199" y="1"/>
                    <a:pt x="192" y="0"/>
                    <a:pt x="18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1" name="Google Shape;12941;p18"/>
            <p:cNvSpPr/>
            <p:nvPr/>
          </p:nvSpPr>
          <p:spPr>
            <a:xfrm>
              <a:off x="4555000" y="4583375"/>
              <a:ext cx="25200" cy="21300"/>
            </a:xfrm>
            <a:custGeom>
              <a:avLst/>
              <a:gdLst/>
              <a:ahLst/>
              <a:cxnLst/>
              <a:rect l="l" t="t" r="r" b="b"/>
              <a:pathLst>
                <a:path w="1008" h="852" extrusionOk="0">
                  <a:moveTo>
                    <a:pt x="552" y="0"/>
                  </a:moveTo>
                  <a:cubicBezTo>
                    <a:pt x="212" y="0"/>
                    <a:pt x="0" y="397"/>
                    <a:pt x="216" y="683"/>
                  </a:cubicBezTo>
                  <a:cubicBezTo>
                    <a:pt x="304" y="798"/>
                    <a:pt x="429" y="851"/>
                    <a:pt x="552" y="851"/>
                  </a:cubicBezTo>
                  <a:cubicBezTo>
                    <a:pt x="750" y="851"/>
                    <a:pt x="944" y="715"/>
                    <a:pt x="976" y="484"/>
                  </a:cubicBezTo>
                  <a:cubicBezTo>
                    <a:pt x="1008" y="251"/>
                    <a:pt x="846" y="36"/>
                    <a:pt x="613" y="5"/>
                  </a:cubicBezTo>
                  <a:cubicBezTo>
                    <a:pt x="592" y="2"/>
                    <a:pt x="572" y="0"/>
                    <a:pt x="55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2" name="Google Shape;12942;p18"/>
            <p:cNvSpPr/>
            <p:nvPr/>
          </p:nvSpPr>
          <p:spPr>
            <a:xfrm>
              <a:off x="4324100" y="4801225"/>
              <a:ext cx="25275" cy="21350"/>
            </a:xfrm>
            <a:custGeom>
              <a:avLst/>
              <a:gdLst/>
              <a:ahLst/>
              <a:cxnLst/>
              <a:rect l="l" t="t" r="r" b="b"/>
              <a:pathLst>
                <a:path w="1011" h="854" extrusionOk="0">
                  <a:moveTo>
                    <a:pt x="551" y="1"/>
                  </a:moveTo>
                  <a:cubicBezTo>
                    <a:pt x="211" y="1"/>
                    <a:pt x="0" y="398"/>
                    <a:pt x="216" y="685"/>
                  </a:cubicBezTo>
                  <a:cubicBezTo>
                    <a:pt x="304" y="801"/>
                    <a:pt x="429" y="854"/>
                    <a:pt x="553" y="854"/>
                  </a:cubicBezTo>
                  <a:cubicBezTo>
                    <a:pt x="752" y="854"/>
                    <a:pt x="946" y="717"/>
                    <a:pt x="978" y="485"/>
                  </a:cubicBezTo>
                  <a:cubicBezTo>
                    <a:pt x="1011" y="252"/>
                    <a:pt x="847" y="37"/>
                    <a:pt x="614" y="5"/>
                  </a:cubicBezTo>
                  <a:cubicBezTo>
                    <a:pt x="593" y="2"/>
                    <a:pt x="572" y="1"/>
                    <a:pt x="55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3" name="Google Shape;12943;p18"/>
            <p:cNvSpPr/>
            <p:nvPr/>
          </p:nvSpPr>
          <p:spPr>
            <a:xfrm>
              <a:off x="4417875" y="4782325"/>
              <a:ext cx="16875" cy="14275"/>
            </a:xfrm>
            <a:custGeom>
              <a:avLst/>
              <a:gdLst/>
              <a:ahLst/>
              <a:cxnLst/>
              <a:rect l="l" t="t" r="r" b="b"/>
              <a:pathLst>
                <a:path w="675" h="571" extrusionOk="0">
                  <a:moveTo>
                    <a:pt x="370" y="1"/>
                  </a:moveTo>
                  <a:cubicBezTo>
                    <a:pt x="143" y="1"/>
                    <a:pt x="1" y="268"/>
                    <a:pt x="147" y="458"/>
                  </a:cubicBezTo>
                  <a:cubicBezTo>
                    <a:pt x="206" y="535"/>
                    <a:pt x="289" y="570"/>
                    <a:pt x="371" y="570"/>
                  </a:cubicBezTo>
                  <a:cubicBezTo>
                    <a:pt x="504" y="570"/>
                    <a:pt x="634" y="479"/>
                    <a:pt x="655" y="324"/>
                  </a:cubicBezTo>
                  <a:cubicBezTo>
                    <a:pt x="675" y="168"/>
                    <a:pt x="566" y="25"/>
                    <a:pt x="412" y="4"/>
                  </a:cubicBezTo>
                  <a:cubicBezTo>
                    <a:pt x="398" y="2"/>
                    <a:pt x="384" y="1"/>
                    <a:pt x="3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4" name="Google Shape;12944;p18"/>
            <p:cNvSpPr/>
            <p:nvPr/>
          </p:nvSpPr>
          <p:spPr>
            <a:xfrm>
              <a:off x="4053825" y="4879750"/>
              <a:ext cx="6550" cy="5525"/>
            </a:xfrm>
            <a:custGeom>
              <a:avLst/>
              <a:gdLst/>
              <a:ahLst/>
              <a:cxnLst/>
              <a:rect l="l" t="t" r="r" b="b"/>
              <a:pathLst>
                <a:path w="262" h="221" extrusionOk="0">
                  <a:moveTo>
                    <a:pt x="144" y="0"/>
                  </a:moveTo>
                  <a:cubicBezTo>
                    <a:pt x="56" y="0"/>
                    <a:pt x="1" y="103"/>
                    <a:pt x="57" y="177"/>
                  </a:cubicBezTo>
                  <a:cubicBezTo>
                    <a:pt x="80" y="207"/>
                    <a:pt x="112" y="221"/>
                    <a:pt x="145" y="221"/>
                  </a:cubicBezTo>
                  <a:cubicBezTo>
                    <a:pt x="196" y="221"/>
                    <a:pt x="246" y="186"/>
                    <a:pt x="254" y="126"/>
                  </a:cubicBezTo>
                  <a:cubicBezTo>
                    <a:pt x="262" y="66"/>
                    <a:pt x="220" y="10"/>
                    <a:pt x="160" y="1"/>
                  </a:cubicBezTo>
                  <a:cubicBezTo>
                    <a:pt x="154" y="0"/>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5" name="Google Shape;12945;p18"/>
            <p:cNvSpPr/>
            <p:nvPr/>
          </p:nvSpPr>
          <p:spPr>
            <a:xfrm>
              <a:off x="4101650" y="4858775"/>
              <a:ext cx="6575" cy="5525"/>
            </a:xfrm>
            <a:custGeom>
              <a:avLst/>
              <a:gdLst/>
              <a:ahLst/>
              <a:cxnLst/>
              <a:rect l="l" t="t" r="r" b="b"/>
              <a:pathLst>
                <a:path w="263" h="221" extrusionOk="0">
                  <a:moveTo>
                    <a:pt x="144" y="0"/>
                  </a:moveTo>
                  <a:cubicBezTo>
                    <a:pt x="55" y="0"/>
                    <a:pt x="1" y="104"/>
                    <a:pt x="56" y="177"/>
                  </a:cubicBezTo>
                  <a:cubicBezTo>
                    <a:pt x="79" y="207"/>
                    <a:pt x="112" y="221"/>
                    <a:pt x="144" y="221"/>
                  </a:cubicBezTo>
                  <a:cubicBezTo>
                    <a:pt x="196" y="221"/>
                    <a:pt x="246" y="186"/>
                    <a:pt x="255" y="126"/>
                  </a:cubicBezTo>
                  <a:cubicBezTo>
                    <a:pt x="262" y="66"/>
                    <a:pt x="220" y="10"/>
                    <a:pt x="160" y="1"/>
                  </a:cubicBezTo>
                  <a:cubicBezTo>
                    <a:pt x="154" y="1"/>
                    <a:pt x="149" y="0"/>
                    <a:pt x="1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6" name="Google Shape;12946;p18"/>
            <p:cNvSpPr/>
            <p:nvPr/>
          </p:nvSpPr>
          <p:spPr>
            <a:xfrm>
              <a:off x="4640400" y="4929600"/>
              <a:ext cx="6550" cy="5550"/>
            </a:xfrm>
            <a:custGeom>
              <a:avLst/>
              <a:gdLst/>
              <a:ahLst/>
              <a:cxnLst/>
              <a:rect l="l" t="t" r="r" b="b"/>
              <a:pathLst>
                <a:path w="262" h="222" extrusionOk="0">
                  <a:moveTo>
                    <a:pt x="144" y="1"/>
                  </a:moveTo>
                  <a:cubicBezTo>
                    <a:pt x="56" y="1"/>
                    <a:pt x="0" y="104"/>
                    <a:pt x="57" y="178"/>
                  </a:cubicBezTo>
                  <a:cubicBezTo>
                    <a:pt x="80" y="208"/>
                    <a:pt x="112" y="222"/>
                    <a:pt x="144" y="222"/>
                  </a:cubicBezTo>
                  <a:cubicBezTo>
                    <a:pt x="195" y="222"/>
                    <a:pt x="246" y="186"/>
                    <a:pt x="254" y="126"/>
                  </a:cubicBezTo>
                  <a:cubicBezTo>
                    <a:pt x="261" y="66"/>
                    <a:pt x="221" y="11"/>
                    <a:pt x="161" y="2"/>
                  </a:cubicBezTo>
                  <a:cubicBezTo>
                    <a:pt x="155" y="1"/>
                    <a:pt x="150" y="1"/>
                    <a:pt x="14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7" name="Google Shape;12947;p18"/>
            <p:cNvSpPr/>
            <p:nvPr/>
          </p:nvSpPr>
          <p:spPr>
            <a:xfrm>
              <a:off x="3728800" y="4833675"/>
              <a:ext cx="6575" cy="5525"/>
            </a:xfrm>
            <a:custGeom>
              <a:avLst/>
              <a:gdLst/>
              <a:ahLst/>
              <a:cxnLst/>
              <a:rect l="l" t="t" r="r" b="b"/>
              <a:pathLst>
                <a:path w="263" h="221" extrusionOk="0">
                  <a:moveTo>
                    <a:pt x="145" y="0"/>
                  </a:moveTo>
                  <a:cubicBezTo>
                    <a:pt x="56" y="0"/>
                    <a:pt x="0" y="104"/>
                    <a:pt x="57" y="177"/>
                  </a:cubicBezTo>
                  <a:cubicBezTo>
                    <a:pt x="79" y="207"/>
                    <a:pt x="112" y="221"/>
                    <a:pt x="144" y="221"/>
                  </a:cubicBezTo>
                  <a:cubicBezTo>
                    <a:pt x="195" y="221"/>
                    <a:pt x="246" y="186"/>
                    <a:pt x="254" y="126"/>
                  </a:cubicBezTo>
                  <a:cubicBezTo>
                    <a:pt x="263" y="66"/>
                    <a:pt x="221" y="9"/>
                    <a:pt x="161" y="1"/>
                  </a:cubicBezTo>
                  <a:cubicBezTo>
                    <a:pt x="155" y="1"/>
                    <a:pt x="150" y="0"/>
                    <a:pt x="14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8" name="Google Shape;12948;p18"/>
            <p:cNvSpPr/>
            <p:nvPr/>
          </p:nvSpPr>
          <p:spPr>
            <a:xfrm>
              <a:off x="3575325" y="5038525"/>
              <a:ext cx="29450" cy="24850"/>
            </a:xfrm>
            <a:custGeom>
              <a:avLst/>
              <a:gdLst/>
              <a:ahLst/>
              <a:cxnLst/>
              <a:rect l="l" t="t" r="r" b="b"/>
              <a:pathLst>
                <a:path w="1178" h="994" extrusionOk="0">
                  <a:moveTo>
                    <a:pt x="644" y="0"/>
                  </a:moveTo>
                  <a:cubicBezTo>
                    <a:pt x="246" y="0"/>
                    <a:pt x="0" y="465"/>
                    <a:pt x="253" y="797"/>
                  </a:cubicBezTo>
                  <a:cubicBezTo>
                    <a:pt x="347" y="923"/>
                    <a:pt x="494" y="994"/>
                    <a:pt x="647" y="994"/>
                  </a:cubicBezTo>
                  <a:cubicBezTo>
                    <a:pt x="689" y="994"/>
                    <a:pt x="731" y="989"/>
                    <a:pt x="773" y="978"/>
                  </a:cubicBezTo>
                  <a:cubicBezTo>
                    <a:pt x="968" y="926"/>
                    <a:pt x="1113" y="764"/>
                    <a:pt x="1140" y="566"/>
                  </a:cubicBezTo>
                  <a:cubicBezTo>
                    <a:pt x="1177" y="294"/>
                    <a:pt x="988" y="43"/>
                    <a:pt x="716" y="5"/>
                  </a:cubicBezTo>
                  <a:cubicBezTo>
                    <a:pt x="692" y="2"/>
                    <a:pt x="668" y="0"/>
                    <a:pt x="64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49" name="Google Shape;12949;p18"/>
            <p:cNvSpPr/>
            <p:nvPr/>
          </p:nvSpPr>
          <p:spPr>
            <a:xfrm>
              <a:off x="3884400" y="4784725"/>
              <a:ext cx="15100" cy="13000"/>
            </a:xfrm>
            <a:custGeom>
              <a:avLst/>
              <a:gdLst/>
              <a:ahLst/>
              <a:cxnLst/>
              <a:rect l="l" t="t" r="r" b="b"/>
              <a:pathLst>
                <a:path w="604" h="520" extrusionOk="0">
                  <a:moveTo>
                    <a:pt x="294" y="1"/>
                  </a:moveTo>
                  <a:cubicBezTo>
                    <a:pt x="200" y="1"/>
                    <a:pt x="106" y="50"/>
                    <a:pt x="60" y="151"/>
                  </a:cubicBezTo>
                  <a:cubicBezTo>
                    <a:pt x="0" y="281"/>
                    <a:pt x="56" y="434"/>
                    <a:pt x="186" y="495"/>
                  </a:cubicBezTo>
                  <a:cubicBezTo>
                    <a:pt x="223" y="512"/>
                    <a:pt x="260" y="520"/>
                    <a:pt x="295" y="520"/>
                  </a:cubicBezTo>
                  <a:cubicBezTo>
                    <a:pt x="464" y="520"/>
                    <a:pt x="604" y="349"/>
                    <a:pt x="538" y="171"/>
                  </a:cubicBezTo>
                  <a:cubicBezTo>
                    <a:pt x="497" y="58"/>
                    <a:pt x="395" y="1"/>
                    <a:pt x="29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0" name="Google Shape;12950;p18"/>
            <p:cNvSpPr/>
            <p:nvPr/>
          </p:nvSpPr>
          <p:spPr>
            <a:xfrm>
              <a:off x="3627025" y="4655100"/>
              <a:ext cx="30225" cy="25975"/>
            </a:xfrm>
            <a:custGeom>
              <a:avLst/>
              <a:gdLst/>
              <a:ahLst/>
              <a:cxnLst/>
              <a:rect l="l" t="t" r="r" b="b"/>
              <a:pathLst>
                <a:path w="1209" h="1039" extrusionOk="0">
                  <a:moveTo>
                    <a:pt x="591" y="1"/>
                  </a:moveTo>
                  <a:cubicBezTo>
                    <a:pt x="403" y="1"/>
                    <a:pt x="215" y="99"/>
                    <a:pt x="121" y="301"/>
                  </a:cubicBezTo>
                  <a:cubicBezTo>
                    <a:pt x="1" y="560"/>
                    <a:pt x="113" y="868"/>
                    <a:pt x="373" y="988"/>
                  </a:cubicBezTo>
                  <a:cubicBezTo>
                    <a:pt x="448" y="1022"/>
                    <a:pt x="522" y="1038"/>
                    <a:pt x="594" y="1038"/>
                  </a:cubicBezTo>
                  <a:cubicBezTo>
                    <a:pt x="931" y="1038"/>
                    <a:pt x="1208" y="698"/>
                    <a:pt x="1078" y="340"/>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1" name="Google Shape;12951;p18"/>
            <p:cNvSpPr/>
            <p:nvPr/>
          </p:nvSpPr>
          <p:spPr>
            <a:xfrm>
              <a:off x="3457825" y="4392925"/>
              <a:ext cx="35950" cy="32425"/>
            </a:xfrm>
            <a:custGeom>
              <a:avLst/>
              <a:gdLst/>
              <a:ahLst/>
              <a:cxnLst/>
              <a:rect l="l" t="t" r="r" b="b"/>
              <a:pathLst>
                <a:path w="1438" h="1297" extrusionOk="0">
                  <a:moveTo>
                    <a:pt x="739" y="0"/>
                  </a:moveTo>
                  <a:cubicBezTo>
                    <a:pt x="488" y="0"/>
                    <a:pt x="258" y="145"/>
                    <a:pt x="151" y="375"/>
                  </a:cubicBezTo>
                  <a:cubicBezTo>
                    <a:pt x="0" y="700"/>
                    <a:pt x="142" y="1086"/>
                    <a:pt x="466" y="1236"/>
                  </a:cubicBezTo>
                  <a:cubicBezTo>
                    <a:pt x="553" y="1276"/>
                    <a:pt x="646" y="1296"/>
                    <a:pt x="738" y="1296"/>
                  </a:cubicBezTo>
                  <a:cubicBezTo>
                    <a:pt x="898" y="1296"/>
                    <a:pt x="1055" y="1237"/>
                    <a:pt x="1177" y="1125"/>
                  </a:cubicBezTo>
                  <a:cubicBezTo>
                    <a:pt x="1370" y="948"/>
                    <a:pt x="1437" y="671"/>
                    <a:pt x="1347" y="426"/>
                  </a:cubicBezTo>
                  <a:cubicBezTo>
                    <a:pt x="1257" y="180"/>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2" name="Google Shape;12952;p18"/>
            <p:cNvSpPr/>
            <p:nvPr/>
          </p:nvSpPr>
          <p:spPr>
            <a:xfrm>
              <a:off x="3156100" y="5174450"/>
              <a:ext cx="35500" cy="30525"/>
            </a:xfrm>
            <a:custGeom>
              <a:avLst/>
              <a:gdLst/>
              <a:ahLst/>
              <a:cxnLst/>
              <a:rect l="l" t="t" r="r" b="b"/>
              <a:pathLst>
                <a:path w="1420" h="1221" extrusionOk="0">
                  <a:moveTo>
                    <a:pt x="692" y="1"/>
                  </a:moveTo>
                  <a:cubicBezTo>
                    <a:pt x="456" y="1"/>
                    <a:pt x="240" y="139"/>
                    <a:pt x="141" y="355"/>
                  </a:cubicBezTo>
                  <a:cubicBezTo>
                    <a:pt x="0" y="660"/>
                    <a:pt x="132" y="1021"/>
                    <a:pt x="437" y="1162"/>
                  </a:cubicBezTo>
                  <a:cubicBezTo>
                    <a:pt x="524" y="1203"/>
                    <a:pt x="612" y="1221"/>
                    <a:pt x="697" y="1221"/>
                  </a:cubicBezTo>
                  <a:cubicBezTo>
                    <a:pt x="1092" y="1221"/>
                    <a:pt x="1419" y="821"/>
                    <a:pt x="1266" y="400"/>
                  </a:cubicBezTo>
                  <a:cubicBezTo>
                    <a:pt x="1180" y="168"/>
                    <a:pt x="965" y="12"/>
                    <a:pt x="718" y="2"/>
                  </a:cubicBezTo>
                  <a:cubicBezTo>
                    <a:pt x="710" y="1"/>
                    <a:pt x="701" y="1"/>
                    <a:pt x="69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3" name="Google Shape;12953;p18"/>
            <p:cNvSpPr/>
            <p:nvPr/>
          </p:nvSpPr>
          <p:spPr>
            <a:xfrm>
              <a:off x="2894850" y="4773875"/>
              <a:ext cx="26625" cy="22900"/>
            </a:xfrm>
            <a:custGeom>
              <a:avLst/>
              <a:gdLst/>
              <a:ahLst/>
              <a:cxnLst/>
              <a:rect l="l" t="t" r="r" b="b"/>
              <a:pathLst>
                <a:path w="1065" h="916" extrusionOk="0">
                  <a:moveTo>
                    <a:pt x="520" y="0"/>
                  </a:moveTo>
                  <a:cubicBezTo>
                    <a:pt x="354" y="0"/>
                    <a:pt x="188" y="87"/>
                    <a:pt x="106" y="265"/>
                  </a:cubicBezTo>
                  <a:cubicBezTo>
                    <a:pt x="1" y="494"/>
                    <a:pt x="100" y="766"/>
                    <a:pt x="328" y="872"/>
                  </a:cubicBezTo>
                  <a:cubicBezTo>
                    <a:pt x="393" y="902"/>
                    <a:pt x="459" y="916"/>
                    <a:pt x="522" y="916"/>
                  </a:cubicBezTo>
                  <a:cubicBezTo>
                    <a:pt x="819" y="916"/>
                    <a:pt x="1065" y="616"/>
                    <a:pt x="949" y="300"/>
                  </a:cubicBezTo>
                  <a:cubicBezTo>
                    <a:pt x="877" y="102"/>
                    <a:pt x="699" y="0"/>
                    <a:pt x="52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4" name="Google Shape;12954;p18"/>
            <p:cNvSpPr/>
            <p:nvPr/>
          </p:nvSpPr>
          <p:spPr>
            <a:xfrm>
              <a:off x="3721050" y="4680975"/>
              <a:ext cx="35500" cy="30525"/>
            </a:xfrm>
            <a:custGeom>
              <a:avLst/>
              <a:gdLst/>
              <a:ahLst/>
              <a:cxnLst/>
              <a:rect l="l" t="t" r="r" b="b"/>
              <a:pathLst>
                <a:path w="1420" h="1221" extrusionOk="0">
                  <a:moveTo>
                    <a:pt x="693" y="0"/>
                  </a:moveTo>
                  <a:cubicBezTo>
                    <a:pt x="456" y="0"/>
                    <a:pt x="240" y="138"/>
                    <a:pt x="142" y="354"/>
                  </a:cubicBezTo>
                  <a:cubicBezTo>
                    <a:pt x="0" y="659"/>
                    <a:pt x="133" y="1020"/>
                    <a:pt x="438" y="1161"/>
                  </a:cubicBezTo>
                  <a:cubicBezTo>
                    <a:pt x="525" y="1202"/>
                    <a:pt x="612" y="1220"/>
                    <a:pt x="697" y="1220"/>
                  </a:cubicBezTo>
                  <a:cubicBezTo>
                    <a:pt x="1092" y="1220"/>
                    <a:pt x="1419" y="820"/>
                    <a:pt x="1266" y="399"/>
                  </a:cubicBezTo>
                  <a:cubicBezTo>
                    <a:pt x="1182" y="168"/>
                    <a:pt x="965" y="12"/>
                    <a:pt x="719" y="1"/>
                  </a:cubicBezTo>
                  <a:cubicBezTo>
                    <a:pt x="710" y="1"/>
                    <a:pt x="701" y="0"/>
                    <a:pt x="6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5" name="Google Shape;12955;p18"/>
            <p:cNvSpPr/>
            <p:nvPr/>
          </p:nvSpPr>
          <p:spPr>
            <a:xfrm>
              <a:off x="2742875" y="4906575"/>
              <a:ext cx="17750" cy="15275"/>
            </a:xfrm>
            <a:custGeom>
              <a:avLst/>
              <a:gdLst/>
              <a:ahLst/>
              <a:cxnLst/>
              <a:rect l="l" t="t" r="r" b="b"/>
              <a:pathLst>
                <a:path w="710" h="611" extrusionOk="0">
                  <a:moveTo>
                    <a:pt x="346" y="1"/>
                  </a:moveTo>
                  <a:cubicBezTo>
                    <a:pt x="236" y="1"/>
                    <a:pt x="126" y="59"/>
                    <a:pt x="71" y="177"/>
                  </a:cubicBezTo>
                  <a:cubicBezTo>
                    <a:pt x="0" y="331"/>
                    <a:pt x="66" y="511"/>
                    <a:pt x="218" y="582"/>
                  </a:cubicBezTo>
                  <a:cubicBezTo>
                    <a:pt x="261" y="602"/>
                    <a:pt x="305" y="611"/>
                    <a:pt x="347" y="611"/>
                  </a:cubicBezTo>
                  <a:cubicBezTo>
                    <a:pt x="545" y="611"/>
                    <a:pt x="710" y="411"/>
                    <a:pt x="633" y="201"/>
                  </a:cubicBezTo>
                  <a:cubicBezTo>
                    <a:pt x="584" y="69"/>
                    <a:pt x="465" y="1"/>
                    <a:pt x="3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6" name="Google Shape;12956;p18"/>
            <p:cNvSpPr/>
            <p:nvPr/>
          </p:nvSpPr>
          <p:spPr>
            <a:xfrm>
              <a:off x="2761150" y="5204475"/>
              <a:ext cx="24850" cy="21375"/>
            </a:xfrm>
            <a:custGeom>
              <a:avLst/>
              <a:gdLst/>
              <a:ahLst/>
              <a:cxnLst/>
              <a:rect l="l" t="t" r="r" b="b"/>
              <a:pathLst>
                <a:path w="994" h="855" extrusionOk="0">
                  <a:moveTo>
                    <a:pt x="485" y="1"/>
                  </a:moveTo>
                  <a:cubicBezTo>
                    <a:pt x="331" y="1"/>
                    <a:pt x="177" y="82"/>
                    <a:pt x="100" y="248"/>
                  </a:cubicBezTo>
                  <a:cubicBezTo>
                    <a:pt x="1" y="461"/>
                    <a:pt x="93" y="714"/>
                    <a:pt x="306" y="813"/>
                  </a:cubicBezTo>
                  <a:cubicBezTo>
                    <a:pt x="367" y="842"/>
                    <a:pt x="428" y="854"/>
                    <a:pt x="488" y="854"/>
                  </a:cubicBezTo>
                  <a:cubicBezTo>
                    <a:pt x="764" y="854"/>
                    <a:pt x="994" y="574"/>
                    <a:pt x="886" y="281"/>
                  </a:cubicBezTo>
                  <a:cubicBezTo>
                    <a:pt x="819" y="96"/>
                    <a:pt x="652" y="1"/>
                    <a:pt x="48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7" name="Google Shape;12957;p18"/>
            <p:cNvSpPr/>
            <p:nvPr/>
          </p:nvSpPr>
          <p:spPr>
            <a:xfrm>
              <a:off x="2924325" y="5255950"/>
              <a:ext cx="6450" cy="5550"/>
            </a:xfrm>
            <a:custGeom>
              <a:avLst/>
              <a:gdLst/>
              <a:ahLst/>
              <a:cxnLst/>
              <a:rect l="l" t="t" r="r" b="b"/>
              <a:pathLst>
                <a:path w="258" h="222" extrusionOk="0">
                  <a:moveTo>
                    <a:pt x="126" y="0"/>
                  </a:moveTo>
                  <a:cubicBezTo>
                    <a:pt x="86" y="0"/>
                    <a:pt x="46" y="22"/>
                    <a:pt x="26" y="65"/>
                  </a:cubicBezTo>
                  <a:cubicBezTo>
                    <a:pt x="0" y="120"/>
                    <a:pt x="24" y="185"/>
                    <a:pt x="80" y="211"/>
                  </a:cubicBezTo>
                  <a:cubicBezTo>
                    <a:pt x="96" y="218"/>
                    <a:pt x="112" y="221"/>
                    <a:pt x="127" y="221"/>
                  </a:cubicBezTo>
                  <a:cubicBezTo>
                    <a:pt x="198" y="221"/>
                    <a:pt x="257" y="149"/>
                    <a:pt x="230" y="74"/>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8" name="Google Shape;12958;p18"/>
            <p:cNvSpPr/>
            <p:nvPr/>
          </p:nvSpPr>
          <p:spPr>
            <a:xfrm>
              <a:off x="2906725" y="5139825"/>
              <a:ext cx="6450" cy="5575"/>
            </a:xfrm>
            <a:custGeom>
              <a:avLst/>
              <a:gdLst/>
              <a:ahLst/>
              <a:cxnLst/>
              <a:rect l="l" t="t" r="r" b="b"/>
              <a:pathLst>
                <a:path w="258" h="223" extrusionOk="0">
                  <a:moveTo>
                    <a:pt x="127" y="1"/>
                  </a:moveTo>
                  <a:cubicBezTo>
                    <a:pt x="87" y="1"/>
                    <a:pt x="47" y="22"/>
                    <a:pt x="26" y="65"/>
                  </a:cubicBezTo>
                  <a:cubicBezTo>
                    <a:pt x="1" y="119"/>
                    <a:pt x="25" y="186"/>
                    <a:pt x="80" y="211"/>
                  </a:cubicBezTo>
                  <a:cubicBezTo>
                    <a:pt x="96" y="219"/>
                    <a:pt x="112" y="222"/>
                    <a:pt x="128" y="222"/>
                  </a:cubicBezTo>
                  <a:cubicBezTo>
                    <a:pt x="199" y="222"/>
                    <a:pt x="258" y="149"/>
                    <a:pt x="231" y="73"/>
                  </a:cubicBezTo>
                  <a:cubicBezTo>
                    <a:pt x="213" y="25"/>
                    <a:pt x="170" y="1"/>
                    <a:pt x="1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59" name="Google Shape;12959;p18"/>
            <p:cNvSpPr/>
            <p:nvPr/>
          </p:nvSpPr>
          <p:spPr>
            <a:xfrm>
              <a:off x="2630250" y="5139275"/>
              <a:ext cx="6450" cy="5525"/>
            </a:xfrm>
            <a:custGeom>
              <a:avLst/>
              <a:gdLst/>
              <a:ahLst/>
              <a:cxnLst/>
              <a:rect l="l" t="t" r="r" b="b"/>
              <a:pathLst>
                <a:path w="258" h="221" extrusionOk="0">
                  <a:moveTo>
                    <a:pt x="126" y="0"/>
                  </a:moveTo>
                  <a:cubicBezTo>
                    <a:pt x="86" y="0"/>
                    <a:pt x="47" y="21"/>
                    <a:pt x="27" y="63"/>
                  </a:cubicBezTo>
                  <a:cubicBezTo>
                    <a:pt x="0" y="119"/>
                    <a:pt x="24" y="185"/>
                    <a:pt x="80" y="211"/>
                  </a:cubicBezTo>
                  <a:cubicBezTo>
                    <a:pt x="96" y="218"/>
                    <a:pt x="111" y="221"/>
                    <a:pt x="127" y="221"/>
                  </a:cubicBezTo>
                  <a:cubicBezTo>
                    <a:pt x="199" y="221"/>
                    <a:pt x="258" y="148"/>
                    <a:pt x="230" y="72"/>
                  </a:cubicBezTo>
                  <a:cubicBezTo>
                    <a:pt x="212" y="25"/>
                    <a:pt x="169" y="0"/>
                    <a:pt x="12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0" name="Google Shape;12960;p18"/>
            <p:cNvSpPr/>
            <p:nvPr/>
          </p:nvSpPr>
          <p:spPr>
            <a:xfrm>
              <a:off x="3221500" y="5395400"/>
              <a:ext cx="6450" cy="5550"/>
            </a:xfrm>
            <a:custGeom>
              <a:avLst/>
              <a:gdLst/>
              <a:ahLst/>
              <a:cxnLst/>
              <a:rect l="l" t="t" r="r" b="b"/>
              <a:pathLst>
                <a:path w="258" h="222" extrusionOk="0">
                  <a:moveTo>
                    <a:pt x="127" y="0"/>
                  </a:moveTo>
                  <a:cubicBezTo>
                    <a:pt x="87" y="0"/>
                    <a:pt x="47" y="21"/>
                    <a:pt x="26" y="65"/>
                  </a:cubicBezTo>
                  <a:cubicBezTo>
                    <a:pt x="1" y="119"/>
                    <a:pt x="25" y="185"/>
                    <a:pt x="80" y="210"/>
                  </a:cubicBezTo>
                  <a:cubicBezTo>
                    <a:pt x="96" y="218"/>
                    <a:pt x="112" y="221"/>
                    <a:pt x="128" y="221"/>
                  </a:cubicBezTo>
                  <a:cubicBezTo>
                    <a:pt x="199" y="221"/>
                    <a:pt x="258" y="149"/>
                    <a:pt x="231" y="72"/>
                  </a:cubicBezTo>
                  <a:cubicBezTo>
                    <a:pt x="213" y="25"/>
                    <a:pt x="170" y="0"/>
                    <a:pt x="1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1" name="Google Shape;12961;p18"/>
            <p:cNvSpPr/>
            <p:nvPr/>
          </p:nvSpPr>
          <p:spPr>
            <a:xfrm>
              <a:off x="3408150" y="5222000"/>
              <a:ext cx="28975" cy="24875"/>
            </a:xfrm>
            <a:custGeom>
              <a:avLst/>
              <a:gdLst/>
              <a:ahLst/>
              <a:cxnLst/>
              <a:rect l="l" t="t" r="r" b="b"/>
              <a:pathLst>
                <a:path w="1159" h="995" extrusionOk="0">
                  <a:moveTo>
                    <a:pt x="566" y="0"/>
                  </a:moveTo>
                  <a:cubicBezTo>
                    <a:pt x="386" y="0"/>
                    <a:pt x="206" y="95"/>
                    <a:pt x="116" y="288"/>
                  </a:cubicBezTo>
                  <a:cubicBezTo>
                    <a:pt x="0" y="536"/>
                    <a:pt x="109" y="832"/>
                    <a:pt x="357" y="948"/>
                  </a:cubicBezTo>
                  <a:cubicBezTo>
                    <a:pt x="427" y="980"/>
                    <a:pt x="498" y="995"/>
                    <a:pt x="567" y="995"/>
                  </a:cubicBezTo>
                  <a:cubicBezTo>
                    <a:pt x="890" y="995"/>
                    <a:pt x="1158" y="669"/>
                    <a:pt x="1033" y="326"/>
                  </a:cubicBezTo>
                  <a:cubicBezTo>
                    <a:pt x="953" y="110"/>
                    <a:pt x="760" y="0"/>
                    <a:pt x="56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2" name="Google Shape;12962;p18"/>
            <p:cNvSpPr/>
            <p:nvPr/>
          </p:nvSpPr>
          <p:spPr>
            <a:xfrm>
              <a:off x="4145775" y="5160725"/>
              <a:ext cx="44325" cy="41575"/>
            </a:xfrm>
            <a:custGeom>
              <a:avLst/>
              <a:gdLst/>
              <a:ahLst/>
              <a:cxnLst/>
              <a:rect l="l" t="t" r="r" b="b"/>
              <a:pathLst>
                <a:path w="1773" h="1663" extrusionOk="0">
                  <a:moveTo>
                    <a:pt x="888" y="0"/>
                  </a:moveTo>
                  <a:cubicBezTo>
                    <a:pt x="596" y="0"/>
                    <a:pt x="321" y="155"/>
                    <a:pt x="170" y="412"/>
                  </a:cubicBezTo>
                  <a:cubicBezTo>
                    <a:pt x="0" y="702"/>
                    <a:pt x="21" y="1066"/>
                    <a:pt x="224" y="1334"/>
                  </a:cubicBezTo>
                  <a:cubicBezTo>
                    <a:pt x="384" y="1544"/>
                    <a:pt x="631" y="1662"/>
                    <a:pt x="888" y="1662"/>
                  </a:cubicBezTo>
                  <a:cubicBezTo>
                    <a:pt x="957" y="1662"/>
                    <a:pt x="1028" y="1654"/>
                    <a:pt x="1097" y="1636"/>
                  </a:cubicBezTo>
                  <a:cubicBezTo>
                    <a:pt x="1422" y="1550"/>
                    <a:pt x="1664" y="1278"/>
                    <a:pt x="1709" y="944"/>
                  </a:cubicBezTo>
                  <a:cubicBezTo>
                    <a:pt x="1772" y="490"/>
                    <a:pt x="1455" y="71"/>
                    <a:pt x="1000" y="8"/>
                  </a:cubicBezTo>
                  <a:cubicBezTo>
                    <a:pt x="962" y="3"/>
                    <a:pt x="925" y="0"/>
                    <a:pt x="88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3" name="Google Shape;12963;p18"/>
            <p:cNvSpPr/>
            <p:nvPr/>
          </p:nvSpPr>
          <p:spPr>
            <a:xfrm>
              <a:off x="3958975" y="5139200"/>
              <a:ext cx="27075" cy="22900"/>
            </a:xfrm>
            <a:custGeom>
              <a:avLst/>
              <a:gdLst/>
              <a:ahLst/>
              <a:cxnLst/>
              <a:rect l="l" t="t" r="r" b="b"/>
              <a:pathLst>
                <a:path w="1083" h="916" extrusionOk="0">
                  <a:moveTo>
                    <a:pt x="593" y="0"/>
                  </a:moveTo>
                  <a:cubicBezTo>
                    <a:pt x="228" y="0"/>
                    <a:pt x="1" y="427"/>
                    <a:pt x="232" y="734"/>
                  </a:cubicBezTo>
                  <a:cubicBezTo>
                    <a:pt x="327" y="858"/>
                    <a:pt x="461" y="915"/>
                    <a:pt x="593" y="915"/>
                  </a:cubicBezTo>
                  <a:cubicBezTo>
                    <a:pt x="806" y="915"/>
                    <a:pt x="1014" y="768"/>
                    <a:pt x="1048" y="520"/>
                  </a:cubicBezTo>
                  <a:cubicBezTo>
                    <a:pt x="1083" y="271"/>
                    <a:pt x="908" y="39"/>
                    <a:pt x="659" y="5"/>
                  </a:cubicBezTo>
                  <a:cubicBezTo>
                    <a:pt x="636" y="2"/>
                    <a:pt x="614" y="0"/>
                    <a:pt x="59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4" name="Google Shape;12964;p18"/>
            <p:cNvSpPr/>
            <p:nvPr/>
          </p:nvSpPr>
          <p:spPr>
            <a:xfrm>
              <a:off x="3392175" y="5137350"/>
              <a:ext cx="18100" cy="15275"/>
            </a:xfrm>
            <a:custGeom>
              <a:avLst/>
              <a:gdLst/>
              <a:ahLst/>
              <a:cxnLst/>
              <a:rect l="l" t="t" r="r" b="b"/>
              <a:pathLst>
                <a:path w="724" h="611" extrusionOk="0">
                  <a:moveTo>
                    <a:pt x="396" y="1"/>
                  </a:moveTo>
                  <a:cubicBezTo>
                    <a:pt x="152" y="1"/>
                    <a:pt x="1" y="286"/>
                    <a:pt x="155" y="491"/>
                  </a:cubicBezTo>
                  <a:cubicBezTo>
                    <a:pt x="218" y="573"/>
                    <a:pt x="308" y="611"/>
                    <a:pt x="396" y="611"/>
                  </a:cubicBezTo>
                  <a:cubicBezTo>
                    <a:pt x="538" y="611"/>
                    <a:pt x="677" y="514"/>
                    <a:pt x="700" y="348"/>
                  </a:cubicBezTo>
                  <a:cubicBezTo>
                    <a:pt x="724" y="181"/>
                    <a:pt x="606" y="28"/>
                    <a:pt x="440" y="4"/>
                  </a:cubicBezTo>
                  <a:cubicBezTo>
                    <a:pt x="425" y="2"/>
                    <a:pt x="410" y="1"/>
                    <a:pt x="39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5" name="Google Shape;12965;p18"/>
            <p:cNvSpPr/>
            <p:nvPr/>
          </p:nvSpPr>
          <p:spPr>
            <a:xfrm>
              <a:off x="3635025" y="4946000"/>
              <a:ext cx="34975" cy="32775"/>
            </a:xfrm>
            <a:custGeom>
              <a:avLst/>
              <a:gdLst/>
              <a:ahLst/>
              <a:cxnLst/>
              <a:rect l="l" t="t" r="r" b="b"/>
              <a:pathLst>
                <a:path w="1399" h="1311" extrusionOk="0">
                  <a:moveTo>
                    <a:pt x="700" y="1"/>
                  </a:moveTo>
                  <a:cubicBezTo>
                    <a:pt x="469" y="1"/>
                    <a:pt x="253" y="122"/>
                    <a:pt x="135" y="324"/>
                  </a:cubicBezTo>
                  <a:cubicBezTo>
                    <a:pt x="1" y="554"/>
                    <a:pt x="17" y="841"/>
                    <a:pt x="178" y="1052"/>
                  </a:cubicBezTo>
                  <a:cubicBezTo>
                    <a:pt x="303" y="1218"/>
                    <a:pt x="497" y="1311"/>
                    <a:pt x="699" y="1311"/>
                  </a:cubicBezTo>
                  <a:cubicBezTo>
                    <a:pt x="755" y="1311"/>
                    <a:pt x="811" y="1304"/>
                    <a:pt x="867" y="1289"/>
                  </a:cubicBezTo>
                  <a:cubicBezTo>
                    <a:pt x="1122" y="1223"/>
                    <a:pt x="1313" y="1008"/>
                    <a:pt x="1349" y="745"/>
                  </a:cubicBezTo>
                  <a:cubicBezTo>
                    <a:pt x="1399" y="386"/>
                    <a:pt x="1148" y="57"/>
                    <a:pt x="790" y="7"/>
                  </a:cubicBezTo>
                  <a:cubicBezTo>
                    <a:pt x="760" y="3"/>
                    <a:pt x="730" y="1"/>
                    <a:pt x="70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6" name="Google Shape;12966;p18"/>
            <p:cNvSpPr/>
            <p:nvPr/>
          </p:nvSpPr>
          <p:spPr>
            <a:xfrm>
              <a:off x="3806050" y="4934900"/>
              <a:ext cx="8400" cy="7100"/>
            </a:xfrm>
            <a:custGeom>
              <a:avLst/>
              <a:gdLst/>
              <a:ahLst/>
              <a:cxnLst/>
              <a:rect l="l" t="t" r="r" b="b"/>
              <a:pathLst>
                <a:path w="336" h="284" extrusionOk="0">
                  <a:moveTo>
                    <a:pt x="183" y="0"/>
                  </a:moveTo>
                  <a:cubicBezTo>
                    <a:pt x="71" y="0"/>
                    <a:pt x="0" y="132"/>
                    <a:pt x="72" y="227"/>
                  </a:cubicBezTo>
                  <a:cubicBezTo>
                    <a:pt x="102" y="266"/>
                    <a:pt x="143" y="283"/>
                    <a:pt x="184" y="283"/>
                  </a:cubicBezTo>
                  <a:cubicBezTo>
                    <a:pt x="250" y="283"/>
                    <a:pt x="315" y="238"/>
                    <a:pt x="325" y="161"/>
                  </a:cubicBezTo>
                  <a:cubicBezTo>
                    <a:pt x="335" y="83"/>
                    <a:pt x="281" y="12"/>
                    <a:pt x="205" y="2"/>
                  </a:cubicBezTo>
                  <a:cubicBezTo>
                    <a:pt x="197" y="1"/>
                    <a:pt x="190" y="0"/>
                    <a:pt x="18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7" name="Google Shape;12967;p18"/>
            <p:cNvSpPr/>
            <p:nvPr/>
          </p:nvSpPr>
          <p:spPr>
            <a:xfrm>
              <a:off x="3912050" y="5291125"/>
              <a:ext cx="6550" cy="5525"/>
            </a:xfrm>
            <a:custGeom>
              <a:avLst/>
              <a:gdLst/>
              <a:ahLst/>
              <a:cxnLst/>
              <a:rect l="l" t="t" r="r" b="b"/>
              <a:pathLst>
                <a:path w="262" h="221" extrusionOk="0">
                  <a:moveTo>
                    <a:pt x="142" y="0"/>
                  </a:moveTo>
                  <a:cubicBezTo>
                    <a:pt x="54" y="0"/>
                    <a:pt x="1" y="103"/>
                    <a:pt x="57" y="176"/>
                  </a:cubicBezTo>
                  <a:cubicBezTo>
                    <a:pt x="80" y="207"/>
                    <a:pt x="112" y="220"/>
                    <a:pt x="144" y="220"/>
                  </a:cubicBezTo>
                  <a:cubicBezTo>
                    <a:pt x="196" y="220"/>
                    <a:pt x="246" y="185"/>
                    <a:pt x="254" y="125"/>
                  </a:cubicBezTo>
                  <a:cubicBezTo>
                    <a:pt x="262" y="65"/>
                    <a:pt x="220" y="9"/>
                    <a:pt x="160" y="2"/>
                  </a:cubicBezTo>
                  <a:cubicBezTo>
                    <a:pt x="154" y="1"/>
                    <a:pt x="148" y="0"/>
                    <a:pt x="14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8" name="Google Shape;12968;p18"/>
            <p:cNvSpPr/>
            <p:nvPr/>
          </p:nvSpPr>
          <p:spPr>
            <a:xfrm>
              <a:off x="3587025" y="5245000"/>
              <a:ext cx="6575" cy="5550"/>
            </a:xfrm>
            <a:custGeom>
              <a:avLst/>
              <a:gdLst/>
              <a:ahLst/>
              <a:cxnLst/>
              <a:rect l="l" t="t" r="r" b="b"/>
              <a:pathLst>
                <a:path w="263" h="222" extrusionOk="0">
                  <a:moveTo>
                    <a:pt x="143" y="1"/>
                  </a:moveTo>
                  <a:cubicBezTo>
                    <a:pt x="55" y="1"/>
                    <a:pt x="1" y="103"/>
                    <a:pt x="57" y="178"/>
                  </a:cubicBezTo>
                  <a:cubicBezTo>
                    <a:pt x="79" y="208"/>
                    <a:pt x="111" y="222"/>
                    <a:pt x="143" y="222"/>
                  </a:cubicBezTo>
                  <a:cubicBezTo>
                    <a:pt x="195" y="222"/>
                    <a:pt x="246" y="186"/>
                    <a:pt x="254" y="126"/>
                  </a:cubicBezTo>
                  <a:cubicBezTo>
                    <a:pt x="263" y="65"/>
                    <a:pt x="221" y="10"/>
                    <a:pt x="161" y="2"/>
                  </a:cubicBezTo>
                  <a:cubicBezTo>
                    <a:pt x="155" y="1"/>
                    <a:pt x="149" y="1"/>
                    <a:pt x="1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69" name="Google Shape;12969;p18"/>
            <p:cNvSpPr/>
            <p:nvPr/>
          </p:nvSpPr>
          <p:spPr>
            <a:xfrm>
              <a:off x="3742625" y="5196025"/>
              <a:ext cx="15100" cy="13025"/>
            </a:xfrm>
            <a:custGeom>
              <a:avLst/>
              <a:gdLst/>
              <a:ahLst/>
              <a:cxnLst/>
              <a:rect l="l" t="t" r="r" b="b"/>
              <a:pathLst>
                <a:path w="604" h="521" extrusionOk="0">
                  <a:moveTo>
                    <a:pt x="295" y="1"/>
                  </a:moveTo>
                  <a:cubicBezTo>
                    <a:pt x="201" y="1"/>
                    <a:pt x="106" y="50"/>
                    <a:pt x="60" y="152"/>
                  </a:cubicBezTo>
                  <a:cubicBezTo>
                    <a:pt x="0" y="281"/>
                    <a:pt x="56" y="434"/>
                    <a:pt x="186" y="496"/>
                  </a:cubicBezTo>
                  <a:cubicBezTo>
                    <a:pt x="223" y="513"/>
                    <a:pt x="260" y="520"/>
                    <a:pt x="295" y="520"/>
                  </a:cubicBezTo>
                  <a:cubicBezTo>
                    <a:pt x="464" y="520"/>
                    <a:pt x="604" y="350"/>
                    <a:pt x="538" y="171"/>
                  </a:cubicBezTo>
                  <a:cubicBezTo>
                    <a:pt x="497" y="58"/>
                    <a:pt x="396" y="1"/>
                    <a:pt x="2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0" name="Google Shape;12970;p18"/>
            <p:cNvSpPr/>
            <p:nvPr/>
          </p:nvSpPr>
          <p:spPr>
            <a:xfrm>
              <a:off x="3485250" y="5066425"/>
              <a:ext cx="30225" cy="25975"/>
            </a:xfrm>
            <a:custGeom>
              <a:avLst/>
              <a:gdLst/>
              <a:ahLst/>
              <a:cxnLst/>
              <a:rect l="l" t="t" r="r" b="b"/>
              <a:pathLst>
                <a:path w="1209" h="1039" extrusionOk="0">
                  <a:moveTo>
                    <a:pt x="591" y="1"/>
                  </a:moveTo>
                  <a:cubicBezTo>
                    <a:pt x="403" y="1"/>
                    <a:pt x="215" y="99"/>
                    <a:pt x="121" y="300"/>
                  </a:cubicBezTo>
                  <a:cubicBezTo>
                    <a:pt x="1" y="560"/>
                    <a:pt x="113" y="869"/>
                    <a:pt x="373" y="989"/>
                  </a:cubicBezTo>
                  <a:cubicBezTo>
                    <a:pt x="447" y="1023"/>
                    <a:pt x="522" y="1038"/>
                    <a:pt x="593" y="1038"/>
                  </a:cubicBezTo>
                  <a:cubicBezTo>
                    <a:pt x="930" y="1038"/>
                    <a:pt x="1208" y="698"/>
                    <a:pt x="1078" y="341"/>
                  </a:cubicBezTo>
                  <a:cubicBezTo>
                    <a:pt x="996" y="116"/>
                    <a:pt x="794" y="1"/>
                    <a:pt x="59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1" name="Google Shape;12971;p18"/>
            <p:cNvSpPr/>
            <p:nvPr/>
          </p:nvSpPr>
          <p:spPr>
            <a:xfrm>
              <a:off x="3316050" y="4804275"/>
              <a:ext cx="35950" cy="32400"/>
            </a:xfrm>
            <a:custGeom>
              <a:avLst/>
              <a:gdLst/>
              <a:ahLst/>
              <a:cxnLst/>
              <a:rect l="l" t="t" r="r" b="b"/>
              <a:pathLst>
                <a:path w="1438" h="1296" extrusionOk="0">
                  <a:moveTo>
                    <a:pt x="739" y="0"/>
                  </a:moveTo>
                  <a:cubicBezTo>
                    <a:pt x="488" y="0"/>
                    <a:pt x="258" y="145"/>
                    <a:pt x="152" y="375"/>
                  </a:cubicBezTo>
                  <a:cubicBezTo>
                    <a:pt x="0" y="699"/>
                    <a:pt x="142" y="1084"/>
                    <a:pt x="466" y="1236"/>
                  </a:cubicBezTo>
                  <a:cubicBezTo>
                    <a:pt x="553" y="1276"/>
                    <a:pt x="646" y="1296"/>
                    <a:pt x="739" y="1296"/>
                  </a:cubicBezTo>
                  <a:cubicBezTo>
                    <a:pt x="898" y="1296"/>
                    <a:pt x="1055" y="1237"/>
                    <a:pt x="1177" y="1125"/>
                  </a:cubicBezTo>
                  <a:cubicBezTo>
                    <a:pt x="1371" y="947"/>
                    <a:pt x="1437" y="671"/>
                    <a:pt x="1347" y="424"/>
                  </a:cubicBezTo>
                  <a:cubicBezTo>
                    <a:pt x="1257" y="179"/>
                    <a:pt x="1029" y="11"/>
                    <a:pt x="766" y="1"/>
                  </a:cubicBezTo>
                  <a:cubicBezTo>
                    <a:pt x="757" y="0"/>
                    <a:pt x="748" y="0"/>
                    <a:pt x="73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2" name="Google Shape;12972;p18"/>
            <p:cNvSpPr/>
            <p:nvPr/>
          </p:nvSpPr>
          <p:spPr>
            <a:xfrm>
              <a:off x="4407325" y="4354525"/>
              <a:ext cx="22700" cy="19475"/>
            </a:xfrm>
            <a:custGeom>
              <a:avLst/>
              <a:gdLst/>
              <a:ahLst/>
              <a:cxnLst/>
              <a:rect l="l" t="t" r="r" b="b"/>
              <a:pathLst>
                <a:path w="908" h="779" extrusionOk="0">
                  <a:moveTo>
                    <a:pt x="443" y="1"/>
                  </a:moveTo>
                  <a:cubicBezTo>
                    <a:pt x="302" y="1"/>
                    <a:pt x="161" y="75"/>
                    <a:pt x="91" y="226"/>
                  </a:cubicBezTo>
                  <a:cubicBezTo>
                    <a:pt x="1" y="420"/>
                    <a:pt x="85" y="651"/>
                    <a:pt x="280" y="742"/>
                  </a:cubicBezTo>
                  <a:cubicBezTo>
                    <a:pt x="336" y="767"/>
                    <a:pt x="392" y="779"/>
                    <a:pt x="446" y="779"/>
                  </a:cubicBezTo>
                  <a:cubicBezTo>
                    <a:pt x="698" y="779"/>
                    <a:pt x="907" y="524"/>
                    <a:pt x="808" y="256"/>
                  </a:cubicBezTo>
                  <a:cubicBezTo>
                    <a:pt x="746" y="87"/>
                    <a:pt x="595" y="1"/>
                    <a:pt x="44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3" name="Google Shape;12973;p18"/>
            <p:cNvSpPr/>
            <p:nvPr/>
          </p:nvSpPr>
          <p:spPr>
            <a:xfrm>
              <a:off x="4534750" y="5116650"/>
              <a:ext cx="57475" cy="51850"/>
            </a:xfrm>
            <a:custGeom>
              <a:avLst/>
              <a:gdLst/>
              <a:ahLst/>
              <a:cxnLst/>
              <a:rect l="l" t="t" r="r" b="b"/>
              <a:pathLst>
                <a:path w="2299" h="2074" extrusionOk="0">
                  <a:moveTo>
                    <a:pt x="1181" y="1"/>
                  </a:moveTo>
                  <a:cubicBezTo>
                    <a:pt x="779" y="1"/>
                    <a:pt x="412" y="233"/>
                    <a:pt x="243" y="600"/>
                  </a:cubicBezTo>
                  <a:cubicBezTo>
                    <a:pt x="1" y="1120"/>
                    <a:pt x="226" y="1736"/>
                    <a:pt x="746" y="1977"/>
                  </a:cubicBezTo>
                  <a:cubicBezTo>
                    <a:pt x="886" y="2042"/>
                    <a:pt x="1035" y="2074"/>
                    <a:pt x="1182" y="2074"/>
                  </a:cubicBezTo>
                  <a:cubicBezTo>
                    <a:pt x="1437" y="2074"/>
                    <a:pt x="1689" y="1979"/>
                    <a:pt x="1884" y="1800"/>
                  </a:cubicBezTo>
                  <a:cubicBezTo>
                    <a:pt x="2192" y="1515"/>
                    <a:pt x="2299" y="1074"/>
                    <a:pt x="2156" y="681"/>
                  </a:cubicBezTo>
                  <a:cubicBezTo>
                    <a:pt x="2012" y="287"/>
                    <a:pt x="1645" y="18"/>
                    <a:pt x="1226" y="2"/>
                  </a:cubicBezTo>
                  <a:cubicBezTo>
                    <a:pt x="1211" y="1"/>
                    <a:pt x="1196" y="1"/>
                    <a:pt x="11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4" name="Google Shape;12974;p18"/>
            <p:cNvSpPr/>
            <p:nvPr/>
          </p:nvSpPr>
          <p:spPr>
            <a:xfrm>
              <a:off x="3209100" y="4510775"/>
              <a:ext cx="18850" cy="15625"/>
            </a:xfrm>
            <a:custGeom>
              <a:avLst/>
              <a:gdLst/>
              <a:ahLst/>
              <a:cxnLst/>
              <a:rect l="l" t="t" r="r" b="b"/>
              <a:pathLst>
                <a:path w="754" h="625" extrusionOk="0">
                  <a:moveTo>
                    <a:pt x="368" y="1"/>
                  </a:moveTo>
                  <a:cubicBezTo>
                    <a:pt x="168" y="1"/>
                    <a:pt x="1" y="199"/>
                    <a:pt x="73" y="414"/>
                  </a:cubicBezTo>
                  <a:cubicBezTo>
                    <a:pt x="117" y="543"/>
                    <a:pt x="237" y="624"/>
                    <a:pt x="367" y="624"/>
                  </a:cubicBezTo>
                  <a:cubicBezTo>
                    <a:pt x="401" y="624"/>
                    <a:pt x="435" y="619"/>
                    <a:pt x="468" y="607"/>
                  </a:cubicBezTo>
                  <a:cubicBezTo>
                    <a:pt x="730" y="519"/>
                    <a:pt x="754" y="157"/>
                    <a:pt x="506" y="33"/>
                  </a:cubicBezTo>
                  <a:cubicBezTo>
                    <a:pt x="460" y="11"/>
                    <a:pt x="413" y="1"/>
                    <a:pt x="36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5" name="Google Shape;12975;p18"/>
            <p:cNvSpPr/>
            <p:nvPr/>
          </p:nvSpPr>
          <p:spPr>
            <a:xfrm>
              <a:off x="3232250" y="4931200"/>
              <a:ext cx="6875" cy="5675"/>
            </a:xfrm>
            <a:custGeom>
              <a:avLst/>
              <a:gdLst/>
              <a:ahLst/>
              <a:cxnLst/>
              <a:rect l="l" t="t" r="r" b="b"/>
              <a:pathLst>
                <a:path w="275" h="227" extrusionOk="0">
                  <a:moveTo>
                    <a:pt x="134" y="1"/>
                  </a:moveTo>
                  <a:cubicBezTo>
                    <a:pt x="61" y="1"/>
                    <a:pt x="1" y="73"/>
                    <a:pt x="28" y="151"/>
                  </a:cubicBezTo>
                  <a:cubicBezTo>
                    <a:pt x="43" y="197"/>
                    <a:pt x="87" y="226"/>
                    <a:pt x="133" y="226"/>
                  </a:cubicBezTo>
                  <a:cubicBezTo>
                    <a:pt x="145" y="226"/>
                    <a:pt x="157" y="224"/>
                    <a:pt x="169" y="220"/>
                  </a:cubicBezTo>
                  <a:cubicBezTo>
                    <a:pt x="265" y="189"/>
                    <a:pt x="274" y="56"/>
                    <a:pt x="184" y="13"/>
                  </a:cubicBezTo>
                  <a:cubicBezTo>
                    <a:pt x="167" y="4"/>
                    <a:pt x="150" y="1"/>
                    <a:pt x="13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6" name="Google Shape;12976;p18"/>
            <p:cNvSpPr/>
            <p:nvPr/>
          </p:nvSpPr>
          <p:spPr>
            <a:xfrm>
              <a:off x="2985950" y="5102025"/>
              <a:ext cx="6900" cy="5650"/>
            </a:xfrm>
            <a:custGeom>
              <a:avLst/>
              <a:gdLst/>
              <a:ahLst/>
              <a:cxnLst/>
              <a:rect l="l" t="t" r="r" b="b"/>
              <a:pathLst>
                <a:path w="276" h="226" extrusionOk="0">
                  <a:moveTo>
                    <a:pt x="133" y="0"/>
                  </a:moveTo>
                  <a:cubicBezTo>
                    <a:pt x="61" y="0"/>
                    <a:pt x="0" y="73"/>
                    <a:pt x="27" y="151"/>
                  </a:cubicBezTo>
                  <a:cubicBezTo>
                    <a:pt x="44" y="197"/>
                    <a:pt x="88" y="226"/>
                    <a:pt x="134" y="226"/>
                  </a:cubicBezTo>
                  <a:cubicBezTo>
                    <a:pt x="146" y="226"/>
                    <a:pt x="158" y="224"/>
                    <a:pt x="170" y="220"/>
                  </a:cubicBezTo>
                  <a:cubicBezTo>
                    <a:pt x="265" y="189"/>
                    <a:pt x="275" y="56"/>
                    <a:pt x="184" y="13"/>
                  </a:cubicBezTo>
                  <a:cubicBezTo>
                    <a:pt x="167" y="4"/>
                    <a:pt x="150" y="0"/>
                    <a:pt x="13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7" name="Google Shape;12977;p18"/>
            <p:cNvSpPr/>
            <p:nvPr/>
          </p:nvSpPr>
          <p:spPr>
            <a:xfrm>
              <a:off x="3475225" y="4555750"/>
              <a:ext cx="20350" cy="16850"/>
            </a:xfrm>
            <a:custGeom>
              <a:avLst/>
              <a:gdLst/>
              <a:ahLst/>
              <a:cxnLst/>
              <a:rect l="l" t="t" r="r" b="b"/>
              <a:pathLst>
                <a:path w="814" h="674" extrusionOk="0">
                  <a:moveTo>
                    <a:pt x="395" y="1"/>
                  </a:moveTo>
                  <a:cubicBezTo>
                    <a:pt x="181" y="1"/>
                    <a:pt x="0" y="214"/>
                    <a:pt x="79" y="445"/>
                  </a:cubicBezTo>
                  <a:cubicBezTo>
                    <a:pt x="126" y="586"/>
                    <a:pt x="258" y="673"/>
                    <a:pt x="397" y="673"/>
                  </a:cubicBezTo>
                  <a:cubicBezTo>
                    <a:pt x="433" y="673"/>
                    <a:pt x="469" y="668"/>
                    <a:pt x="504" y="656"/>
                  </a:cubicBezTo>
                  <a:cubicBezTo>
                    <a:pt x="788" y="558"/>
                    <a:pt x="814" y="169"/>
                    <a:pt x="544" y="36"/>
                  </a:cubicBezTo>
                  <a:cubicBezTo>
                    <a:pt x="495" y="12"/>
                    <a:pt x="444" y="1"/>
                    <a:pt x="395"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8" name="Google Shape;12978;p18"/>
            <p:cNvSpPr/>
            <p:nvPr/>
          </p:nvSpPr>
          <p:spPr>
            <a:xfrm>
              <a:off x="3398450" y="4602950"/>
              <a:ext cx="6875" cy="5675"/>
            </a:xfrm>
            <a:custGeom>
              <a:avLst/>
              <a:gdLst/>
              <a:ahLst/>
              <a:cxnLst/>
              <a:rect l="l" t="t" r="r" b="b"/>
              <a:pathLst>
                <a:path w="275" h="227" extrusionOk="0">
                  <a:moveTo>
                    <a:pt x="134" y="0"/>
                  </a:moveTo>
                  <a:cubicBezTo>
                    <a:pt x="62" y="0"/>
                    <a:pt x="1" y="73"/>
                    <a:pt x="28" y="151"/>
                  </a:cubicBezTo>
                  <a:cubicBezTo>
                    <a:pt x="43" y="197"/>
                    <a:pt x="86" y="226"/>
                    <a:pt x="132" y="226"/>
                  </a:cubicBezTo>
                  <a:cubicBezTo>
                    <a:pt x="144" y="226"/>
                    <a:pt x="157" y="224"/>
                    <a:pt x="169" y="220"/>
                  </a:cubicBezTo>
                  <a:cubicBezTo>
                    <a:pt x="265" y="188"/>
                    <a:pt x="274" y="57"/>
                    <a:pt x="184" y="12"/>
                  </a:cubicBezTo>
                  <a:cubicBezTo>
                    <a:pt x="167" y="4"/>
                    <a:pt x="150" y="0"/>
                    <a:pt x="13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79" name="Google Shape;12979;p18"/>
            <p:cNvSpPr/>
            <p:nvPr/>
          </p:nvSpPr>
          <p:spPr>
            <a:xfrm>
              <a:off x="3723750" y="4325500"/>
              <a:ext cx="6875" cy="5675"/>
            </a:xfrm>
            <a:custGeom>
              <a:avLst/>
              <a:gdLst/>
              <a:ahLst/>
              <a:cxnLst/>
              <a:rect l="l" t="t" r="r" b="b"/>
              <a:pathLst>
                <a:path w="275" h="227" extrusionOk="0">
                  <a:moveTo>
                    <a:pt x="135" y="0"/>
                  </a:moveTo>
                  <a:cubicBezTo>
                    <a:pt x="62" y="0"/>
                    <a:pt x="1" y="73"/>
                    <a:pt x="28" y="150"/>
                  </a:cubicBezTo>
                  <a:cubicBezTo>
                    <a:pt x="43" y="197"/>
                    <a:pt x="87" y="226"/>
                    <a:pt x="133" y="226"/>
                  </a:cubicBezTo>
                  <a:cubicBezTo>
                    <a:pt x="145" y="226"/>
                    <a:pt x="157" y="225"/>
                    <a:pt x="169" y="221"/>
                  </a:cubicBezTo>
                  <a:cubicBezTo>
                    <a:pt x="265" y="189"/>
                    <a:pt x="274" y="57"/>
                    <a:pt x="184" y="12"/>
                  </a:cubicBezTo>
                  <a:cubicBezTo>
                    <a:pt x="167" y="4"/>
                    <a:pt x="151" y="0"/>
                    <a:pt x="1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0" name="Google Shape;12980;p18"/>
            <p:cNvSpPr/>
            <p:nvPr/>
          </p:nvSpPr>
          <p:spPr>
            <a:xfrm>
              <a:off x="3844100" y="4264000"/>
              <a:ext cx="16950" cy="14050"/>
            </a:xfrm>
            <a:custGeom>
              <a:avLst/>
              <a:gdLst/>
              <a:ahLst/>
              <a:cxnLst/>
              <a:rect l="l" t="t" r="r" b="b"/>
              <a:pathLst>
                <a:path w="678" h="562" extrusionOk="0">
                  <a:moveTo>
                    <a:pt x="329" y="1"/>
                  </a:moveTo>
                  <a:cubicBezTo>
                    <a:pt x="151" y="1"/>
                    <a:pt x="1" y="179"/>
                    <a:pt x="65" y="371"/>
                  </a:cubicBezTo>
                  <a:cubicBezTo>
                    <a:pt x="105" y="488"/>
                    <a:pt x="214" y="561"/>
                    <a:pt x="330" y="561"/>
                  </a:cubicBezTo>
                  <a:cubicBezTo>
                    <a:pt x="360" y="561"/>
                    <a:pt x="390" y="556"/>
                    <a:pt x="420" y="546"/>
                  </a:cubicBezTo>
                  <a:cubicBezTo>
                    <a:pt x="656" y="465"/>
                    <a:pt x="677" y="141"/>
                    <a:pt x="455" y="31"/>
                  </a:cubicBezTo>
                  <a:cubicBezTo>
                    <a:pt x="413" y="10"/>
                    <a:pt x="370" y="1"/>
                    <a:pt x="32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1" name="Google Shape;12981;p18"/>
            <p:cNvSpPr/>
            <p:nvPr/>
          </p:nvSpPr>
          <p:spPr>
            <a:xfrm>
              <a:off x="3821775" y="4407975"/>
              <a:ext cx="13600" cy="11225"/>
            </a:xfrm>
            <a:custGeom>
              <a:avLst/>
              <a:gdLst/>
              <a:ahLst/>
              <a:cxnLst/>
              <a:rect l="l" t="t" r="r" b="b"/>
              <a:pathLst>
                <a:path w="544" h="449" extrusionOk="0">
                  <a:moveTo>
                    <a:pt x="266" y="1"/>
                  </a:moveTo>
                  <a:cubicBezTo>
                    <a:pt x="122" y="1"/>
                    <a:pt x="1" y="143"/>
                    <a:pt x="54" y="298"/>
                  </a:cubicBezTo>
                  <a:cubicBezTo>
                    <a:pt x="85" y="390"/>
                    <a:pt x="173" y="449"/>
                    <a:pt x="266" y="449"/>
                  </a:cubicBezTo>
                  <a:cubicBezTo>
                    <a:pt x="290" y="449"/>
                    <a:pt x="314" y="445"/>
                    <a:pt x="338" y="437"/>
                  </a:cubicBezTo>
                  <a:cubicBezTo>
                    <a:pt x="526" y="373"/>
                    <a:pt x="544" y="113"/>
                    <a:pt x="365" y="24"/>
                  </a:cubicBezTo>
                  <a:cubicBezTo>
                    <a:pt x="332" y="8"/>
                    <a:pt x="298" y="1"/>
                    <a:pt x="26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2" name="Google Shape;12982;p18"/>
            <p:cNvSpPr/>
            <p:nvPr/>
          </p:nvSpPr>
          <p:spPr>
            <a:xfrm>
              <a:off x="3632925" y="4474625"/>
              <a:ext cx="27125" cy="22425"/>
            </a:xfrm>
            <a:custGeom>
              <a:avLst/>
              <a:gdLst/>
              <a:ahLst/>
              <a:cxnLst/>
              <a:rect l="l" t="t" r="r" b="b"/>
              <a:pathLst>
                <a:path w="1085" h="897" extrusionOk="0">
                  <a:moveTo>
                    <a:pt x="527" y="0"/>
                  </a:moveTo>
                  <a:cubicBezTo>
                    <a:pt x="241" y="0"/>
                    <a:pt x="0" y="286"/>
                    <a:pt x="104" y="593"/>
                  </a:cubicBezTo>
                  <a:cubicBezTo>
                    <a:pt x="168" y="780"/>
                    <a:pt x="343" y="897"/>
                    <a:pt x="530" y="897"/>
                  </a:cubicBezTo>
                  <a:cubicBezTo>
                    <a:pt x="577" y="897"/>
                    <a:pt x="625" y="889"/>
                    <a:pt x="673" y="874"/>
                  </a:cubicBezTo>
                  <a:cubicBezTo>
                    <a:pt x="1050" y="744"/>
                    <a:pt x="1084" y="224"/>
                    <a:pt x="727" y="48"/>
                  </a:cubicBezTo>
                  <a:cubicBezTo>
                    <a:pt x="660" y="15"/>
                    <a:pt x="592" y="0"/>
                    <a:pt x="52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3" name="Google Shape;12983;p18"/>
            <p:cNvSpPr/>
            <p:nvPr/>
          </p:nvSpPr>
          <p:spPr>
            <a:xfrm>
              <a:off x="3570975" y="4478425"/>
              <a:ext cx="13550" cy="11225"/>
            </a:xfrm>
            <a:custGeom>
              <a:avLst/>
              <a:gdLst/>
              <a:ahLst/>
              <a:cxnLst/>
              <a:rect l="l" t="t" r="r" b="b"/>
              <a:pathLst>
                <a:path w="542" h="449" extrusionOk="0">
                  <a:moveTo>
                    <a:pt x="262" y="0"/>
                  </a:moveTo>
                  <a:cubicBezTo>
                    <a:pt x="120" y="0"/>
                    <a:pt x="0" y="142"/>
                    <a:pt x="53" y="296"/>
                  </a:cubicBezTo>
                  <a:cubicBezTo>
                    <a:pt x="84" y="389"/>
                    <a:pt x="171" y="448"/>
                    <a:pt x="263" y="448"/>
                  </a:cubicBezTo>
                  <a:cubicBezTo>
                    <a:pt x="287" y="448"/>
                    <a:pt x="311" y="444"/>
                    <a:pt x="335" y="436"/>
                  </a:cubicBezTo>
                  <a:cubicBezTo>
                    <a:pt x="525" y="371"/>
                    <a:pt x="541" y="111"/>
                    <a:pt x="362" y="24"/>
                  </a:cubicBezTo>
                  <a:cubicBezTo>
                    <a:pt x="329" y="8"/>
                    <a:pt x="295" y="0"/>
                    <a:pt x="26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4" name="Google Shape;12984;p18"/>
            <p:cNvSpPr/>
            <p:nvPr/>
          </p:nvSpPr>
          <p:spPr>
            <a:xfrm>
              <a:off x="3562525" y="4321250"/>
              <a:ext cx="33975" cy="30850"/>
            </a:xfrm>
            <a:custGeom>
              <a:avLst/>
              <a:gdLst/>
              <a:ahLst/>
              <a:cxnLst/>
              <a:rect l="l" t="t" r="r" b="b"/>
              <a:pathLst>
                <a:path w="1359" h="1234" extrusionOk="0">
                  <a:moveTo>
                    <a:pt x="726" y="1"/>
                  </a:moveTo>
                  <a:cubicBezTo>
                    <a:pt x="333" y="1"/>
                    <a:pt x="1" y="394"/>
                    <a:pt x="144" y="816"/>
                  </a:cubicBezTo>
                  <a:cubicBezTo>
                    <a:pt x="232" y="1072"/>
                    <a:pt x="471" y="1234"/>
                    <a:pt x="728" y="1234"/>
                  </a:cubicBezTo>
                  <a:cubicBezTo>
                    <a:pt x="793" y="1234"/>
                    <a:pt x="860" y="1223"/>
                    <a:pt x="926" y="1201"/>
                  </a:cubicBezTo>
                  <a:cubicBezTo>
                    <a:pt x="1162" y="1121"/>
                    <a:pt x="1326" y="908"/>
                    <a:pt x="1342" y="658"/>
                  </a:cubicBezTo>
                  <a:cubicBezTo>
                    <a:pt x="1359" y="410"/>
                    <a:pt x="1223" y="177"/>
                    <a:pt x="999" y="66"/>
                  </a:cubicBezTo>
                  <a:cubicBezTo>
                    <a:pt x="908" y="21"/>
                    <a:pt x="816" y="1"/>
                    <a:pt x="72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5" name="Google Shape;12985;p18"/>
            <p:cNvSpPr/>
            <p:nvPr/>
          </p:nvSpPr>
          <p:spPr>
            <a:xfrm>
              <a:off x="2173275" y="4024225"/>
              <a:ext cx="16375" cy="14000"/>
            </a:xfrm>
            <a:custGeom>
              <a:avLst/>
              <a:gdLst/>
              <a:ahLst/>
              <a:cxnLst/>
              <a:rect l="l" t="t" r="r" b="b"/>
              <a:pathLst>
                <a:path w="655" h="560" extrusionOk="0">
                  <a:moveTo>
                    <a:pt x="282" y="0"/>
                  </a:moveTo>
                  <a:cubicBezTo>
                    <a:pt x="139" y="0"/>
                    <a:pt x="1" y="112"/>
                    <a:pt x="1" y="280"/>
                  </a:cubicBezTo>
                  <a:cubicBezTo>
                    <a:pt x="1" y="435"/>
                    <a:pt x="126" y="560"/>
                    <a:pt x="280" y="560"/>
                  </a:cubicBezTo>
                  <a:cubicBezTo>
                    <a:pt x="530" y="560"/>
                    <a:pt x="655" y="259"/>
                    <a:pt x="479" y="83"/>
                  </a:cubicBezTo>
                  <a:cubicBezTo>
                    <a:pt x="422" y="26"/>
                    <a:pt x="351" y="0"/>
                    <a:pt x="28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6" name="Google Shape;12986;p18"/>
            <p:cNvSpPr/>
            <p:nvPr/>
          </p:nvSpPr>
          <p:spPr>
            <a:xfrm>
              <a:off x="4690975" y="4411125"/>
              <a:ext cx="25075" cy="21650"/>
            </a:xfrm>
            <a:custGeom>
              <a:avLst/>
              <a:gdLst/>
              <a:ahLst/>
              <a:cxnLst/>
              <a:rect l="l" t="t" r="r" b="b"/>
              <a:pathLst>
                <a:path w="1003" h="866" extrusionOk="0">
                  <a:moveTo>
                    <a:pt x="508" y="1"/>
                  </a:moveTo>
                  <a:cubicBezTo>
                    <a:pt x="233" y="1"/>
                    <a:pt x="0" y="274"/>
                    <a:pt x="99" y="570"/>
                  </a:cubicBezTo>
                  <a:cubicBezTo>
                    <a:pt x="164" y="765"/>
                    <a:pt x="337" y="866"/>
                    <a:pt x="511" y="866"/>
                  </a:cubicBezTo>
                  <a:cubicBezTo>
                    <a:pt x="663" y="866"/>
                    <a:pt x="815" y="788"/>
                    <a:pt x="896" y="628"/>
                  </a:cubicBezTo>
                  <a:cubicBezTo>
                    <a:pt x="1002" y="414"/>
                    <a:pt x="917" y="155"/>
                    <a:pt x="703" y="48"/>
                  </a:cubicBezTo>
                  <a:cubicBezTo>
                    <a:pt x="638" y="16"/>
                    <a:pt x="572" y="1"/>
                    <a:pt x="50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7" name="Google Shape;12987;p18"/>
            <p:cNvSpPr/>
            <p:nvPr/>
          </p:nvSpPr>
          <p:spPr>
            <a:xfrm>
              <a:off x="5098500" y="4267625"/>
              <a:ext cx="51600" cy="46550"/>
            </a:xfrm>
            <a:custGeom>
              <a:avLst/>
              <a:gdLst/>
              <a:ahLst/>
              <a:cxnLst/>
              <a:rect l="l" t="t" r="r" b="b"/>
              <a:pathLst>
                <a:path w="2064" h="1862" extrusionOk="0">
                  <a:moveTo>
                    <a:pt x="1003" y="1"/>
                  </a:moveTo>
                  <a:cubicBezTo>
                    <a:pt x="783" y="1"/>
                    <a:pt x="566" y="79"/>
                    <a:pt x="393" y="229"/>
                  </a:cubicBezTo>
                  <a:cubicBezTo>
                    <a:pt x="108" y="475"/>
                    <a:pt x="1" y="867"/>
                    <a:pt x="120" y="1225"/>
                  </a:cubicBezTo>
                  <a:cubicBezTo>
                    <a:pt x="238" y="1581"/>
                    <a:pt x="560" y="1832"/>
                    <a:pt x="936" y="1859"/>
                  </a:cubicBezTo>
                  <a:cubicBezTo>
                    <a:pt x="957" y="1861"/>
                    <a:pt x="978" y="1861"/>
                    <a:pt x="1000" y="1861"/>
                  </a:cubicBezTo>
                  <a:cubicBezTo>
                    <a:pt x="1350" y="1861"/>
                    <a:pt x="1674" y="1664"/>
                    <a:pt x="1833" y="1347"/>
                  </a:cubicBezTo>
                  <a:cubicBezTo>
                    <a:pt x="2063" y="888"/>
                    <a:pt x="1877" y="329"/>
                    <a:pt x="1418" y="99"/>
                  </a:cubicBezTo>
                  <a:cubicBezTo>
                    <a:pt x="1286" y="33"/>
                    <a:pt x="1144" y="1"/>
                    <a:pt x="100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8" name="Google Shape;12988;p18"/>
            <p:cNvSpPr/>
            <p:nvPr/>
          </p:nvSpPr>
          <p:spPr>
            <a:xfrm>
              <a:off x="4844900" y="4360100"/>
              <a:ext cx="38900" cy="36800"/>
            </a:xfrm>
            <a:custGeom>
              <a:avLst/>
              <a:gdLst/>
              <a:ahLst/>
              <a:cxnLst/>
              <a:rect l="l" t="t" r="r" b="b"/>
              <a:pathLst>
                <a:path w="1556" h="1472" extrusionOk="0">
                  <a:moveTo>
                    <a:pt x="813" y="0"/>
                  </a:moveTo>
                  <a:cubicBezTo>
                    <a:pt x="615" y="0"/>
                    <a:pt x="422" y="79"/>
                    <a:pt x="280" y="229"/>
                  </a:cubicBezTo>
                  <a:cubicBezTo>
                    <a:pt x="1" y="522"/>
                    <a:pt x="11" y="988"/>
                    <a:pt x="305" y="1267"/>
                  </a:cubicBezTo>
                  <a:cubicBezTo>
                    <a:pt x="445" y="1401"/>
                    <a:pt x="628" y="1471"/>
                    <a:pt x="813" y="1471"/>
                  </a:cubicBezTo>
                  <a:cubicBezTo>
                    <a:pt x="914" y="1471"/>
                    <a:pt x="1015" y="1451"/>
                    <a:pt x="1110" y="1408"/>
                  </a:cubicBezTo>
                  <a:cubicBezTo>
                    <a:pt x="1382" y="1288"/>
                    <a:pt x="1555" y="1016"/>
                    <a:pt x="1548" y="718"/>
                  </a:cubicBezTo>
                  <a:cubicBezTo>
                    <a:pt x="1542" y="421"/>
                    <a:pt x="1357" y="156"/>
                    <a:pt x="1079" y="50"/>
                  </a:cubicBezTo>
                  <a:cubicBezTo>
                    <a:pt x="992" y="16"/>
                    <a:pt x="902" y="0"/>
                    <a:pt x="81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89" name="Google Shape;12989;p18"/>
            <p:cNvSpPr/>
            <p:nvPr/>
          </p:nvSpPr>
          <p:spPr>
            <a:xfrm>
              <a:off x="4735600" y="3931975"/>
              <a:ext cx="48600" cy="46000"/>
            </a:xfrm>
            <a:custGeom>
              <a:avLst/>
              <a:gdLst/>
              <a:ahLst/>
              <a:cxnLst/>
              <a:rect l="l" t="t" r="r" b="b"/>
              <a:pathLst>
                <a:path w="1944" h="1840" extrusionOk="0">
                  <a:moveTo>
                    <a:pt x="1018" y="1"/>
                  </a:moveTo>
                  <a:cubicBezTo>
                    <a:pt x="771" y="1"/>
                    <a:pt x="528" y="101"/>
                    <a:pt x="351" y="286"/>
                  </a:cubicBezTo>
                  <a:cubicBezTo>
                    <a:pt x="1" y="653"/>
                    <a:pt x="14" y="1235"/>
                    <a:pt x="381" y="1585"/>
                  </a:cubicBezTo>
                  <a:cubicBezTo>
                    <a:pt x="555" y="1752"/>
                    <a:pt x="784" y="1839"/>
                    <a:pt x="1016" y="1839"/>
                  </a:cubicBezTo>
                  <a:cubicBezTo>
                    <a:pt x="1141" y="1839"/>
                    <a:pt x="1268" y="1814"/>
                    <a:pt x="1388" y="1761"/>
                  </a:cubicBezTo>
                  <a:cubicBezTo>
                    <a:pt x="1728" y="1611"/>
                    <a:pt x="1944" y="1271"/>
                    <a:pt x="1935" y="898"/>
                  </a:cubicBezTo>
                  <a:cubicBezTo>
                    <a:pt x="1926" y="527"/>
                    <a:pt x="1694" y="198"/>
                    <a:pt x="1347" y="62"/>
                  </a:cubicBezTo>
                  <a:cubicBezTo>
                    <a:pt x="1240" y="21"/>
                    <a:pt x="1128" y="1"/>
                    <a:pt x="1018"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0" name="Google Shape;12990;p18"/>
            <p:cNvSpPr/>
            <p:nvPr/>
          </p:nvSpPr>
          <p:spPr>
            <a:xfrm>
              <a:off x="4690175" y="4155425"/>
              <a:ext cx="27875" cy="23875"/>
            </a:xfrm>
            <a:custGeom>
              <a:avLst/>
              <a:gdLst/>
              <a:ahLst/>
              <a:cxnLst/>
              <a:rect l="l" t="t" r="r" b="b"/>
              <a:pathLst>
                <a:path w="1115" h="955" extrusionOk="0">
                  <a:moveTo>
                    <a:pt x="481" y="1"/>
                  </a:moveTo>
                  <a:cubicBezTo>
                    <a:pt x="236" y="1"/>
                    <a:pt x="0" y="191"/>
                    <a:pt x="0" y="478"/>
                  </a:cubicBezTo>
                  <a:cubicBezTo>
                    <a:pt x="0" y="741"/>
                    <a:pt x="214" y="954"/>
                    <a:pt x="477" y="954"/>
                  </a:cubicBezTo>
                  <a:cubicBezTo>
                    <a:pt x="902" y="954"/>
                    <a:pt x="1114" y="442"/>
                    <a:pt x="813" y="141"/>
                  </a:cubicBezTo>
                  <a:cubicBezTo>
                    <a:pt x="717" y="44"/>
                    <a:pt x="598" y="1"/>
                    <a:pt x="48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1" name="Google Shape;12991;p18"/>
            <p:cNvSpPr/>
            <p:nvPr/>
          </p:nvSpPr>
          <p:spPr>
            <a:xfrm>
              <a:off x="4567100" y="4181250"/>
              <a:ext cx="9325" cy="7975"/>
            </a:xfrm>
            <a:custGeom>
              <a:avLst/>
              <a:gdLst/>
              <a:ahLst/>
              <a:cxnLst/>
              <a:rect l="l" t="t" r="r" b="b"/>
              <a:pathLst>
                <a:path w="373" h="319" extrusionOk="0">
                  <a:moveTo>
                    <a:pt x="160" y="0"/>
                  </a:moveTo>
                  <a:cubicBezTo>
                    <a:pt x="79" y="0"/>
                    <a:pt x="1" y="64"/>
                    <a:pt x="1" y="160"/>
                  </a:cubicBezTo>
                  <a:cubicBezTo>
                    <a:pt x="1" y="248"/>
                    <a:pt x="72" y="318"/>
                    <a:pt x="160" y="318"/>
                  </a:cubicBezTo>
                  <a:cubicBezTo>
                    <a:pt x="301" y="318"/>
                    <a:pt x="372" y="148"/>
                    <a:pt x="271" y="48"/>
                  </a:cubicBezTo>
                  <a:cubicBezTo>
                    <a:pt x="239" y="15"/>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2" name="Google Shape;12992;p18"/>
            <p:cNvSpPr/>
            <p:nvPr/>
          </p:nvSpPr>
          <p:spPr>
            <a:xfrm>
              <a:off x="5130900" y="3956950"/>
              <a:ext cx="9275" cy="7975"/>
            </a:xfrm>
            <a:custGeom>
              <a:avLst/>
              <a:gdLst/>
              <a:ahLst/>
              <a:cxnLst/>
              <a:rect l="l" t="t" r="r" b="b"/>
              <a:pathLst>
                <a:path w="371" h="319" extrusionOk="0">
                  <a:moveTo>
                    <a:pt x="160" y="0"/>
                  </a:moveTo>
                  <a:cubicBezTo>
                    <a:pt x="79" y="0"/>
                    <a:pt x="1" y="63"/>
                    <a:pt x="1" y="159"/>
                  </a:cubicBezTo>
                  <a:cubicBezTo>
                    <a:pt x="1" y="246"/>
                    <a:pt x="71" y="319"/>
                    <a:pt x="158" y="319"/>
                  </a:cubicBezTo>
                  <a:cubicBezTo>
                    <a:pt x="300" y="319"/>
                    <a:pt x="370" y="147"/>
                    <a:pt x="271" y="46"/>
                  </a:cubicBezTo>
                  <a:cubicBezTo>
                    <a:pt x="239" y="14"/>
                    <a:pt x="199" y="0"/>
                    <a:pt x="16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3" name="Google Shape;12993;p18"/>
            <p:cNvSpPr/>
            <p:nvPr/>
          </p:nvSpPr>
          <p:spPr>
            <a:xfrm>
              <a:off x="5224175" y="4113750"/>
              <a:ext cx="18625" cy="15900"/>
            </a:xfrm>
            <a:custGeom>
              <a:avLst/>
              <a:gdLst/>
              <a:ahLst/>
              <a:cxnLst/>
              <a:rect l="l" t="t" r="r" b="b"/>
              <a:pathLst>
                <a:path w="745" h="636" extrusionOk="0">
                  <a:moveTo>
                    <a:pt x="321" y="0"/>
                  </a:moveTo>
                  <a:cubicBezTo>
                    <a:pt x="158" y="0"/>
                    <a:pt x="2" y="128"/>
                    <a:pt x="2" y="319"/>
                  </a:cubicBezTo>
                  <a:cubicBezTo>
                    <a:pt x="0" y="495"/>
                    <a:pt x="143" y="636"/>
                    <a:pt x="319" y="636"/>
                  </a:cubicBezTo>
                  <a:cubicBezTo>
                    <a:pt x="601" y="636"/>
                    <a:pt x="744" y="295"/>
                    <a:pt x="543" y="95"/>
                  </a:cubicBezTo>
                  <a:cubicBezTo>
                    <a:pt x="478" y="30"/>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4" name="Google Shape;12994;p18"/>
            <p:cNvSpPr/>
            <p:nvPr/>
          </p:nvSpPr>
          <p:spPr>
            <a:xfrm>
              <a:off x="4938325" y="4119725"/>
              <a:ext cx="33025" cy="31775"/>
            </a:xfrm>
            <a:custGeom>
              <a:avLst/>
              <a:gdLst/>
              <a:ahLst/>
              <a:cxnLst/>
              <a:rect l="l" t="t" r="r" b="b"/>
              <a:pathLst>
                <a:path w="1321" h="1271" extrusionOk="0">
                  <a:moveTo>
                    <a:pt x="635" y="0"/>
                  </a:moveTo>
                  <a:cubicBezTo>
                    <a:pt x="554" y="0"/>
                    <a:pt x="471" y="16"/>
                    <a:pt x="393" y="48"/>
                  </a:cubicBezTo>
                  <a:cubicBezTo>
                    <a:pt x="155" y="146"/>
                    <a:pt x="0" y="379"/>
                    <a:pt x="0" y="636"/>
                  </a:cubicBezTo>
                  <a:cubicBezTo>
                    <a:pt x="0" y="986"/>
                    <a:pt x="285" y="1270"/>
                    <a:pt x="636" y="1270"/>
                  </a:cubicBezTo>
                  <a:cubicBezTo>
                    <a:pt x="893" y="1270"/>
                    <a:pt x="1125" y="1115"/>
                    <a:pt x="1222" y="878"/>
                  </a:cubicBezTo>
                  <a:cubicBezTo>
                    <a:pt x="1320" y="640"/>
                    <a:pt x="1266" y="368"/>
                    <a:pt x="1084" y="186"/>
                  </a:cubicBezTo>
                  <a:cubicBezTo>
                    <a:pt x="963" y="65"/>
                    <a:pt x="801" y="0"/>
                    <a:pt x="63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5" name="Google Shape;12995;p18"/>
            <p:cNvSpPr/>
            <p:nvPr/>
          </p:nvSpPr>
          <p:spPr>
            <a:xfrm>
              <a:off x="4854950" y="4093900"/>
              <a:ext cx="18575" cy="15925"/>
            </a:xfrm>
            <a:custGeom>
              <a:avLst/>
              <a:gdLst/>
              <a:ahLst/>
              <a:cxnLst/>
              <a:rect l="l" t="t" r="r" b="b"/>
              <a:pathLst>
                <a:path w="743" h="637" extrusionOk="0">
                  <a:moveTo>
                    <a:pt x="321" y="0"/>
                  </a:moveTo>
                  <a:cubicBezTo>
                    <a:pt x="157" y="0"/>
                    <a:pt x="0" y="127"/>
                    <a:pt x="0" y="319"/>
                  </a:cubicBezTo>
                  <a:cubicBezTo>
                    <a:pt x="0" y="493"/>
                    <a:pt x="143" y="636"/>
                    <a:pt x="319" y="636"/>
                  </a:cubicBezTo>
                  <a:cubicBezTo>
                    <a:pt x="601" y="636"/>
                    <a:pt x="743" y="294"/>
                    <a:pt x="543" y="94"/>
                  </a:cubicBezTo>
                  <a:cubicBezTo>
                    <a:pt x="478" y="29"/>
                    <a:pt x="399" y="0"/>
                    <a:pt x="32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6" name="Google Shape;12996;p18"/>
            <p:cNvSpPr/>
            <p:nvPr/>
          </p:nvSpPr>
          <p:spPr>
            <a:xfrm>
              <a:off x="4912500" y="3883500"/>
              <a:ext cx="45425" cy="43700"/>
            </a:xfrm>
            <a:custGeom>
              <a:avLst/>
              <a:gdLst/>
              <a:ahLst/>
              <a:cxnLst/>
              <a:rect l="l" t="t" r="r" b="b"/>
              <a:pathLst>
                <a:path w="1817" h="1748" extrusionOk="0">
                  <a:moveTo>
                    <a:pt x="874" y="1"/>
                  </a:moveTo>
                  <a:cubicBezTo>
                    <a:pt x="762" y="1"/>
                    <a:pt x="648" y="22"/>
                    <a:pt x="540" y="67"/>
                  </a:cubicBezTo>
                  <a:cubicBezTo>
                    <a:pt x="214" y="202"/>
                    <a:pt x="1" y="521"/>
                    <a:pt x="1" y="874"/>
                  </a:cubicBezTo>
                  <a:cubicBezTo>
                    <a:pt x="1" y="1357"/>
                    <a:pt x="392" y="1747"/>
                    <a:pt x="874" y="1747"/>
                  </a:cubicBezTo>
                  <a:cubicBezTo>
                    <a:pt x="1227" y="1747"/>
                    <a:pt x="1546" y="1534"/>
                    <a:pt x="1681" y="1208"/>
                  </a:cubicBezTo>
                  <a:cubicBezTo>
                    <a:pt x="1817" y="882"/>
                    <a:pt x="1741" y="506"/>
                    <a:pt x="1492" y="256"/>
                  </a:cubicBezTo>
                  <a:cubicBezTo>
                    <a:pt x="1325" y="89"/>
                    <a:pt x="1101" y="1"/>
                    <a:pt x="87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7" name="Google Shape;12997;p18"/>
            <p:cNvSpPr/>
            <p:nvPr/>
          </p:nvSpPr>
          <p:spPr>
            <a:xfrm>
              <a:off x="4989950" y="3740550"/>
              <a:ext cx="23225" cy="19875"/>
            </a:xfrm>
            <a:custGeom>
              <a:avLst/>
              <a:gdLst/>
              <a:ahLst/>
              <a:cxnLst/>
              <a:rect l="l" t="t" r="r" b="b"/>
              <a:pathLst>
                <a:path w="929" h="795" extrusionOk="0">
                  <a:moveTo>
                    <a:pt x="401" y="0"/>
                  </a:moveTo>
                  <a:cubicBezTo>
                    <a:pt x="196" y="0"/>
                    <a:pt x="1" y="159"/>
                    <a:pt x="1" y="398"/>
                  </a:cubicBezTo>
                  <a:cubicBezTo>
                    <a:pt x="1" y="618"/>
                    <a:pt x="178" y="795"/>
                    <a:pt x="397" y="795"/>
                  </a:cubicBezTo>
                  <a:cubicBezTo>
                    <a:pt x="751" y="795"/>
                    <a:pt x="928" y="368"/>
                    <a:pt x="679" y="117"/>
                  </a:cubicBezTo>
                  <a:cubicBezTo>
                    <a:pt x="597" y="36"/>
                    <a:pt x="498" y="0"/>
                    <a:pt x="40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8" name="Google Shape;12998;p18"/>
            <p:cNvSpPr/>
            <p:nvPr/>
          </p:nvSpPr>
          <p:spPr>
            <a:xfrm>
              <a:off x="4155475" y="4271450"/>
              <a:ext cx="22850" cy="22875"/>
            </a:xfrm>
            <a:custGeom>
              <a:avLst/>
              <a:gdLst/>
              <a:ahLst/>
              <a:cxnLst/>
              <a:rect l="l" t="t" r="r" b="b"/>
              <a:pathLst>
                <a:path w="914" h="915" extrusionOk="0">
                  <a:moveTo>
                    <a:pt x="457" y="0"/>
                  </a:moveTo>
                  <a:cubicBezTo>
                    <a:pt x="204" y="0"/>
                    <a:pt x="0" y="205"/>
                    <a:pt x="0" y="457"/>
                  </a:cubicBezTo>
                  <a:cubicBezTo>
                    <a:pt x="0" y="710"/>
                    <a:pt x="204" y="914"/>
                    <a:pt x="457" y="914"/>
                  </a:cubicBezTo>
                  <a:cubicBezTo>
                    <a:pt x="709" y="914"/>
                    <a:pt x="914" y="710"/>
                    <a:pt x="914" y="457"/>
                  </a:cubicBezTo>
                  <a:cubicBezTo>
                    <a:pt x="914" y="205"/>
                    <a:pt x="709" y="0"/>
                    <a:pt x="4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2999" name="Google Shape;12999;p18"/>
            <p:cNvSpPr/>
            <p:nvPr/>
          </p:nvSpPr>
          <p:spPr>
            <a:xfrm>
              <a:off x="4313500" y="4063875"/>
              <a:ext cx="22275" cy="19075"/>
            </a:xfrm>
            <a:custGeom>
              <a:avLst/>
              <a:gdLst/>
              <a:ahLst/>
              <a:cxnLst/>
              <a:rect l="l" t="t" r="r" b="b"/>
              <a:pathLst>
                <a:path w="891" h="763" extrusionOk="0">
                  <a:moveTo>
                    <a:pt x="385" y="0"/>
                  </a:moveTo>
                  <a:cubicBezTo>
                    <a:pt x="189" y="0"/>
                    <a:pt x="1" y="152"/>
                    <a:pt x="1" y="382"/>
                  </a:cubicBezTo>
                  <a:cubicBezTo>
                    <a:pt x="1" y="593"/>
                    <a:pt x="172" y="763"/>
                    <a:pt x="383" y="763"/>
                  </a:cubicBezTo>
                  <a:cubicBezTo>
                    <a:pt x="721" y="763"/>
                    <a:pt x="891" y="352"/>
                    <a:pt x="652" y="112"/>
                  </a:cubicBezTo>
                  <a:cubicBezTo>
                    <a:pt x="574" y="35"/>
                    <a:pt x="479" y="0"/>
                    <a:pt x="38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0" name="Google Shape;13000;p18"/>
            <p:cNvSpPr/>
            <p:nvPr/>
          </p:nvSpPr>
          <p:spPr>
            <a:xfrm>
              <a:off x="3839400" y="4054375"/>
              <a:ext cx="8950" cy="7650"/>
            </a:xfrm>
            <a:custGeom>
              <a:avLst/>
              <a:gdLst/>
              <a:ahLst/>
              <a:cxnLst/>
              <a:rect l="l" t="t" r="r" b="b"/>
              <a:pathLst>
                <a:path w="358" h="306" extrusionOk="0">
                  <a:moveTo>
                    <a:pt x="154" y="0"/>
                  </a:moveTo>
                  <a:cubicBezTo>
                    <a:pt x="76" y="0"/>
                    <a:pt x="1" y="61"/>
                    <a:pt x="1" y="152"/>
                  </a:cubicBezTo>
                  <a:cubicBezTo>
                    <a:pt x="1" y="236"/>
                    <a:pt x="69" y="305"/>
                    <a:pt x="153" y="305"/>
                  </a:cubicBezTo>
                  <a:cubicBezTo>
                    <a:pt x="288" y="305"/>
                    <a:pt x="357" y="142"/>
                    <a:pt x="261" y="45"/>
                  </a:cubicBezTo>
                  <a:cubicBezTo>
                    <a:pt x="230" y="14"/>
                    <a:pt x="191" y="0"/>
                    <a:pt x="1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1" name="Google Shape;13001;p18"/>
            <p:cNvSpPr/>
            <p:nvPr/>
          </p:nvSpPr>
          <p:spPr>
            <a:xfrm>
              <a:off x="3900325" y="3837250"/>
              <a:ext cx="8925" cy="7650"/>
            </a:xfrm>
            <a:custGeom>
              <a:avLst/>
              <a:gdLst/>
              <a:ahLst/>
              <a:cxnLst/>
              <a:rect l="l" t="t" r="r" b="b"/>
              <a:pathLst>
                <a:path w="357" h="306" extrusionOk="0">
                  <a:moveTo>
                    <a:pt x="154" y="1"/>
                  </a:moveTo>
                  <a:cubicBezTo>
                    <a:pt x="76" y="1"/>
                    <a:pt x="0" y="62"/>
                    <a:pt x="0" y="154"/>
                  </a:cubicBezTo>
                  <a:cubicBezTo>
                    <a:pt x="0" y="238"/>
                    <a:pt x="68" y="306"/>
                    <a:pt x="154" y="306"/>
                  </a:cubicBezTo>
                  <a:cubicBezTo>
                    <a:pt x="289" y="306"/>
                    <a:pt x="357" y="142"/>
                    <a:pt x="260" y="46"/>
                  </a:cubicBezTo>
                  <a:cubicBezTo>
                    <a:pt x="229" y="15"/>
                    <a:pt x="191" y="1"/>
                    <a:pt x="15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2" name="Google Shape;13002;p18"/>
            <p:cNvSpPr/>
            <p:nvPr/>
          </p:nvSpPr>
          <p:spPr>
            <a:xfrm>
              <a:off x="3287200" y="4111475"/>
              <a:ext cx="22300" cy="19075"/>
            </a:xfrm>
            <a:custGeom>
              <a:avLst/>
              <a:gdLst/>
              <a:ahLst/>
              <a:cxnLst/>
              <a:rect l="l" t="t" r="r" b="b"/>
              <a:pathLst>
                <a:path w="892" h="763" extrusionOk="0">
                  <a:moveTo>
                    <a:pt x="384" y="1"/>
                  </a:moveTo>
                  <a:cubicBezTo>
                    <a:pt x="188" y="1"/>
                    <a:pt x="0" y="153"/>
                    <a:pt x="0" y="383"/>
                  </a:cubicBezTo>
                  <a:cubicBezTo>
                    <a:pt x="0" y="593"/>
                    <a:pt x="171" y="763"/>
                    <a:pt x="382" y="763"/>
                  </a:cubicBezTo>
                  <a:cubicBezTo>
                    <a:pt x="720" y="763"/>
                    <a:pt x="891" y="353"/>
                    <a:pt x="651" y="114"/>
                  </a:cubicBezTo>
                  <a:cubicBezTo>
                    <a:pt x="573" y="36"/>
                    <a:pt x="477" y="1"/>
                    <a:pt x="38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3" name="Google Shape;13003;p18"/>
            <p:cNvSpPr/>
            <p:nvPr/>
          </p:nvSpPr>
          <p:spPr>
            <a:xfrm>
              <a:off x="3447150" y="3961075"/>
              <a:ext cx="19075" cy="19075"/>
            </a:xfrm>
            <a:custGeom>
              <a:avLst/>
              <a:gdLst/>
              <a:ahLst/>
              <a:cxnLst/>
              <a:rect l="l" t="t" r="r" b="b"/>
              <a:pathLst>
                <a:path w="763" h="763" extrusionOk="0">
                  <a:moveTo>
                    <a:pt x="381" y="0"/>
                  </a:moveTo>
                  <a:cubicBezTo>
                    <a:pt x="170" y="0"/>
                    <a:pt x="1" y="170"/>
                    <a:pt x="1" y="380"/>
                  </a:cubicBezTo>
                  <a:cubicBezTo>
                    <a:pt x="1" y="591"/>
                    <a:pt x="170" y="762"/>
                    <a:pt x="381" y="762"/>
                  </a:cubicBezTo>
                  <a:cubicBezTo>
                    <a:pt x="591" y="762"/>
                    <a:pt x="763" y="591"/>
                    <a:pt x="763" y="380"/>
                  </a:cubicBezTo>
                  <a:cubicBezTo>
                    <a:pt x="763" y="170"/>
                    <a:pt x="591" y="0"/>
                    <a:pt x="38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4" name="Google Shape;13004;p18"/>
            <p:cNvSpPr/>
            <p:nvPr/>
          </p:nvSpPr>
          <p:spPr>
            <a:xfrm>
              <a:off x="4109775" y="3945850"/>
              <a:ext cx="30500" cy="30450"/>
            </a:xfrm>
            <a:custGeom>
              <a:avLst/>
              <a:gdLst/>
              <a:ahLst/>
              <a:cxnLst/>
              <a:rect l="l" t="t" r="r" b="b"/>
              <a:pathLst>
                <a:path w="1220" h="1218" extrusionOk="0">
                  <a:moveTo>
                    <a:pt x="611" y="0"/>
                  </a:moveTo>
                  <a:cubicBezTo>
                    <a:pt x="274" y="0"/>
                    <a:pt x="0" y="273"/>
                    <a:pt x="0" y="609"/>
                  </a:cubicBezTo>
                  <a:cubicBezTo>
                    <a:pt x="0" y="946"/>
                    <a:pt x="274" y="1218"/>
                    <a:pt x="611" y="1218"/>
                  </a:cubicBezTo>
                  <a:cubicBezTo>
                    <a:pt x="946" y="1218"/>
                    <a:pt x="1219" y="946"/>
                    <a:pt x="1219" y="609"/>
                  </a:cubicBezTo>
                  <a:cubicBezTo>
                    <a:pt x="1219" y="273"/>
                    <a:pt x="946" y="0"/>
                    <a:pt x="61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5" name="Google Shape;13005;p18"/>
            <p:cNvSpPr/>
            <p:nvPr/>
          </p:nvSpPr>
          <p:spPr>
            <a:xfrm>
              <a:off x="4414425" y="3801100"/>
              <a:ext cx="27725" cy="26700"/>
            </a:xfrm>
            <a:custGeom>
              <a:avLst/>
              <a:gdLst/>
              <a:ahLst/>
              <a:cxnLst/>
              <a:rect l="l" t="t" r="r" b="b"/>
              <a:pathLst>
                <a:path w="1109" h="1068" extrusionOk="0">
                  <a:moveTo>
                    <a:pt x="538" y="0"/>
                  </a:moveTo>
                  <a:cubicBezTo>
                    <a:pt x="264" y="0"/>
                    <a:pt x="1" y="213"/>
                    <a:pt x="1" y="534"/>
                  </a:cubicBezTo>
                  <a:cubicBezTo>
                    <a:pt x="1" y="829"/>
                    <a:pt x="240" y="1068"/>
                    <a:pt x="535" y="1068"/>
                  </a:cubicBezTo>
                  <a:cubicBezTo>
                    <a:pt x="750" y="1068"/>
                    <a:pt x="943" y="937"/>
                    <a:pt x="1026" y="739"/>
                  </a:cubicBezTo>
                  <a:cubicBezTo>
                    <a:pt x="1109" y="539"/>
                    <a:pt x="1064" y="310"/>
                    <a:pt x="910" y="157"/>
                  </a:cubicBezTo>
                  <a:cubicBezTo>
                    <a:pt x="802" y="49"/>
                    <a:pt x="669" y="0"/>
                    <a:pt x="53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6" name="Google Shape;13006;p18"/>
            <p:cNvSpPr/>
            <p:nvPr/>
          </p:nvSpPr>
          <p:spPr>
            <a:xfrm>
              <a:off x="5545475" y="3934400"/>
              <a:ext cx="31700" cy="30475"/>
            </a:xfrm>
            <a:custGeom>
              <a:avLst/>
              <a:gdLst/>
              <a:ahLst/>
              <a:cxnLst/>
              <a:rect l="l" t="t" r="r" b="b"/>
              <a:pathLst>
                <a:path w="1268" h="1219" extrusionOk="0">
                  <a:moveTo>
                    <a:pt x="610" y="0"/>
                  </a:moveTo>
                  <a:cubicBezTo>
                    <a:pt x="531" y="0"/>
                    <a:pt x="452" y="15"/>
                    <a:pt x="376" y="47"/>
                  </a:cubicBezTo>
                  <a:cubicBezTo>
                    <a:pt x="148" y="141"/>
                    <a:pt x="1" y="364"/>
                    <a:pt x="1" y="610"/>
                  </a:cubicBezTo>
                  <a:cubicBezTo>
                    <a:pt x="1" y="947"/>
                    <a:pt x="273" y="1219"/>
                    <a:pt x="609" y="1219"/>
                  </a:cubicBezTo>
                  <a:cubicBezTo>
                    <a:pt x="856" y="1219"/>
                    <a:pt x="1078" y="1072"/>
                    <a:pt x="1173" y="843"/>
                  </a:cubicBezTo>
                  <a:cubicBezTo>
                    <a:pt x="1268" y="615"/>
                    <a:pt x="1215" y="353"/>
                    <a:pt x="1041" y="179"/>
                  </a:cubicBezTo>
                  <a:cubicBezTo>
                    <a:pt x="924" y="62"/>
                    <a:pt x="768" y="0"/>
                    <a:pt x="6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7" name="Google Shape;13007;p18"/>
            <p:cNvSpPr/>
            <p:nvPr/>
          </p:nvSpPr>
          <p:spPr>
            <a:xfrm>
              <a:off x="5741600" y="4275200"/>
              <a:ext cx="26725" cy="22925"/>
            </a:xfrm>
            <a:custGeom>
              <a:avLst/>
              <a:gdLst/>
              <a:ahLst/>
              <a:cxnLst/>
              <a:rect l="l" t="t" r="r" b="b"/>
              <a:pathLst>
                <a:path w="1069" h="917" extrusionOk="0">
                  <a:moveTo>
                    <a:pt x="461" y="1"/>
                  </a:moveTo>
                  <a:cubicBezTo>
                    <a:pt x="226" y="1"/>
                    <a:pt x="1" y="184"/>
                    <a:pt x="2" y="459"/>
                  </a:cubicBezTo>
                  <a:cubicBezTo>
                    <a:pt x="2" y="712"/>
                    <a:pt x="206" y="916"/>
                    <a:pt x="458" y="916"/>
                  </a:cubicBezTo>
                  <a:cubicBezTo>
                    <a:pt x="866" y="916"/>
                    <a:pt x="1069" y="425"/>
                    <a:pt x="782" y="136"/>
                  </a:cubicBezTo>
                  <a:cubicBezTo>
                    <a:pt x="688" y="43"/>
                    <a:pt x="574" y="1"/>
                    <a:pt x="461"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8" name="Google Shape;13008;p18"/>
            <p:cNvSpPr/>
            <p:nvPr/>
          </p:nvSpPr>
          <p:spPr>
            <a:xfrm>
              <a:off x="6069100" y="3749700"/>
              <a:ext cx="15250" cy="15275"/>
            </a:xfrm>
            <a:custGeom>
              <a:avLst/>
              <a:gdLst/>
              <a:ahLst/>
              <a:cxnLst/>
              <a:rect l="l" t="t" r="r" b="b"/>
              <a:pathLst>
                <a:path w="610" h="611" extrusionOk="0">
                  <a:moveTo>
                    <a:pt x="306" y="1"/>
                  </a:moveTo>
                  <a:cubicBezTo>
                    <a:pt x="137" y="1"/>
                    <a:pt x="1" y="137"/>
                    <a:pt x="1" y="306"/>
                  </a:cubicBezTo>
                  <a:cubicBezTo>
                    <a:pt x="1" y="474"/>
                    <a:pt x="137" y="611"/>
                    <a:pt x="306" y="611"/>
                  </a:cubicBezTo>
                  <a:cubicBezTo>
                    <a:pt x="474" y="611"/>
                    <a:pt x="609" y="474"/>
                    <a:pt x="609" y="306"/>
                  </a:cubicBezTo>
                  <a:cubicBezTo>
                    <a:pt x="609" y="137"/>
                    <a:pt x="474" y="1"/>
                    <a:pt x="30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09" name="Google Shape;13009;p18"/>
            <p:cNvSpPr/>
            <p:nvPr/>
          </p:nvSpPr>
          <p:spPr>
            <a:xfrm>
              <a:off x="1136025" y="3876925"/>
              <a:ext cx="28175" cy="27125"/>
            </a:xfrm>
            <a:custGeom>
              <a:avLst/>
              <a:gdLst/>
              <a:ahLst/>
              <a:cxnLst/>
              <a:rect l="l" t="t" r="r" b="b"/>
              <a:pathLst>
                <a:path w="1127" h="1085" extrusionOk="0">
                  <a:moveTo>
                    <a:pt x="546" y="1"/>
                  </a:moveTo>
                  <a:cubicBezTo>
                    <a:pt x="268" y="1"/>
                    <a:pt x="1" y="217"/>
                    <a:pt x="1" y="543"/>
                  </a:cubicBezTo>
                  <a:cubicBezTo>
                    <a:pt x="1" y="843"/>
                    <a:pt x="244" y="1085"/>
                    <a:pt x="543" y="1085"/>
                  </a:cubicBezTo>
                  <a:cubicBezTo>
                    <a:pt x="761" y="1085"/>
                    <a:pt x="960" y="952"/>
                    <a:pt x="1044" y="751"/>
                  </a:cubicBezTo>
                  <a:cubicBezTo>
                    <a:pt x="1127" y="548"/>
                    <a:pt x="1080" y="315"/>
                    <a:pt x="925" y="160"/>
                  </a:cubicBezTo>
                  <a:cubicBezTo>
                    <a:pt x="815" y="50"/>
                    <a:pt x="679" y="1"/>
                    <a:pt x="54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0" name="Google Shape;13010;p18"/>
            <p:cNvSpPr/>
            <p:nvPr/>
          </p:nvSpPr>
          <p:spPr>
            <a:xfrm>
              <a:off x="1840100" y="3890475"/>
              <a:ext cx="42225" cy="40675"/>
            </a:xfrm>
            <a:custGeom>
              <a:avLst/>
              <a:gdLst/>
              <a:ahLst/>
              <a:cxnLst/>
              <a:rect l="l" t="t" r="r" b="b"/>
              <a:pathLst>
                <a:path w="1689" h="1627" extrusionOk="0">
                  <a:moveTo>
                    <a:pt x="813" y="1"/>
                  </a:moveTo>
                  <a:cubicBezTo>
                    <a:pt x="708" y="1"/>
                    <a:pt x="602" y="21"/>
                    <a:pt x="501" y="63"/>
                  </a:cubicBezTo>
                  <a:cubicBezTo>
                    <a:pt x="197" y="188"/>
                    <a:pt x="0" y="485"/>
                    <a:pt x="0" y="813"/>
                  </a:cubicBezTo>
                  <a:cubicBezTo>
                    <a:pt x="0" y="1263"/>
                    <a:pt x="364" y="1626"/>
                    <a:pt x="812" y="1626"/>
                  </a:cubicBezTo>
                  <a:cubicBezTo>
                    <a:pt x="1141" y="1626"/>
                    <a:pt x="1437" y="1428"/>
                    <a:pt x="1562" y="1124"/>
                  </a:cubicBezTo>
                  <a:cubicBezTo>
                    <a:pt x="1688" y="821"/>
                    <a:pt x="1619" y="472"/>
                    <a:pt x="1386" y="239"/>
                  </a:cubicBezTo>
                  <a:cubicBezTo>
                    <a:pt x="1232" y="83"/>
                    <a:pt x="1024" y="1"/>
                    <a:pt x="813"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1" name="Google Shape;13011;p18"/>
            <p:cNvSpPr/>
            <p:nvPr/>
          </p:nvSpPr>
          <p:spPr>
            <a:xfrm>
              <a:off x="2679550" y="4281750"/>
              <a:ext cx="9050" cy="7700"/>
            </a:xfrm>
            <a:custGeom>
              <a:avLst/>
              <a:gdLst/>
              <a:ahLst/>
              <a:cxnLst/>
              <a:rect l="l" t="t" r="r" b="b"/>
              <a:pathLst>
                <a:path w="362" h="308" extrusionOk="0">
                  <a:moveTo>
                    <a:pt x="206" y="0"/>
                  </a:moveTo>
                  <a:cubicBezTo>
                    <a:pt x="70" y="0"/>
                    <a:pt x="0" y="166"/>
                    <a:pt x="98" y="262"/>
                  </a:cubicBezTo>
                  <a:cubicBezTo>
                    <a:pt x="129" y="293"/>
                    <a:pt x="168" y="308"/>
                    <a:pt x="205" y="308"/>
                  </a:cubicBezTo>
                  <a:cubicBezTo>
                    <a:pt x="284" y="308"/>
                    <a:pt x="360" y="246"/>
                    <a:pt x="361" y="154"/>
                  </a:cubicBezTo>
                  <a:cubicBezTo>
                    <a:pt x="361" y="69"/>
                    <a:pt x="292" y="0"/>
                    <a:pt x="206"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2" name="Google Shape;13012;p18"/>
            <p:cNvSpPr/>
            <p:nvPr/>
          </p:nvSpPr>
          <p:spPr>
            <a:xfrm>
              <a:off x="2605600" y="4006650"/>
              <a:ext cx="32000" cy="30800"/>
            </a:xfrm>
            <a:custGeom>
              <a:avLst/>
              <a:gdLst/>
              <a:ahLst/>
              <a:cxnLst/>
              <a:rect l="l" t="t" r="r" b="b"/>
              <a:pathLst>
                <a:path w="1280" h="1232" extrusionOk="0">
                  <a:moveTo>
                    <a:pt x="663" y="0"/>
                  </a:moveTo>
                  <a:cubicBezTo>
                    <a:pt x="415" y="0"/>
                    <a:pt x="190" y="151"/>
                    <a:pt x="95" y="381"/>
                  </a:cubicBezTo>
                  <a:cubicBezTo>
                    <a:pt x="0" y="611"/>
                    <a:pt x="53" y="875"/>
                    <a:pt x="229" y="1051"/>
                  </a:cubicBezTo>
                  <a:cubicBezTo>
                    <a:pt x="347" y="1169"/>
                    <a:pt x="504" y="1231"/>
                    <a:pt x="664" y="1231"/>
                  </a:cubicBezTo>
                  <a:cubicBezTo>
                    <a:pt x="744" y="1231"/>
                    <a:pt x="823" y="1216"/>
                    <a:pt x="899" y="1185"/>
                  </a:cubicBezTo>
                  <a:cubicBezTo>
                    <a:pt x="1129" y="1090"/>
                    <a:pt x="1279" y="865"/>
                    <a:pt x="1279" y="617"/>
                  </a:cubicBezTo>
                  <a:cubicBezTo>
                    <a:pt x="1279" y="275"/>
                    <a:pt x="1004" y="0"/>
                    <a:pt x="663"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3" name="Google Shape;13013;p18"/>
            <p:cNvSpPr/>
            <p:nvPr/>
          </p:nvSpPr>
          <p:spPr>
            <a:xfrm>
              <a:off x="2979975" y="4187475"/>
              <a:ext cx="13500" cy="11575"/>
            </a:xfrm>
            <a:custGeom>
              <a:avLst/>
              <a:gdLst/>
              <a:ahLst/>
              <a:cxnLst/>
              <a:rect l="l" t="t" r="r" b="b"/>
              <a:pathLst>
                <a:path w="540" h="463" extrusionOk="0">
                  <a:moveTo>
                    <a:pt x="308" y="0"/>
                  </a:moveTo>
                  <a:cubicBezTo>
                    <a:pt x="102" y="0"/>
                    <a:pt x="0" y="250"/>
                    <a:pt x="145" y="394"/>
                  </a:cubicBezTo>
                  <a:cubicBezTo>
                    <a:pt x="192" y="441"/>
                    <a:pt x="250" y="462"/>
                    <a:pt x="307" y="462"/>
                  </a:cubicBezTo>
                  <a:cubicBezTo>
                    <a:pt x="426" y="462"/>
                    <a:pt x="540" y="371"/>
                    <a:pt x="540" y="232"/>
                  </a:cubicBezTo>
                  <a:cubicBezTo>
                    <a:pt x="540" y="104"/>
                    <a:pt x="436" y="0"/>
                    <a:pt x="308"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4" name="Google Shape;13014;p18"/>
            <p:cNvSpPr/>
            <p:nvPr/>
          </p:nvSpPr>
          <p:spPr>
            <a:xfrm>
              <a:off x="3079350" y="3975875"/>
              <a:ext cx="11300" cy="9650"/>
            </a:xfrm>
            <a:custGeom>
              <a:avLst/>
              <a:gdLst/>
              <a:ahLst/>
              <a:cxnLst/>
              <a:rect l="l" t="t" r="r" b="b"/>
              <a:pathLst>
                <a:path w="452" h="386" extrusionOk="0">
                  <a:moveTo>
                    <a:pt x="259" y="0"/>
                  </a:moveTo>
                  <a:cubicBezTo>
                    <a:pt x="86" y="0"/>
                    <a:pt x="1" y="208"/>
                    <a:pt x="123" y="330"/>
                  </a:cubicBezTo>
                  <a:cubicBezTo>
                    <a:pt x="162" y="368"/>
                    <a:pt x="210" y="386"/>
                    <a:pt x="257" y="386"/>
                  </a:cubicBezTo>
                  <a:cubicBezTo>
                    <a:pt x="356" y="386"/>
                    <a:pt x="452" y="309"/>
                    <a:pt x="452" y="193"/>
                  </a:cubicBezTo>
                  <a:cubicBezTo>
                    <a:pt x="450" y="86"/>
                    <a:pt x="365" y="0"/>
                    <a:pt x="259"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5" name="Google Shape;13015;p18"/>
            <p:cNvSpPr/>
            <p:nvPr/>
          </p:nvSpPr>
          <p:spPr>
            <a:xfrm>
              <a:off x="2526275" y="3866225"/>
              <a:ext cx="18025" cy="15450"/>
            </a:xfrm>
            <a:custGeom>
              <a:avLst/>
              <a:gdLst/>
              <a:ahLst/>
              <a:cxnLst/>
              <a:rect l="l" t="t" r="r" b="b"/>
              <a:pathLst>
                <a:path w="721" h="618" extrusionOk="0">
                  <a:moveTo>
                    <a:pt x="412" y="1"/>
                  </a:moveTo>
                  <a:cubicBezTo>
                    <a:pt x="139" y="1"/>
                    <a:pt x="0" y="333"/>
                    <a:pt x="194" y="527"/>
                  </a:cubicBezTo>
                  <a:cubicBezTo>
                    <a:pt x="257" y="589"/>
                    <a:pt x="335" y="617"/>
                    <a:pt x="410" y="617"/>
                  </a:cubicBezTo>
                  <a:cubicBezTo>
                    <a:pt x="569" y="617"/>
                    <a:pt x="720" y="494"/>
                    <a:pt x="720" y="309"/>
                  </a:cubicBezTo>
                  <a:cubicBezTo>
                    <a:pt x="720" y="139"/>
                    <a:pt x="582" y="1"/>
                    <a:pt x="4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6" name="Google Shape;13016;p18"/>
            <p:cNvSpPr/>
            <p:nvPr/>
          </p:nvSpPr>
          <p:spPr>
            <a:xfrm>
              <a:off x="3144450" y="3755600"/>
              <a:ext cx="25" cy="25"/>
            </a:xfrm>
            <a:custGeom>
              <a:avLst/>
              <a:gdLst/>
              <a:ahLst/>
              <a:cxnLst/>
              <a:rect l="l" t="t" r="r" b="b"/>
              <a:pathLst>
                <a:path w="1" h="1" extrusionOk="0">
                  <a:moveTo>
                    <a:pt x="0" y="1"/>
                  </a:move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7" name="Google Shape;13017;p18"/>
            <p:cNvSpPr/>
            <p:nvPr/>
          </p:nvSpPr>
          <p:spPr>
            <a:xfrm>
              <a:off x="3158825" y="4274975"/>
              <a:ext cx="13550" cy="11625"/>
            </a:xfrm>
            <a:custGeom>
              <a:avLst/>
              <a:gdLst/>
              <a:ahLst/>
              <a:cxnLst/>
              <a:rect l="l" t="t" r="r" b="b"/>
              <a:pathLst>
                <a:path w="542" h="465" extrusionOk="0">
                  <a:moveTo>
                    <a:pt x="310" y="1"/>
                  </a:moveTo>
                  <a:cubicBezTo>
                    <a:pt x="104" y="1"/>
                    <a:pt x="1" y="250"/>
                    <a:pt x="147" y="396"/>
                  </a:cubicBezTo>
                  <a:cubicBezTo>
                    <a:pt x="194" y="443"/>
                    <a:pt x="251" y="464"/>
                    <a:pt x="308" y="464"/>
                  </a:cubicBezTo>
                  <a:cubicBezTo>
                    <a:pt x="427" y="464"/>
                    <a:pt x="541" y="372"/>
                    <a:pt x="542" y="232"/>
                  </a:cubicBezTo>
                  <a:cubicBezTo>
                    <a:pt x="542" y="104"/>
                    <a:pt x="438" y="1"/>
                    <a:pt x="31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8" name="Google Shape;13018;p18"/>
            <p:cNvSpPr/>
            <p:nvPr/>
          </p:nvSpPr>
          <p:spPr>
            <a:xfrm>
              <a:off x="2737575" y="4140350"/>
              <a:ext cx="13500" cy="11575"/>
            </a:xfrm>
            <a:custGeom>
              <a:avLst/>
              <a:gdLst/>
              <a:ahLst/>
              <a:cxnLst/>
              <a:rect l="l" t="t" r="r" b="b"/>
              <a:pathLst>
                <a:path w="540" h="463" extrusionOk="0">
                  <a:moveTo>
                    <a:pt x="310" y="0"/>
                  </a:moveTo>
                  <a:cubicBezTo>
                    <a:pt x="104" y="0"/>
                    <a:pt x="0" y="248"/>
                    <a:pt x="146" y="394"/>
                  </a:cubicBezTo>
                  <a:cubicBezTo>
                    <a:pt x="193" y="441"/>
                    <a:pt x="251" y="463"/>
                    <a:pt x="308" y="463"/>
                  </a:cubicBezTo>
                  <a:cubicBezTo>
                    <a:pt x="427" y="463"/>
                    <a:pt x="540" y="371"/>
                    <a:pt x="540" y="232"/>
                  </a:cubicBezTo>
                  <a:cubicBezTo>
                    <a:pt x="540" y="104"/>
                    <a:pt x="437"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19" name="Google Shape;13019;p18"/>
            <p:cNvSpPr/>
            <p:nvPr/>
          </p:nvSpPr>
          <p:spPr>
            <a:xfrm>
              <a:off x="2669700" y="4472550"/>
              <a:ext cx="13925" cy="11950"/>
            </a:xfrm>
            <a:custGeom>
              <a:avLst/>
              <a:gdLst/>
              <a:ahLst/>
              <a:cxnLst/>
              <a:rect l="l" t="t" r="r" b="b"/>
              <a:pathLst>
                <a:path w="557" h="478" extrusionOk="0">
                  <a:moveTo>
                    <a:pt x="319" y="1"/>
                  </a:moveTo>
                  <a:cubicBezTo>
                    <a:pt x="107" y="1"/>
                    <a:pt x="1" y="258"/>
                    <a:pt x="151" y="408"/>
                  </a:cubicBezTo>
                  <a:cubicBezTo>
                    <a:pt x="199" y="456"/>
                    <a:pt x="259" y="478"/>
                    <a:pt x="317" y="478"/>
                  </a:cubicBezTo>
                  <a:cubicBezTo>
                    <a:pt x="440" y="478"/>
                    <a:pt x="557" y="383"/>
                    <a:pt x="557" y="238"/>
                  </a:cubicBezTo>
                  <a:cubicBezTo>
                    <a:pt x="557" y="107"/>
                    <a:pt x="450" y="1"/>
                    <a:pt x="319"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0" name="Google Shape;13020;p18"/>
            <p:cNvSpPr/>
            <p:nvPr/>
          </p:nvSpPr>
          <p:spPr>
            <a:xfrm>
              <a:off x="3038850" y="4551425"/>
              <a:ext cx="9275" cy="7900"/>
            </a:xfrm>
            <a:custGeom>
              <a:avLst/>
              <a:gdLst/>
              <a:ahLst/>
              <a:cxnLst/>
              <a:rect l="l" t="t" r="r" b="b"/>
              <a:pathLst>
                <a:path w="371" h="316" extrusionOk="0">
                  <a:moveTo>
                    <a:pt x="212" y="1"/>
                  </a:moveTo>
                  <a:cubicBezTo>
                    <a:pt x="71" y="1"/>
                    <a:pt x="1" y="170"/>
                    <a:pt x="101" y="270"/>
                  </a:cubicBezTo>
                  <a:cubicBezTo>
                    <a:pt x="133" y="302"/>
                    <a:pt x="173" y="316"/>
                    <a:pt x="211" y="316"/>
                  </a:cubicBezTo>
                  <a:cubicBezTo>
                    <a:pt x="292" y="316"/>
                    <a:pt x="370" y="253"/>
                    <a:pt x="370" y="158"/>
                  </a:cubicBezTo>
                  <a:cubicBezTo>
                    <a:pt x="370" y="71"/>
                    <a:pt x="300" y="1"/>
                    <a:pt x="212"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1" name="Google Shape;13021;p18"/>
            <p:cNvSpPr/>
            <p:nvPr/>
          </p:nvSpPr>
          <p:spPr>
            <a:xfrm>
              <a:off x="3392325" y="4244950"/>
              <a:ext cx="11525" cy="9900"/>
            </a:xfrm>
            <a:custGeom>
              <a:avLst/>
              <a:gdLst/>
              <a:ahLst/>
              <a:cxnLst/>
              <a:rect l="l" t="t" r="r" b="b"/>
              <a:pathLst>
                <a:path w="461" h="396" extrusionOk="0">
                  <a:moveTo>
                    <a:pt x="264" y="1"/>
                  </a:moveTo>
                  <a:cubicBezTo>
                    <a:pt x="88" y="1"/>
                    <a:pt x="1" y="213"/>
                    <a:pt x="124" y="337"/>
                  </a:cubicBezTo>
                  <a:cubicBezTo>
                    <a:pt x="164" y="377"/>
                    <a:pt x="214" y="395"/>
                    <a:pt x="262" y="395"/>
                  </a:cubicBezTo>
                  <a:cubicBezTo>
                    <a:pt x="363" y="395"/>
                    <a:pt x="461" y="317"/>
                    <a:pt x="461" y="198"/>
                  </a:cubicBezTo>
                  <a:cubicBezTo>
                    <a:pt x="461" y="89"/>
                    <a:pt x="372" y="1"/>
                    <a:pt x="26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2" name="Google Shape;13022;p18"/>
            <p:cNvSpPr/>
            <p:nvPr/>
          </p:nvSpPr>
          <p:spPr>
            <a:xfrm>
              <a:off x="3641950" y="4021275"/>
              <a:ext cx="9275" cy="7900"/>
            </a:xfrm>
            <a:custGeom>
              <a:avLst/>
              <a:gdLst/>
              <a:ahLst/>
              <a:cxnLst/>
              <a:rect l="l" t="t" r="r" b="b"/>
              <a:pathLst>
                <a:path w="371" h="316" extrusionOk="0">
                  <a:moveTo>
                    <a:pt x="212" y="0"/>
                  </a:moveTo>
                  <a:cubicBezTo>
                    <a:pt x="71" y="0"/>
                    <a:pt x="0" y="170"/>
                    <a:pt x="100" y="269"/>
                  </a:cubicBezTo>
                  <a:cubicBezTo>
                    <a:pt x="132" y="301"/>
                    <a:pt x="172" y="315"/>
                    <a:pt x="211" y="315"/>
                  </a:cubicBezTo>
                  <a:cubicBezTo>
                    <a:pt x="292" y="315"/>
                    <a:pt x="370" y="253"/>
                    <a:pt x="370" y="158"/>
                  </a:cubicBezTo>
                  <a:cubicBezTo>
                    <a:pt x="370" y="71"/>
                    <a:pt x="299" y="0"/>
                    <a:pt x="21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3" name="Google Shape;13023;p18"/>
            <p:cNvSpPr/>
            <p:nvPr/>
          </p:nvSpPr>
          <p:spPr>
            <a:xfrm>
              <a:off x="4192475" y="4411500"/>
              <a:ext cx="11550" cy="9875"/>
            </a:xfrm>
            <a:custGeom>
              <a:avLst/>
              <a:gdLst/>
              <a:ahLst/>
              <a:cxnLst/>
              <a:rect l="l" t="t" r="r" b="b"/>
              <a:pathLst>
                <a:path w="462" h="395" extrusionOk="0">
                  <a:moveTo>
                    <a:pt x="265" y="0"/>
                  </a:moveTo>
                  <a:cubicBezTo>
                    <a:pt x="89" y="0"/>
                    <a:pt x="1" y="212"/>
                    <a:pt x="125" y="337"/>
                  </a:cubicBezTo>
                  <a:cubicBezTo>
                    <a:pt x="166" y="377"/>
                    <a:pt x="215" y="395"/>
                    <a:pt x="263" y="395"/>
                  </a:cubicBezTo>
                  <a:cubicBezTo>
                    <a:pt x="365" y="395"/>
                    <a:pt x="462" y="316"/>
                    <a:pt x="462" y="197"/>
                  </a:cubicBezTo>
                  <a:cubicBezTo>
                    <a:pt x="462" y="89"/>
                    <a:pt x="373" y="0"/>
                    <a:pt x="26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4" name="Google Shape;13024;p18"/>
            <p:cNvSpPr/>
            <p:nvPr/>
          </p:nvSpPr>
          <p:spPr>
            <a:xfrm>
              <a:off x="4365300" y="4206525"/>
              <a:ext cx="9225" cy="7900"/>
            </a:xfrm>
            <a:custGeom>
              <a:avLst/>
              <a:gdLst/>
              <a:ahLst/>
              <a:cxnLst/>
              <a:rect l="l" t="t" r="r" b="b"/>
              <a:pathLst>
                <a:path w="369" h="316" extrusionOk="0">
                  <a:moveTo>
                    <a:pt x="210" y="0"/>
                  </a:moveTo>
                  <a:cubicBezTo>
                    <a:pt x="71" y="0"/>
                    <a:pt x="0" y="170"/>
                    <a:pt x="99" y="269"/>
                  </a:cubicBezTo>
                  <a:cubicBezTo>
                    <a:pt x="131" y="301"/>
                    <a:pt x="171" y="316"/>
                    <a:pt x="209" y="316"/>
                  </a:cubicBezTo>
                  <a:cubicBezTo>
                    <a:pt x="290" y="316"/>
                    <a:pt x="368" y="253"/>
                    <a:pt x="368" y="158"/>
                  </a:cubicBezTo>
                  <a:cubicBezTo>
                    <a:pt x="368" y="71"/>
                    <a:pt x="298" y="0"/>
                    <a:pt x="2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5" name="Google Shape;13025;p18"/>
            <p:cNvSpPr/>
            <p:nvPr/>
          </p:nvSpPr>
          <p:spPr>
            <a:xfrm>
              <a:off x="4526225" y="3984825"/>
              <a:ext cx="27650" cy="27600"/>
            </a:xfrm>
            <a:custGeom>
              <a:avLst/>
              <a:gdLst/>
              <a:ahLst/>
              <a:cxnLst/>
              <a:rect l="l" t="t" r="r" b="b"/>
              <a:pathLst>
                <a:path w="1106" h="1104" extrusionOk="0">
                  <a:moveTo>
                    <a:pt x="554" y="0"/>
                  </a:moveTo>
                  <a:cubicBezTo>
                    <a:pt x="249" y="0"/>
                    <a:pt x="1" y="247"/>
                    <a:pt x="1" y="552"/>
                  </a:cubicBezTo>
                  <a:cubicBezTo>
                    <a:pt x="1" y="855"/>
                    <a:pt x="249" y="1103"/>
                    <a:pt x="554" y="1103"/>
                  </a:cubicBezTo>
                  <a:cubicBezTo>
                    <a:pt x="857" y="1103"/>
                    <a:pt x="1105" y="855"/>
                    <a:pt x="1105" y="552"/>
                  </a:cubicBezTo>
                  <a:cubicBezTo>
                    <a:pt x="1105" y="247"/>
                    <a:pt x="857" y="0"/>
                    <a:pt x="554"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6" name="Google Shape;13026;p18"/>
            <p:cNvSpPr/>
            <p:nvPr/>
          </p:nvSpPr>
          <p:spPr>
            <a:xfrm>
              <a:off x="3987200" y="4120800"/>
              <a:ext cx="6925" cy="5950"/>
            </a:xfrm>
            <a:custGeom>
              <a:avLst/>
              <a:gdLst/>
              <a:ahLst/>
              <a:cxnLst/>
              <a:rect l="l" t="t" r="r" b="b"/>
              <a:pathLst>
                <a:path w="277" h="238" extrusionOk="0">
                  <a:moveTo>
                    <a:pt x="156" y="1"/>
                  </a:moveTo>
                  <a:cubicBezTo>
                    <a:pt x="52" y="1"/>
                    <a:pt x="1" y="127"/>
                    <a:pt x="74" y="202"/>
                  </a:cubicBezTo>
                  <a:cubicBezTo>
                    <a:pt x="98" y="226"/>
                    <a:pt x="128" y="237"/>
                    <a:pt x="157" y="237"/>
                  </a:cubicBezTo>
                  <a:cubicBezTo>
                    <a:pt x="218" y="237"/>
                    <a:pt x="277" y="189"/>
                    <a:pt x="277" y="118"/>
                  </a:cubicBezTo>
                  <a:cubicBezTo>
                    <a:pt x="277" y="53"/>
                    <a:pt x="224" y="1"/>
                    <a:pt x="158" y="1"/>
                  </a:cubicBezTo>
                  <a:cubicBezTo>
                    <a:pt x="158" y="1"/>
                    <a:pt x="157" y="1"/>
                    <a:pt x="15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7" name="Google Shape;13027;p18"/>
            <p:cNvSpPr/>
            <p:nvPr/>
          </p:nvSpPr>
          <p:spPr>
            <a:xfrm>
              <a:off x="4903275" y="4700950"/>
              <a:ext cx="13550" cy="11575"/>
            </a:xfrm>
            <a:custGeom>
              <a:avLst/>
              <a:gdLst/>
              <a:ahLst/>
              <a:cxnLst/>
              <a:rect l="l" t="t" r="r" b="b"/>
              <a:pathLst>
                <a:path w="542" h="463" extrusionOk="0">
                  <a:moveTo>
                    <a:pt x="310" y="0"/>
                  </a:moveTo>
                  <a:cubicBezTo>
                    <a:pt x="104" y="0"/>
                    <a:pt x="0" y="250"/>
                    <a:pt x="146" y="394"/>
                  </a:cubicBezTo>
                  <a:cubicBezTo>
                    <a:pt x="193" y="441"/>
                    <a:pt x="251" y="462"/>
                    <a:pt x="309" y="462"/>
                  </a:cubicBezTo>
                  <a:cubicBezTo>
                    <a:pt x="427" y="462"/>
                    <a:pt x="541" y="371"/>
                    <a:pt x="541" y="232"/>
                  </a:cubicBezTo>
                  <a:cubicBezTo>
                    <a:pt x="541" y="104"/>
                    <a:pt x="438" y="0"/>
                    <a:pt x="310"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8" name="Google Shape;13028;p18"/>
            <p:cNvSpPr/>
            <p:nvPr/>
          </p:nvSpPr>
          <p:spPr>
            <a:xfrm>
              <a:off x="5112075" y="4527575"/>
              <a:ext cx="16225" cy="13925"/>
            </a:xfrm>
            <a:custGeom>
              <a:avLst/>
              <a:gdLst/>
              <a:ahLst/>
              <a:cxnLst/>
              <a:rect l="l" t="t" r="r" b="b"/>
              <a:pathLst>
                <a:path w="649" h="557" extrusionOk="0">
                  <a:moveTo>
                    <a:pt x="372" y="0"/>
                  </a:moveTo>
                  <a:cubicBezTo>
                    <a:pt x="124" y="0"/>
                    <a:pt x="1" y="299"/>
                    <a:pt x="175" y="475"/>
                  </a:cubicBezTo>
                  <a:cubicBezTo>
                    <a:pt x="231" y="531"/>
                    <a:pt x="300" y="556"/>
                    <a:pt x="368" y="556"/>
                  </a:cubicBezTo>
                  <a:cubicBezTo>
                    <a:pt x="511" y="556"/>
                    <a:pt x="648" y="445"/>
                    <a:pt x="648" y="278"/>
                  </a:cubicBezTo>
                  <a:cubicBezTo>
                    <a:pt x="648" y="125"/>
                    <a:pt x="525" y="0"/>
                    <a:pt x="372"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29" name="Google Shape;13029;p18"/>
            <p:cNvSpPr/>
            <p:nvPr/>
          </p:nvSpPr>
          <p:spPr>
            <a:xfrm>
              <a:off x="5325925" y="3880350"/>
              <a:ext cx="16175" cy="16225"/>
            </a:xfrm>
            <a:custGeom>
              <a:avLst/>
              <a:gdLst/>
              <a:ahLst/>
              <a:cxnLst/>
              <a:rect l="l" t="t" r="r" b="b"/>
              <a:pathLst>
                <a:path w="647" h="649" extrusionOk="0">
                  <a:moveTo>
                    <a:pt x="324" y="1"/>
                  </a:moveTo>
                  <a:cubicBezTo>
                    <a:pt x="145" y="1"/>
                    <a:pt x="0" y="146"/>
                    <a:pt x="0" y="324"/>
                  </a:cubicBezTo>
                  <a:cubicBezTo>
                    <a:pt x="0" y="503"/>
                    <a:pt x="145" y="648"/>
                    <a:pt x="324" y="648"/>
                  </a:cubicBezTo>
                  <a:cubicBezTo>
                    <a:pt x="502" y="648"/>
                    <a:pt x="647" y="503"/>
                    <a:pt x="647" y="324"/>
                  </a:cubicBezTo>
                  <a:cubicBezTo>
                    <a:pt x="647" y="146"/>
                    <a:pt x="502" y="1"/>
                    <a:pt x="324"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0" name="Google Shape;13030;p18"/>
            <p:cNvSpPr/>
            <p:nvPr/>
          </p:nvSpPr>
          <p:spPr>
            <a:xfrm>
              <a:off x="3048275" y="2974200"/>
              <a:ext cx="12350" cy="12350"/>
            </a:xfrm>
            <a:custGeom>
              <a:avLst/>
              <a:gdLst/>
              <a:ahLst/>
              <a:cxnLst/>
              <a:rect l="l" t="t" r="r" b="b"/>
              <a:pathLst>
                <a:path w="494" h="494" extrusionOk="0">
                  <a:moveTo>
                    <a:pt x="247" y="1"/>
                  </a:moveTo>
                  <a:cubicBezTo>
                    <a:pt x="110" y="1"/>
                    <a:pt x="1" y="112"/>
                    <a:pt x="1" y="247"/>
                  </a:cubicBezTo>
                  <a:cubicBezTo>
                    <a:pt x="1" y="384"/>
                    <a:pt x="110" y="494"/>
                    <a:pt x="247" y="494"/>
                  </a:cubicBezTo>
                  <a:cubicBezTo>
                    <a:pt x="384" y="494"/>
                    <a:pt x="494" y="384"/>
                    <a:pt x="494" y="247"/>
                  </a:cubicBezTo>
                  <a:cubicBezTo>
                    <a:pt x="494" y="112"/>
                    <a:pt x="384" y="1"/>
                    <a:pt x="24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1" name="Google Shape;13031;p18"/>
            <p:cNvSpPr/>
            <p:nvPr/>
          </p:nvSpPr>
          <p:spPr>
            <a:xfrm>
              <a:off x="2222925" y="2651550"/>
              <a:ext cx="17800" cy="17775"/>
            </a:xfrm>
            <a:custGeom>
              <a:avLst/>
              <a:gdLst/>
              <a:ahLst/>
              <a:cxnLst/>
              <a:rect l="l" t="t" r="r" b="b"/>
              <a:pathLst>
                <a:path w="712" h="711" extrusionOk="0">
                  <a:moveTo>
                    <a:pt x="355" y="0"/>
                  </a:moveTo>
                  <a:cubicBezTo>
                    <a:pt x="160" y="0"/>
                    <a:pt x="0" y="159"/>
                    <a:pt x="0" y="355"/>
                  </a:cubicBezTo>
                  <a:cubicBezTo>
                    <a:pt x="0" y="552"/>
                    <a:pt x="160" y="711"/>
                    <a:pt x="355" y="711"/>
                  </a:cubicBezTo>
                  <a:cubicBezTo>
                    <a:pt x="552" y="711"/>
                    <a:pt x="711" y="552"/>
                    <a:pt x="711" y="355"/>
                  </a:cubicBezTo>
                  <a:cubicBezTo>
                    <a:pt x="711" y="159"/>
                    <a:pt x="552" y="0"/>
                    <a:pt x="355"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2" name="Google Shape;13032;p18"/>
            <p:cNvSpPr/>
            <p:nvPr/>
          </p:nvSpPr>
          <p:spPr>
            <a:xfrm>
              <a:off x="2134100" y="2230525"/>
              <a:ext cx="21350" cy="21375"/>
            </a:xfrm>
            <a:custGeom>
              <a:avLst/>
              <a:gdLst/>
              <a:ahLst/>
              <a:cxnLst/>
              <a:rect l="l" t="t" r="r" b="b"/>
              <a:pathLst>
                <a:path w="854" h="855" extrusionOk="0">
                  <a:moveTo>
                    <a:pt x="427" y="1"/>
                  </a:moveTo>
                  <a:cubicBezTo>
                    <a:pt x="191" y="1"/>
                    <a:pt x="0" y="192"/>
                    <a:pt x="0" y="428"/>
                  </a:cubicBezTo>
                  <a:cubicBezTo>
                    <a:pt x="0" y="664"/>
                    <a:pt x="191" y="855"/>
                    <a:pt x="427" y="855"/>
                  </a:cubicBezTo>
                  <a:cubicBezTo>
                    <a:pt x="663" y="855"/>
                    <a:pt x="854" y="664"/>
                    <a:pt x="854" y="428"/>
                  </a:cubicBezTo>
                  <a:cubicBezTo>
                    <a:pt x="854" y="192"/>
                    <a:pt x="663" y="1"/>
                    <a:pt x="427"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3" name="Google Shape;13033;p18"/>
            <p:cNvSpPr/>
            <p:nvPr/>
          </p:nvSpPr>
          <p:spPr>
            <a:xfrm>
              <a:off x="1537350" y="3038750"/>
              <a:ext cx="44350" cy="42675"/>
            </a:xfrm>
            <a:custGeom>
              <a:avLst/>
              <a:gdLst/>
              <a:ahLst/>
              <a:cxnLst/>
              <a:rect l="l" t="t" r="r" b="b"/>
              <a:pathLst>
                <a:path w="1774" h="1707" extrusionOk="0">
                  <a:moveTo>
                    <a:pt x="920" y="1"/>
                  </a:moveTo>
                  <a:cubicBezTo>
                    <a:pt x="576" y="1"/>
                    <a:pt x="265" y="210"/>
                    <a:pt x="133" y="529"/>
                  </a:cubicBezTo>
                  <a:cubicBezTo>
                    <a:pt x="0" y="847"/>
                    <a:pt x="74" y="1212"/>
                    <a:pt x="317" y="1457"/>
                  </a:cubicBezTo>
                  <a:cubicBezTo>
                    <a:pt x="480" y="1620"/>
                    <a:pt x="699" y="1707"/>
                    <a:pt x="921" y="1707"/>
                  </a:cubicBezTo>
                  <a:cubicBezTo>
                    <a:pt x="1030" y="1707"/>
                    <a:pt x="1141" y="1686"/>
                    <a:pt x="1246" y="1642"/>
                  </a:cubicBezTo>
                  <a:cubicBezTo>
                    <a:pt x="1565" y="1510"/>
                    <a:pt x="1772" y="1199"/>
                    <a:pt x="1774" y="855"/>
                  </a:cubicBezTo>
                  <a:cubicBezTo>
                    <a:pt x="1774" y="383"/>
                    <a:pt x="1392" y="1"/>
                    <a:pt x="92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4" name="Google Shape;13034;p18"/>
            <p:cNvSpPr/>
            <p:nvPr/>
          </p:nvSpPr>
          <p:spPr>
            <a:xfrm>
              <a:off x="1115075" y="2704825"/>
              <a:ext cx="8325" cy="7125"/>
            </a:xfrm>
            <a:custGeom>
              <a:avLst/>
              <a:gdLst/>
              <a:ahLst/>
              <a:cxnLst/>
              <a:rect l="l" t="t" r="r" b="b"/>
              <a:pathLst>
                <a:path w="333" h="285" extrusionOk="0">
                  <a:moveTo>
                    <a:pt x="191" y="0"/>
                  </a:moveTo>
                  <a:cubicBezTo>
                    <a:pt x="63" y="0"/>
                    <a:pt x="0" y="154"/>
                    <a:pt x="90" y="242"/>
                  </a:cubicBezTo>
                  <a:cubicBezTo>
                    <a:pt x="119" y="272"/>
                    <a:pt x="155" y="285"/>
                    <a:pt x="190" y="285"/>
                  </a:cubicBezTo>
                  <a:cubicBezTo>
                    <a:pt x="262" y="285"/>
                    <a:pt x="332" y="228"/>
                    <a:pt x="332" y="143"/>
                  </a:cubicBezTo>
                  <a:cubicBezTo>
                    <a:pt x="332" y="64"/>
                    <a:pt x="269" y="0"/>
                    <a:pt x="191"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5" name="Google Shape;13035;p18"/>
            <p:cNvSpPr/>
            <p:nvPr/>
          </p:nvSpPr>
          <p:spPr>
            <a:xfrm>
              <a:off x="3462775" y="2326475"/>
              <a:ext cx="17800" cy="17800"/>
            </a:xfrm>
            <a:custGeom>
              <a:avLst/>
              <a:gdLst/>
              <a:ahLst/>
              <a:cxnLst/>
              <a:rect l="l" t="t" r="r" b="b"/>
              <a:pathLst>
                <a:path w="712" h="712" extrusionOk="0">
                  <a:moveTo>
                    <a:pt x="357" y="0"/>
                  </a:moveTo>
                  <a:cubicBezTo>
                    <a:pt x="160" y="0"/>
                    <a:pt x="1" y="160"/>
                    <a:pt x="1" y="355"/>
                  </a:cubicBezTo>
                  <a:cubicBezTo>
                    <a:pt x="1" y="552"/>
                    <a:pt x="160" y="711"/>
                    <a:pt x="357" y="711"/>
                  </a:cubicBezTo>
                  <a:cubicBezTo>
                    <a:pt x="552" y="711"/>
                    <a:pt x="712" y="552"/>
                    <a:pt x="712" y="355"/>
                  </a:cubicBezTo>
                  <a:cubicBezTo>
                    <a:pt x="712" y="160"/>
                    <a:pt x="552" y="0"/>
                    <a:pt x="357" y="0"/>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6" name="Google Shape;13036;p18"/>
            <p:cNvSpPr/>
            <p:nvPr/>
          </p:nvSpPr>
          <p:spPr>
            <a:xfrm>
              <a:off x="4942450" y="2898450"/>
              <a:ext cx="12500" cy="10675"/>
            </a:xfrm>
            <a:custGeom>
              <a:avLst/>
              <a:gdLst/>
              <a:ahLst/>
              <a:cxnLst/>
              <a:rect l="l" t="t" r="r" b="b"/>
              <a:pathLst>
                <a:path w="500" h="427" extrusionOk="0">
                  <a:moveTo>
                    <a:pt x="286" y="1"/>
                  </a:moveTo>
                  <a:cubicBezTo>
                    <a:pt x="95" y="1"/>
                    <a:pt x="1" y="231"/>
                    <a:pt x="135" y="364"/>
                  </a:cubicBezTo>
                  <a:cubicBezTo>
                    <a:pt x="178" y="408"/>
                    <a:pt x="232" y="427"/>
                    <a:pt x="285" y="427"/>
                  </a:cubicBezTo>
                  <a:cubicBezTo>
                    <a:pt x="395" y="427"/>
                    <a:pt x="500" y="342"/>
                    <a:pt x="500" y="214"/>
                  </a:cubicBezTo>
                  <a:cubicBezTo>
                    <a:pt x="500" y="95"/>
                    <a:pt x="404" y="1"/>
                    <a:pt x="286"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sp>
          <p:nvSpPr>
            <p:cNvPr id="13037" name="Google Shape;13037;p18"/>
            <p:cNvSpPr/>
            <p:nvPr/>
          </p:nvSpPr>
          <p:spPr>
            <a:xfrm>
              <a:off x="4086250" y="3019250"/>
              <a:ext cx="24925" cy="21375"/>
            </a:xfrm>
            <a:custGeom>
              <a:avLst/>
              <a:gdLst/>
              <a:ahLst/>
              <a:cxnLst/>
              <a:rect l="l" t="t" r="r" b="b"/>
              <a:pathLst>
                <a:path w="997" h="855" extrusionOk="0">
                  <a:moveTo>
                    <a:pt x="570" y="1"/>
                  </a:moveTo>
                  <a:cubicBezTo>
                    <a:pt x="191" y="1"/>
                    <a:pt x="0" y="459"/>
                    <a:pt x="269" y="728"/>
                  </a:cubicBezTo>
                  <a:cubicBezTo>
                    <a:pt x="356" y="815"/>
                    <a:pt x="463" y="854"/>
                    <a:pt x="567" y="854"/>
                  </a:cubicBezTo>
                  <a:cubicBezTo>
                    <a:pt x="786" y="854"/>
                    <a:pt x="997" y="684"/>
                    <a:pt x="997" y="428"/>
                  </a:cubicBezTo>
                  <a:cubicBezTo>
                    <a:pt x="997" y="192"/>
                    <a:pt x="806" y="1"/>
                    <a:pt x="570" y="1"/>
                  </a:cubicBezTo>
                  <a:close/>
                </a:path>
              </a:pathLst>
            </a:custGeom>
            <a:solidFill>
              <a:srgbClr val="FFFFFF">
                <a:alpha val="5360"/>
              </a:srgbClr>
            </a:solidFill>
            <a:ln>
              <a:noFill/>
            </a:ln>
          </p:spPr>
          <p:txBody>
            <a:bodyPr spcFirstLastPara="1" wrap="square" lIns="91425" tIns="91425" rIns="91425" bIns="91425" anchor="ctr" anchorCtr="0">
              <a:noAutofit/>
            </a:bodyPr>
            <a:lstStyle/>
            <a:p>
              <a:endParaRPr/>
            </a:p>
          </p:txBody>
        </p:sp>
      </p:grpSp>
      <p:grpSp>
        <p:nvGrpSpPr>
          <p:cNvPr id="13038" name="Google Shape;13038;p18"/>
          <p:cNvGrpSpPr/>
          <p:nvPr/>
        </p:nvGrpSpPr>
        <p:grpSpPr>
          <a:xfrm>
            <a:off x="-128548" y="-596017"/>
            <a:ext cx="9357872" cy="6281452"/>
            <a:chOff x="235375" y="458950"/>
            <a:chExt cx="7145050" cy="4796100"/>
          </a:xfrm>
        </p:grpSpPr>
        <p:sp>
          <p:nvSpPr>
            <p:cNvPr id="13039" name="Google Shape;13039;p18"/>
            <p:cNvSpPr/>
            <p:nvPr/>
          </p:nvSpPr>
          <p:spPr>
            <a:xfrm>
              <a:off x="5384200" y="3239925"/>
              <a:ext cx="62500" cy="60125"/>
            </a:xfrm>
            <a:custGeom>
              <a:avLst/>
              <a:gdLst/>
              <a:ahLst/>
              <a:cxnLst/>
              <a:rect l="l" t="t" r="r" b="b"/>
              <a:pathLst>
                <a:path w="2500" h="2405" extrusionOk="0">
                  <a:moveTo>
                    <a:pt x="1298" y="1"/>
                  </a:moveTo>
                  <a:cubicBezTo>
                    <a:pt x="812" y="1"/>
                    <a:pt x="373" y="294"/>
                    <a:pt x="187" y="742"/>
                  </a:cubicBezTo>
                  <a:cubicBezTo>
                    <a:pt x="0" y="1192"/>
                    <a:pt x="103" y="1708"/>
                    <a:pt x="447" y="2052"/>
                  </a:cubicBezTo>
                  <a:cubicBezTo>
                    <a:pt x="678" y="2282"/>
                    <a:pt x="986" y="2404"/>
                    <a:pt x="1299" y="2404"/>
                  </a:cubicBezTo>
                  <a:cubicBezTo>
                    <a:pt x="1453" y="2404"/>
                    <a:pt x="1609" y="2375"/>
                    <a:pt x="1757" y="2314"/>
                  </a:cubicBezTo>
                  <a:cubicBezTo>
                    <a:pt x="2207" y="2127"/>
                    <a:pt x="2500" y="1689"/>
                    <a:pt x="2500" y="1203"/>
                  </a:cubicBezTo>
                  <a:cubicBezTo>
                    <a:pt x="2500" y="539"/>
                    <a:pt x="1962" y="1"/>
                    <a:pt x="129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0" name="Google Shape;13040;p18"/>
            <p:cNvSpPr/>
            <p:nvPr/>
          </p:nvSpPr>
          <p:spPr>
            <a:xfrm>
              <a:off x="5904750" y="3502875"/>
              <a:ext cx="15150" cy="12975"/>
            </a:xfrm>
            <a:custGeom>
              <a:avLst/>
              <a:gdLst/>
              <a:ahLst/>
              <a:cxnLst/>
              <a:rect l="l" t="t" r="r" b="b"/>
              <a:pathLst>
                <a:path w="606" h="519" extrusionOk="0">
                  <a:moveTo>
                    <a:pt x="350" y="1"/>
                  </a:moveTo>
                  <a:cubicBezTo>
                    <a:pt x="349" y="1"/>
                    <a:pt x="348" y="1"/>
                    <a:pt x="347" y="1"/>
                  </a:cubicBezTo>
                  <a:cubicBezTo>
                    <a:pt x="347" y="1"/>
                    <a:pt x="346" y="1"/>
                    <a:pt x="345" y="1"/>
                  </a:cubicBezTo>
                  <a:cubicBezTo>
                    <a:pt x="116" y="1"/>
                    <a:pt x="1" y="279"/>
                    <a:pt x="163" y="442"/>
                  </a:cubicBezTo>
                  <a:cubicBezTo>
                    <a:pt x="216" y="495"/>
                    <a:pt x="281" y="518"/>
                    <a:pt x="345" y="518"/>
                  </a:cubicBezTo>
                  <a:cubicBezTo>
                    <a:pt x="478" y="518"/>
                    <a:pt x="606" y="415"/>
                    <a:pt x="606" y="259"/>
                  </a:cubicBezTo>
                  <a:cubicBezTo>
                    <a:pt x="606" y="117"/>
                    <a:pt x="492" y="1"/>
                    <a:pt x="35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1" name="Google Shape;13041;p18"/>
            <p:cNvSpPr/>
            <p:nvPr/>
          </p:nvSpPr>
          <p:spPr>
            <a:xfrm>
              <a:off x="6050000" y="2816825"/>
              <a:ext cx="25250" cy="21600"/>
            </a:xfrm>
            <a:custGeom>
              <a:avLst/>
              <a:gdLst/>
              <a:ahLst/>
              <a:cxnLst/>
              <a:rect l="l" t="t" r="r" b="b"/>
              <a:pathLst>
                <a:path w="1010" h="864" extrusionOk="0">
                  <a:moveTo>
                    <a:pt x="578" y="0"/>
                  </a:moveTo>
                  <a:cubicBezTo>
                    <a:pt x="194" y="0"/>
                    <a:pt x="1" y="465"/>
                    <a:pt x="273" y="737"/>
                  </a:cubicBezTo>
                  <a:cubicBezTo>
                    <a:pt x="361" y="824"/>
                    <a:pt x="469" y="864"/>
                    <a:pt x="575" y="864"/>
                  </a:cubicBezTo>
                  <a:cubicBezTo>
                    <a:pt x="797" y="864"/>
                    <a:pt x="1010" y="692"/>
                    <a:pt x="1010" y="431"/>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2" name="Google Shape;13042;p18"/>
            <p:cNvSpPr/>
            <p:nvPr/>
          </p:nvSpPr>
          <p:spPr>
            <a:xfrm>
              <a:off x="6132000" y="2538500"/>
              <a:ext cx="25225" cy="21625"/>
            </a:xfrm>
            <a:custGeom>
              <a:avLst/>
              <a:gdLst/>
              <a:ahLst/>
              <a:cxnLst/>
              <a:rect l="l" t="t" r="r" b="b"/>
              <a:pathLst>
                <a:path w="1009" h="865" extrusionOk="0">
                  <a:moveTo>
                    <a:pt x="578" y="1"/>
                  </a:moveTo>
                  <a:cubicBezTo>
                    <a:pt x="192" y="1"/>
                    <a:pt x="1" y="466"/>
                    <a:pt x="273" y="738"/>
                  </a:cubicBezTo>
                  <a:cubicBezTo>
                    <a:pt x="360" y="825"/>
                    <a:pt x="468" y="864"/>
                    <a:pt x="574" y="864"/>
                  </a:cubicBezTo>
                  <a:cubicBezTo>
                    <a:pt x="795" y="864"/>
                    <a:pt x="1008" y="693"/>
                    <a:pt x="1008" y="433"/>
                  </a:cubicBezTo>
                  <a:cubicBezTo>
                    <a:pt x="1008" y="194"/>
                    <a:pt x="815" y="1"/>
                    <a:pt x="57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3" name="Google Shape;13043;p18"/>
            <p:cNvSpPr/>
            <p:nvPr/>
          </p:nvSpPr>
          <p:spPr>
            <a:xfrm>
              <a:off x="5738675" y="2286100"/>
              <a:ext cx="21575" cy="21600"/>
            </a:xfrm>
            <a:custGeom>
              <a:avLst/>
              <a:gdLst/>
              <a:ahLst/>
              <a:cxnLst/>
              <a:rect l="l" t="t" r="r" b="b"/>
              <a:pathLst>
                <a:path w="863" h="864" extrusionOk="0">
                  <a:moveTo>
                    <a:pt x="432" y="0"/>
                  </a:moveTo>
                  <a:cubicBezTo>
                    <a:pt x="193" y="0"/>
                    <a:pt x="0" y="193"/>
                    <a:pt x="0" y="431"/>
                  </a:cubicBezTo>
                  <a:cubicBezTo>
                    <a:pt x="0" y="670"/>
                    <a:pt x="193" y="863"/>
                    <a:pt x="432" y="863"/>
                  </a:cubicBezTo>
                  <a:cubicBezTo>
                    <a:pt x="670" y="863"/>
                    <a:pt x="863" y="670"/>
                    <a:pt x="863" y="431"/>
                  </a:cubicBezTo>
                  <a:cubicBezTo>
                    <a:pt x="863" y="193"/>
                    <a:pt x="670" y="0"/>
                    <a:pt x="4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4" name="Google Shape;13044;p18"/>
            <p:cNvSpPr/>
            <p:nvPr/>
          </p:nvSpPr>
          <p:spPr>
            <a:xfrm>
              <a:off x="6554150" y="2214875"/>
              <a:ext cx="15175" cy="13000"/>
            </a:xfrm>
            <a:custGeom>
              <a:avLst/>
              <a:gdLst/>
              <a:ahLst/>
              <a:cxnLst/>
              <a:rect l="l" t="t" r="r" b="b"/>
              <a:pathLst>
                <a:path w="607" h="520" extrusionOk="0">
                  <a:moveTo>
                    <a:pt x="346" y="0"/>
                  </a:moveTo>
                  <a:cubicBezTo>
                    <a:pt x="116" y="0"/>
                    <a:pt x="1" y="280"/>
                    <a:pt x="164" y="443"/>
                  </a:cubicBezTo>
                  <a:cubicBezTo>
                    <a:pt x="216" y="496"/>
                    <a:pt x="281" y="519"/>
                    <a:pt x="345" y="519"/>
                  </a:cubicBezTo>
                  <a:cubicBezTo>
                    <a:pt x="478" y="519"/>
                    <a:pt x="606" y="416"/>
                    <a:pt x="606" y="260"/>
                  </a:cubicBezTo>
                  <a:cubicBezTo>
                    <a:pt x="606" y="117"/>
                    <a:pt x="490" y="0"/>
                    <a:pt x="34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5" name="Google Shape;13045;p18"/>
            <p:cNvSpPr/>
            <p:nvPr/>
          </p:nvSpPr>
          <p:spPr>
            <a:xfrm>
              <a:off x="6904675" y="2633425"/>
              <a:ext cx="31400" cy="30225"/>
            </a:xfrm>
            <a:custGeom>
              <a:avLst/>
              <a:gdLst/>
              <a:ahLst/>
              <a:cxnLst/>
              <a:rect l="l" t="t" r="r" b="b"/>
              <a:pathLst>
                <a:path w="1256" h="1209" extrusionOk="0">
                  <a:moveTo>
                    <a:pt x="652" y="1"/>
                  </a:moveTo>
                  <a:cubicBezTo>
                    <a:pt x="407" y="1"/>
                    <a:pt x="187" y="147"/>
                    <a:pt x="94" y="373"/>
                  </a:cubicBezTo>
                  <a:cubicBezTo>
                    <a:pt x="0" y="599"/>
                    <a:pt x="52" y="859"/>
                    <a:pt x="224" y="1032"/>
                  </a:cubicBezTo>
                  <a:cubicBezTo>
                    <a:pt x="340" y="1147"/>
                    <a:pt x="495" y="1209"/>
                    <a:pt x="652" y="1209"/>
                  </a:cubicBezTo>
                  <a:cubicBezTo>
                    <a:pt x="730" y="1209"/>
                    <a:pt x="809" y="1194"/>
                    <a:pt x="884" y="1162"/>
                  </a:cubicBezTo>
                  <a:cubicBezTo>
                    <a:pt x="1109" y="1070"/>
                    <a:pt x="1256" y="848"/>
                    <a:pt x="1256" y="605"/>
                  </a:cubicBezTo>
                  <a:cubicBezTo>
                    <a:pt x="1256" y="271"/>
                    <a:pt x="985"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6" name="Google Shape;13046;p18"/>
            <p:cNvSpPr/>
            <p:nvPr/>
          </p:nvSpPr>
          <p:spPr>
            <a:xfrm>
              <a:off x="7056950" y="3198675"/>
              <a:ext cx="53850" cy="51800"/>
            </a:xfrm>
            <a:custGeom>
              <a:avLst/>
              <a:gdLst/>
              <a:ahLst/>
              <a:cxnLst/>
              <a:rect l="l" t="t" r="r" b="b"/>
              <a:pathLst>
                <a:path w="2154" h="2072" extrusionOk="0">
                  <a:moveTo>
                    <a:pt x="1117" y="1"/>
                  </a:moveTo>
                  <a:cubicBezTo>
                    <a:pt x="699" y="1"/>
                    <a:pt x="321" y="253"/>
                    <a:pt x="161" y="639"/>
                  </a:cubicBezTo>
                  <a:cubicBezTo>
                    <a:pt x="1" y="1026"/>
                    <a:pt x="89" y="1472"/>
                    <a:pt x="385" y="1768"/>
                  </a:cubicBezTo>
                  <a:cubicBezTo>
                    <a:pt x="584" y="1966"/>
                    <a:pt x="850" y="2072"/>
                    <a:pt x="1120" y="2072"/>
                  </a:cubicBezTo>
                  <a:cubicBezTo>
                    <a:pt x="1253" y="2072"/>
                    <a:pt x="1386" y="2046"/>
                    <a:pt x="1513" y="1993"/>
                  </a:cubicBezTo>
                  <a:cubicBezTo>
                    <a:pt x="1901" y="1832"/>
                    <a:pt x="2153" y="1455"/>
                    <a:pt x="2153" y="1037"/>
                  </a:cubicBezTo>
                  <a:cubicBezTo>
                    <a:pt x="2153" y="464"/>
                    <a:pt x="1690" y="1"/>
                    <a:pt x="11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7" name="Google Shape;13047;p18"/>
            <p:cNvSpPr/>
            <p:nvPr/>
          </p:nvSpPr>
          <p:spPr>
            <a:xfrm>
              <a:off x="6537700" y="3064925"/>
              <a:ext cx="35900" cy="34525"/>
            </a:xfrm>
            <a:custGeom>
              <a:avLst/>
              <a:gdLst/>
              <a:ahLst/>
              <a:cxnLst/>
              <a:rect l="l" t="t" r="r" b="b"/>
              <a:pathLst>
                <a:path w="1436" h="1381" extrusionOk="0">
                  <a:moveTo>
                    <a:pt x="745" y="1"/>
                  </a:moveTo>
                  <a:cubicBezTo>
                    <a:pt x="466" y="1"/>
                    <a:pt x="215" y="168"/>
                    <a:pt x="107" y="427"/>
                  </a:cubicBezTo>
                  <a:cubicBezTo>
                    <a:pt x="1" y="684"/>
                    <a:pt x="59" y="981"/>
                    <a:pt x="257" y="1178"/>
                  </a:cubicBezTo>
                  <a:cubicBezTo>
                    <a:pt x="390" y="1310"/>
                    <a:pt x="566" y="1381"/>
                    <a:pt x="746" y="1381"/>
                  </a:cubicBezTo>
                  <a:cubicBezTo>
                    <a:pt x="835" y="1381"/>
                    <a:pt x="924" y="1364"/>
                    <a:pt x="1010" y="1328"/>
                  </a:cubicBezTo>
                  <a:cubicBezTo>
                    <a:pt x="1267" y="1222"/>
                    <a:pt x="1436" y="969"/>
                    <a:pt x="1436" y="690"/>
                  </a:cubicBezTo>
                  <a:cubicBezTo>
                    <a:pt x="1436" y="308"/>
                    <a:pt x="1127" y="1"/>
                    <a:pt x="7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8" name="Google Shape;13048;p18"/>
            <p:cNvSpPr/>
            <p:nvPr/>
          </p:nvSpPr>
          <p:spPr>
            <a:xfrm>
              <a:off x="7198475" y="2260200"/>
              <a:ext cx="20200" cy="17275"/>
            </a:xfrm>
            <a:custGeom>
              <a:avLst/>
              <a:gdLst/>
              <a:ahLst/>
              <a:cxnLst/>
              <a:rect l="l" t="t" r="r" b="b"/>
              <a:pathLst>
                <a:path w="808" h="691" extrusionOk="0">
                  <a:moveTo>
                    <a:pt x="463" y="1"/>
                  </a:moveTo>
                  <a:cubicBezTo>
                    <a:pt x="155" y="1"/>
                    <a:pt x="1" y="373"/>
                    <a:pt x="219" y="590"/>
                  </a:cubicBezTo>
                  <a:cubicBezTo>
                    <a:pt x="289" y="660"/>
                    <a:pt x="375" y="691"/>
                    <a:pt x="460" y="691"/>
                  </a:cubicBezTo>
                  <a:cubicBezTo>
                    <a:pt x="637" y="691"/>
                    <a:pt x="808" y="553"/>
                    <a:pt x="808" y="346"/>
                  </a:cubicBezTo>
                  <a:cubicBezTo>
                    <a:pt x="808" y="155"/>
                    <a:pt x="652"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49" name="Google Shape;13049;p18"/>
            <p:cNvSpPr/>
            <p:nvPr/>
          </p:nvSpPr>
          <p:spPr>
            <a:xfrm>
              <a:off x="6321625" y="1971100"/>
              <a:ext cx="44875" cy="43175"/>
            </a:xfrm>
            <a:custGeom>
              <a:avLst/>
              <a:gdLst/>
              <a:ahLst/>
              <a:cxnLst/>
              <a:rect l="l" t="t" r="r" b="b"/>
              <a:pathLst>
                <a:path w="1795" h="1727" extrusionOk="0">
                  <a:moveTo>
                    <a:pt x="932" y="0"/>
                  </a:moveTo>
                  <a:cubicBezTo>
                    <a:pt x="582" y="0"/>
                    <a:pt x="268" y="211"/>
                    <a:pt x="134" y="534"/>
                  </a:cubicBezTo>
                  <a:cubicBezTo>
                    <a:pt x="1" y="855"/>
                    <a:pt x="74" y="1228"/>
                    <a:pt x="321" y="1474"/>
                  </a:cubicBezTo>
                  <a:cubicBezTo>
                    <a:pt x="486" y="1639"/>
                    <a:pt x="707" y="1727"/>
                    <a:pt x="932" y="1727"/>
                  </a:cubicBezTo>
                  <a:cubicBezTo>
                    <a:pt x="1043" y="1727"/>
                    <a:pt x="1155" y="1705"/>
                    <a:pt x="1262" y="1661"/>
                  </a:cubicBezTo>
                  <a:cubicBezTo>
                    <a:pt x="1584" y="1528"/>
                    <a:pt x="1794" y="1213"/>
                    <a:pt x="1794" y="864"/>
                  </a:cubicBezTo>
                  <a:cubicBezTo>
                    <a:pt x="1794" y="387"/>
                    <a:pt x="1409" y="0"/>
                    <a:pt x="93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0" name="Google Shape;13050;p18"/>
            <p:cNvSpPr/>
            <p:nvPr/>
          </p:nvSpPr>
          <p:spPr>
            <a:xfrm>
              <a:off x="6606925" y="1576300"/>
              <a:ext cx="31425" cy="30225"/>
            </a:xfrm>
            <a:custGeom>
              <a:avLst/>
              <a:gdLst/>
              <a:ahLst/>
              <a:cxnLst/>
              <a:rect l="l" t="t" r="r" b="b"/>
              <a:pathLst>
                <a:path w="1257" h="1209" extrusionOk="0">
                  <a:moveTo>
                    <a:pt x="652" y="1"/>
                  </a:moveTo>
                  <a:cubicBezTo>
                    <a:pt x="407" y="1"/>
                    <a:pt x="187" y="147"/>
                    <a:pt x="93" y="373"/>
                  </a:cubicBezTo>
                  <a:cubicBezTo>
                    <a:pt x="0" y="598"/>
                    <a:pt x="51" y="859"/>
                    <a:pt x="225" y="1032"/>
                  </a:cubicBezTo>
                  <a:cubicBezTo>
                    <a:pt x="340" y="1147"/>
                    <a:pt x="494" y="1208"/>
                    <a:pt x="651" y="1208"/>
                  </a:cubicBezTo>
                  <a:cubicBezTo>
                    <a:pt x="729" y="1208"/>
                    <a:pt x="808" y="1193"/>
                    <a:pt x="882" y="1162"/>
                  </a:cubicBezTo>
                  <a:cubicBezTo>
                    <a:pt x="1108" y="1069"/>
                    <a:pt x="1256" y="848"/>
                    <a:pt x="1256" y="604"/>
                  </a:cubicBezTo>
                  <a:cubicBezTo>
                    <a:pt x="1256" y="271"/>
                    <a:pt x="986" y="1"/>
                    <a:pt x="6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1" name="Google Shape;13051;p18"/>
            <p:cNvSpPr/>
            <p:nvPr/>
          </p:nvSpPr>
          <p:spPr>
            <a:xfrm>
              <a:off x="5795425" y="1742425"/>
              <a:ext cx="25250" cy="21625"/>
            </a:xfrm>
            <a:custGeom>
              <a:avLst/>
              <a:gdLst/>
              <a:ahLst/>
              <a:cxnLst/>
              <a:rect l="l" t="t" r="r" b="b"/>
              <a:pathLst>
                <a:path w="1010" h="865" extrusionOk="0">
                  <a:moveTo>
                    <a:pt x="578" y="0"/>
                  </a:moveTo>
                  <a:cubicBezTo>
                    <a:pt x="194" y="0"/>
                    <a:pt x="1" y="465"/>
                    <a:pt x="273" y="737"/>
                  </a:cubicBezTo>
                  <a:cubicBezTo>
                    <a:pt x="361" y="825"/>
                    <a:pt x="469" y="864"/>
                    <a:pt x="575" y="864"/>
                  </a:cubicBezTo>
                  <a:cubicBezTo>
                    <a:pt x="797" y="864"/>
                    <a:pt x="1010" y="692"/>
                    <a:pt x="1010" y="432"/>
                  </a:cubicBezTo>
                  <a:cubicBezTo>
                    <a:pt x="1010" y="193"/>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2" name="Google Shape;13052;p18"/>
            <p:cNvSpPr/>
            <p:nvPr/>
          </p:nvSpPr>
          <p:spPr>
            <a:xfrm>
              <a:off x="5348125" y="1789875"/>
              <a:ext cx="15175" cy="13000"/>
            </a:xfrm>
            <a:custGeom>
              <a:avLst/>
              <a:gdLst/>
              <a:ahLst/>
              <a:cxnLst/>
              <a:rect l="l" t="t" r="r" b="b"/>
              <a:pathLst>
                <a:path w="607" h="520" extrusionOk="0">
                  <a:moveTo>
                    <a:pt x="348" y="1"/>
                  </a:moveTo>
                  <a:cubicBezTo>
                    <a:pt x="117" y="1"/>
                    <a:pt x="1" y="280"/>
                    <a:pt x="164" y="443"/>
                  </a:cubicBezTo>
                  <a:cubicBezTo>
                    <a:pt x="217" y="496"/>
                    <a:pt x="282" y="519"/>
                    <a:pt x="346" y="519"/>
                  </a:cubicBezTo>
                  <a:cubicBezTo>
                    <a:pt x="479" y="519"/>
                    <a:pt x="606" y="416"/>
                    <a:pt x="606" y="259"/>
                  </a:cubicBezTo>
                  <a:cubicBezTo>
                    <a:pt x="606" y="117"/>
                    <a:pt x="491" y="1"/>
                    <a:pt x="3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3" name="Google Shape;13053;p18"/>
            <p:cNvSpPr/>
            <p:nvPr/>
          </p:nvSpPr>
          <p:spPr>
            <a:xfrm>
              <a:off x="6226225" y="1205225"/>
              <a:ext cx="15150" cy="12975"/>
            </a:xfrm>
            <a:custGeom>
              <a:avLst/>
              <a:gdLst/>
              <a:ahLst/>
              <a:cxnLst/>
              <a:rect l="l" t="t" r="r" b="b"/>
              <a:pathLst>
                <a:path w="606" h="519" extrusionOk="0">
                  <a:moveTo>
                    <a:pt x="345" y="1"/>
                  </a:moveTo>
                  <a:cubicBezTo>
                    <a:pt x="115" y="1"/>
                    <a:pt x="1" y="279"/>
                    <a:pt x="163" y="442"/>
                  </a:cubicBezTo>
                  <a:cubicBezTo>
                    <a:pt x="216" y="495"/>
                    <a:pt x="281" y="518"/>
                    <a:pt x="345" y="518"/>
                  </a:cubicBezTo>
                  <a:cubicBezTo>
                    <a:pt x="478" y="518"/>
                    <a:pt x="606" y="415"/>
                    <a:pt x="606" y="260"/>
                  </a:cubicBezTo>
                  <a:cubicBezTo>
                    <a:pt x="606" y="116"/>
                    <a:pt x="489" y="1"/>
                    <a:pt x="347" y="1"/>
                  </a:cubicBezTo>
                  <a:cubicBezTo>
                    <a:pt x="346" y="1"/>
                    <a:pt x="346"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4" name="Google Shape;13054;p18"/>
            <p:cNvSpPr/>
            <p:nvPr/>
          </p:nvSpPr>
          <p:spPr>
            <a:xfrm>
              <a:off x="6473175" y="883775"/>
              <a:ext cx="31400" cy="30200"/>
            </a:xfrm>
            <a:custGeom>
              <a:avLst/>
              <a:gdLst/>
              <a:ahLst/>
              <a:cxnLst/>
              <a:rect l="l" t="t" r="r" b="b"/>
              <a:pathLst>
                <a:path w="1256" h="1208" extrusionOk="0">
                  <a:moveTo>
                    <a:pt x="652" y="0"/>
                  </a:moveTo>
                  <a:cubicBezTo>
                    <a:pt x="407" y="0"/>
                    <a:pt x="187" y="147"/>
                    <a:pt x="93" y="372"/>
                  </a:cubicBezTo>
                  <a:cubicBezTo>
                    <a:pt x="0" y="598"/>
                    <a:pt x="51" y="858"/>
                    <a:pt x="225" y="1032"/>
                  </a:cubicBezTo>
                  <a:cubicBezTo>
                    <a:pt x="339" y="1147"/>
                    <a:pt x="494" y="1208"/>
                    <a:pt x="651" y="1208"/>
                  </a:cubicBezTo>
                  <a:cubicBezTo>
                    <a:pt x="729" y="1208"/>
                    <a:pt x="807" y="1193"/>
                    <a:pt x="882" y="1162"/>
                  </a:cubicBezTo>
                  <a:cubicBezTo>
                    <a:pt x="1108" y="1069"/>
                    <a:pt x="1256" y="849"/>
                    <a:pt x="1256" y="604"/>
                  </a:cubicBezTo>
                  <a:cubicBezTo>
                    <a:pt x="1256" y="271"/>
                    <a:pt x="985" y="0"/>
                    <a:pt x="65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5" name="Google Shape;13055;p18"/>
            <p:cNvSpPr/>
            <p:nvPr/>
          </p:nvSpPr>
          <p:spPr>
            <a:xfrm>
              <a:off x="5013025" y="648625"/>
              <a:ext cx="20200" cy="17275"/>
            </a:xfrm>
            <a:custGeom>
              <a:avLst/>
              <a:gdLst/>
              <a:ahLst/>
              <a:cxnLst/>
              <a:rect l="l" t="t" r="r" b="b"/>
              <a:pathLst>
                <a:path w="808" h="691" extrusionOk="0">
                  <a:moveTo>
                    <a:pt x="465" y="0"/>
                  </a:moveTo>
                  <a:cubicBezTo>
                    <a:pt x="464" y="0"/>
                    <a:pt x="463" y="0"/>
                    <a:pt x="462" y="0"/>
                  </a:cubicBezTo>
                  <a:cubicBezTo>
                    <a:pt x="154" y="0"/>
                    <a:pt x="0" y="371"/>
                    <a:pt x="217" y="589"/>
                  </a:cubicBezTo>
                  <a:cubicBezTo>
                    <a:pt x="288" y="659"/>
                    <a:pt x="374" y="691"/>
                    <a:pt x="459" y="691"/>
                  </a:cubicBezTo>
                  <a:cubicBezTo>
                    <a:pt x="637" y="691"/>
                    <a:pt x="808" y="553"/>
                    <a:pt x="808" y="346"/>
                  </a:cubicBezTo>
                  <a:cubicBezTo>
                    <a:pt x="808" y="155"/>
                    <a:pt x="654" y="0"/>
                    <a:pt x="46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6" name="Google Shape;13056;p18"/>
            <p:cNvSpPr/>
            <p:nvPr/>
          </p:nvSpPr>
          <p:spPr>
            <a:xfrm>
              <a:off x="4640500" y="952800"/>
              <a:ext cx="30250" cy="25925"/>
            </a:xfrm>
            <a:custGeom>
              <a:avLst/>
              <a:gdLst/>
              <a:ahLst/>
              <a:cxnLst/>
              <a:rect l="l" t="t" r="r" b="b"/>
              <a:pathLst>
                <a:path w="1210" h="1037" extrusionOk="0">
                  <a:moveTo>
                    <a:pt x="693" y="0"/>
                  </a:moveTo>
                  <a:cubicBezTo>
                    <a:pt x="231" y="0"/>
                    <a:pt x="0" y="558"/>
                    <a:pt x="326" y="885"/>
                  </a:cubicBezTo>
                  <a:cubicBezTo>
                    <a:pt x="425" y="984"/>
                    <a:pt x="558" y="1036"/>
                    <a:pt x="692" y="1036"/>
                  </a:cubicBezTo>
                  <a:cubicBezTo>
                    <a:pt x="759" y="1036"/>
                    <a:pt x="826" y="1023"/>
                    <a:pt x="890" y="997"/>
                  </a:cubicBezTo>
                  <a:cubicBezTo>
                    <a:pt x="1084" y="917"/>
                    <a:pt x="1210" y="728"/>
                    <a:pt x="1210" y="519"/>
                  </a:cubicBezTo>
                  <a:cubicBezTo>
                    <a:pt x="1210" y="232"/>
                    <a:pt x="978" y="0"/>
                    <a:pt x="6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7" name="Google Shape;13057;p18"/>
            <p:cNvSpPr/>
            <p:nvPr/>
          </p:nvSpPr>
          <p:spPr>
            <a:xfrm>
              <a:off x="4626850" y="493275"/>
              <a:ext cx="20175" cy="17300"/>
            </a:xfrm>
            <a:custGeom>
              <a:avLst/>
              <a:gdLst/>
              <a:ahLst/>
              <a:cxnLst/>
              <a:rect l="l" t="t" r="r" b="b"/>
              <a:pathLst>
                <a:path w="807" h="692" extrusionOk="0">
                  <a:moveTo>
                    <a:pt x="461" y="0"/>
                  </a:moveTo>
                  <a:cubicBezTo>
                    <a:pt x="155" y="0"/>
                    <a:pt x="1" y="373"/>
                    <a:pt x="218" y="589"/>
                  </a:cubicBezTo>
                  <a:cubicBezTo>
                    <a:pt x="288" y="660"/>
                    <a:pt x="375" y="692"/>
                    <a:pt x="460" y="692"/>
                  </a:cubicBezTo>
                  <a:cubicBezTo>
                    <a:pt x="637" y="692"/>
                    <a:pt x="807" y="554"/>
                    <a:pt x="807" y="346"/>
                  </a:cubicBezTo>
                  <a:cubicBezTo>
                    <a:pt x="807" y="154"/>
                    <a:pt x="653" y="0"/>
                    <a:pt x="46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8" name="Google Shape;13058;p18"/>
            <p:cNvSpPr/>
            <p:nvPr/>
          </p:nvSpPr>
          <p:spPr>
            <a:xfrm>
              <a:off x="4328400" y="1084425"/>
              <a:ext cx="25225" cy="21625"/>
            </a:xfrm>
            <a:custGeom>
              <a:avLst/>
              <a:gdLst/>
              <a:ahLst/>
              <a:cxnLst/>
              <a:rect l="l" t="t" r="r" b="b"/>
              <a:pathLst>
                <a:path w="1009" h="865" extrusionOk="0">
                  <a:moveTo>
                    <a:pt x="578" y="0"/>
                  </a:moveTo>
                  <a:cubicBezTo>
                    <a:pt x="192" y="0"/>
                    <a:pt x="1" y="465"/>
                    <a:pt x="271" y="737"/>
                  </a:cubicBezTo>
                  <a:cubicBezTo>
                    <a:pt x="359" y="825"/>
                    <a:pt x="468" y="864"/>
                    <a:pt x="574" y="864"/>
                  </a:cubicBezTo>
                  <a:cubicBezTo>
                    <a:pt x="796" y="864"/>
                    <a:pt x="1008" y="692"/>
                    <a:pt x="1008" y="432"/>
                  </a:cubicBezTo>
                  <a:cubicBezTo>
                    <a:pt x="1008" y="194"/>
                    <a:pt x="816" y="0"/>
                    <a:pt x="57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59" name="Google Shape;13059;p18"/>
            <p:cNvSpPr/>
            <p:nvPr/>
          </p:nvSpPr>
          <p:spPr>
            <a:xfrm>
              <a:off x="4862850" y="1464100"/>
              <a:ext cx="53850" cy="51825"/>
            </a:xfrm>
            <a:custGeom>
              <a:avLst/>
              <a:gdLst/>
              <a:ahLst/>
              <a:cxnLst/>
              <a:rect l="l" t="t" r="r" b="b"/>
              <a:pathLst>
                <a:path w="2154" h="2073" extrusionOk="0">
                  <a:moveTo>
                    <a:pt x="1119" y="1"/>
                  </a:moveTo>
                  <a:cubicBezTo>
                    <a:pt x="699" y="1"/>
                    <a:pt x="322" y="254"/>
                    <a:pt x="162" y="641"/>
                  </a:cubicBezTo>
                  <a:cubicBezTo>
                    <a:pt x="1" y="1026"/>
                    <a:pt x="91" y="1472"/>
                    <a:pt x="387" y="1769"/>
                  </a:cubicBezTo>
                  <a:cubicBezTo>
                    <a:pt x="585" y="1967"/>
                    <a:pt x="849" y="2072"/>
                    <a:pt x="1119" y="2072"/>
                  </a:cubicBezTo>
                  <a:cubicBezTo>
                    <a:pt x="1252" y="2072"/>
                    <a:pt x="1387" y="2047"/>
                    <a:pt x="1515" y="1994"/>
                  </a:cubicBezTo>
                  <a:cubicBezTo>
                    <a:pt x="1902" y="1834"/>
                    <a:pt x="2154" y="1455"/>
                    <a:pt x="2154" y="1037"/>
                  </a:cubicBezTo>
                  <a:cubicBezTo>
                    <a:pt x="2154" y="464"/>
                    <a:pt x="1690" y="1"/>
                    <a:pt x="111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0" name="Google Shape;13060;p18"/>
            <p:cNvSpPr/>
            <p:nvPr/>
          </p:nvSpPr>
          <p:spPr>
            <a:xfrm>
              <a:off x="4354975" y="2022900"/>
              <a:ext cx="20200" cy="17275"/>
            </a:xfrm>
            <a:custGeom>
              <a:avLst/>
              <a:gdLst/>
              <a:ahLst/>
              <a:cxnLst/>
              <a:rect l="l" t="t" r="r" b="b"/>
              <a:pathLst>
                <a:path w="808" h="691" extrusionOk="0">
                  <a:moveTo>
                    <a:pt x="463" y="0"/>
                  </a:moveTo>
                  <a:cubicBezTo>
                    <a:pt x="155" y="0"/>
                    <a:pt x="1" y="371"/>
                    <a:pt x="219" y="589"/>
                  </a:cubicBezTo>
                  <a:cubicBezTo>
                    <a:pt x="289" y="659"/>
                    <a:pt x="375" y="690"/>
                    <a:pt x="460" y="690"/>
                  </a:cubicBezTo>
                  <a:cubicBezTo>
                    <a:pt x="637" y="690"/>
                    <a:pt x="808" y="553"/>
                    <a:pt x="808" y="345"/>
                  </a:cubicBezTo>
                  <a:cubicBezTo>
                    <a:pt x="808" y="154"/>
                    <a:pt x="654" y="0"/>
                    <a:pt x="46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1" name="Google Shape;13061;p18"/>
            <p:cNvSpPr/>
            <p:nvPr/>
          </p:nvSpPr>
          <p:spPr>
            <a:xfrm>
              <a:off x="3940075" y="1638850"/>
              <a:ext cx="10125" cy="8675"/>
            </a:xfrm>
            <a:custGeom>
              <a:avLst/>
              <a:gdLst/>
              <a:ahLst/>
              <a:cxnLst/>
              <a:rect l="l" t="t" r="r" b="b"/>
              <a:pathLst>
                <a:path w="405" h="347" extrusionOk="0">
                  <a:moveTo>
                    <a:pt x="232" y="1"/>
                  </a:moveTo>
                  <a:cubicBezTo>
                    <a:pt x="78" y="1"/>
                    <a:pt x="1" y="186"/>
                    <a:pt x="110" y="295"/>
                  </a:cubicBezTo>
                  <a:cubicBezTo>
                    <a:pt x="145" y="331"/>
                    <a:pt x="188" y="346"/>
                    <a:pt x="231" y="346"/>
                  </a:cubicBezTo>
                  <a:cubicBezTo>
                    <a:pt x="319" y="346"/>
                    <a:pt x="404" y="277"/>
                    <a:pt x="404" y="174"/>
                  </a:cubicBezTo>
                  <a:cubicBezTo>
                    <a:pt x="404" y="79"/>
                    <a:pt x="327" y="1"/>
                    <a:pt x="23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2" name="Google Shape;13062;p18"/>
            <p:cNvSpPr/>
            <p:nvPr/>
          </p:nvSpPr>
          <p:spPr>
            <a:xfrm>
              <a:off x="3146875" y="2059550"/>
              <a:ext cx="20150" cy="17300"/>
            </a:xfrm>
            <a:custGeom>
              <a:avLst/>
              <a:gdLst/>
              <a:ahLst/>
              <a:cxnLst/>
              <a:rect l="l" t="t" r="r" b="b"/>
              <a:pathLst>
                <a:path w="806" h="692" extrusionOk="0">
                  <a:moveTo>
                    <a:pt x="462" y="1"/>
                  </a:moveTo>
                  <a:cubicBezTo>
                    <a:pt x="154" y="1"/>
                    <a:pt x="0" y="373"/>
                    <a:pt x="217" y="590"/>
                  </a:cubicBezTo>
                  <a:cubicBezTo>
                    <a:pt x="288" y="660"/>
                    <a:pt x="374" y="692"/>
                    <a:pt x="459" y="692"/>
                  </a:cubicBezTo>
                  <a:cubicBezTo>
                    <a:pt x="636" y="692"/>
                    <a:pt x="806" y="554"/>
                    <a:pt x="806" y="346"/>
                  </a:cubicBezTo>
                  <a:cubicBezTo>
                    <a:pt x="806" y="155"/>
                    <a:pt x="652" y="1"/>
                    <a:pt x="46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3" name="Google Shape;13063;p18"/>
            <p:cNvSpPr/>
            <p:nvPr/>
          </p:nvSpPr>
          <p:spPr>
            <a:xfrm>
              <a:off x="3446725" y="2821100"/>
              <a:ext cx="20225" cy="17325"/>
            </a:xfrm>
            <a:custGeom>
              <a:avLst/>
              <a:gdLst/>
              <a:ahLst/>
              <a:cxnLst/>
              <a:rect l="l" t="t" r="r" b="b"/>
              <a:pathLst>
                <a:path w="809" h="693" extrusionOk="0">
                  <a:moveTo>
                    <a:pt x="463" y="1"/>
                  </a:moveTo>
                  <a:cubicBezTo>
                    <a:pt x="155" y="1"/>
                    <a:pt x="1" y="373"/>
                    <a:pt x="218" y="591"/>
                  </a:cubicBezTo>
                  <a:cubicBezTo>
                    <a:pt x="288" y="661"/>
                    <a:pt x="375" y="693"/>
                    <a:pt x="459" y="693"/>
                  </a:cubicBezTo>
                  <a:cubicBezTo>
                    <a:pt x="637" y="693"/>
                    <a:pt x="808" y="555"/>
                    <a:pt x="808" y="346"/>
                  </a:cubicBezTo>
                  <a:cubicBezTo>
                    <a:pt x="808" y="156"/>
                    <a:pt x="653" y="1"/>
                    <a:pt x="4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4" name="Google Shape;13064;p18"/>
            <p:cNvSpPr/>
            <p:nvPr/>
          </p:nvSpPr>
          <p:spPr>
            <a:xfrm>
              <a:off x="2694550" y="2510450"/>
              <a:ext cx="51800" cy="51825"/>
            </a:xfrm>
            <a:custGeom>
              <a:avLst/>
              <a:gdLst/>
              <a:ahLst/>
              <a:cxnLst/>
              <a:rect l="l" t="t" r="r" b="b"/>
              <a:pathLst>
                <a:path w="2072" h="2073" extrusionOk="0">
                  <a:moveTo>
                    <a:pt x="1037" y="0"/>
                  </a:moveTo>
                  <a:cubicBezTo>
                    <a:pt x="464" y="0"/>
                    <a:pt x="1" y="465"/>
                    <a:pt x="1" y="1036"/>
                  </a:cubicBezTo>
                  <a:cubicBezTo>
                    <a:pt x="1" y="1609"/>
                    <a:pt x="464" y="2072"/>
                    <a:pt x="1037" y="2072"/>
                  </a:cubicBezTo>
                  <a:cubicBezTo>
                    <a:pt x="1608" y="2072"/>
                    <a:pt x="2071" y="1609"/>
                    <a:pt x="2071" y="1036"/>
                  </a:cubicBezTo>
                  <a:cubicBezTo>
                    <a:pt x="2071" y="465"/>
                    <a:pt x="1608" y="0"/>
                    <a:pt x="10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5" name="Google Shape;13065;p18"/>
            <p:cNvSpPr/>
            <p:nvPr/>
          </p:nvSpPr>
          <p:spPr>
            <a:xfrm>
              <a:off x="4996775" y="2693300"/>
              <a:ext cx="17650" cy="17625"/>
            </a:xfrm>
            <a:custGeom>
              <a:avLst/>
              <a:gdLst/>
              <a:ahLst/>
              <a:cxnLst/>
              <a:rect l="l" t="t" r="r" b="b"/>
              <a:pathLst>
                <a:path w="706" h="705" extrusionOk="0">
                  <a:moveTo>
                    <a:pt x="353" y="1"/>
                  </a:moveTo>
                  <a:cubicBezTo>
                    <a:pt x="158" y="1"/>
                    <a:pt x="0" y="158"/>
                    <a:pt x="0" y="353"/>
                  </a:cubicBezTo>
                  <a:cubicBezTo>
                    <a:pt x="0" y="548"/>
                    <a:pt x="158" y="705"/>
                    <a:pt x="353" y="705"/>
                  </a:cubicBezTo>
                  <a:cubicBezTo>
                    <a:pt x="547" y="705"/>
                    <a:pt x="706" y="548"/>
                    <a:pt x="706" y="353"/>
                  </a:cubicBezTo>
                  <a:cubicBezTo>
                    <a:pt x="706" y="158"/>
                    <a:pt x="547" y="1"/>
                    <a:pt x="35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6" name="Google Shape;13066;p18"/>
            <p:cNvSpPr/>
            <p:nvPr/>
          </p:nvSpPr>
          <p:spPr>
            <a:xfrm>
              <a:off x="3748875" y="2038450"/>
              <a:ext cx="23275" cy="19950"/>
            </a:xfrm>
            <a:custGeom>
              <a:avLst/>
              <a:gdLst/>
              <a:ahLst/>
              <a:cxnLst/>
              <a:rect l="l" t="t" r="r" b="b"/>
              <a:pathLst>
                <a:path w="931" h="798" extrusionOk="0">
                  <a:moveTo>
                    <a:pt x="533" y="0"/>
                  </a:moveTo>
                  <a:cubicBezTo>
                    <a:pt x="179" y="0"/>
                    <a:pt x="1" y="429"/>
                    <a:pt x="252" y="680"/>
                  </a:cubicBezTo>
                  <a:cubicBezTo>
                    <a:pt x="333" y="761"/>
                    <a:pt x="432" y="797"/>
                    <a:pt x="530" y="797"/>
                  </a:cubicBezTo>
                  <a:cubicBezTo>
                    <a:pt x="734" y="797"/>
                    <a:pt x="931" y="639"/>
                    <a:pt x="931" y="399"/>
                  </a:cubicBezTo>
                  <a:cubicBezTo>
                    <a:pt x="931" y="179"/>
                    <a:pt x="753" y="0"/>
                    <a:pt x="53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7" name="Google Shape;13067;p18"/>
            <p:cNvSpPr/>
            <p:nvPr/>
          </p:nvSpPr>
          <p:spPr>
            <a:xfrm>
              <a:off x="3556600" y="1237750"/>
              <a:ext cx="11650" cy="9975"/>
            </a:xfrm>
            <a:custGeom>
              <a:avLst/>
              <a:gdLst/>
              <a:ahLst/>
              <a:cxnLst/>
              <a:rect l="l" t="t" r="r" b="b"/>
              <a:pathLst>
                <a:path w="466" h="399" extrusionOk="0">
                  <a:moveTo>
                    <a:pt x="267" y="1"/>
                  </a:moveTo>
                  <a:cubicBezTo>
                    <a:pt x="89" y="1"/>
                    <a:pt x="1" y="214"/>
                    <a:pt x="125" y="340"/>
                  </a:cubicBezTo>
                  <a:cubicBezTo>
                    <a:pt x="165" y="380"/>
                    <a:pt x="215" y="398"/>
                    <a:pt x="264" y="398"/>
                  </a:cubicBezTo>
                  <a:cubicBezTo>
                    <a:pt x="367" y="398"/>
                    <a:pt x="466" y="319"/>
                    <a:pt x="466" y="199"/>
                  </a:cubicBezTo>
                  <a:cubicBezTo>
                    <a:pt x="466" y="89"/>
                    <a:pt x="376" y="1"/>
                    <a:pt x="2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8" name="Google Shape;13068;p18"/>
            <p:cNvSpPr/>
            <p:nvPr/>
          </p:nvSpPr>
          <p:spPr>
            <a:xfrm>
              <a:off x="3670175" y="817475"/>
              <a:ext cx="44800" cy="44800"/>
            </a:xfrm>
            <a:custGeom>
              <a:avLst/>
              <a:gdLst/>
              <a:ahLst/>
              <a:cxnLst/>
              <a:rect l="l" t="t" r="r" b="b"/>
              <a:pathLst>
                <a:path w="1792" h="1792" extrusionOk="0">
                  <a:moveTo>
                    <a:pt x="896" y="0"/>
                  </a:moveTo>
                  <a:cubicBezTo>
                    <a:pt x="401" y="0"/>
                    <a:pt x="1" y="402"/>
                    <a:pt x="1" y="896"/>
                  </a:cubicBezTo>
                  <a:cubicBezTo>
                    <a:pt x="1" y="1390"/>
                    <a:pt x="401" y="1791"/>
                    <a:pt x="896" y="1791"/>
                  </a:cubicBezTo>
                  <a:cubicBezTo>
                    <a:pt x="1389" y="1791"/>
                    <a:pt x="1792" y="1390"/>
                    <a:pt x="1792" y="896"/>
                  </a:cubicBezTo>
                  <a:cubicBezTo>
                    <a:pt x="1792" y="402"/>
                    <a:pt x="1389" y="0"/>
                    <a:pt x="89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69" name="Google Shape;13069;p18"/>
            <p:cNvSpPr/>
            <p:nvPr/>
          </p:nvSpPr>
          <p:spPr>
            <a:xfrm>
              <a:off x="3305425" y="718025"/>
              <a:ext cx="11700" cy="9975"/>
            </a:xfrm>
            <a:custGeom>
              <a:avLst/>
              <a:gdLst/>
              <a:ahLst/>
              <a:cxnLst/>
              <a:rect l="l" t="t" r="r" b="b"/>
              <a:pathLst>
                <a:path w="468" h="399" extrusionOk="0">
                  <a:moveTo>
                    <a:pt x="268" y="0"/>
                  </a:moveTo>
                  <a:cubicBezTo>
                    <a:pt x="90" y="0"/>
                    <a:pt x="1" y="214"/>
                    <a:pt x="126" y="340"/>
                  </a:cubicBezTo>
                  <a:cubicBezTo>
                    <a:pt x="167" y="380"/>
                    <a:pt x="217" y="399"/>
                    <a:pt x="266" y="399"/>
                  </a:cubicBezTo>
                  <a:cubicBezTo>
                    <a:pt x="369" y="399"/>
                    <a:pt x="467" y="319"/>
                    <a:pt x="467" y="199"/>
                  </a:cubicBezTo>
                  <a:cubicBezTo>
                    <a:pt x="467" y="89"/>
                    <a:pt x="378" y="0"/>
                    <a:pt x="26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0" name="Google Shape;13070;p18"/>
            <p:cNvSpPr/>
            <p:nvPr/>
          </p:nvSpPr>
          <p:spPr>
            <a:xfrm>
              <a:off x="3719925" y="558850"/>
              <a:ext cx="25" cy="25"/>
            </a:xfrm>
            <a:custGeom>
              <a:avLst/>
              <a:gdLst/>
              <a:ahLst/>
              <a:cxnLst/>
              <a:rect l="l" t="t" r="r" b="b"/>
              <a:pathLst>
                <a:path w="1" h="1" extrusionOk="0">
                  <a:moveTo>
                    <a:pt x="0"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1" name="Google Shape;13071;p18"/>
            <p:cNvSpPr/>
            <p:nvPr/>
          </p:nvSpPr>
          <p:spPr>
            <a:xfrm>
              <a:off x="2934100" y="1347125"/>
              <a:ext cx="29900" cy="29900"/>
            </a:xfrm>
            <a:custGeom>
              <a:avLst/>
              <a:gdLst/>
              <a:ahLst/>
              <a:cxnLst/>
              <a:rect l="l" t="t" r="r" b="b"/>
              <a:pathLst>
                <a:path w="1196" h="1196" extrusionOk="0">
                  <a:moveTo>
                    <a:pt x="599" y="1"/>
                  </a:moveTo>
                  <a:cubicBezTo>
                    <a:pt x="268" y="1"/>
                    <a:pt x="1" y="269"/>
                    <a:pt x="1" y="599"/>
                  </a:cubicBezTo>
                  <a:cubicBezTo>
                    <a:pt x="1" y="928"/>
                    <a:pt x="268" y="1195"/>
                    <a:pt x="599" y="1195"/>
                  </a:cubicBezTo>
                  <a:cubicBezTo>
                    <a:pt x="928" y="1195"/>
                    <a:pt x="1195" y="928"/>
                    <a:pt x="1195" y="599"/>
                  </a:cubicBezTo>
                  <a:cubicBezTo>
                    <a:pt x="1195" y="269"/>
                    <a:pt x="928" y="1"/>
                    <a:pt x="59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2" name="Google Shape;13072;p18"/>
            <p:cNvSpPr/>
            <p:nvPr/>
          </p:nvSpPr>
          <p:spPr>
            <a:xfrm>
              <a:off x="2790675" y="1896725"/>
              <a:ext cx="29050" cy="24875"/>
            </a:xfrm>
            <a:custGeom>
              <a:avLst/>
              <a:gdLst/>
              <a:ahLst/>
              <a:cxnLst/>
              <a:rect l="l" t="t" r="r" b="b"/>
              <a:pathLst>
                <a:path w="1162" h="995" extrusionOk="0">
                  <a:moveTo>
                    <a:pt x="666" y="0"/>
                  </a:moveTo>
                  <a:cubicBezTo>
                    <a:pt x="222" y="0"/>
                    <a:pt x="0" y="536"/>
                    <a:pt x="313" y="850"/>
                  </a:cubicBezTo>
                  <a:cubicBezTo>
                    <a:pt x="409" y="945"/>
                    <a:pt x="536" y="995"/>
                    <a:pt x="666" y="995"/>
                  </a:cubicBezTo>
                  <a:cubicBezTo>
                    <a:pt x="730" y="995"/>
                    <a:pt x="794" y="982"/>
                    <a:pt x="856" y="957"/>
                  </a:cubicBezTo>
                  <a:cubicBezTo>
                    <a:pt x="1041" y="879"/>
                    <a:pt x="1162" y="699"/>
                    <a:pt x="1162" y="497"/>
                  </a:cubicBezTo>
                  <a:cubicBezTo>
                    <a:pt x="1162" y="223"/>
                    <a:pt x="939" y="0"/>
                    <a:pt x="66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3" name="Google Shape;13073;p18"/>
            <p:cNvSpPr/>
            <p:nvPr/>
          </p:nvSpPr>
          <p:spPr>
            <a:xfrm>
              <a:off x="2849575" y="824950"/>
              <a:ext cx="9975" cy="9950"/>
            </a:xfrm>
            <a:custGeom>
              <a:avLst/>
              <a:gdLst/>
              <a:ahLst/>
              <a:cxnLst/>
              <a:rect l="l" t="t" r="r" b="b"/>
              <a:pathLst>
                <a:path w="399" h="398" extrusionOk="0">
                  <a:moveTo>
                    <a:pt x="199" y="0"/>
                  </a:moveTo>
                  <a:cubicBezTo>
                    <a:pt x="89" y="0"/>
                    <a:pt x="0" y="90"/>
                    <a:pt x="0" y="199"/>
                  </a:cubicBezTo>
                  <a:cubicBezTo>
                    <a:pt x="0" y="310"/>
                    <a:pt x="89" y="398"/>
                    <a:pt x="199" y="398"/>
                  </a:cubicBezTo>
                  <a:cubicBezTo>
                    <a:pt x="310" y="398"/>
                    <a:pt x="398" y="310"/>
                    <a:pt x="398" y="199"/>
                  </a:cubicBezTo>
                  <a:cubicBezTo>
                    <a:pt x="398" y="90"/>
                    <a:pt x="310" y="0"/>
                    <a:pt x="19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4" name="Google Shape;13074;p18"/>
            <p:cNvSpPr/>
            <p:nvPr/>
          </p:nvSpPr>
          <p:spPr>
            <a:xfrm>
              <a:off x="2483100" y="1029400"/>
              <a:ext cx="15050" cy="12900"/>
            </a:xfrm>
            <a:custGeom>
              <a:avLst/>
              <a:gdLst/>
              <a:ahLst/>
              <a:cxnLst/>
              <a:rect l="l" t="t" r="r" b="b"/>
              <a:pathLst>
                <a:path w="602" h="516" extrusionOk="0">
                  <a:moveTo>
                    <a:pt x="345" y="1"/>
                  </a:moveTo>
                  <a:cubicBezTo>
                    <a:pt x="116" y="1"/>
                    <a:pt x="1" y="277"/>
                    <a:pt x="164" y="439"/>
                  </a:cubicBezTo>
                  <a:cubicBezTo>
                    <a:pt x="216" y="491"/>
                    <a:pt x="280" y="515"/>
                    <a:pt x="344"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5" name="Google Shape;13075;p18"/>
            <p:cNvSpPr/>
            <p:nvPr/>
          </p:nvSpPr>
          <p:spPr>
            <a:xfrm>
              <a:off x="2228725" y="735325"/>
              <a:ext cx="7525" cy="6475"/>
            </a:xfrm>
            <a:custGeom>
              <a:avLst/>
              <a:gdLst/>
              <a:ahLst/>
              <a:cxnLst/>
              <a:rect l="l" t="t" r="r" b="b"/>
              <a:pathLst>
                <a:path w="301" h="259" extrusionOk="0">
                  <a:moveTo>
                    <a:pt x="172" y="1"/>
                  </a:moveTo>
                  <a:cubicBezTo>
                    <a:pt x="57" y="1"/>
                    <a:pt x="0" y="140"/>
                    <a:pt x="81" y="220"/>
                  </a:cubicBezTo>
                  <a:cubicBezTo>
                    <a:pt x="107" y="246"/>
                    <a:pt x="139" y="258"/>
                    <a:pt x="171" y="258"/>
                  </a:cubicBezTo>
                  <a:cubicBezTo>
                    <a:pt x="237" y="258"/>
                    <a:pt x="301" y="207"/>
                    <a:pt x="301" y="129"/>
                  </a:cubicBezTo>
                  <a:cubicBezTo>
                    <a:pt x="301" y="59"/>
                    <a:pt x="242" y="1"/>
                    <a:pt x="1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6" name="Google Shape;13076;p18"/>
            <p:cNvSpPr/>
            <p:nvPr/>
          </p:nvSpPr>
          <p:spPr>
            <a:xfrm>
              <a:off x="2298875" y="507175"/>
              <a:ext cx="25725" cy="25725"/>
            </a:xfrm>
            <a:custGeom>
              <a:avLst/>
              <a:gdLst/>
              <a:ahLst/>
              <a:cxnLst/>
              <a:rect l="l" t="t" r="r" b="b"/>
              <a:pathLst>
                <a:path w="1029" h="1029" extrusionOk="0">
                  <a:moveTo>
                    <a:pt x="514" y="0"/>
                  </a:moveTo>
                  <a:cubicBezTo>
                    <a:pt x="232" y="0"/>
                    <a:pt x="0" y="231"/>
                    <a:pt x="0" y="515"/>
                  </a:cubicBezTo>
                  <a:cubicBezTo>
                    <a:pt x="0" y="799"/>
                    <a:pt x="232" y="1029"/>
                    <a:pt x="514" y="1029"/>
                  </a:cubicBezTo>
                  <a:cubicBezTo>
                    <a:pt x="798" y="1029"/>
                    <a:pt x="1028" y="799"/>
                    <a:pt x="1028" y="515"/>
                  </a:cubicBezTo>
                  <a:cubicBezTo>
                    <a:pt x="1028" y="231"/>
                    <a:pt x="798" y="0"/>
                    <a:pt x="5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7" name="Google Shape;13077;p18"/>
            <p:cNvSpPr/>
            <p:nvPr/>
          </p:nvSpPr>
          <p:spPr>
            <a:xfrm>
              <a:off x="1734850" y="762650"/>
              <a:ext cx="43450" cy="41800"/>
            </a:xfrm>
            <a:custGeom>
              <a:avLst/>
              <a:gdLst/>
              <a:ahLst/>
              <a:cxnLst/>
              <a:rect l="l" t="t" r="r" b="b"/>
              <a:pathLst>
                <a:path w="1738" h="1672" extrusionOk="0">
                  <a:moveTo>
                    <a:pt x="902" y="0"/>
                  </a:moveTo>
                  <a:cubicBezTo>
                    <a:pt x="564" y="0"/>
                    <a:pt x="259" y="205"/>
                    <a:pt x="129" y="516"/>
                  </a:cubicBezTo>
                  <a:cubicBezTo>
                    <a:pt x="0" y="828"/>
                    <a:pt x="72" y="1189"/>
                    <a:pt x="310" y="1428"/>
                  </a:cubicBezTo>
                  <a:cubicBezTo>
                    <a:pt x="470" y="1587"/>
                    <a:pt x="685" y="1672"/>
                    <a:pt x="903" y="1672"/>
                  </a:cubicBezTo>
                  <a:cubicBezTo>
                    <a:pt x="1010" y="1672"/>
                    <a:pt x="1119" y="1651"/>
                    <a:pt x="1222" y="1609"/>
                  </a:cubicBezTo>
                  <a:cubicBezTo>
                    <a:pt x="1533" y="1479"/>
                    <a:pt x="1738" y="1174"/>
                    <a:pt x="1738" y="836"/>
                  </a:cubicBezTo>
                  <a:cubicBezTo>
                    <a:pt x="1738" y="375"/>
                    <a:pt x="1362" y="0"/>
                    <a:pt x="90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8" name="Google Shape;13078;p18"/>
            <p:cNvSpPr/>
            <p:nvPr/>
          </p:nvSpPr>
          <p:spPr>
            <a:xfrm>
              <a:off x="1896025" y="1100100"/>
              <a:ext cx="30075" cy="25750"/>
            </a:xfrm>
            <a:custGeom>
              <a:avLst/>
              <a:gdLst/>
              <a:ahLst/>
              <a:cxnLst/>
              <a:rect l="l" t="t" r="r" b="b"/>
              <a:pathLst>
                <a:path w="1203" h="1030" extrusionOk="0">
                  <a:moveTo>
                    <a:pt x="688" y="1"/>
                  </a:moveTo>
                  <a:cubicBezTo>
                    <a:pt x="231" y="1"/>
                    <a:pt x="1" y="556"/>
                    <a:pt x="325" y="878"/>
                  </a:cubicBezTo>
                  <a:cubicBezTo>
                    <a:pt x="424" y="977"/>
                    <a:pt x="555" y="1030"/>
                    <a:pt x="689" y="1030"/>
                  </a:cubicBezTo>
                  <a:cubicBezTo>
                    <a:pt x="755" y="1030"/>
                    <a:pt x="822" y="1017"/>
                    <a:pt x="886" y="991"/>
                  </a:cubicBezTo>
                  <a:cubicBezTo>
                    <a:pt x="1079" y="911"/>
                    <a:pt x="1203" y="723"/>
                    <a:pt x="1203" y="515"/>
                  </a:cubicBezTo>
                  <a:cubicBezTo>
                    <a:pt x="1203" y="231"/>
                    <a:pt x="972" y="1"/>
                    <a:pt x="68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79" name="Google Shape;13079;p18"/>
            <p:cNvSpPr/>
            <p:nvPr/>
          </p:nvSpPr>
          <p:spPr>
            <a:xfrm>
              <a:off x="2136075" y="831750"/>
              <a:ext cx="15050" cy="12900"/>
            </a:xfrm>
            <a:custGeom>
              <a:avLst/>
              <a:gdLst/>
              <a:ahLst/>
              <a:cxnLst/>
              <a:rect l="l" t="t" r="r" b="b"/>
              <a:pathLst>
                <a:path w="602" h="516" extrusionOk="0">
                  <a:moveTo>
                    <a:pt x="343" y="0"/>
                  </a:moveTo>
                  <a:cubicBezTo>
                    <a:pt x="114" y="2"/>
                    <a:pt x="0" y="278"/>
                    <a:pt x="162" y="440"/>
                  </a:cubicBezTo>
                  <a:cubicBezTo>
                    <a:pt x="214" y="492"/>
                    <a:pt x="278" y="515"/>
                    <a:pt x="341" y="515"/>
                  </a:cubicBezTo>
                  <a:cubicBezTo>
                    <a:pt x="473" y="515"/>
                    <a:pt x="600" y="412"/>
                    <a:pt x="601" y="257"/>
                  </a:cubicBezTo>
                  <a:cubicBezTo>
                    <a:pt x="601" y="115"/>
                    <a:pt x="485" y="0"/>
                    <a:pt x="34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0" name="Google Shape;13080;p18"/>
            <p:cNvSpPr/>
            <p:nvPr/>
          </p:nvSpPr>
          <p:spPr>
            <a:xfrm>
              <a:off x="1499100" y="1175600"/>
              <a:ext cx="30125" cy="28975"/>
            </a:xfrm>
            <a:custGeom>
              <a:avLst/>
              <a:gdLst/>
              <a:ahLst/>
              <a:cxnLst/>
              <a:rect l="l" t="t" r="r" b="b"/>
              <a:pathLst>
                <a:path w="1205" h="1159" extrusionOk="0">
                  <a:moveTo>
                    <a:pt x="626" y="1"/>
                  </a:moveTo>
                  <a:cubicBezTo>
                    <a:pt x="391" y="1"/>
                    <a:pt x="180" y="141"/>
                    <a:pt x="91" y="358"/>
                  </a:cubicBezTo>
                  <a:cubicBezTo>
                    <a:pt x="1" y="575"/>
                    <a:pt x="50" y="823"/>
                    <a:pt x="215" y="989"/>
                  </a:cubicBezTo>
                  <a:cubicBezTo>
                    <a:pt x="326" y="1100"/>
                    <a:pt x="475" y="1159"/>
                    <a:pt x="627" y="1159"/>
                  </a:cubicBezTo>
                  <a:cubicBezTo>
                    <a:pt x="701" y="1159"/>
                    <a:pt x="776"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1" name="Google Shape;13081;p18"/>
            <p:cNvSpPr/>
            <p:nvPr/>
          </p:nvSpPr>
          <p:spPr>
            <a:xfrm>
              <a:off x="1381800" y="1570875"/>
              <a:ext cx="30100" cy="29000"/>
            </a:xfrm>
            <a:custGeom>
              <a:avLst/>
              <a:gdLst/>
              <a:ahLst/>
              <a:cxnLst/>
              <a:rect l="l" t="t" r="r" b="b"/>
              <a:pathLst>
                <a:path w="1204" h="1160" extrusionOk="0">
                  <a:moveTo>
                    <a:pt x="625" y="1"/>
                  </a:moveTo>
                  <a:cubicBezTo>
                    <a:pt x="391" y="1"/>
                    <a:pt x="180" y="143"/>
                    <a:pt x="90" y="358"/>
                  </a:cubicBezTo>
                  <a:cubicBezTo>
                    <a:pt x="0" y="575"/>
                    <a:pt x="50" y="824"/>
                    <a:pt x="216" y="990"/>
                  </a:cubicBezTo>
                  <a:cubicBezTo>
                    <a:pt x="327" y="1101"/>
                    <a:pt x="475" y="1160"/>
                    <a:pt x="626" y="1160"/>
                  </a:cubicBezTo>
                  <a:cubicBezTo>
                    <a:pt x="700" y="1160"/>
                    <a:pt x="775" y="1145"/>
                    <a:pt x="847" y="1116"/>
                  </a:cubicBezTo>
                  <a:cubicBezTo>
                    <a:pt x="1063" y="1026"/>
                    <a:pt x="1204" y="814"/>
                    <a:pt x="1204" y="581"/>
                  </a:cubicBezTo>
                  <a:cubicBezTo>
                    <a:pt x="1204" y="261"/>
                    <a:pt x="945" y="1"/>
                    <a:pt x="6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2" name="Google Shape;13082;p18"/>
            <p:cNvSpPr/>
            <p:nvPr/>
          </p:nvSpPr>
          <p:spPr>
            <a:xfrm>
              <a:off x="2023800" y="1768575"/>
              <a:ext cx="50150" cy="48200"/>
            </a:xfrm>
            <a:custGeom>
              <a:avLst/>
              <a:gdLst/>
              <a:ahLst/>
              <a:cxnLst/>
              <a:rect l="l" t="t" r="r" b="b"/>
              <a:pathLst>
                <a:path w="2006" h="1928" extrusionOk="0">
                  <a:moveTo>
                    <a:pt x="1041" y="1"/>
                  </a:moveTo>
                  <a:cubicBezTo>
                    <a:pt x="651" y="1"/>
                    <a:pt x="300" y="235"/>
                    <a:pt x="150" y="596"/>
                  </a:cubicBezTo>
                  <a:cubicBezTo>
                    <a:pt x="1" y="956"/>
                    <a:pt x="83" y="1370"/>
                    <a:pt x="360" y="1646"/>
                  </a:cubicBezTo>
                  <a:cubicBezTo>
                    <a:pt x="543" y="1830"/>
                    <a:pt x="790" y="1928"/>
                    <a:pt x="1041" y="1928"/>
                  </a:cubicBezTo>
                  <a:cubicBezTo>
                    <a:pt x="1165" y="1928"/>
                    <a:pt x="1291" y="1904"/>
                    <a:pt x="1410" y="1854"/>
                  </a:cubicBezTo>
                  <a:cubicBezTo>
                    <a:pt x="1771" y="1706"/>
                    <a:pt x="2005" y="1353"/>
                    <a:pt x="2005" y="965"/>
                  </a:cubicBezTo>
                  <a:cubicBezTo>
                    <a:pt x="2005" y="431"/>
                    <a:pt x="1573" y="1"/>
                    <a:pt x="104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3" name="Google Shape;13083;p18"/>
            <p:cNvSpPr/>
            <p:nvPr/>
          </p:nvSpPr>
          <p:spPr>
            <a:xfrm>
              <a:off x="2256550" y="1542000"/>
              <a:ext cx="15050" cy="12875"/>
            </a:xfrm>
            <a:custGeom>
              <a:avLst/>
              <a:gdLst/>
              <a:ahLst/>
              <a:cxnLst/>
              <a:rect l="l" t="t" r="r" b="b"/>
              <a:pathLst>
                <a:path w="602" h="515" extrusionOk="0">
                  <a:moveTo>
                    <a:pt x="345" y="0"/>
                  </a:moveTo>
                  <a:cubicBezTo>
                    <a:pt x="114" y="0"/>
                    <a:pt x="1" y="277"/>
                    <a:pt x="162" y="438"/>
                  </a:cubicBezTo>
                  <a:cubicBezTo>
                    <a:pt x="215" y="491"/>
                    <a:pt x="279" y="515"/>
                    <a:pt x="343" y="515"/>
                  </a:cubicBezTo>
                  <a:cubicBezTo>
                    <a:pt x="475" y="515"/>
                    <a:pt x="602" y="412"/>
                    <a:pt x="602" y="257"/>
                  </a:cubicBezTo>
                  <a:cubicBezTo>
                    <a:pt x="602" y="115"/>
                    <a:pt x="487" y="0"/>
                    <a:pt x="3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4" name="Google Shape;13084;p18"/>
            <p:cNvSpPr/>
            <p:nvPr/>
          </p:nvSpPr>
          <p:spPr>
            <a:xfrm>
              <a:off x="2414000" y="2012800"/>
              <a:ext cx="15050" cy="12900"/>
            </a:xfrm>
            <a:custGeom>
              <a:avLst/>
              <a:gdLst/>
              <a:ahLst/>
              <a:cxnLst/>
              <a:rect l="l" t="t" r="r" b="b"/>
              <a:pathLst>
                <a:path w="602" h="516" extrusionOk="0">
                  <a:moveTo>
                    <a:pt x="345" y="1"/>
                  </a:moveTo>
                  <a:cubicBezTo>
                    <a:pt x="116" y="1"/>
                    <a:pt x="1" y="277"/>
                    <a:pt x="162" y="440"/>
                  </a:cubicBezTo>
                  <a:cubicBezTo>
                    <a:pt x="215" y="492"/>
                    <a:pt x="279" y="515"/>
                    <a:pt x="342" y="515"/>
                  </a:cubicBezTo>
                  <a:cubicBezTo>
                    <a:pt x="475" y="515"/>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5" name="Google Shape;13085;p18"/>
            <p:cNvSpPr/>
            <p:nvPr/>
          </p:nvSpPr>
          <p:spPr>
            <a:xfrm>
              <a:off x="1959825" y="2199175"/>
              <a:ext cx="25750" cy="25725"/>
            </a:xfrm>
            <a:custGeom>
              <a:avLst/>
              <a:gdLst/>
              <a:ahLst/>
              <a:cxnLst/>
              <a:rect l="l" t="t" r="r" b="b"/>
              <a:pathLst>
                <a:path w="1030" h="1029" extrusionOk="0">
                  <a:moveTo>
                    <a:pt x="515" y="0"/>
                  </a:moveTo>
                  <a:cubicBezTo>
                    <a:pt x="231" y="0"/>
                    <a:pt x="1" y="231"/>
                    <a:pt x="1" y="515"/>
                  </a:cubicBezTo>
                  <a:cubicBezTo>
                    <a:pt x="1" y="799"/>
                    <a:pt x="231" y="1029"/>
                    <a:pt x="515" y="1029"/>
                  </a:cubicBezTo>
                  <a:cubicBezTo>
                    <a:pt x="799" y="1029"/>
                    <a:pt x="1029" y="799"/>
                    <a:pt x="1029" y="515"/>
                  </a:cubicBezTo>
                  <a:cubicBezTo>
                    <a:pt x="1029" y="231"/>
                    <a:pt x="799" y="0"/>
                    <a:pt x="51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6" name="Google Shape;13086;p18"/>
            <p:cNvSpPr/>
            <p:nvPr/>
          </p:nvSpPr>
          <p:spPr>
            <a:xfrm>
              <a:off x="1470775" y="2351825"/>
              <a:ext cx="15050" cy="12900"/>
            </a:xfrm>
            <a:custGeom>
              <a:avLst/>
              <a:gdLst/>
              <a:ahLst/>
              <a:cxnLst/>
              <a:rect l="l" t="t" r="r" b="b"/>
              <a:pathLst>
                <a:path w="602" h="516" extrusionOk="0">
                  <a:moveTo>
                    <a:pt x="345" y="1"/>
                  </a:moveTo>
                  <a:cubicBezTo>
                    <a:pt x="116" y="1"/>
                    <a:pt x="1" y="278"/>
                    <a:pt x="164" y="440"/>
                  </a:cubicBezTo>
                  <a:cubicBezTo>
                    <a:pt x="216" y="493"/>
                    <a:pt x="280" y="516"/>
                    <a:pt x="343" y="516"/>
                  </a:cubicBezTo>
                  <a:cubicBezTo>
                    <a:pt x="475" y="516"/>
                    <a:pt x="602" y="413"/>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7" name="Google Shape;13087;p18"/>
            <p:cNvSpPr/>
            <p:nvPr/>
          </p:nvSpPr>
          <p:spPr>
            <a:xfrm>
              <a:off x="978475" y="2015975"/>
              <a:ext cx="30125" cy="29000"/>
            </a:xfrm>
            <a:custGeom>
              <a:avLst/>
              <a:gdLst/>
              <a:ahLst/>
              <a:cxnLst/>
              <a:rect l="l" t="t" r="r" b="b"/>
              <a:pathLst>
                <a:path w="1205" h="1160" extrusionOk="0">
                  <a:moveTo>
                    <a:pt x="626" y="1"/>
                  </a:moveTo>
                  <a:cubicBezTo>
                    <a:pt x="391" y="1"/>
                    <a:pt x="180" y="143"/>
                    <a:pt x="91" y="358"/>
                  </a:cubicBezTo>
                  <a:cubicBezTo>
                    <a:pt x="1" y="575"/>
                    <a:pt x="50" y="824"/>
                    <a:pt x="216" y="990"/>
                  </a:cubicBezTo>
                  <a:cubicBezTo>
                    <a:pt x="327" y="1100"/>
                    <a:pt x="476" y="1160"/>
                    <a:pt x="626" y="1160"/>
                  </a:cubicBezTo>
                  <a:cubicBezTo>
                    <a:pt x="701" y="1160"/>
                    <a:pt x="775" y="1145"/>
                    <a:pt x="847" y="1116"/>
                  </a:cubicBezTo>
                  <a:cubicBezTo>
                    <a:pt x="1064" y="1026"/>
                    <a:pt x="1204" y="814"/>
                    <a:pt x="1204" y="581"/>
                  </a:cubicBezTo>
                  <a:cubicBezTo>
                    <a:pt x="1204" y="261"/>
                    <a:pt x="946" y="1"/>
                    <a:pt x="6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8" name="Google Shape;13088;p18"/>
            <p:cNvSpPr/>
            <p:nvPr/>
          </p:nvSpPr>
          <p:spPr>
            <a:xfrm>
              <a:off x="566650" y="2208825"/>
              <a:ext cx="22550" cy="19325"/>
            </a:xfrm>
            <a:custGeom>
              <a:avLst/>
              <a:gdLst/>
              <a:ahLst/>
              <a:cxnLst/>
              <a:rect l="l" t="t" r="r" b="b"/>
              <a:pathLst>
                <a:path w="902" h="773" extrusionOk="0">
                  <a:moveTo>
                    <a:pt x="516" y="0"/>
                  </a:moveTo>
                  <a:cubicBezTo>
                    <a:pt x="172" y="0"/>
                    <a:pt x="0" y="416"/>
                    <a:pt x="244" y="659"/>
                  </a:cubicBezTo>
                  <a:cubicBezTo>
                    <a:pt x="322" y="738"/>
                    <a:pt x="419" y="773"/>
                    <a:pt x="513" y="773"/>
                  </a:cubicBezTo>
                  <a:cubicBezTo>
                    <a:pt x="711" y="773"/>
                    <a:pt x="902" y="619"/>
                    <a:pt x="902" y="386"/>
                  </a:cubicBezTo>
                  <a:cubicBezTo>
                    <a:pt x="902" y="174"/>
                    <a:pt x="730" y="0"/>
                    <a:pt x="51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89" name="Google Shape;13089;p18"/>
            <p:cNvSpPr/>
            <p:nvPr/>
          </p:nvSpPr>
          <p:spPr>
            <a:xfrm>
              <a:off x="275850" y="2425750"/>
              <a:ext cx="22525" cy="22525"/>
            </a:xfrm>
            <a:custGeom>
              <a:avLst/>
              <a:gdLst/>
              <a:ahLst/>
              <a:cxnLst/>
              <a:rect l="l" t="t" r="r" b="b"/>
              <a:pathLst>
                <a:path w="901" h="901" extrusionOk="0">
                  <a:moveTo>
                    <a:pt x="451" y="1"/>
                  </a:moveTo>
                  <a:cubicBezTo>
                    <a:pt x="203" y="1"/>
                    <a:pt x="1" y="203"/>
                    <a:pt x="1" y="451"/>
                  </a:cubicBezTo>
                  <a:cubicBezTo>
                    <a:pt x="1" y="699"/>
                    <a:pt x="203" y="901"/>
                    <a:pt x="451" y="901"/>
                  </a:cubicBezTo>
                  <a:cubicBezTo>
                    <a:pt x="699" y="901"/>
                    <a:pt x="901" y="699"/>
                    <a:pt x="901" y="451"/>
                  </a:cubicBezTo>
                  <a:cubicBezTo>
                    <a:pt x="901" y="203"/>
                    <a:pt x="699" y="1"/>
                    <a:pt x="4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0" name="Google Shape;13090;p18"/>
            <p:cNvSpPr/>
            <p:nvPr/>
          </p:nvSpPr>
          <p:spPr>
            <a:xfrm>
              <a:off x="388300" y="1696225"/>
              <a:ext cx="22575" cy="19325"/>
            </a:xfrm>
            <a:custGeom>
              <a:avLst/>
              <a:gdLst/>
              <a:ahLst/>
              <a:cxnLst/>
              <a:rect l="l" t="t" r="r" b="b"/>
              <a:pathLst>
                <a:path w="903" h="773" extrusionOk="0">
                  <a:moveTo>
                    <a:pt x="517" y="1"/>
                  </a:moveTo>
                  <a:cubicBezTo>
                    <a:pt x="173" y="1"/>
                    <a:pt x="1" y="416"/>
                    <a:pt x="243" y="660"/>
                  </a:cubicBezTo>
                  <a:cubicBezTo>
                    <a:pt x="322" y="738"/>
                    <a:pt x="418" y="773"/>
                    <a:pt x="513" y="773"/>
                  </a:cubicBezTo>
                  <a:cubicBezTo>
                    <a:pt x="712" y="773"/>
                    <a:pt x="902" y="619"/>
                    <a:pt x="902" y="386"/>
                  </a:cubicBezTo>
                  <a:cubicBezTo>
                    <a:pt x="902" y="174"/>
                    <a:pt x="729" y="1"/>
                    <a:pt x="51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1" name="Google Shape;13091;p18"/>
            <p:cNvSpPr/>
            <p:nvPr/>
          </p:nvSpPr>
          <p:spPr>
            <a:xfrm>
              <a:off x="762700" y="1699450"/>
              <a:ext cx="11300" cy="9675"/>
            </a:xfrm>
            <a:custGeom>
              <a:avLst/>
              <a:gdLst/>
              <a:ahLst/>
              <a:cxnLst/>
              <a:rect l="l" t="t" r="r" b="b"/>
              <a:pathLst>
                <a:path w="452" h="387" extrusionOk="0">
                  <a:moveTo>
                    <a:pt x="259" y="0"/>
                  </a:moveTo>
                  <a:cubicBezTo>
                    <a:pt x="87" y="0"/>
                    <a:pt x="0" y="208"/>
                    <a:pt x="123" y="330"/>
                  </a:cubicBezTo>
                  <a:cubicBezTo>
                    <a:pt x="162" y="369"/>
                    <a:pt x="210" y="387"/>
                    <a:pt x="257" y="387"/>
                  </a:cubicBezTo>
                  <a:cubicBezTo>
                    <a:pt x="356" y="387"/>
                    <a:pt x="452" y="309"/>
                    <a:pt x="452" y="193"/>
                  </a:cubicBezTo>
                  <a:cubicBezTo>
                    <a:pt x="452" y="87"/>
                    <a:pt x="365" y="0"/>
                    <a:pt x="25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2" name="Google Shape;13092;p18"/>
            <p:cNvSpPr/>
            <p:nvPr/>
          </p:nvSpPr>
          <p:spPr>
            <a:xfrm>
              <a:off x="445075" y="1320225"/>
              <a:ext cx="18825" cy="16125"/>
            </a:xfrm>
            <a:custGeom>
              <a:avLst/>
              <a:gdLst/>
              <a:ahLst/>
              <a:cxnLst/>
              <a:rect l="l" t="t" r="r" b="b"/>
              <a:pathLst>
                <a:path w="753" h="645" extrusionOk="0">
                  <a:moveTo>
                    <a:pt x="431" y="1"/>
                  </a:moveTo>
                  <a:cubicBezTo>
                    <a:pt x="144" y="1"/>
                    <a:pt x="1" y="347"/>
                    <a:pt x="202" y="549"/>
                  </a:cubicBezTo>
                  <a:cubicBezTo>
                    <a:pt x="268" y="615"/>
                    <a:pt x="349" y="645"/>
                    <a:pt x="428" y="645"/>
                  </a:cubicBezTo>
                  <a:cubicBezTo>
                    <a:pt x="593" y="645"/>
                    <a:pt x="751" y="516"/>
                    <a:pt x="752" y="322"/>
                  </a:cubicBezTo>
                  <a:cubicBezTo>
                    <a:pt x="751" y="144"/>
                    <a:pt x="607" y="1"/>
                    <a:pt x="43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3" name="Google Shape;13093;p18"/>
            <p:cNvSpPr/>
            <p:nvPr/>
          </p:nvSpPr>
          <p:spPr>
            <a:xfrm>
              <a:off x="385650" y="1104925"/>
              <a:ext cx="18800" cy="16125"/>
            </a:xfrm>
            <a:custGeom>
              <a:avLst/>
              <a:gdLst/>
              <a:ahLst/>
              <a:cxnLst/>
              <a:rect l="l" t="t" r="r" b="b"/>
              <a:pathLst>
                <a:path w="752" h="645" extrusionOk="0">
                  <a:moveTo>
                    <a:pt x="430" y="1"/>
                  </a:moveTo>
                  <a:cubicBezTo>
                    <a:pt x="144" y="1"/>
                    <a:pt x="1" y="346"/>
                    <a:pt x="203" y="549"/>
                  </a:cubicBezTo>
                  <a:cubicBezTo>
                    <a:pt x="268" y="615"/>
                    <a:pt x="348" y="644"/>
                    <a:pt x="427" y="644"/>
                  </a:cubicBezTo>
                  <a:cubicBezTo>
                    <a:pt x="593" y="644"/>
                    <a:pt x="751" y="516"/>
                    <a:pt x="751" y="322"/>
                  </a:cubicBezTo>
                  <a:cubicBezTo>
                    <a:pt x="751" y="144"/>
                    <a:pt x="608" y="1"/>
                    <a:pt x="43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4" name="Google Shape;13094;p18"/>
            <p:cNvSpPr/>
            <p:nvPr/>
          </p:nvSpPr>
          <p:spPr>
            <a:xfrm>
              <a:off x="287100" y="704800"/>
              <a:ext cx="16100" cy="16100"/>
            </a:xfrm>
            <a:custGeom>
              <a:avLst/>
              <a:gdLst/>
              <a:ahLst/>
              <a:cxnLst/>
              <a:rect l="l" t="t" r="r" b="b"/>
              <a:pathLst>
                <a:path w="644" h="644" extrusionOk="0">
                  <a:moveTo>
                    <a:pt x="322" y="0"/>
                  </a:moveTo>
                  <a:cubicBezTo>
                    <a:pt x="144" y="0"/>
                    <a:pt x="1" y="145"/>
                    <a:pt x="1" y="322"/>
                  </a:cubicBezTo>
                  <a:cubicBezTo>
                    <a:pt x="1" y="500"/>
                    <a:pt x="144" y="643"/>
                    <a:pt x="322" y="643"/>
                  </a:cubicBezTo>
                  <a:cubicBezTo>
                    <a:pt x="499" y="643"/>
                    <a:pt x="644" y="500"/>
                    <a:pt x="644" y="322"/>
                  </a:cubicBezTo>
                  <a:cubicBezTo>
                    <a:pt x="644" y="145"/>
                    <a:pt x="499" y="0"/>
                    <a:pt x="32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5" name="Google Shape;13095;p18"/>
            <p:cNvSpPr/>
            <p:nvPr/>
          </p:nvSpPr>
          <p:spPr>
            <a:xfrm>
              <a:off x="757925" y="984400"/>
              <a:ext cx="25725" cy="25750"/>
            </a:xfrm>
            <a:custGeom>
              <a:avLst/>
              <a:gdLst/>
              <a:ahLst/>
              <a:cxnLst/>
              <a:rect l="l" t="t" r="r" b="b"/>
              <a:pathLst>
                <a:path w="1029" h="1030" extrusionOk="0">
                  <a:moveTo>
                    <a:pt x="514" y="1"/>
                  </a:moveTo>
                  <a:cubicBezTo>
                    <a:pt x="230" y="1"/>
                    <a:pt x="0" y="231"/>
                    <a:pt x="0" y="515"/>
                  </a:cubicBezTo>
                  <a:cubicBezTo>
                    <a:pt x="0" y="799"/>
                    <a:pt x="230" y="1029"/>
                    <a:pt x="514" y="1029"/>
                  </a:cubicBezTo>
                  <a:cubicBezTo>
                    <a:pt x="798" y="1029"/>
                    <a:pt x="1029" y="799"/>
                    <a:pt x="1029" y="515"/>
                  </a:cubicBezTo>
                  <a:cubicBezTo>
                    <a:pt x="1029" y="231"/>
                    <a:pt x="798" y="1"/>
                    <a:pt x="51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6" name="Google Shape;13096;p18"/>
            <p:cNvSpPr/>
            <p:nvPr/>
          </p:nvSpPr>
          <p:spPr>
            <a:xfrm>
              <a:off x="864175" y="709650"/>
              <a:ext cx="36775" cy="35350"/>
            </a:xfrm>
            <a:custGeom>
              <a:avLst/>
              <a:gdLst/>
              <a:ahLst/>
              <a:cxnLst/>
              <a:rect l="l" t="t" r="r" b="b"/>
              <a:pathLst>
                <a:path w="1471" h="1414" extrusionOk="0">
                  <a:moveTo>
                    <a:pt x="767" y="1"/>
                  </a:moveTo>
                  <a:cubicBezTo>
                    <a:pt x="766" y="1"/>
                    <a:pt x="765" y="1"/>
                    <a:pt x="764" y="1"/>
                  </a:cubicBezTo>
                  <a:cubicBezTo>
                    <a:pt x="477" y="1"/>
                    <a:pt x="220" y="172"/>
                    <a:pt x="109" y="437"/>
                  </a:cubicBezTo>
                  <a:cubicBezTo>
                    <a:pt x="0" y="700"/>
                    <a:pt x="61" y="1005"/>
                    <a:pt x="263" y="1207"/>
                  </a:cubicBezTo>
                  <a:cubicBezTo>
                    <a:pt x="398" y="1342"/>
                    <a:pt x="579" y="1414"/>
                    <a:pt x="763" y="1414"/>
                  </a:cubicBezTo>
                  <a:cubicBezTo>
                    <a:pt x="854" y="1414"/>
                    <a:pt x="947" y="1396"/>
                    <a:pt x="1034" y="1359"/>
                  </a:cubicBezTo>
                  <a:cubicBezTo>
                    <a:pt x="1298" y="1250"/>
                    <a:pt x="1471" y="993"/>
                    <a:pt x="1471" y="706"/>
                  </a:cubicBezTo>
                  <a:cubicBezTo>
                    <a:pt x="1469" y="317"/>
                    <a:pt x="1156" y="1"/>
                    <a:pt x="76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7" name="Google Shape;13097;p18"/>
            <p:cNvSpPr/>
            <p:nvPr/>
          </p:nvSpPr>
          <p:spPr>
            <a:xfrm>
              <a:off x="421825" y="458950"/>
              <a:ext cx="19775" cy="19325"/>
            </a:xfrm>
            <a:custGeom>
              <a:avLst/>
              <a:gdLst/>
              <a:ahLst/>
              <a:cxnLst/>
              <a:rect l="l" t="t" r="r" b="b"/>
              <a:pathLst>
                <a:path w="791" h="773" extrusionOk="0">
                  <a:moveTo>
                    <a:pt x="397" y="1"/>
                  </a:moveTo>
                  <a:cubicBezTo>
                    <a:pt x="190" y="1"/>
                    <a:pt x="20" y="162"/>
                    <a:pt x="10" y="369"/>
                  </a:cubicBezTo>
                  <a:cubicBezTo>
                    <a:pt x="1" y="583"/>
                    <a:pt x="165" y="762"/>
                    <a:pt x="377" y="772"/>
                  </a:cubicBezTo>
                  <a:cubicBezTo>
                    <a:pt x="383" y="773"/>
                    <a:pt x="389" y="773"/>
                    <a:pt x="394" y="773"/>
                  </a:cubicBezTo>
                  <a:cubicBezTo>
                    <a:pt x="600" y="773"/>
                    <a:pt x="771" y="611"/>
                    <a:pt x="781" y="405"/>
                  </a:cubicBezTo>
                  <a:cubicBezTo>
                    <a:pt x="790" y="191"/>
                    <a:pt x="626" y="11"/>
                    <a:pt x="413" y="1"/>
                  </a:cubicBezTo>
                  <a:cubicBezTo>
                    <a:pt x="408" y="1"/>
                    <a:pt x="402" y="1"/>
                    <a:pt x="39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8" name="Google Shape;13098;p18"/>
            <p:cNvSpPr/>
            <p:nvPr/>
          </p:nvSpPr>
          <p:spPr>
            <a:xfrm>
              <a:off x="1335825" y="646975"/>
              <a:ext cx="15050" cy="12900"/>
            </a:xfrm>
            <a:custGeom>
              <a:avLst/>
              <a:gdLst/>
              <a:ahLst/>
              <a:cxnLst/>
              <a:rect l="l" t="t" r="r" b="b"/>
              <a:pathLst>
                <a:path w="602" h="516" extrusionOk="0">
                  <a:moveTo>
                    <a:pt x="345" y="1"/>
                  </a:moveTo>
                  <a:cubicBezTo>
                    <a:pt x="116" y="1"/>
                    <a:pt x="1" y="277"/>
                    <a:pt x="162" y="439"/>
                  </a:cubicBezTo>
                  <a:cubicBezTo>
                    <a:pt x="215" y="491"/>
                    <a:pt x="280" y="515"/>
                    <a:pt x="343" y="515"/>
                  </a:cubicBezTo>
                  <a:cubicBezTo>
                    <a:pt x="475" y="515"/>
                    <a:pt x="602" y="412"/>
                    <a:pt x="602" y="258"/>
                  </a:cubicBezTo>
                  <a:cubicBezTo>
                    <a:pt x="602" y="116"/>
                    <a:pt x="487" y="1"/>
                    <a:pt x="34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099" name="Google Shape;13099;p18"/>
            <p:cNvSpPr/>
            <p:nvPr/>
          </p:nvSpPr>
          <p:spPr>
            <a:xfrm>
              <a:off x="1087650" y="1081175"/>
              <a:ext cx="22775" cy="19525"/>
            </a:xfrm>
            <a:custGeom>
              <a:avLst/>
              <a:gdLst/>
              <a:ahLst/>
              <a:cxnLst/>
              <a:rect l="l" t="t" r="r" b="b"/>
              <a:pathLst>
                <a:path w="911" h="781" extrusionOk="0">
                  <a:moveTo>
                    <a:pt x="521" y="0"/>
                  </a:moveTo>
                  <a:cubicBezTo>
                    <a:pt x="174" y="0"/>
                    <a:pt x="0" y="420"/>
                    <a:pt x="245" y="665"/>
                  </a:cubicBezTo>
                  <a:cubicBezTo>
                    <a:pt x="325" y="745"/>
                    <a:pt x="422" y="781"/>
                    <a:pt x="518" y="781"/>
                  </a:cubicBezTo>
                  <a:cubicBezTo>
                    <a:pt x="719" y="781"/>
                    <a:pt x="911" y="625"/>
                    <a:pt x="911" y="390"/>
                  </a:cubicBezTo>
                  <a:cubicBezTo>
                    <a:pt x="911" y="175"/>
                    <a:pt x="736" y="0"/>
                    <a:pt x="5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0" name="Google Shape;13100;p18"/>
            <p:cNvSpPr/>
            <p:nvPr/>
          </p:nvSpPr>
          <p:spPr>
            <a:xfrm>
              <a:off x="934200" y="1486675"/>
              <a:ext cx="31300" cy="26825"/>
            </a:xfrm>
            <a:custGeom>
              <a:avLst/>
              <a:gdLst/>
              <a:ahLst/>
              <a:cxnLst/>
              <a:rect l="l" t="t" r="r" b="b"/>
              <a:pathLst>
                <a:path w="1252" h="1073" extrusionOk="0">
                  <a:moveTo>
                    <a:pt x="716" y="1"/>
                  </a:moveTo>
                  <a:cubicBezTo>
                    <a:pt x="240" y="1"/>
                    <a:pt x="0" y="578"/>
                    <a:pt x="337" y="916"/>
                  </a:cubicBezTo>
                  <a:cubicBezTo>
                    <a:pt x="440" y="1018"/>
                    <a:pt x="578" y="1072"/>
                    <a:pt x="717" y="1072"/>
                  </a:cubicBezTo>
                  <a:cubicBezTo>
                    <a:pt x="786" y="1072"/>
                    <a:pt x="855" y="1059"/>
                    <a:pt x="921" y="1032"/>
                  </a:cubicBezTo>
                  <a:cubicBezTo>
                    <a:pt x="1122" y="949"/>
                    <a:pt x="1252" y="754"/>
                    <a:pt x="1252" y="537"/>
                  </a:cubicBezTo>
                  <a:cubicBezTo>
                    <a:pt x="1252" y="241"/>
                    <a:pt x="1012" y="1"/>
                    <a:pt x="71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1" name="Google Shape;13101;p18"/>
            <p:cNvSpPr/>
            <p:nvPr/>
          </p:nvSpPr>
          <p:spPr>
            <a:xfrm>
              <a:off x="1678000" y="2882100"/>
              <a:ext cx="25" cy="25"/>
            </a:xfrm>
            <a:custGeom>
              <a:avLst/>
              <a:gdLst/>
              <a:ahLst/>
              <a:cxnLst/>
              <a:rect l="l" t="t" r="r" b="b"/>
              <a:pathLst>
                <a:path w="1" h="1" extrusionOk="0">
                  <a:moveTo>
                    <a:pt x="1" y="1"/>
                  </a:move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2" name="Google Shape;13102;p18"/>
            <p:cNvSpPr/>
            <p:nvPr/>
          </p:nvSpPr>
          <p:spPr>
            <a:xfrm>
              <a:off x="1618800" y="3163775"/>
              <a:ext cx="36775" cy="36750"/>
            </a:xfrm>
            <a:custGeom>
              <a:avLst/>
              <a:gdLst/>
              <a:ahLst/>
              <a:cxnLst/>
              <a:rect l="l" t="t" r="r" b="b"/>
              <a:pathLst>
                <a:path w="1471" h="1470" extrusionOk="0">
                  <a:moveTo>
                    <a:pt x="735" y="0"/>
                  </a:moveTo>
                  <a:cubicBezTo>
                    <a:pt x="330" y="0"/>
                    <a:pt x="1" y="329"/>
                    <a:pt x="1" y="734"/>
                  </a:cubicBezTo>
                  <a:cubicBezTo>
                    <a:pt x="1" y="1141"/>
                    <a:pt x="330" y="1470"/>
                    <a:pt x="735" y="1470"/>
                  </a:cubicBezTo>
                  <a:cubicBezTo>
                    <a:pt x="1141" y="1470"/>
                    <a:pt x="1470" y="1141"/>
                    <a:pt x="1470" y="734"/>
                  </a:cubicBezTo>
                  <a:cubicBezTo>
                    <a:pt x="1470" y="329"/>
                    <a:pt x="1141" y="0"/>
                    <a:pt x="7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3" name="Google Shape;13103;p18"/>
            <p:cNvSpPr/>
            <p:nvPr/>
          </p:nvSpPr>
          <p:spPr>
            <a:xfrm>
              <a:off x="1289500" y="2859650"/>
              <a:ext cx="19075" cy="16375"/>
            </a:xfrm>
            <a:custGeom>
              <a:avLst/>
              <a:gdLst/>
              <a:ahLst/>
              <a:cxnLst/>
              <a:rect l="l" t="t" r="r" b="b"/>
              <a:pathLst>
                <a:path w="763" h="655" extrusionOk="0">
                  <a:moveTo>
                    <a:pt x="437" y="0"/>
                  </a:moveTo>
                  <a:cubicBezTo>
                    <a:pt x="145" y="0"/>
                    <a:pt x="0" y="353"/>
                    <a:pt x="205" y="558"/>
                  </a:cubicBezTo>
                  <a:cubicBezTo>
                    <a:pt x="272" y="625"/>
                    <a:pt x="354" y="654"/>
                    <a:pt x="434" y="654"/>
                  </a:cubicBezTo>
                  <a:cubicBezTo>
                    <a:pt x="602" y="654"/>
                    <a:pt x="763" y="524"/>
                    <a:pt x="763" y="328"/>
                  </a:cubicBezTo>
                  <a:cubicBezTo>
                    <a:pt x="763" y="147"/>
                    <a:pt x="616" y="0"/>
                    <a:pt x="4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4" name="Google Shape;13104;p18"/>
            <p:cNvSpPr/>
            <p:nvPr/>
          </p:nvSpPr>
          <p:spPr>
            <a:xfrm>
              <a:off x="689850" y="2728250"/>
              <a:ext cx="17725" cy="15200"/>
            </a:xfrm>
            <a:custGeom>
              <a:avLst/>
              <a:gdLst/>
              <a:ahLst/>
              <a:cxnLst/>
              <a:rect l="l" t="t" r="r" b="b"/>
              <a:pathLst>
                <a:path w="709" h="608" extrusionOk="0">
                  <a:moveTo>
                    <a:pt x="406" y="0"/>
                  </a:moveTo>
                  <a:cubicBezTo>
                    <a:pt x="136" y="0"/>
                    <a:pt x="1" y="328"/>
                    <a:pt x="191" y="517"/>
                  </a:cubicBezTo>
                  <a:cubicBezTo>
                    <a:pt x="253" y="580"/>
                    <a:pt x="329" y="607"/>
                    <a:pt x="404" y="607"/>
                  </a:cubicBezTo>
                  <a:cubicBezTo>
                    <a:pt x="559" y="607"/>
                    <a:pt x="708" y="487"/>
                    <a:pt x="708" y="304"/>
                  </a:cubicBezTo>
                  <a:cubicBezTo>
                    <a:pt x="708" y="136"/>
                    <a:pt x="573" y="0"/>
                    <a:pt x="4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5" name="Google Shape;13105;p18"/>
            <p:cNvSpPr/>
            <p:nvPr/>
          </p:nvSpPr>
          <p:spPr>
            <a:xfrm>
              <a:off x="330800" y="2772200"/>
              <a:ext cx="17725" cy="15175"/>
            </a:xfrm>
            <a:custGeom>
              <a:avLst/>
              <a:gdLst/>
              <a:ahLst/>
              <a:cxnLst/>
              <a:rect l="l" t="t" r="r" b="b"/>
              <a:pathLst>
                <a:path w="709" h="607" extrusionOk="0">
                  <a:moveTo>
                    <a:pt x="405" y="0"/>
                  </a:moveTo>
                  <a:cubicBezTo>
                    <a:pt x="135" y="0"/>
                    <a:pt x="0" y="326"/>
                    <a:pt x="192" y="517"/>
                  </a:cubicBezTo>
                  <a:cubicBezTo>
                    <a:pt x="253" y="579"/>
                    <a:pt x="329" y="607"/>
                    <a:pt x="403" y="607"/>
                  </a:cubicBezTo>
                  <a:cubicBezTo>
                    <a:pt x="559" y="607"/>
                    <a:pt x="709" y="486"/>
                    <a:pt x="709" y="304"/>
                  </a:cubicBezTo>
                  <a:cubicBezTo>
                    <a:pt x="709" y="136"/>
                    <a:pt x="573" y="0"/>
                    <a:pt x="40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6" name="Google Shape;13106;p18"/>
            <p:cNvSpPr/>
            <p:nvPr/>
          </p:nvSpPr>
          <p:spPr>
            <a:xfrm>
              <a:off x="506250" y="3244875"/>
              <a:ext cx="34675" cy="33350"/>
            </a:xfrm>
            <a:custGeom>
              <a:avLst/>
              <a:gdLst/>
              <a:ahLst/>
              <a:cxnLst/>
              <a:rect l="l" t="t" r="r" b="b"/>
              <a:pathLst>
                <a:path w="1387" h="1334" extrusionOk="0">
                  <a:moveTo>
                    <a:pt x="720" y="0"/>
                  </a:moveTo>
                  <a:cubicBezTo>
                    <a:pt x="451" y="0"/>
                    <a:pt x="207" y="163"/>
                    <a:pt x="104" y="413"/>
                  </a:cubicBezTo>
                  <a:cubicBezTo>
                    <a:pt x="1" y="661"/>
                    <a:pt x="57" y="948"/>
                    <a:pt x="249" y="1139"/>
                  </a:cubicBezTo>
                  <a:cubicBezTo>
                    <a:pt x="376" y="1266"/>
                    <a:pt x="546" y="1334"/>
                    <a:pt x="720" y="1334"/>
                  </a:cubicBezTo>
                  <a:cubicBezTo>
                    <a:pt x="806" y="1334"/>
                    <a:pt x="893" y="1317"/>
                    <a:pt x="975" y="1283"/>
                  </a:cubicBezTo>
                  <a:cubicBezTo>
                    <a:pt x="1225" y="1180"/>
                    <a:pt x="1386" y="938"/>
                    <a:pt x="1386" y="667"/>
                  </a:cubicBezTo>
                  <a:cubicBezTo>
                    <a:pt x="1386" y="299"/>
                    <a:pt x="1087" y="0"/>
                    <a:pt x="72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7" name="Google Shape;13107;p18"/>
            <p:cNvSpPr/>
            <p:nvPr/>
          </p:nvSpPr>
          <p:spPr>
            <a:xfrm>
              <a:off x="918625" y="2935800"/>
              <a:ext cx="17725" cy="15200"/>
            </a:xfrm>
            <a:custGeom>
              <a:avLst/>
              <a:gdLst/>
              <a:ahLst/>
              <a:cxnLst/>
              <a:rect l="l" t="t" r="r" b="b"/>
              <a:pathLst>
                <a:path w="709" h="608" extrusionOk="0">
                  <a:moveTo>
                    <a:pt x="405" y="1"/>
                  </a:moveTo>
                  <a:cubicBezTo>
                    <a:pt x="135" y="1"/>
                    <a:pt x="0" y="328"/>
                    <a:pt x="191" y="518"/>
                  </a:cubicBezTo>
                  <a:cubicBezTo>
                    <a:pt x="253" y="580"/>
                    <a:pt x="329" y="608"/>
                    <a:pt x="404" y="608"/>
                  </a:cubicBezTo>
                  <a:cubicBezTo>
                    <a:pt x="559"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8" name="Google Shape;13108;p18"/>
            <p:cNvSpPr/>
            <p:nvPr/>
          </p:nvSpPr>
          <p:spPr>
            <a:xfrm>
              <a:off x="1306450" y="3403950"/>
              <a:ext cx="28350" cy="24300"/>
            </a:xfrm>
            <a:custGeom>
              <a:avLst/>
              <a:gdLst/>
              <a:ahLst/>
              <a:cxnLst/>
              <a:rect l="l" t="t" r="r" b="b"/>
              <a:pathLst>
                <a:path w="1134" h="972" extrusionOk="0">
                  <a:moveTo>
                    <a:pt x="648" y="1"/>
                  </a:moveTo>
                  <a:cubicBezTo>
                    <a:pt x="216" y="1"/>
                    <a:pt x="1" y="523"/>
                    <a:pt x="306" y="829"/>
                  </a:cubicBezTo>
                  <a:cubicBezTo>
                    <a:pt x="404" y="928"/>
                    <a:pt x="525" y="972"/>
                    <a:pt x="644" y="972"/>
                  </a:cubicBezTo>
                  <a:cubicBezTo>
                    <a:pt x="894" y="972"/>
                    <a:pt x="1134" y="778"/>
                    <a:pt x="1134" y="485"/>
                  </a:cubicBezTo>
                  <a:cubicBezTo>
                    <a:pt x="1132" y="218"/>
                    <a:pt x="916" y="1"/>
                    <a:pt x="6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09" name="Google Shape;13109;p18"/>
            <p:cNvSpPr/>
            <p:nvPr/>
          </p:nvSpPr>
          <p:spPr>
            <a:xfrm>
              <a:off x="1115575" y="3525150"/>
              <a:ext cx="17725" cy="15200"/>
            </a:xfrm>
            <a:custGeom>
              <a:avLst/>
              <a:gdLst/>
              <a:ahLst/>
              <a:cxnLst/>
              <a:rect l="l" t="t" r="r" b="b"/>
              <a:pathLst>
                <a:path w="709" h="608" extrusionOk="0">
                  <a:moveTo>
                    <a:pt x="405" y="1"/>
                  </a:moveTo>
                  <a:cubicBezTo>
                    <a:pt x="136" y="1"/>
                    <a:pt x="0" y="328"/>
                    <a:pt x="191" y="518"/>
                  </a:cubicBezTo>
                  <a:cubicBezTo>
                    <a:pt x="253" y="580"/>
                    <a:pt x="330" y="608"/>
                    <a:pt x="404" y="608"/>
                  </a:cubicBezTo>
                  <a:cubicBezTo>
                    <a:pt x="560" y="608"/>
                    <a:pt x="709" y="487"/>
                    <a:pt x="709" y="304"/>
                  </a:cubicBezTo>
                  <a:cubicBezTo>
                    <a:pt x="709" y="137"/>
                    <a:pt x="573" y="1"/>
                    <a:pt x="40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0" name="Google Shape;13110;p18"/>
            <p:cNvSpPr/>
            <p:nvPr/>
          </p:nvSpPr>
          <p:spPr>
            <a:xfrm>
              <a:off x="1168600" y="3809975"/>
              <a:ext cx="28350" cy="24275"/>
            </a:xfrm>
            <a:custGeom>
              <a:avLst/>
              <a:gdLst/>
              <a:ahLst/>
              <a:cxnLst/>
              <a:rect l="l" t="t" r="r" b="b"/>
              <a:pathLst>
                <a:path w="1134" h="971" extrusionOk="0">
                  <a:moveTo>
                    <a:pt x="648" y="0"/>
                  </a:moveTo>
                  <a:cubicBezTo>
                    <a:pt x="215" y="0"/>
                    <a:pt x="0" y="522"/>
                    <a:pt x="305" y="827"/>
                  </a:cubicBezTo>
                  <a:cubicBezTo>
                    <a:pt x="404" y="926"/>
                    <a:pt x="526" y="971"/>
                    <a:pt x="645" y="971"/>
                  </a:cubicBezTo>
                  <a:cubicBezTo>
                    <a:pt x="894" y="971"/>
                    <a:pt x="1132" y="778"/>
                    <a:pt x="1133" y="486"/>
                  </a:cubicBezTo>
                  <a:cubicBezTo>
                    <a:pt x="1133" y="218"/>
                    <a:pt x="917" y="0"/>
                    <a:pt x="6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1" name="Google Shape;13111;p18"/>
            <p:cNvSpPr/>
            <p:nvPr/>
          </p:nvSpPr>
          <p:spPr>
            <a:xfrm>
              <a:off x="1609950" y="3531200"/>
              <a:ext cx="14225" cy="12200"/>
            </a:xfrm>
            <a:custGeom>
              <a:avLst/>
              <a:gdLst/>
              <a:ahLst/>
              <a:cxnLst/>
              <a:rect l="l" t="t" r="r" b="b"/>
              <a:pathLst>
                <a:path w="569" h="488" extrusionOk="0">
                  <a:moveTo>
                    <a:pt x="325" y="1"/>
                  </a:moveTo>
                  <a:cubicBezTo>
                    <a:pt x="108" y="1"/>
                    <a:pt x="1" y="263"/>
                    <a:pt x="153" y="415"/>
                  </a:cubicBezTo>
                  <a:cubicBezTo>
                    <a:pt x="202" y="465"/>
                    <a:pt x="263" y="487"/>
                    <a:pt x="323" y="487"/>
                  </a:cubicBezTo>
                  <a:cubicBezTo>
                    <a:pt x="448" y="487"/>
                    <a:pt x="569" y="390"/>
                    <a:pt x="569" y="243"/>
                  </a:cubicBezTo>
                  <a:cubicBezTo>
                    <a:pt x="569" y="110"/>
                    <a:pt x="460" y="1"/>
                    <a:pt x="32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2" name="Google Shape;13112;p18"/>
            <p:cNvSpPr/>
            <p:nvPr/>
          </p:nvSpPr>
          <p:spPr>
            <a:xfrm>
              <a:off x="1412025" y="3964525"/>
              <a:ext cx="9125" cy="9125"/>
            </a:xfrm>
            <a:custGeom>
              <a:avLst/>
              <a:gdLst/>
              <a:ahLst/>
              <a:cxnLst/>
              <a:rect l="l" t="t" r="r" b="b"/>
              <a:pathLst>
                <a:path w="365" h="365" extrusionOk="0">
                  <a:moveTo>
                    <a:pt x="183" y="1"/>
                  </a:moveTo>
                  <a:cubicBezTo>
                    <a:pt x="83" y="1"/>
                    <a:pt x="1" y="82"/>
                    <a:pt x="1" y="182"/>
                  </a:cubicBezTo>
                  <a:cubicBezTo>
                    <a:pt x="1" y="282"/>
                    <a:pt x="83" y="364"/>
                    <a:pt x="183" y="364"/>
                  </a:cubicBezTo>
                  <a:cubicBezTo>
                    <a:pt x="283" y="364"/>
                    <a:pt x="364" y="282"/>
                    <a:pt x="364" y="182"/>
                  </a:cubicBezTo>
                  <a:cubicBezTo>
                    <a:pt x="364" y="82"/>
                    <a:pt x="283" y="1"/>
                    <a:pt x="18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3" name="Google Shape;13113;p18"/>
            <p:cNvSpPr/>
            <p:nvPr/>
          </p:nvSpPr>
          <p:spPr>
            <a:xfrm>
              <a:off x="1274175" y="4335700"/>
              <a:ext cx="24275" cy="24250"/>
            </a:xfrm>
            <a:custGeom>
              <a:avLst/>
              <a:gdLst/>
              <a:ahLst/>
              <a:cxnLst/>
              <a:rect l="l" t="t" r="r" b="b"/>
              <a:pathLst>
                <a:path w="971" h="970" extrusionOk="0">
                  <a:moveTo>
                    <a:pt x="486" y="1"/>
                  </a:moveTo>
                  <a:cubicBezTo>
                    <a:pt x="217" y="1"/>
                    <a:pt x="0" y="218"/>
                    <a:pt x="0" y="485"/>
                  </a:cubicBezTo>
                  <a:cubicBezTo>
                    <a:pt x="0" y="753"/>
                    <a:pt x="217" y="970"/>
                    <a:pt x="486" y="970"/>
                  </a:cubicBezTo>
                  <a:cubicBezTo>
                    <a:pt x="754" y="970"/>
                    <a:pt x="970" y="753"/>
                    <a:pt x="970" y="485"/>
                  </a:cubicBezTo>
                  <a:cubicBezTo>
                    <a:pt x="970" y="218"/>
                    <a:pt x="754" y="1"/>
                    <a:pt x="48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4" name="Google Shape;13114;p18"/>
            <p:cNvSpPr/>
            <p:nvPr/>
          </p:nvSpPr>
          <p:spPr>
            <a:xfrm>
              <a:off x="723650" y="4026600"/>
              <a:ext cx="14225" cy="12200"/>
            </a:xfrm>
            <a:custGeom>
              <a:avLst/>
              <a:gdLst/>
              <a:ahLst/>
              <a:cxnLst/>
              <a:rect l="l" t="t" r="r" b="b"/>
              <a:pathLst>
                <a:path w="569" h="488" extrusionOk="0">
                  <a:moveTo>
                    <a:pt x="326" y="1"/>
                  </a:moveTo>
                  <a:cubicBezTo>
                    <a:pt x="109" y="1"/>
                    <a:pt x="0" y="262"/>
                    <a:pt x="154" y="416"/>
                  </a:cubicBezTo>
                  <a:cubicBezTo>
                    <a:pt x="204" y="466"/>
                    <a:pt x="264" y="488"/>
                    <a:pt x="324" y="488"/>
                  </a:cubicBezTo>
                  <a:cubicBezTo>
                    <a:pt x="449" y="488"/>
                    <a:pt x="568" y="391"/>
                    <a:pt x="568" y="245"/>
                  </a:cubicBezTo>
                  <a:cubicBezTo>
                    <a:pt x="568" y="110"/>
                    <a:pt x="459" y="1"/>
                    <a:pt x="3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5" name="Google Shape;13115;p18"/>
            <p:cNvSpPr/>
            <p:nvPr/>
          </p:nvSpPr>
          <p:spPr>
            <a:xfrm>
              <a:off x="454500" y="4240275"/>
              <a:ext cx="21275" cy="18200"/>
            </a:xfrm>
            <a:custGeom>
              <a:avLst/>
              <a:gdLst/>
              <a:ahLst/>
              <a:cxnLst/>
              <a:rect l="l" t="t" r="r" b="b"/>
              <a:pathLst>
                <a:path w="851" h="728" extrusionOk="0">
                  <a:moveTo>
                    <a:pt x="488" y="0"/>
                  </a:moveTo>
                  <a:cubicBezTo>
                    <a:pt x="163" y="0"/>
                    <a:pt x="0" y="392"/>
                    <a:pt x="230" y="620"/>
                  </a:cubicBezTo>
                  <a:cubicBezTo>
                    <a:pt x="305" y="694"/>
                    <a:pt x="396" y="728"/>
                    <a:pt x="485" y="728"/>
                  </a:cubicBezTo>
                  <a:cubicBezTo>
                    <a:pt x="672" y="728"/>
                    <a:pt x="851" y="583"/>
                    <a:pt x="851" y="363"/>
                  </a:cubicBezTo>
                  <a:cubicBezTo>
                    <a:pt x="851" y="163"/>
                    <a:pt x="688" y="0"/>
                    <a:pt x="48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6" name="Google Shape;13116;p18"/>
            <p:cNvSpPr/>
            <p:nvPr/>
          </p:nvSpPr>
          <p:spPr>
            <a:xfrm>
              <a:off x="236850" y="4090250"/>
              <a:ext cx="28350" cy="24300"/>
            </a:xfrm>
            <a:custGeom>
              <a:avLst/>
              <a:gdLst/>
              <a:ahLst/>
              <a:cxnLst/>
              <a:rect l="l" t="t" r="r" b="b"/>
              <a:pathLst>
                <a:path w="1134" h="972" extrusionOk="0">
                  <a:moveTo>
                    <a:pt x="649" y="1"/>
                  </a:moveTo>
                  <a:cubicBezTo>
                    <a:pt x="217" y="1"/>
                    <a:pt x="0" y="522"/>
                    <a:pt x="305" y="829"/>
                  </a:cubicBezTo>
                  <a:cubicBezTo>
                    <a:pt x="398" y="922"/>
                    <a:pt x="521" y="971"/>
                    <a:pt x="647" y="971"/>
                  </a:cubicBezTo>
                  <a:cubicBezTo>
                    <a:pt x="710" y="971"/>
                    <a:pt x="774" y="959"/>
                    <a:pt x="834" y="933"/>
                  </a:cubicBezTo>
                  <a:cubicBezTo>
                    <a:pt x="1015" y="859"/>
                    <a:pt x="1133" y="682"/>
                    <a:pt x="1133" y="486"/>
                  </a:cubicBezTo>
                  <a:cubicBezTo>
                    <a:pt x="1133" y="219"/>
                    <a:pt x="917" y="2"/>
                    <a:pt x="6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7" name="Google Shape;13117;p18"/>
            <p:cNvSpPr/>
            <p:nvPr/>
          </p:nvSpPr>
          <p:spPr>
            <a:xfrm>
              <a:off x="536350" y="4519025"/>
              <a:ext cx="10625" cy="9125"/>
            </a:xfrm>
            <a:custGeom>
              <a:avLst/>
              <a:gdLst/>
              <a:ahLst/>
              <a:cxnLst/>
              <a:rect l="l" t="t" r="r" b="b"/>
              <a:pathLst>
                <a:path w="425" h="365" extrusionOk="0">
                  <a:moveTo>
                    <a:pt x="244" y="0"/>
                  </a:moveTo>
                  <a:cubicBezTo>
                    <a:pt x="81" y="0"/>
                    <a:pt x="0" y="196"/>
                    <a:pt x="115" y="311"/>
                  </a:cubicBezTo>
                  <a:cubicBezTo>
                    <a:pt x="152" y="348"/>
                    <a:pt x="197" y="364"/>
                    <a:pt x="242" y="364"/>
                  </a:cubicBezTo>
                  <a:cubicBezTo>
                    <a:pt x="335" y="364"/>
                    <a:pt x="425" y="292"/>
                    <a:pt x="425" y="183"/>
                  </a:cubicBezTo>
                  <a:cubicBezTo>
                    <a:pt x="425" y="81"/>
                    <a:pt x="344" y="0"/>
                    <a:pt x="24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8" name="Google Shape;13118;p18"/>
            <p:cNvSpPr/>
            <p:nvPr/>
          </p:nvSpPr>
          <p:spPr>
            <a:xfrm>
              <a:off x="245425" y="4572050"/>
              <a:ext cx="10700" cy="9125"/>
            </a:xfrm>
            <a:custGeom>
              <a:avLst/>
              <a:gdLst/>
              <a:ahLst/>
              <a:cxnLst/>
              <a:rect l="l" t="t" r="r" b="b"/>
              <a:pathLst>
                <a:path w="428" h="365" extrusionOk="0">
                  <a:moveTo>
                    <a:pt x="245" y="0"/>
                  </a:moveTo>
                  <a:cubicBezTo>
                    <a:pt x="83" y="0"/>
                    <a:pt x="1" y="196"/>
                    <a:pt x="116" y="310"/>
                  </a:cubicBezTo>
                  <a:cubicBezTo>
                    <a:pt x="153" y="347"/>
                    <a:pt x="199" y="364"/>
                    <a:pt x="244" y="364"/>
                  </a:cubicBezTo>
                  <a:cubicBezTo>
                    <a:pt x="338" y="364"/>
                    <a:pt x="427" y="292"/>
                    <a:pt x="427" y="183"/>
                  </a:cubicBezTo>
                  <a:cubicBezTo>
                    <a:pt x="427" y="81"/>
                    <a:pt x="345" y="0"/>
                    <a:pt x="24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19" name="Google Shape;13119;p18"/>
            <p:cNvSpPr/>
            <p:nvPr/>
          </p:nvSpPr>
          <p:spPr>
            <a:xfrm>
              <a:off x="235375" y="4881600"/>
              <a:ext cx="19025" cy="16275"/>
            </a:xfrm>
            <a:custGeom>
              <a:avLst/>
              <a:gdLst/>
              <a:ahLst/>
              <a:cxnLst/>
              <a:rect l="l" t="t" r="r" b="b"/>
              <a:pathLst>
                <a:path w="761" h="651" extrusionOk="0">
                  <a:moveTo>
                    <a:pt x="434" y="0"/>
                  </a:moveTo>
                  <a:cubicBezTo>
                    <a:pt x="146" y="0"/>
                    <a:pt x="1" y="352"/>
                    <a:pt x="206" y="555"/>
                  </a:cubicBezTo>
                  <a:cubicBezTo>
                    <a:pt x="272" y="621"/>
                    <a:pt x="353" y="651"/>
                    <a:pt x="433" y="651"/>
                  </a:cubicBezTo>
                  <a:cubicBezTo>
                    <a:pt x="600" y="651"/>
                    <a:pt x="760" y="521"/>
                    <a:pt x="760" y="326"/>
                  </a:cubicBezTo>
                  <a:cubicBezTo>
                    <a:pt x="760" y="147"/>
                    <a:pt x="614"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0" name="Google Shape;13120;p18"/>
            <p:cNvSpPr/>
            <p:nvPr/>
          </p:nvSpPr>
          <p:spPr>
            <a:xfrm>
              <a:off x="423750" y="4878125"/>
              <a:ext cx="4650" cy="4700"/>
            </a:xfrm>
            <a:custGeom>
              <a:avLst/>
              <a:gdLst/>
              <a:ahLst/>
              <a:cxnLst/>
              <a:rect l="l" t="t" r="r" b="b"/>
              <a:pathLst>
                <a:path w="186" h="188" extrusionOk="0">
                  <a:moveTo>
                    <a:pt x="93" y="0"/>
                  </a:moveTo>
                  <a:cubicBezTo>
                    <a:pt x="42" y="0"/>
                    <a:pt x="0" y="42"/>
                    <a:pt x="0" y="93"/>
                  </a:cubicBezTo>
                  <a:cubicBezTo>
                    <a:pt x="0" y="145"/>
                    <a:pt x="42" y="187"/>
                    <a:pt x="93" y="187"/>
                  </a:cubicBezTo>
                  <a:cubicBezTo>
                    <a:pt x="145" y="187"/>
                    <a:pt x="185" y="145"/>
                    <a:pt x="185" y="93"/>
                  </a:cubicBezTo>
                  <a:cubicBezTo>
                    <a:pt x="185" y="42"/>
                    <a:pt x="145" y="0"/>
                    <a:pt x="9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1" name="Google Shape;13121;p18"/>
            <p:cNvSpPr/>
            <p:nvPr/>
          </p:nvSpPr>
          <p:spPr>
            <a:xfrm>
              <a:off x="617850" y="4660025"/>
              <a:ext cx="13575" cy="11600"/>
            </a:xfrm>
            <a:custGeom>
              <a:avLst/>
              <a:gdLst/>
              <a:ahLst/>
              <a:cxnLst/>
              <a:rect l="l" t="t" r="r" b="b"/>
              <a:pathLst>
                <a:path w="543" h="464" extrusionOk="0">
                  <a:moveTo>
                    <a:pt x="309" y="0"/>
                  </a:moveTo>
                  <a:cubicBezTo>
                    <a:pt x="104" y="0"/>
                    <a:pt x="1" y="249"/>
                    <a:pt x="147" y="395"/>
                  </a:cubicBezTo>
                  <a:cubicBezTo>
                    <a:pt x="194" y="443"/>
                    <a:pt x="252" y="464"/>
                    <a:pt x="309" y="464"/>
                  </a:cubicBezTo>
                  <a:cubicBezTo>
                    <a:pt x="428" y="464"/>
                    <a:pt x="543" y="371"/>
                    <a:pt x="543" y="232"/>
                  </a:cubicBezTo>
                  <a:cubicBezTo>
                    <a:pt x="543" y="104"/>
                    <a:pt x="440" y="0"/>
                    <a:pt x="311" y="0"/>
                  </a:cubicBezTo>
                  <a:cubicBezTo>
                    <a:pt x="311" y="0"/>
                    <a:pt x="310" y="0"/>
                    <a:pt x="30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2" name="Google Shape;13122;p18"/>
            <p:cNvSpPr/>
            <p:nvPr/>
          </p:nvSpPr>
          <p:spPr>
            <a:xfrm>
              <a:off x="678575" y="4892075"/>
              <a:ext cx="19000" cy="16275"/>
            </a:xfrm>
            <a:custGeom>
              <a:avLst/>
              <a:gdLst/>
              <a:ahLst/>
              <a:cxnLst/>
              <a:rect l="l" t="t" r="r" b="b"/>
              <a:pathLst>
                <a:path w="760" h="651" extrusionOk="0">
                  <a:moveTo>
                    <a:pt x="434" y="0"/>
                  </a:moveTo>
                  <a:cubicBezTo>
                    <a:pt x="146" y="0"/>
                    <a:pt x="1" y="350"/>
                    <a:pt x="205" y="555"/>
                  </a:cubicBezTo>
                  <a:cubicBezTo>
                    <a:pt x="271" y="621"/>
                    <a:pt x="352" y="650"/>
                    <a:pt x="432" y="650"/>
                  </a:cubicBezTo>
                  <a:cubicBezTo>
                    <a:pt x="599" y="650"/>
                    <a:pt x="760" y="521"/>
                    <a:pt x="760" y="324"/>
                  </a:cubicBezTo>
                  <a:cubicBezTo>
                    <a:pt x="760" y="145"/>
                    <a:pt x="613" y="0"/>
                    <a:pt x="43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3" name="Google Shape;13123;p18"/>
            <p:cNvSpPr/>
            <p:nvPr/>
          </p:nvSpPr>
          <p:spPr>
            <a:xfrm>
              <a:off x="895925" y="4734275"/>
              <a:ext cx="25550" cy="25550"/>
            </a:xfrm>
            <a:custGeom>
              <a:avLst/>
              <a:gdLst/>
              <a:ahLst/>
              <a:cxnLst/>
              <a:rect l="l" t="t" r="r" b="b"/>
              <a:pathLst>
                <a:path w="1022" h="1022" extrusionOk="0">
                  <a:moveTo>
                    <a:pt x="512" y="1"/>
                  </a:moveTo>
                  <a:cubicBezTo>
                    <a:pt x="229" y="1"/>
                    <a:pt x="1" y="229"/>
                    <a:pt x="1" y="510"/>
                  </a:cubicBezTo>
                  <a:cubicBezTo>
                    <a:pt x="1" y="793"/>
                    <a:pt x="229" y="1022"/>
                    <a:pt x="512" y="1022"/>
                  </a:cubicBezTo>
                  <a:cubicBezTo>
                    <a:pt x="793" y="1022"/>
                    <a:pt x="1022" y="793"/>
                    <a:pt x="1022" y="510"/>
                  </a:cubicBezTo>
                  <a:cubicBezTo>
                    <a:pt x="1022" y="229"/>
                    <a:pt x="793" y="1"/>
                    <a:pt x="5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4" name="Google Shape;13124;p18"/>
            <p:cNvSpPr/>
            <p:nvPr/>
          </p:nvSpPr>
          <p:spPr>
            <a:xfrm>
              <a:off x="988525" y="4540500"/>
              <a:ext cx="36200" cy="34875"/>
            </a:xfrm>
            <a:custGeom>
              <a:avLst/>
              <a:gdLst/>
              <a:ahLst/>
              <a:cxnLst/>
              <a:rect l="l" t="t" r="r" b="b"/>
              <a:pathLst>
                <a:path w="1448" h="1395" extrusionOk="0">
                  <a:moveTo>
                    <a:pt x="751" y="1"/>
                  </a:moveTo>
                  <a:cubicBezTo>
                    <a:pt x="470" y="1"/>
                    <a:pt x="216" y="171"/>
                    <a:pt x="109" y="431"/>
                  </a:cubicBezTo>
                  <a:cubicBezTo>
                    <a:pt x="1" y="691"/>
                    <a:pt x="61" y="990"/>
                    <a:pt x="260" y="1189"/>
                  </a:cubicBezTo>
                  <a:cubicBezTo>
                    <a:pt x="392" y="1323"/>
                    <a:pt x="570" y="1394"/>
                    <a:pt x="752" y="1394"/>
                  </a:cubicBezTo>
                  <a:cubicBezTo>
                    <a:pt x="842" y="1394"/>
                    <a:pt x="933" y="1376"/>
                    <a:pt x="1019" y="1340"/>
                  </a:cubicBezTo>
                  <a:cubicBezTo>
                    <a:pt x="1279" y="1233"/>
                    <a:pt x="1448" y="978"/>
                    <a:pt x="1448" y="697"/>
                  </a:cubicBezTo>
                  <a:cubicBezTo>
                    <a:pt x="1448" y="313"/>
                    <a:pt x="1137" y="1"/>
                    <a:pt x="7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5" name="Google Shape;13125;p18"/>
            <p:cNvSpPr/>
            <p:nvPr/>
          </p:nvSpPr>
          <p:spPr>
            <a:xfrm>
              <a:off x="1067625" y="4755175"/>
              <a:ext cx="16275" cy="13925"/>
            </a:xfrm>
            <a:custGeom>
              <a:avLst/>
              <a:gdLst/>
              <a:ahLst/>
              <a:cxnLst/>
              <a:rect l="l" t="t" r="r" b="b"/>
              <a:pathLst>
                <a:path w="651" h="557" extrusionOk="0">
                  <a:moveTo>
                    <a:pt x="372" y="0"/>
                  </a:moveTo>
                  <a:cubicBezTo>
                    <a:pt x="124" y="0"/>
                    <a:pt x="0" y="299"/>
                    <a:pt x="175" y="474"/>
                  </a:cubicBezTo>
                  <a:cubicBezTo>
                    <a:pt x="232" y="531"/>
                    <a:pt x="302" y="557"/>
                    <a:pt x="371" y="557"/>
                  </a:cubicBezTo>
                  <a:cubicBezTo>
                    <a:pt x="514" y="557"/>
                    <a:pt x="650" y="446"/>
                    <a:pt x="650" y="278"/>
                  </a:cubicBezTo>
                  <a:cubicBezTo>
                    <a:pt x="650" y="124"/>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6" name="Google Shape;13126;p18"/>
            <p:cNvSpPr/>
            <p:nvPr/>
          </p:nvSpPr>
          <p:spPr>
            <a:xfrm>
              <a:off x="371525" y="5222700"/>
              <a:ext cx="18600" cy="18600"/>
            </a:xfrm>
            <a:custGeom>
              <a:avLst/>
              <a:gdLst/>
              <a:ahLst/>
              <a:cxnLst/>
              <a:rect l="l" t="t" r="r" b="b"/>
              <a:pathLst>
                <a:path w="744" h="744" extrusionOk="0">
                  <a:moveTo>
                    <a:pt x="373" y="0"/>
                  </a:moveTo>
                  <a:cubicBezTo>
                    <a:pt x="167" y="0"/>
                    <a:pt x="1" y="168"/>
                    <a:pt x="1" y="372"/>
                  </a:cubicBezTo>
                  <a:cubicBezTo>
                    <a:pt x="1" y="577"/>
                    <a:pt x="167" y="743"/>
                    <a:pt x="373" y="743"/>
                  </a:cubicBezTo>
                  <a:cubicBezTo>
                    <a:pt x="578" y="743"/>
                    <a:pt x="744" y="577"/>
                    <a:pt x="744" y="372"/>
                  </a:cubicBezTo>
                  <a:cubicBezTo>
                    <a:pt x="744" y="168"/>
                    <a:pt x="578"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7" name="Google Shape;13127;p18"/>
            <p:cNvSpPr/>
            <p:nvPr/>
          </p:nvSpPr>
          <p:spPr>
            <a:xfrm>
              <a:off x="1132600" y="5088125"/>
              <a:ext cx="8175" cy="6975"/>
            </a:xfrm>
            <a:custGeom>
              <a:avLst/>
              <a:gdLst/>
              <a:ahLst/>
              <a:cxnLst/>
              <a:rect l="l" t="t" r="r" b="b"/>
              <a:pathLst>
                <a:path w="327" h="279" extrusionOk="0">
                  <a:moveTo>
                    <a:pt x="186" y="0"/>
                  </a:moveTo>
                  <a:cubicBezTo>
                    <a:pt x="62" y="0"/>
                    <a:pt x="1" y="151"/>
                    <a:pt x="89" y="238"/>
                  </a:cubicBezTo>
                  <a:cubicBezTo>
                    <a:pt x="117" y="266"/>
                    <a:pt x="152" y="279"/>
                    <a:pt x="186" y="279"/>
                  </a:cubicBezTo>
                  <a:cubicBezTo>
                    <a:pt x="257" y="279"/>
                    <a:pt x="327" y="223"/>
                    <a:pt x="327" y="139"/>
                  </a:cubicBezTo>
                  <a:cubicBezTo>
                    <a:pt x="327" y="63"/>
                    <a:pt x="264" y="0"/>
                    <a:pt x="1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8" name="Google Shape;13128;p18"/>
            <p:cNvSpPr/>
            <p:nvPr/>
          </p:nvSpPr>
          <p:spPr>
            <a:xfrm>
              <a:off x="1497275" y="4735450"/>
              <a:ext cx="13600" cy="11625"/>
            </a:xfrm>
            <a:custGeom>
              <a:avLst/>
              <a:gdLst/>
              <a:ahLst/>
              <a:cxnLst/>
              <a:rect l="l" t="t" r="r" b="b"/>
              <a:pathLst>
                <a:path w="544" h="465" extrusionOk="0">
                  <a:moveTo>
                    <a:pt x="312" y="0"/>
                  </a:moveTo>
                  <a:cubicBezTo>
                    <a:pt x="104" y="0"/>
                    <a:pt x="1" y="250"/>
                    <a:pt x="147" y="396"/>
                  </a:cubicBezTo>
                  <a:cubicBezTo>
                    <a:pt x="194" y="443"/>
                    <a:pt x="252" y="465"/>
                    <a:pt x="309" y="465"/>
                  </a:cubicBezTo>
                  <a:cubicBezTo>
                    <a:pt x="429" y="465"/>
                    <a:pt x="543" y="371"/>
                    <a:pt x="543" y="232"/>
                  </a:cubicBezTo>
                  <a:cubicBezTo>
                    <a:pt x="543" y="103"/>
                    <a:pt x="439" y="0"/>
                    <a:pt x="3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29" name="Google Shape;13129;p18"/>
            <p:cNvSpPr/>
            <p:nvPr/>
          </p:nvSpPr>
          <p:spPr>
            <a:xfrm>
              <a:off x="1373500" y="4972125"/>
              <a:ext cx="19000" cy="16275"/>
            </a:xfrm>
            <a:custGeom>
              <a:avLst/>
              <a:gdLst/>
              <a:ahLst/>
              <a:cxnLst/>
              <a:rect l="l" t="t" r="r" b="b"/>
              <a:pathLst>
                <a:path w="760" h="651" extrusionOk="0">
                  <a:moveTo>
                    <a:pt x="436" y="0"/>
                  </a:moveTo>
                  <a:cubicBezTo>
                    <a:pt x="146" y="0"/>
                    <a:pt x="1" y="350"/>
                    <a:pt x="205" y="555"/>
                  </a:cubicBezTo>
                  <a:cubicBezTo>
                    <a:pt x="272" y="621"/>
                    <a:pt x="353" y="650"/>
                    <a:pt x="433" y="650"/>
                  </a:cubicBezTo>
                  <a:cubicBezTo>
                    <a:pt x="600" y="650"/>
                    <a:pt x="760" y="521"/>
                    <a:pt x="760" y="324"/>
                  </a:cubicBezTo>
                  <a:cubicBezTo>
                    <a:pt x="760" y="145"/>
                    <a:pt x="615" y="0"/>
                    <a:pt x="43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0" name="Google Shape;13130;p18"/>
            <p:cNvSpPr/>
            <p:nvPr/>
          </p:nvSpPr>
          <p:spPr>
            <a:xfrm>
              <a:off x="1658950" y="5074200"/>
              <a:ext cx="10850" cy="9325"/>
            </a:xfrm>
            <a:custGeom>
              <a:avLst/>
              <a:gdLst/>
              <a:ahLst/>
              <a:cxnLst/>
              <a:rect l="l" t="t" r="r" b="b"/>
              <a:pathLst>
                <a:path w="434" h="373" extrusionOk="0">
                  <a:moveTo>
                    <a:pt x="249" y="1"/>
                  </a:moveTo>
                  <a:cubicBezTo>
                    <a:pt x="83" y="1"/>
                    <a:pt x="0" y="200"/>
                    <a:pt x="117" y="318"/>
                  </a:cubicBezTo>
                  <a:cubicBezTo>
                    <a:pt x="155" y="355"/>
                    <a:pt x="201" y="372"/>
                    <a:pt x="246" y="372"/>
                  </a:cubicBezTo>
                  <a:cubicBezTo>
                    <a:pt x="342" y="372"/>
                    <a:pt x="434" y="298"/>
                    <a:pt x="434" y="186"/>
                  </a:cubicBezTo>
                  <a:cubicBezTo>
                    <a:pt x="434" y="83"/>
                    <a:pt x="350"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1" name="Google Shape;13131;p18"/>
            <p:cNvSpPr/>
            <p:nvPr/>
          </p:nvSpPr>
          <p:spPr>
            <a:xfrm>
              <a:off x="1755250" y="4939625"/>
              <a:ext cx="41025" cy="39475"/>
            </a:xfrm>
            <a:custGeom>
              <a:avLst/>
              <a:gdLst/>
              <a:ahLst/>
              <a:cxnLst/>
              <a:rect l="l" t="t" r="r" b="b"/>
              <a:pathLst>
                <a:path w="1641" h="1579" extrusionOk="0">
                  <a:moveTo>
                    <a:pt x="851" y="1"/>
                  </a:moveTo>
                  <a:cubicBezTo>
                    <a:pt x="531" y="1"/>
                    <a:pt x="244" y="192"/>
                    <a:pt x="122" y="487"/>
                  </a:cubicBezTo>
                  <a:cubicBezTo>
                    <a:pt x="1" y="783"/>
                    <a:pt x="68" y="1122"/>
                    <a:pt x="294" y="1348"/>
                  </a:cubicBezTo>
                  <a:cubicBezTo>
                    <a:pt x="445" y="1498"/>
                    <a:pt x="647" y="1578"/>
                    <a:pt x="852" y="1578"/>
                  </a:cubicBezTo>
                  <a:cubicBezTo>
                    <a:pt x="954" y="1578"/>
                    <a:pt x="1056" y="1559"/>
                    <a:pt x="1153" y="1518"/>
                  </a:cubicBezTo>
                  <a:cubicBezTo>
                    <a:pt x="1448" y="1396"/>
                    <a:pt x="1641" y="1109"/>
                    <a:pt x="1641" y="789"/>
                  </a:cubicBezTo>
                  <a:cubicBezTo>
                    <a:pt x="1641" y="354"/>
                    <a:pt x="1286" y="1"/>
                    <a:pt x="85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2" name="Google Shape;13132;p18"/>
            <p:cNvSpPr/>
            <p:nvPr/>
          </p:nvSpPr>
          <p:spPr>
            <a:xfrm>
              <a:off x="1802050" y="4726175"/>
              <a:ext cx="20900" cy="20875"/>
            </a:xfrm>
            <a:custGeom>
              <a:avLst/>
              <a:gdLst/>
              <a:ahLst/>
              <a:cxnLst/>
              <a:rect l="l" t="t" r="r" b="b"/>
              <a:pathLst>
                <a:path w="836" h="835" extrusionOk="0">
                  <a:moveTo>
                    <a:pt x="417" y="0"/>
                  </a:moveTo>
                  <a:cubicBezTo>
                    <a:pt x="187" y="0"/>
                    <a:pt x="0" y="187"/>
                    <a:pt x="0" y="417"/>
                  </a:cubicBezTo>
                  <a:cubicBezTo>
                    <a:pt x="0" y="648"/>
                    <a:pt x="187" y="834"/>
                    <a:pt x="417" y="834"/>
                  </a:cubicBezTo>
                  <a:cubicBezTo>
                    <a:pt x="649" y="834"/>
                    <a:pt x="836" y="648"/>
                    <a:pt x="836" y="417"/>
                  </a:cubicBezTo>
                  <a:cubicBezTo>
                    <a:pt x="836" y="187"/>
                    <a:pt x="649" y="0"/>
                    <a:pt x="41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3" name="Google Shape;13133;p18"/>
            <p:cNvSpPr/>
            <p:nvPr/>
          </p:nvSpPr>
          <p:spPr>
            <a:xfrm>
              <a:off x="1413350" y="4412925"/>
              <a:ext cx="16300" cy="13950"/>
            </a:xfrm>
            <a:custGeom>
              <a:avLst/>
              <a:gdLst/>
              <a:ahLst/>
              <a:cxnLst/>
              <a:rect l="l" t="t" r="r" b="b"/>
              <a:pathLst>
                <a:path w="652" h="558" extrusionOk="0">
                  <a:moveTo>
                    <a:pt x="370" y="0"/>
                  </a:moveTo>
                  <a:cubicBezTo>
                    <a:pt x="124" y="0"/>
                    <a:pt x="1" y="300"/>
                    <a:pt x="175" y="476"/>
                  </a:cubicBezTo>
                  <a:cubicBezTo>
                    <a:pt x="232" y="532"/>
                    <a:pt x="302" y="557"/>
                    <a:pt x="370" y="557"/>
                  </a:cubicBezTo>
                  <a:cubicBezTo>
                    <a:pt x="514" y="557"/>
                    <a:pt x="652" y="446"/>
                    <a:pt x="652" y="278"/>
                  </a:cubicBezTo>
                  <a:cubicBezTo>
                    <a:pt x="652" y="124"/>
                    <a:pt x="526" y="0"/>
                    <a:pt x="372" y="0"/>
                  </a:cubicBezTo>
                  <a:cubicBezTo>
                    <a:pt x="372" y="0"/>
                    <a:pt x="371" y="0"/>
                    <a:pt x="37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4" name="Google Shape;13134;p18"/>
            <p:cNvSpPr/>
            <p:nvPr/>
          </p:nvSpPr>
          <p:spPr>
            <a:xfrm>
              <a:off x="1800475" y="4169250"/>
              <a:ext cx="10850" cy="9325"/>
            </a:xfrm>
            <a:custGeom>
              <a:avLst/>
              <a:gdLst/>
              <a:ahLst/>
              <a:cxnLst/>
              <a:rect l="l" t="t" r="r" b="b"/>
              <a:pathLst>
                <a:path w="434" h="373" extrusionOk="0">
                  <a:moveTo>
                    <a:pt x="249" y="1"/>
                  </a:moveTo>
                  <a:cubicBezTo>
                    <a:pt x="83" y="1"/>
                    <a:pt x="0" y="201"/>
                    <a:pt x="117" y="318"/>
                  </a:cubicBezTo>
                  <a:cubicBezTo>
                    <a:pt x="155" y="356"/>
                    <a:pt x="202" y="373"/>
                    <a:pt x="248" y="373"/>
                  </a:cubicBezTo>
                  <a:cubicBezTo>
                    <a:pt x="343" y="373"/>
                    <a:pt x="434" y="298"/>
                    <a:pt x="434" y="186"/>
                  </a:cubicBezTo>
                  <a:cubicBezTo>
                    <a:pt x="434" y="85"/>
                    <a:pt x="352" y="1"/>
                    <a:pt x="2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5" name="Google Shape;13135;p18"/>
            <p:cNvSpPr/>
            <p:nvPr/>
          </p:nvSpPr>
          <p:spPr>
            <a:xfrm>
              <a:off x="1934275" y="4357200"/>
              <a:ext cx="16300" cy="13950"/>
            </a:xfrm>
            <a:custGeom>
              <a:avLst/>
              <a:gdLst/>
              <a:ahLst/>
              <a:cxnLst/>
              <a:rect l="l" t="t" r="r" b="b"/>
              <a:pathLst>
                <a:path w="652" h="558" extrusionOk="0">
                  <a:moveTo>
                    <a:pt x="372" y="0"/>
                  </a:moveTo>
                  <a:cubicBezTo>
                    <a:pt x="124" y="0"/>
                    <a:pt x="0" y="301"/>
                    <a:pt x="176" y="476"/>
                  </a:cubicBezTo>
                  <a:cubicBezTo>
                    <a:pt x="233" y="533"/>
                    <a:pt x="303" y="558"/>
                    <a:pt x="371" y="558"/>
                  </a:cubicBezTo>
                  <a:cubicBezTo>
                    <a:pt x="514" y="558"/>
                    <a:pt x="651" y="448"/>
                    <a:pt x="652" y="280"/>
                  </a:cubicBezTo>
                  <a:cubicBezTo>
                    <a:pt x="652" y="126"/>
                    <a:pt x="526" y="0"/>
                    <a:pt x="3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6" name="Google Shape;13136;p18"/>
            <p:cNvSpPr/>
            <p:nvPr/>
          </p:nvSpPr>
          <p:spPr>
            <a:xfrm>
              <a:off x="1658150" y="3950000"/>
              <a:ext cx="16300" cy="13950"/>
            </a:xfrm>
            <a:custGeom>
              <a:avLst/>
              <a:gdLst/>
              <a:ahLst/>
              <a:cxnLst/>
              <a:rect l="l" t="t" r="r" b="b"/>
              <a:pathLst>
                <a:path w="652" h="558" extrusionOk="0">
                  <a:moveTo>
                    <a:pt x="373" y="0"/>
                  </a:moveTo>
                  <a:cubicBezTo>
                    <a:pt x="125" y="0"/>
                    <a:pt x="1" y="299"/>
                    <a:pt x="176" y="476"/>
                  </a:cubicBezTo>
                  <a:cubicBezTo>
                    <a:pt x="232" y="532"/>
                    <a:pt x="302" y="558"/>
                    <a:pt x="370" y="558"/>
                  </a:cubicBezTo>
                  <a:cubicBezTo>
                    <a:pt x="514" y="558"/>
                    <a:pt x="651" y="446"/>
                    <a:pt x="651" y="278"/>
                  </a:cubicBezTo>
                  <a:cubicBezTo>
                    <a:pt x="651" y="124"/>
                    <a:pt x="527" y="0"/>
                    <a:pt x="37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7" name="Google Shape;13137;p18"/>
            <p:cNvSpPr/>
            <p:nvPr/>
          </p:nvSpPr>
          <p:spPr>
            <a:xfrm>
              <a:off x="2462100" y="3900600"/>
              <a:ext cx="19650" cy="19625"/>
            </a:xfrm>
            <a:custGeom>
              <a:avLst/>
              <a:gdLst/>
              <a:ahLst/>
              <a:cxnLst/>
              <a:rect l="l" t="t" r="r" b="b"/>
              <a:pathLst>
                <a:path w="786" h="785" extrusionOk="0">
                  <a:moveTo>
                    <a:pt x="394" y="0"/>
                  </a:moveTo>
                  <a:cubicBezTo>
                    <a:pt x="177" y="0"/>
                    <a:pt x="1" y="175"/>
                    <a:pt x="1" y="392"/>
                  </a:cubicBezTo>
                  <a:cubicBezTo>
                    <a:pt x="1" y="609"/>
                    <a:pt x="177" y="785"/>
                    <a:pt x="394" y="785"/>
                  </a:cubicBezTo>
                  <a:cubicBezTo>
                    <a:pt x="611" y="785"/>
                    <a:pt x="785" y="609"/>
                    <a:pt x="785" y="392"/>
                  </a:cubicBezTo>
                  <a:cubicBezTo>
                    <a:pt x="785" y="175"/>
                    <a:pt x="611" y="0"/>
                    <a:pt x="39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8" name="Google Shape;13138;p18"/>
            <p:cNvSpPr/>
            <p:nvPr/>
          </p:nvSpPr>
          <p:spPr>
            <a:xfrm>
              <a:off x="2563500" y="4203050"/>
              <a:ext cx="19625" cy="19625"/>
            </a:xfrm>
            <a:custGeom>
              <a:avLst/>
              <a:gdLst/>
              <a:ahLst/>
              <a:cxnLst/>
              <a:rect l="l" t="t" r="r" b="b"/>
              <a:pathLst>
                <a:path w="785" h="785" extrusionOk="0">
                  <a:moveTo>
                    <a:pt x="392" y="0"/>
                  </a:moveTo>
                  <a:cubicBezTo>
                    <a:pt x="175" y="0"/>
                    <a:pt x="0" y="177"/>
                    <a:pt x="0" y="393"/>
                  </a:cubicBezTo>
                  <a:cubicBezTo>
                    <a:pt x="0" y="610"/>
                    <a:pt x="175" y="785"/>
                    <a:pt x="392" y="785"/>
                  </a:cubicBezTo>
                  <a:cubicBezTo>
                    <a:pt x="609" y="785"/>
                    <a:pt x="785" y="610"/>
                    <a:pt x="785" y="393"/>
                  </a:cubicBezTo>
                  <a:cubicBezTo>
                    <a:pt x="785" y="177"/>
                    <a:pt x="609" y="0"/>
                    <a:pt x="39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39" name="Google Shape;13139;p18"/>
            <p:cNvSpPr/>
            <p:nvPr/>
          </p:nvSpPr>
          <p:spPr>
            <a:xfrm>
              <a:off x="2720450" y="4516975"/>
              <a:ext cx="26200" cy="26175"/>
            </a:xfrm>
            <a:custGeom>
              <a:avLst/>
              <a:gdLst/>
              <a:ahLst/>
              <a:cxnLst/>
              <a:rect l="l" t="t" r="r" b="b"/>
              <a:pathLst>
                <a:path w="1048" h="1047" extrusionOk="0">
                  <a:moveTo>
                    <a:pt x="524" y="0"/>
                  </a:moveTo>
                  <a:cubicBezTo>
                    <a:pt x="235" y="0"/>
                    <a:pt x="1" y="235"/>
                    <a:pt x="1" y="523"/>
                  </a:cubicBezTo>
                  <a:cubicBezTo>
                    <a:pt x="1" y="813"/>
                    <a:pt x="235" y="1046"/>
                    <a:pt x="524" y="1046"/>
                  </a:cubicBezTo>
                  <a:cubicBezTo>
                    <a:pt x="812" y="1046"/>
                    <a:pt x="1047" y="813"/>
                    <a:pt x="1047" y="523"/>
                  </a:cubicBezTo>
                  <a:cubicBezTo>
                    <a:pt x="1047" y="235"/>
                    <a:pt x="812"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0" name="Google Shape;13140;p18"/>
            <p:cNvSpPr/>
            <p:nvPr/>
          </p:nvSpPr>
          <p:spPr>
            <a:xfrm>
              <a:off x="2368900" y="4718100"/>
              <a:ext cx="36000" cy="35975"/>
            </a:xfrm>
            <a:custGeom>
              <a:avLst/>
              <a:gdLst/>
              <a:ahLst/>
              <a:cxnLst/>
              <a:rect l="l" t="t" r="r" b="b"/>
              <a:pathLst>
                <a:path w="1440" h="1439" extrusionOk="0">
                  <a:moveTo>
                    <a:pt x="721" y="0"/>
                  </a:moveTo>
                  <a:cubicBezTo>
                    <a:pt x="323" y="0"/>
                    <a:pt x="0" y="322"/>
                    <a:pt x="0" y="719"/>
                  </a:cubicBezTo>
                  <a:cubicBezTo>
                    <a:pt x="0" y="1117"/>
                    <a:pt x="323" y="1438"/>
                    <a:pt x="721" y="1438"/>
                  </a:cubicBezTo>
                  <a:cubicBezTo>
                    <a:pt x="1119" y="1438"/>
                    <a:pt x="1440" y="1117"/>
                    <a:pt x="1440" y="719"/>
                  </a:cubicBezTo>
                  <a:cubicBezTo>
                    <a:pt x="1440" y="322"/>
                    <a:pt x="1119" y="0"/>
                    <a:pt x="72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1" name="Google Shape;13141;p18"/>
            <p:cNvSpPr/>
            <p:nvPr/>
          </p:nvSpPr>
          <p:spPr>
            <a:xfrm>
              <a:off x="2207575" y="4351850"/>
              <a:ext cx="19100" cy="16375"/>
            </a:xfrm>
            <a:custGeom>
              <a:avLst/>
              <a:gdLst/>
              <a:ahLst/>
              <a:cxnLst/>
              <a:rect l="l" t="t" r="r" b="b"/>
              <a:pathLst>
                <a:path w="764" h="655" extrusionOk="0">
                  <a:moveTo>
                    <a:pt x="437" y="1"/>
                  </a:moveTo>
                  <a:cubicBezTo>
                    <a:pt x="145" y="1"/>
                    <a:pt x="0" y="352"/>
                    <a:pt x="206" y="558"/>
                  </a:cubicBezTo>
                  <a:cubicBezTo>
                    <a:pt x="273" y="625"/>
                    <a:pt x="355" y="655"/>
                    <a:pt x="435" y="655"/>
                  </a:cubicBezTo>
                  <a:cubicBezTo>
                    <a:pt x="603" y="655"/>
                    <a:pt x="764" y="524"/>
                    <a:pt x="764" y="328"/>
                  </a:cubicBezTo>
                  <a:cubicBezTo>
                    <a:pt x="764" y="147"/>
                    <a:pt x="617" y="1"/>
                    <a:pt x="43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2" name="Google Shape;13142;p18"/>
            <p:cNvSpPr/>
            <p:nvPr/>
          </p:nvSpPr>
          <p:spPr>
            <a:xfrm>
              <a:off x="2638125" y="4976450"/>
              <a:ext cx="26750" cy="22925"/>
            </a:xfrm>
            <a:custGeom>
              <a:avLst/>
              <a:gdLst/>
              <a:ahLst/>
              <a:cxnLst/>
              <a:rect l="l" t="t" r="r" b="b"/>
              <a:pathLst>
                <a:path w="1070" h="917" extrusionOk="0">
                  <a:moveTo>
                    <a:pt x="612" y="0"/>
                  </a:moveTo>
                  <a:cubicBezTo>
                    <a:pt x="204" y="0"/>
                    <a:pt x="0" y="492"/>
                    <a:pt x="289" y="781"/>
                  </a:cubicBezTo>
                  <a:cubicBezTo>
                    <a:pt x="382" y="874"/>
                    <a:pt x="497" y="916"/>
                    <a:pt x="610" y="916"/>
                  </a:cubicBezTo>
                  <a:cubicBezTo>
                    <a:pt x="844" y="916"/>
                    <a:pt x="1069" y="734"/>
                    <a:pt x="1069" y="458"/>
                  </a:cubicBezTo>
                  <a:cubicBezTo>
                    <a:pt x="1069" y="205"/>
                    <a:pt x="864" y="0"/>
                    <a:pt x="6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3" name="Google Shape;13143;p18"/>
            <p:cNvSpPr/>
            <p:nvPr/>
          </p:nvSpPr>
          <p:spPr>
            <a:xfrm>
              <a:off x="2025650" y="5192275"/>
              <a:ext cx="40825" cy="39250"/>
            </a:xfrm>
            <a:custGeom>
              <a:avLst/>
              <a:gdLst/>
              <a:ahLst/>
              <a:cxnLst/>
              <a:rect l="l" t="t" r="r" b="b"/>
              <a:pathLst>
                <a:path w="1633" h="1570" extrusionOk="0">
                  <a:moveTo>
                    <a:pt x="848" y="0"/>
                  </a:moveTo>
                  <a:cubicBezTo>
                    <a:pt x="529" y="0"/>
                    <a:pt x="244" y="190"/>
                    <a:pt x="123" y="485"/>
                  </a:cubicBezTo>
                  <a:cubicBezTo>
                    <a:pt x="0" y="778"/>
                    <a:pt x="67" y="1115"/>
                    <a:pt x="292" y="1340"/>
                  </a:cubicBezTo>
                  <a:cubicBezTo>
                    <a:pt x="443" y="1490"/>
                    <a:pt x="643" y="1570"/>
                    <a:pt x="848" y="1570"/>
                  </a:cubicBezTo>
                  <a:cubicBezTo>
                    <a:pt x="949" y="1570"/>
                    <a:pt x="1051" y="1550"/>
                    <a:pt x="1148" y="1510"/>
                  </a:cubicBezTo>
                  <a:cubicBezTo>
                    <a:pt x="1441" y="1387"/>
                    <a:pt x="1632" y="1102"/>
                    <a:pt x="1632" y="785"/>
                  </a:cubicBezTo>
                  <a:cubicBezTo>
                    <a:pt x="1632" y="352"/>
                    <a:pt x="1281" y="0"/>
                    <a:pt x="8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4" name="Google Shape;13144;p18"/>
            <p:cNvSpPr/>
            <p:nvPr/>
          </p:nvSpPr>
          <p:spPr>
            <a:xfrm>
              <a:off x="2883350" y="4786750"/>
              <a:ext cx="26800" cy="22950"/>
            </a:xfrm>
            <a:custGeom>
              <a:avLst/>
              <a:gdLst/>
              <a:ahLst/>
              <a:cxnLst/>
              <a:rect l="l" t="t" r="r" b="b"/>
              <a:pathLst>
                <a:path w="1072" h="918" extrusionOk="0">
                  <a:moveTo>
                    <a:pt x="614" y="0"/>
                  </a:moveTo>
                  <a:cubicBezTo>
                    <a:pt x="206" y="0"/>
                    <a:pt x="1" y="494"/>
                    <a:pt x="289" y="782"/>
                  </a:cubicBezTo>
                  <a:cubicBezTo>
                    <a:pt x="383" y="876"/>
                    <a:pt x="497" y="917"/>
                    <a:pt x="610" y="917"/>
                  </a:cubicBezTo>
                  <a:cubicBezTo>
                    <a:pt x="845" y="917"/>
                    <a:pt x="1071" y="735"/>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5" name="Google Shape;13145;p18"/>
            <p:cNvSpPr/>
            <p:nvPr/>
          </p:nvSpPr>
          <p:spPr>
            <a:xfrm>
              <a:off x="3026200" y="5107250"/>
              <a:ext cx="42550" cy="42525"/>
            </a:xfrm>
            <a:custGeom>
              <a:avLst/>
              <a:gdLst/>
              <a:ahLst/>
              <a:cxnLst/>
              <a:rect l="l" t="t" r="r" b="b"/>
              <a:pathLst>
                <a:path w="1702" h="1701" extrusionOk="0">
                  <a:moveTo>
                    <a:pt x="851" y="0"/>
                  </a:moveTo>
                  <a:cubicBezTo>
                    <a:pt x="381" y="0"/>
                    <a:pt x="0" y="380"/>
                    <a:pt x="0" y="850"/>
                  </a:cubicBezTo>
                  <a:cubicBezTo>
                    <a:pt x="0" y="1319"/>
                    <a:pt x="381" y="1700"/>
                    <a:pt x="851" y="1700"/>
                  </a:cubicBezTo>
                  <a:cubicBezTo>
                    <a:pt x="1320" y="1700"/>
                    <a:pt x="1701" y="1319"/>
                    <a:pt x="1701" y="850"/>
                  </a:cubicBezTo>
                  <a:cubicBezTo>
                    <a:pt x="1701" y="380"/>
                    <a:pt x="1320" y="0"/>
                    <a:pt x="851"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6" name="Google Shape;13146;p18"/>
            <p:cNvSpPr/>
            <p:nvPr/>
          </p:nvSpPr>
          <p:spPr>
            <a:xfrm>
              <a:off x="3206400" y="4654350"/>
              <a:ext cx="34025" cy="32700"/>
            </a:xfrm>
            <a:custGeom>
              <a:avLst/>
              <a:gdLst/>
              <a:ahLst/>
              <a:cxnLst/>
              <a:rect l="l" t="t" r="r" b="b"/>
              <a:pathLst>
                <a:path w="1361" h="1308" extrusionOk="0">
                  <a:moveTo>
                    <a:pt x="706" y="0"/>
                  </a:moveTo>
                  <a:cubicBezTo>
                    <a:pt x="441" y="0"/>
                    <a:pt x="204" y="159"/>
                    <a:pt x="102" y="404"/>
                  </a:cubicBezTo>
                  <a:cubicBezTo>
                    <a:pt x="0" y="647"/>
                    <a:pt x="57" y="928"/>
                    <a:pt x="244" y="1115"/>
                  </a:cubicBezTo>
                  <a:cubicBezTo>
                    <a:pt x="369" y="1241"/>
                    <a:pt x="536" y="1308"/>
                    <a:pt x="705" y="1308"/>
                  </a:cubicBezTo>
                  <a:cubicBezTo>
                    <a:pt x="790" y="1308"/>
                    <a:pt x="875" y="1291"/>
                    <a:pt x="956" y="1257"/>
                  </a:cubicBezTo>
                  <a:cubicBezTo>
                    <a:pt x="1201" y="1157"/>
                    <a:pt x="1361" y="918"/>
                    <a:pt x="1361" y="653"/>
                  </a:cubicBezTo>
                  <a:cubicBezTo>
                    <a:pt x="1361" y="293"/>
                    <a:pt x="1068" y="0"/>
                    <a:pt x="70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7" name="Google Shape;13147;p18"/>
            <p:cNvSpPr/>
            <p:nvPr/>
          </p:nvSpPr>
          <p:spPr>
            <a:xfrm>
              <a:off x="2963475" y="4283175"/>
              <a:ext cx="26800" cy="22925"/>
            </a:xfrm>
            <a:custGeom>
              <a:avLst/>
              <a:gdLst/>
              <a:ahLst/>
              <a:cxnLst/>
              <a:rect l="l" t="t" r="r" b="b"/>
              <a:pathLst>
                <a:path w="1072" h="917" extrusionOk="0">
                  <a:moveTo>
                    <a:pt x="614" y="0"/>
                  </a:moveTo>
                  <a:cubicBezTo>
                    <a:pt x="206" y="0"/>
                    <a:pt x="1" y="493"/>
                    <a:pt x="289" y="782"/>
                  </a:cubicBezTo>
                  <a:cubicBezTo>
                    <a:pt x="383" y="875"/>
                    <a:pt x="497" y="917"/>
                    <a:pt x="610" y="917"/>
                  </a:cubicBezTo>
                  <a:cubicBezTo>
                    <a:pt x="845" y="917"/>
                    <a:pt x="1071" y="734"/>
                    <a:pt x="1071" y="459"/>
                  </a:cubicBezTo>
                  <a:cubicBezTo>
                    <a:pt x="1071" y="205"/>
                    <a:pt x="866" y="0"/>
                    <a:pt x="6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8" name="Google Shape;13148;p18"/>
            <p:cNvSpPr/>
            <p:nvPr/>
          </p:nvSpPr>
          <p:spPr>
            <a:xfrm>
              <a:off x="3384275" y="5113800"/>
              <a:ext cx="26200" cy="26175"/>
            </a:xfrm>
            <a:custGeom>
              <a:avLst/>
              <a:gdLst/>
              <a:ahLst/>
              <a:cxnLst/>
              <a:rect l="l" t="t" r="r" b="b"/>
              <a:pathLst>
                <a:path w="1048" h="1047" extrusionOk="0">
                  <a:moveTo>
                    <a:pt x="524" y="0"/>
                  </a:moveTo>
                  <a:cubicBezTo>
                    <a:pt x="234" y="0"/>
                    <a:pt x="1" y="233"/>
                    <a:pt x="1" y="523"/>
                  </a:cubicBezTo>
                  <a:cubicBezTo>
                    <a:pt x="1" y="812"/>
                    <a:pt x="234" y="1046"/>
                    <a:pt x="524" y="1046"/>
                  </a:cubicBezTo>
                  <a:cubicBezTo>
                    <a:pt x="813" y="1046"/>
                    <a:pt x="1047" y="812"/>
                    <a:pt x="1047" y="523"/>
                  </a:cubicBezTo>
                  <a:cubicBezTo>
                    <a:pt x="1047" y="233"/>
                    <a:pt x="813" y="0"/>
                    <a:pt x="5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49" name="Google Shape;13149;p18"/>
            <p:cNvSpPr/>
            <p:nvPr/>
          </p:nvSpPr>
          <p:spPr>
            <a:xfrm>
              <a:off x="3474275" y="4366575"/>
              <a:ext cx="40825" cy="39250"/>
            </a:xfrm>
            <a:custGeom>
              <a:avLst/>
              <a:gdLst/>
              <a:ahLst/>
              <a:cxnLst/>
              <a:rect l="l" t="t" r="r" b="b"/>
              <a:pathLst>
                <a:path w="1633" h="1570" extrusionOk="0">
                  <a:moveTo>
                    <a:pt x="848" y="1"/>
                  </a:moveTo>
                  <a:cubicBezTo>
                    <a:pt x="530" y="1"/>
                    <a:pt x="244" y="191"/>
                    <a:pt x="123" y="485"/>
                  </a:cubicBezTo>
                  <a:cubicBezTo>
                    <a:pt x="1" y="778"/>
                    <a:pt x="68" y="1116"/>
                    <a:pt x="292" y="1340"/>
                  </a:cubicBezTo>
                  <a:cubicBezTo>
                    <a:pt x="443" y="1490"/>
                    <a:pt x="644" y="1570"/>
                    <a:pt x="848" y="1570"/>
                  </a:cubicBezTo>
                  <a:cubicBezTo>
                    <a:pt x="949" y="1570"/>
                    <a:pt x="1051" y="1551"/>
                    <a:pt x="1149" y="1511"/>
                  </a:cubicBezTo>
                  <a:cubicBezTo>
                    <a:pt x="1442" y="1388"/>
                    <a:pt x="1633" y="1102"/>
                    <a:pt x="1633" y="785"/>
                  </a:cubicBezTo>
                  <a:cubicBezTo>
                    <a:pt x="1633" y="352"/>
                    <a:pt x="1282" y="1"/>
                    <a:pt x="84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0" name="Google Shape;13150;p18"/>
            <p:cNvSpPr/>
            <p:nvPr/>
          </p:nvSpPr>
          <p:spPr>
            <a:xfrm>
              <a:off x="3092150" y="3936550"/>
              <a:ext cx="7650" cy="6575"/>
            </a:xfrm>
            <a:custGeom>
              <a:avLst/>
              <a:gdLst/>
              <a:ahLst/>
              <a:cxnLst/>
              <a:rect l="l" t="t" r="r" b="b"/>
              <a:pathLst>
                <a:path w="306" h="263" extrusionOk="0">
                  <a:moveTo>
                    <a:pt x="175" y="0"/>
                  </a:moveTo>
                  <a:cubicBezTo>
                    <a:pt x="59" y="0"/>
                    <a:pt x="1" y="141"/>
                    <a:pt x="83" y="223"/>
                  </a:cubicBezTo>
                  <a:cubicBezTo>
                    <a:pt x="110" y="250"/>
                    <a:pt x="143" y="262"/>
                    <a:pt x="175" y="262"/>
                  </a:cubicBezTo>
                  <a:cubicBezTo>
                    <a:pt x="242" y="262"/>
                    <a:pt x="306" y="210"/>
                    <a:pt x="306" y="132"/>
                  </a:cubicBezTo>
                  <a:cubicBezTo>
                    <a:pt x="306" y="59"/>
                    <a:pt x="247" y="0"/>
                    <a:pt x="17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1" name="Google Shape;13151;p18"/>
            <p:cNvSpPr/>
            <p:nvPr/>
          </p:nvSpPr>
          <p:spPr>
            <a:xfrm>
              <a:off x="2818525" y="3531050"/>
              <a:ext cx="11500" cy="9850"/>
            </a:xfrm>
            <a:custGeom>
              <a:avLst/>
              <a:gdLst/>
              <a:ahLst/>
              <a:cxnLst/>
              <a:rect l="l" t="t" r="r" b="b"/>
              <a:pathLst>
                <a:path w="460" h="394" extrusionOk="0">
                  <a:moveTo>
                    <a:pt x="263" y="1"/>
                  </a:moveTo>
                  <a:cubicBezTo>
                    <a:pt x="88" y="1"/>
                    <a:pt x="0" y="212"/>
                    <a:pt x="124" y="336"/>
                  </a:cubicBezTo>
                  <a:cubicBezTo>
                    <a:pt x="164" y="376"/>
                    <a:pt x="213" y="394"/>
                    <a:pt x="262" y="394"/>
                  </a:cubicBezTo>
                  <a:cubicBezTo>
                    <a:pt x="363" y="394"/>
                    <a:pt x="459" y="315"/>
                    <a:pt x="459" y="197"/>
                  </a:cubicBezTo>
                  <a:cubicBezTo>
                    <a:pt x="459" y="89"/>
                    <a:pt x="371" y="1"/>
                    <a:pt x="26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2" name="Google Shape;13152;p18"/>
            <p:cNvSpPr/>
            <p:nvPr/>
          </p:nvSpPr>
          <p:spPr>
            <a:xfrm>
              <a:off x="3405525" y="3565400"/>
              <a:ext cx="16375" cy="16350"/>
            </a:xfrm>
            <a:custGeom>
              <a:avLst/>
              <a:gdLst/>
              <a:ahLst/>
              <a:cxnLst/>
              <a:rect l="l" t="t" r="r" b="b"/>
              <a:pathLst>
                <a:path w="655" h="654" extrusionOk="0">
                  <a:moveTo>
                    <a:pt x="327" y="1"/>
                  </a:moveTo>
                  <a:cubicBezTo>
                    <a:pt x="147" y="1"/>
                    <a:pt x="0" y="147"/>
                    <a:pt x="0" y="327"/>
                  </a:cubicBezTo>
                  <a:cubicBezTo>
                    <a:pt x="0" y="508"/>
                    <a:pt x="147" y="654"/>
                    <a:pt x="327" y="654"/>
                  </a:cubicBezTo>
                  <a:cubicBezTo>
                    <a:pt x="508" y="654"/>
                    <a:pt x="655" y="508"/>
                    <a:pt x="655" y="327"/>
                  </a:cubicBezTo>
                  <a:cubicBezTo>
                    <a:pt x="655" y="147"/>
                    <a:pt x="508" y="1"/>
                    <a:pt x="32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3" name="Google Shape;13153;p18"/>
            <p:cNvSpPr/>
            <p:nvPr/>
          </p:nvSpPr>
          <p:spPr>
            <a:xfrm>
              <a:off x="3703100" y="3900600"/>
              <a:ext cx="9825" cy="9800"/>
            </a:xfrm>
            <a:custGeom>
              <a:avLst/>
              <a:gdLst/>
              <a:ahLst/>
              <a:cxnLst/>
              <a:rect l="l" t="t" r="r" b="b"/>
              <a:pathLst>
                <a:path w="393" h="392" extrusionOk="0">
                  <a:moveTo>
                    <a:pt x="197" y="0"/>
                  </a:moveTo>
                  <a:cubicBezTo>
                    <a:pt x="89" y="0"/>
                    <a:pt x="1" y="87"/>
                    <a:pt x="1" y="196"/>
                  </a:cubicBezTo>
                  <a:cubicBezTo>
                    <a:pt x="1" y="304"/>
                    <a:pt x="89" y="392"/>
                    <a:pt x="197" y="392"/>
                  </a:cubicBezTo>
                  <a:cubicBezTo>
                    <a:pt x="306" y="392"/>
                    <a:pt x="392" y="304"/>
                    <a:pt x="392" y="196"/>
                  </a:cubicBezTo>
                  <a:cubicBezTo>
                    <a:pt x="392" y="87"/>
                    <a:pt x="306" y="0"/>
                    <a:pt x="19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4" name="Google Shape;13154;p18"/>
            <p:cNvSpPr/>
            <p:nvPr/>
          </p:nvSpPr>
          <p:spPr>
            <a:xfrm>
              <a:off x="3787750" y="4132075"/>
              <a:ext cx="16775" cy="16775"/>
            </a:xfrm>
            <a:custGeom>
              <a:avLst/>
              <a:gdLst/>
              <a:ahLst/>
              <a:cxnLst/>
              <a:rect l="l" t="t" r="r" b="b"/>
              <a:pathLst>
                <a:path w="671" h="671" extrusionOk="0">
                  <a:moveTo>
                    <a:pt x="335" y="0"/>
                  </a:moveTo>
                  <a:cubicBezTo>
                    <a:pt x="150" y="0"/>
                    <a:pt x="1" y="150"/>
                    <a:pt x="1" y="335"/>
                  </a:cubicBezTo>
                  <a:cubicBezTo>
                    <a:pt x="1" y="521"/>
                    <a:pt x="150" y="670"/>
                    <a:pt x="335" y="670"/>
                  </a:cubicBezTo>
                  <a:cubicBezTo>
                    <a:pt x="521" y="670"/>
                    <a:pt x="670" y="521"/>
                    <a:pt x="670" y="335"/>
                  </a:cubicBezTo>
                  <a:cubicBezTo>
                    <a:pt x="670" y="150"/>
                    <a:pt x="521" y="0"/>
                    <a:pt x="3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5" name="Google Shape;13155;p18"/>
            <p:cNvSpPr/>
            <p:nvPr/>
          </p:nvSpPr>
          <p:spPr>
            <a:xfrm>
              <a:off x="4205950" y="3709650"/>
              <a:ext cx="29350" cy="25125"/>
            </a:xfrm>
            <a:custGeom>
              <a:avLst/>
              <a:gdLst/>
              <a:ahLst/>
              <a:cxnLst/>
              <a:rect l="l" t="t" r="r" b="b"/>
              <a:pathLst>
                <a:path w="1174" h="1005" extrusionOk="0">
                  <a:moveTo>
                    <a:pt x="671" y="1"/>
                  </a:moveTo>
                  <a:cubicBezTo>
                    <a:pt x="224" y="1"/>
                    <a:pt x="0" y="542"/>
                    <a:pt x="316" y="857"/>
                  </a:cubicBezTo>
                  <a:cubicBezTo>
                    <a:pt x="412" y="954"/>
                    <a:pt x="541" y="1005"/>
                    <a:pt x="671" y="1005"/>
                  </a:cubicBezTo>
                  <a:cubicBezTo>
                    <a:pt x="736" y="1005"/>
                    <a:pt x="801" y="992"/>
                    <a:pt x="863" y="967"/>
                  </a:cubicBezTo>
                  <a:cubicBezTo>
                    <a:pt x="1051" y="889"/>
                    <a:pt x="1174" y="707"/>
                    <a:pt x="1174" y="503"/>
                  </a:cubicBezTo>
                  <a:cubicBezTo>
                    <a:pt x="1174" y="225"/>
                    <a:pt x="948" y="1"/>
                    <a:pt x="67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6" name="Google Shape;13156;p18"/>
            <p:cNvSpPr/>
            <p:nvPr/>
          </p:nvSpPr>
          <p:spPr>
            <a:xfrm>
              <a:off x="4215000" y="4305625"/>
              <a:ext cx="9850" cy="8450"/>
            </a:xfrm>
            <a:custGeom>
              <a:avLst/>
              <a:gdLst/>
              <a:ahLst/>
              <a:cxnLst/>
              <a:rect l="l" t="t" r="r" b="b"/>
              <a:pathLst>
                <a:path w="394" h="338" extrusionOk="0">
                  <a:moveTo>
                    <a:pt x="224" y="1"/>
                  </a:moveTo>
                  <a:cubicBezTo>
                    <a:pt x="76" y="1"/>
                    <a:pt x="0" y="182"/>
                    <a:pt x="106" y="288"/>
                  </a:cubicBezTo>
                  <a:cubicBezTo>
                    <a:pt x="140" y="322"/>
                    <a:pt x="182" y="337"/>
                    <a:pt x="223" y="337"/>
                  </a:cubicBezTo>
                  <a:cubicBezTo>
                    <a:pt x="310" y="337"/>
                    <a:pt x="393" y="271"/>
                    <a:pt x="393" y="169"/>
                  </a:cubicBezTo>
                  <a:cubicBezTo>
                    <a:pt x="393" y="77"/>
                    <a:pt x="318" y="1"/>
                    <a:pt x="226" y="1"/>
                  </a:cubicBezTo>
                  <a:cubicBezTo>
                    <a:pt x="225" y="1"/>
                    <a:pt x="224" y="1"/>
                    <a:pt x="22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7" name="Google Shape;13157;p18"/>
            <p:cNvSpPr/>
            <p:nvPr/>
          </p:nvSpPr>
          <p:spPr>
            <a:xfrm>
              <a:off x="4140425" y="4654875"/>
              <a:ext cx="19575" cy="16750"/>
            </a:xfrm>
            <a:custGeom>
              <a:avLst/>
              <a:gdLst/>
              <a:ahLst/>
              <a:cxnLst/>
              <a:rect l="l" t="t" r="r" b="b"/>
              <a:pathLst>
                <a:path w="783" h="670" extrusionOk="0">
                  <a:moveTo>
                    <a:pt x="448" y="0"/>
                  </a:moveTo>
                  <a:cubicBezTo>
                    <a:pt x="150" y="0"/>
                    <a:pt x="1" y="360"/>
                    <a:pt x="211" y="571"/>
                  </a:cubicBezTo>
                  <a:cubicBezTo>
                    <a:pt x="280" y="639"/>
                    <a:pt x="363" y="670"/>
                    <a:pt x="446" y="670"/>
                  </a:cubicBezTo>
                  <a:cubicBezTo>
                    <a:pt x="617" y="670"/>
                    <a:pt x="782" y="536"/>
                    <a:pt x="782" y="335"/>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8" name="Google Shape;13158;p18"/>
            <p:cNvSpPr/>
            <p:nvPr/>
          </p:nvSpPr>
          <p:spPr>
            <a:xfrm>
              <a:off x="4108475" y="5022950"/>
              <a:ext cx="34825" cy="33450"/>
            </a:xfrm>
            <a:custGeom>
              <a:avLst/>
              <a:gdLst/>
              <a:ahLst/>
              <a:cxnLst/>
              <a:rect l="l" t="t" r="r" b="b"/>
              <a:pathLst>
                <a:path w="1393" h="1338" extrusionOk="0">
                  <a:moveTo>
                    <a:pt x="723" y="0"/>
                  </a:moveTo>
                  <a:cubicBezTo>
                    <a:pt x="452" y="0"/>
                    <a:pt x="208" y="163"/>
                    <a:pt x="104" y="413"/>
                  </a:cubicBezTo>
                  <a:cubicBezTo>
                    <a:pt x="1" y="662"/>
                    <a:pt x="57" y="951"/>
                    <a:pt x="249" y="1142"/>
                  </a:cubicBezTo>
                  <a:cubicBezTo>
                    <a:pt x="377" y="1270"/>
                    <a:pt x="548" y="1338"/>
                    <a:pt x="722" y="1338"/>
                  </a:cubicBezTo>
                  <a:cubicBezTo>
                    <a:pt x="809" y="1338"/>
                    <a:pt x="895" y="1321"/>
                    <a:pt x="978" y="1287"/>
                  </a:cubicBezTo>
                  <a:cubicBezTo>
                    <a:pt x="1228" y="1182"/>
                    <a:pt x="1392" y="939"/>
                    <a:pt x="1392" y="668"/>
                  </a:cubicBezTo>
                  <a:cubicBezTo>
                    <a:pt x="1392" y="299"/>
                    <a:pt x="1092" y="0"/>
                    <a:pt x="72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59" name="Google Shape;13159;p18"/>
            <p:cNvSpPr/>
            <p:nvPr/>
          </p:nvSpPr>
          <p:spPr>
            <a:xfrm>
              <a:off x="4428600" y="4832650"/>
              <a:ext cx="30450" cy="29275"/>
            </a:xfrm>
            <a:custGeom>
              <a:avLst/>
              <a:gdLst/>
              <a:ahLst/>
              <a:cxnLst/>
              <a:rect l="l" t="t" r="r" b="b"/>
              <a:pathLst>
                <a:path w="1218" h="1171" extrusionOk="0">
                  <a:moveTo>
                    <a:pt x="628" y="0"/>
                  </a:moveTo>
                  <a:cubicBezTo>
                    <a:pt x="393" y="0"/>
                    <a:pt x="181" y="143"/>
                    <a:pt x="90" y="360"/>
                  </a:cubicBezTo>
                  <a:cubicBezTo>
                    <a:pt x="1" y="580"/>
                    <a:pt x="50" y="831"/>
                    <a:pt x="217" y="999"/>
                  </a:cubicBezTo>
                  <a:cubicBezTo>
                    <a:pt x="329" y="1111"/>
                    <a:pt x="480" y="1171"/>
                    <a:pt x="632" y="1171"/>
                  </a:cubicBezTo>
                  <a:cubicBezTo>
                    <a:pt x="707" y="1171"/>
                    <a:pt x="783" y="1156"/>
                    <a:pt x="856" y="1126"/>
                  </a:cubicBezTo>
                  <a:cubicBezTo>
                    <a:pt x="1074" y="1036"/>
                    <a:pt x="1217" y="822"/>
                    <a:pt x="1217" y="585"/>
                  </a:cubicBezTo>
                  <a:cubicBezTo>
                    <a:pt x="1217" y="263"/>
                    <a:pt x="957" y="0"/>
                    <a:pt x="634" y="0"/>
                  </a:cubicBezTo>
                  <a:cubicBezTo>
                    <a:pt x="633" y="0"/>
                    <a:pt x="632" y="0"/>
                    <a:pt x="631" y="0"/>
                  </a:cubicBezTo>
                  <a:cubicBezTo>
                    <a:pt x="630" y="0"/>
                    <a:pt x="629" y="0"/>
                    <a:pt x="62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0" name="Google Shape;13160;p18"/>
            <p:cNvSpPr/>
            <p:nvPr/>
          </p:nvSpPr>
          <p:spPr>
            <a:xfrm>
              <a:off x="4468750" y="4544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4"/>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1" name="Google Shape;13161;p18"/>
            <p:cNvSpPr/>
            <p:nvPr/>
          </p:nvSpPr>
          <p:spPr>
            <a:xfrm>
              <a:off x="4546125" y="4054725"/>
              <a:ext cx="19575" cy="16750"/>
            </a:xfrm>
            <a:custGeom>
              <a:avLst/>
              <a:gdLst/>
              <a:ahLst/>
              <a:cxnLst/>
              <a:rect l="l" t="t" r="r" b="b"/>
              <a:pathLst>
                <a:path w="783" h="670" extrusionOk="0">
                  <a:moveTo>
                    <a:pt x="448" y="0"/>
                  </a:moveTo>
                  <a:cubicBezTo>
                    <a:pt x="149" y="0"/>
                    <a:pt x="1" y="360"/>
                    <a:pt x="212" y="571"/>
                  </a:cubicBezTo>
                  <a:cubicBezTo>
                    <a:pt x="280" y="639"/>
                    <a:pt x="364" y="670"/>
                    <a:pt x="446" y="670"/>
                  </a:cubicBezTo>
                  <a:cubicBezTo>
                    <a:pt x="618" y="670"/>
                    <a:pt x="783" y="536"/>
                    <a:pt x="783" y="335"/>
                  </a:cubicBezTo>
                  <a:cubicBezTo>
                    <a:pt x="783"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2" name="Google Shape;13162;p18"/>
            <p:cNvSpPr/>
            <p:nvPr/>
          </p:nvSpPr>
          <p:spPr>
            <a:xfrm>
              <a:off x="4845900" y="3680400"/>
              <a:ext cx="50200" cy="50225"/>
            </a:xfrm>
            <a:custGeom>
              <a:avLst/>
              <a:gdLst/>
              <a:ahLst/>
              <a:cxnLst/>
              <a:rect l="l" t="t" r="r" b="b"/>
              <a:pathLst>
                <a:path w="2008" h="2009" extrusionOk="0">
                  <a:moveTo>
                    <a:pt x="1003" y="0"/>
                  </a:moveTo>
                  <a:cubicBezTo>
                    <a:pt x="450" y="0"/>
                    <a:pt x="0" y="449"/>
                    <a:pt x="0" y="1004"/>
                  </a:cubicBezTo>
                  <a:cubicBezTo>
                    <a:pt x="0" y="1558"/>
                    <a:pt x="450" y="2008"/>
                    <a:pt x="1003" y="2008"/>
                  </a:cubicBezTo>
                  <a:cubicBezTo>
                    <a:pt x="1558" y="2008"/>
                    <a:pt x="2008" y="1558"/>
                    <a:pt x="2008" y="1004"/>
                  </a:cubicBezTo>
                  <a:cubicBezTo>
                    <a:pt x="2008" y="449"/>
                    <a:pt x="1558" y="0"/>
                    <a:pt x="1003"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3" name="Google Shape;13163;p18"/>
            <p:cNvSpPr/>
            <p:nvPr/>
          </p:nvSpPr>
          <p:spPr>
            <a:xfrm>
              <a:off x="4912750" y="4230350"/>
              <a:ext cx="29375" cy="25125"/>
            </a:xfrm>
            <a:custGeom>
              <a:avLst/>
              <a:gdLst/>
              <a:ahLst/>
              <a:cxnLst/>
              <a:rect l="l" t="t" r="r" b="b"/>
              <a:pathLst>
                <a:path w="1175" h="1005" extrusionOk="0">
                  <a:moveTo>
                    <a:pt x="672" y="1"/>
                  </a:moveTo>
                  <a:cubicBezTo>
                    <a:pt x="225" y="1"/>
                    <a:pt x="1" y="542"/>
                    <a:pt x="317" y="857"/>
                  </a:cubicBezTo>
                  <a:cubicBezTo>
                    <a:pt x="414" y="954"/>
                    <a:pt x="542" y="1005"/>
                    <a:pt x="673" y="1005"/>
                  </a:cubicBezTo>
                  <a:cubicBezTo>
                    <a:pt x="737" y="1005"/>
                    <a:pt x="802" y="992"/>
                    <a:pt x="865" y="967"/>
                  </a:cubicBezTo>
                  <a:cubicBezTo>
                    <a:pt x="1051" y="889"/>
                    <a:pt x="1174" y="706"/>
                    <a:pt x="1174" y="503"/>
                  </a:cubicBezTo>
                  <a:cubicBezTo>
                    <a:pt x="1174" y="225"/>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4" name="Google Shape;13164;p18"/>
            <p:cNvSpPr/>
            <p:nvPr/>
          </p:nvSpPr>
          <p:spPr>
            <a:xfrm>
              <a:off x="4869550" y="4631875"/>
              <a:ext cx="24475" cy="20975"/>
            </a:xfrm>
            <a:custGeom>
              <a:avLst/>
              <a:gdLst/>
              <a:ahLst/>
              <a:cxnLst/>
              <a:rect l="l" t="t" r="r" b="b"/>
              <a:pathLst>
                <a:path w="979" h="839" extrusionOk="0">
                  <a:moveTo>
                    <a:pt x="560" y="1"/>
                  </a:moveTo>
                  <a:cubicBezTo>
                    <a:pt x="187" y="1"/>
                    <a:pt x="1" y="451"/>
                    <a:pt x="264" y="715"/>
                  </a:cubicBezTo>
                  <a:cubicBezTo>
                    <a:pt x="349" y="800"/>
                    <a:pt x="453" y="838"/>
                    <a:pt x="556" y="838"/>
                  </a:cubicBezTo>
                  <a:cubicBezTo>
                    <a:pt x="771" y="838"/>
                    <a:pt x="978" y="671"/>
                    <a:pt x="978" y="419"/>
                  </a:cubicBezTo>
                  <a:cubicBezTo>
                    <a:pt x="978" y="188"/>
                    <a:pt x="791" y="1"/>
                    <a:pt x="560"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5" name="Google Shape;13165;p18"/>
            <p:cNvSpPr/>
            <p:nvPr/>
          </p:nvSpPr>
          <p:spPr>
            <a:xfrm>
              <a:off x="5132350" y="4928825"/>
              <a:ext cx="14700" cy="12575"/>
            </a:xfrm>
            <a:custGeom>
              <a:avLst/>
              <a:gdLst/>
              <a:ahLst/>
              <a:cxnLst/>
              <a:rect l="l" t="t" r="r" b="b"/>
              <a:pathLst>
                <a:path w="588" h="503" extrusionOk="0">
                  <a:moveTo>
                    <a:pt x="335" y="1"/>
                  </a:moveTo>
                  <a:cubicBezTo>
                    <a:pt x="112" y="1"/>
                    <a:pt x="1" y="270"/>
                    <a:pt x="159" y="428"/>
                  </a:cubicBezTo>
                  <a:cubicBezTo>
                    <a:pt x="210" y="480"/>
                    <a:pt x="273" y="503"/>
                    <a:pt x="335" y="503"/>
                  </a:cubicBezTo>
                  <a:cubicBezTo>
                    <a:pt x="463" y="503"/>
                    <a:pt x="587" y="402"/>
                    <a:pt x="588" y="251"/>
                  </a:cubicBezTo>
                  <a:cubicBezTo>
                    <a:pt x="588" y="113"/>
                    <a:pt x="474" y="1"/>
                    <a:pt x="337" y="1"/>
                  </a:cubicBezTo>
                  <a:cubicBezTo>
                    <a:pt x="336" y="1"/>
                    <a:pt x="336" y="1"/>
                    <a:pt x="335"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6" name="Google Shape;13166;p18"/>
            <p:cNvSpPr/>
            <p:nvPr/>
          </p:nvSpPr>
          <p:spPr>
            <a:xfrm>
              <a:off x="5611200" y="5029175"/>
              <a:ext cx="56550" cy="54425"/>
            </a:xfrm>
            <a:custGeom>
              <a:avLst/>
              <a:gdLst/>
              <a:ahLst/>
              <a:cxnLst/>
              <a:rect l="l" t="t" r="r" b="b"/>
              <a:pathLst>
                <a:path w="2262" h="2177" extrusionOk="0">
                  <a:moveTo>
                    <a:pt x="1174" y="1"/>
                  </a:moveTo>
                  <a:cubicBezTo>
                    <a:pt x="734" y="1"/>
                    <a:pt x="338" y="267"/>
                    <a:pt x="169" y="672"/>
                  </a:cubicBezTo>
                  <a:cubicBezTo>
                    <a:pt x="0" y="1078"/>
                    <a:pt x="94" y="1546"/>
                    <a:pt x="405" y="1857"/>
                  </a:cubicBezTo>
                  <a:cubicBezTo>
                    <a:pt x="613" y="2065"/>
                    <a:pt x="892" y="2176"/>
                    <a:pt x="1175" y="2176"/>
                  </a:cubicBezTo>
                  <a:cubicBezTo>
                    <a:pt x="1315" y="2176"/>
                    <a:pt x="1456" y="2149"/>
                    <a:pt x="1591" y="2093"/>
                  </a:cubicBezTo>
                  <a:cubicBezTo>
                    <a:pt x="1996" y="1925"/>
                    <a:pt x="2262" y="1528"/>
                    <a:pt x="2262" y="1089"/>
                  </a:cubicBezTo>
                  <a:cubicBezTo>
                    <a:pt x="2262" y="488"/>
                    <a:pt x="1775" y="1"/>
                    <a:pt x="117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7" name="Google Shape;13167;p18"/>
            <p:cNvSpPr/>
            <p:nvPr/>
          </p:nvSpPr>
          <p:spPr>
            <a:xfrm>
              <a:off x="5297525" y="5229950"/>
              <a:ext cx="29375" cy="25100"/>
            </a:xfrm>
            <a:custGeom>
              <a:avLst/>
              <a:gdLst/>
              <a:ahLst/>
              <a:cxnLst/>
              <a:rect l="l" t="t" r="r" b="b"/>
              <a:pathLst>
                <a:path w="1175" h="1004" extrusionOk="0">
                  <a:moveTo>
                    <a:pt x="672" y="0"/>
                  </a:moveTo>
                  <a:cubicBezTo>
                    <a:pt x="225" y="0"/>
                    <a:pt x="1" y="541"/>
                    <a:pt x="318" y="857"/>
                  </a:cubicBezTo>
                  <a:cubicBezTo>
                    <a:pt x="414" y="953"/>
                    <a:pt x="542" y="1004"/>
                    <a:pt x="672" y="1004"/>
                  </a:cubicBezTo>
                  <a:cubicBezTo>
                    <a:pt x="737" y="1004"/>
                    <a:pt x="802" y="991"/>
                    <a:pt x="863" y="966"/>
                  </a:cubicBezTo>
                  <a:cubicBezTo>
                    <a:pt x="1052" y="888"/>
                    <a:pt x="1174" y="706"/>
                    <a:pt x="1174" y="502"/>
                  </a:cubicBezTo>
                  <a:cubicBezTo>
                    <a:pt x="1174" y="224"/>
                    <a:pt x="948" y="0"/>
                    <a:pt x="67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8" name="Google Shape;13168;p18"/>
            <p:cNvSpPr/>
            <p:nvPr/>
          </p:nvSpPr>
          <p:spPr>
            <a:xfrm>
              <a:off x="5618900" y="4155050"/>
              <a:ext cx="19550" cy="16775"/>
            </a:xfrm>
            <a:custGeom>
              <a:avLst/>
              <a:gdLst/>
              <a:ahLst/>
              <a:cxnLst/>
              <a:rect l="l" t="t" r="r" b="b"/>
              <a:pathLst>
                <a:path w="782" h="671" extrusionOk="0">
                  <a:moveTo>
                    <a:pt x="449" y="1"/>
                  </a:moveTo>
                  <a:cubicBezTo>
                    <a:pt x="150" y="1"/>
                    <a:pt x="0" y="361"/>
                    <a:pt x="211" y="572"/>
                  </a:cubicBezTo>
                  <a:cubicBezTo>
                    <a:pt x="279" y="640"/>
                    <a:pt x="363" y="670"/>
                    <a:pt x="445" y="670"/>
                  </a:cubicBezTo>
                  <a:cubicBezTo>
                    <a:pt x="617" y="670"/>
                    <a:pt x="782" y="537"/>
                    <a:pt x="782" y="336"/>
                  </a:cubicBezTo>
                  <a:cubicBezTo>
                    <a:pt x="782" y="150"/>
                    <a:pt x="632" y="1"/>
                    <a:pt x="44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69" name="Google Shape;13169;p18"/>
            <p:cNvSpPr/>
            <p:nvPr/>
          </p:nvSpPr>
          <p:spPr>
            <a:xfrm>
              <a:off x="5471150" y="4042150"/>
              <a:ext cx="8375" cy="8400"/>
            </a:xfrm>
            <a:custGeom>
              <a:avLst/>
              <a:gdLst/>
              <a:ahLst/>
              <a:cxnLst/>
              <a:rect l="l" t="t" r="r" b="b"/>
              <a:pathLst>
                <a:path w="335" h="336" extrusionOk="0">
                  <a:moveTo>
                    <a:pt x="168" y="1"/>
                  </a:moveTo>
                  <a:cubicBezTo>
                    <a:pt x="76" y="1"/>
                    <a:pt x="1" y="76"/>
                    <a:pt x="1" y="168"/>
                  </a:cubicBezTo>
                  <a:cubicBezTo>
                    <a:pt x="1" y="261"/>
                    <a:pt x="76" y="336"/>
                    <a:pt x="168" y="336"/>
                  </a:cubicBezTo>
                  <a:cubicBezTo>
                    <a:pt x="260" y="336"/>
                    <a:pt x="334" y="261"/>
                    <a:pt x="334" y="168"/>
                  </a:cubicBezTo>
                  <a:cubicBezTo>
                    <a:pt x="334" y="76"/>
                    <a:pt x="260" y="1"/>
                    <a:pt x="168"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0" name="Google Shape;13170;p18"/>
            <p:cNvSpPr/>
            <p:nvPr/>
          </p:nvSpPr>
          <p:spPr>
            <a:xfrm>
              <a:off x="5961850" y="4272175"/>
              <a:ext cx="19575" cy="16775"/>
            </a:xfrm>
            <a:custGeom>
              <a:avLst/>
              <a:gdLst/>
              <a:ahLst/>
              <a:cxnLst/>
              <a:rect l="l" t="t" r="r" b="b"/>
              <a:pathLst>
                <a:path w="783" h="671" extrusionOk="0">
                  <a:moveTo>
                    <a:pt x="447" y="1"/>
                  </a:moveTo>
                  <a:cubicBezTo>
                    <a:pt x="150" y="1"/>
                    <a:pt x="1" y="361"/>
                    <a:pt x="211" y="572"/>
                  </a:cubicBezTo>
                  <a:cubicBezTo>
                    <a:pt x="279" y="640"/>
                    <a:pt x="363" y="670"/>
                    <a:pt x="445" y="670"/>
                  </a:cubicBezTo>
                  <a:cubicBezTo>
                    <a:pt x="617" y="670"/>
                    <a:pt x="782" y="537"/>
                    <a:pt x="782" y="336"/>
                  </a:cubicBezTo>
                  <a:cubicBezTo>
                    <a:pt x="782" y="150"/>
                    <a:pt x="633" y="1"/>
                    <a:pt x="447"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1" name="Google Shape;13171;p18"/>
            <p:cNvSpPr/>
            <p:nvPr/>
          </p:nvSpPr>
          <p:spPr>
            <a:xfrm>
              <a:off x="6121475" y="4449950"/>
              <a:ext cx="29350" cy="25100"/>
            </a:xfrm>
            <a:custGeom>
              <a:avLst/>
              <a:gdLst/>
              <a:ahLst/>
              <a:cxnLst/>
              <a:rect l="l" t="t" r="r" b="b"/>
              <a:pathLst>
                <a:path w="1174" h="1004" extrusionOk="0">
                  <a:moveTo>
                    <a:pt x="669" y="1"/>
                  </a:moveTo>
                  <a:cubicBezTo>
                    <a:pt x="224" y="1"/>
                    <a:pt x="1" y="541"/>
                    <a:pt x="316" y="857"/>
                  </a:cubicBezTo>
                  <a:cubicBezTo>
                    <a:pt x="411" y="953"/>
                    <a:pt x="539" y="1003"/>
                    <a:pt x="670" y="1003"/>
                  </a:cubicBezTo>
                  <a:cubicBezTo>
                    <a:pt x="735" y="1003"/>
                    <a:pt x="800" y="991"/>
                    <a:pt x="863" y="965"/>
                  </a:cubicBezTo>
                  <a:cubicBezTo>
                    <a:pt x="1051" y="887"/>
                    <a:pt x="1172" y="705"/>
                    <a:pt x="1174" y="502"/>
                  </a:cubicBezTo>
                  <a:cubicBezTo>
                    <a:pt x="1174" y="225"/>
                    <a:pt x="948" y="1"/>
                    <a:pt x="671" y="1"/>
                  </a:cubicBezTo>
                  <a:cubicBezTo>
                    <a:pt x="671" y="1"/>
                    <a:pt x="670" y="1"/>
                    <a:pt x="66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2" name="Google Shape;13172;p18"/>
            <p:cNvSpPr/>
            <p:nvPr/>
          </p:nvSpPr>
          <p:spPr>
            <a:xfrm>
              <a:off x="5971575" y="4832600"/>
              <a:ext cx="9875" cy="8475"/>
            </a:xfrm>
            <a:custGeom>
              <a:avLst/>
              <a:gdLst/>
              <a:ahLst/>
              <a:cxnLst/>
              <a:rect l="l" t="t" r="r" b="b"/>
              <a:pathLst>
                <a:path w="395" h="339" extrusionOk="0">
                  <a:moveTo>
                    <a:pt x="226" y="1"/>
                  </a:moveTo>
                  <a:cubicBezTo>
                    <a:pt x="75" y="2"/>
                    <a:pt x="0" y="183"/>
                    <a:pt x="106" y="289"/>
                  </a:cubicBezTo>
                  <a:cubicBezTo>
                    <a:pt x="140" y="323"/>
                    <a:pt x="182" y="339"/>
                    <a:pt x="224" y="339"/>
                  </a:cubicBezTo>
                  <a:cubicBezTo>
                    <a:pt x="311" y="339"/>
                    <a:pt x="394" y="271"/>
                    <a:pt x="393" y="168"/>
                  </a:cubicBezTo>
                  <a:cubicBezTo>
                    <a:pt x="393" y="75"/>
                    <a:pt x="319" y="1"/>
                    <a:pt x="226"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3" name="Google Shape;13173;p18"/>
            <p:cNvSpPr/>
            <p:nvPr/>
          </p:nvSpPr>
          <p:spPr>
            <a:xfrm>
              <a:off x="5859375" y="5117050"/>
              <a:ext cx="19575" cy="16750"/>
            </a:xfrm>
            <a:custGeom>
              <a:avLst/>
              <a:gdLst/>
              <a:ahLst/>
              <a:cxnLst/>
              <a:rect l="l" t="t" r="r" b="b"/>
              <a:pathLst>
                <a:path w="783" h="670" extrusionOk="0">
                  <a:moveTo>
                    <a:pt x="448" y="0"/>
                  </a:moveTo>
                  <a:cubicBezTo>
                    <a:pt x="150" y="0"/>
                    <a:pt x="1" y="360"/>
                    <a:pt x="211" y="571"/>
                  </a:cubicBezTo>
                  <a:cubicBezTo>
                    <a:pt x="279" y="639"/>
                    <a:pt x="363" y="670"/>
                    <a:pt x="445" y="670"/>
                  </a:cubicBezTo>
                  <a:cubicBezTo>
                    <a:pt x="617" y="670"/>
                    <a:pt x="782" y="536"/>
                    <a:pt x="782" y="333"/>
                  </a:cubicBezTo>
                  <a:cubicBezTo>
                    <a:pt x="782" y="150"/>
                    <a:pt x="633" y="0"/>
                    <a:pt x="448"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4" name="Google Shape;13174;p18"/>
            <p:cNvSpPr/>
            <p:nvPr/>
          </p:nvSpPr>
          <p:spPr>
            <a:xfrm>
              <a:off x="6292925" y="4272175"/>
              <a:ext cx="29350" cy="25125"/>
            </a:xfrm>
            <a:custGeom>
              <a:avLst/>
              <a:gdLst/>
              <a:ahLst/>
              <a:cxnLst/>
              <a:rect l="l" t="t" r="r" b="b"/>
              <a:pathLst>
                <a:path w="1174" h="1005" extrusionOk="0">
                  <a:moveTo>
                    <a:pt x="672" y="1"/>
                  </a:moveTo>
                  <a:cubicBezTo>
                    <a:pt x="225" y="1"/>
                    <a:pt x="1" y="542"/>
                    <a:pt x="317" y="857"/>
                  </a:cubicBezTo>
                  <a:cubicBezTo>
                    <a:pt x="414" y="953"/>
                    <a:pt x="542" y="1004"/>
                    <a:pt x="673" y="1004"/>
                  </a:cubicBezTo>
                  <a:cubicBezTo>
                    <a:pt x="737" y="1004"/>
                    <a:pt x="802" y="992"/>
                    <a:pt x="865" y="966"/>
                  </a:cubicBezTo>
                  <a:cubicBezTo>
                    <a:pt x="1051" y="889"/>
                    <a:pt x="1174" y="706"/>
                    <a:pt x="1174" y="503"/>
                  </a:cubicBezTo>
                  <a:cubicBezTo>
                    <a:pt x="1174" y="226"/>
                    <a:pt x="950" y="1"/>
                    <a:pt x="67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5" name="Google Shape;13175;p18"/>
            <p:cNvSpPr/>
            <p:nvPr/>
          </p:nvSpPr>
          <p:spPr>
            <a:xfrm>
              <a:off x="6667325" y="4238725"/>
              <a:ext cx="37650" cy="37675"/>
            </a:xfrm>
            <a:custGeom>
              <a:avLst/>
              <a:gdLst/>
              <a:ahLst/>
              <a:cxnLst/>
              <a:rect l="l" t="t" r="r" b="b"/>
              <a:pathLst>
                <a:path w="1506" h="1507" extrusionOk="0">
                  <a:moveTo>
                    <a:pt x="752" y="1"/>
                  </a:moveTo>
                  <a:cubicBezTo>
                    <a:pt x="336" y="1"/>
                    <a:pt x="0" y="337"/>
                    <a:pt x="0" y="753"/>
                  </a:cubicBezTo>
                  <a:cubicBezTo>
                    <a:pt x="0" y="1170"/>
                    <a:pt x="336" y="1506"/>
                    <a:pt x="752" y="1506"/>
                  </a:cubicBezTo>
                  <a:cubicBezTo>
                    <a:pt x="1169" y="1506"/>
                    <a:pt x="1505" y="1170"/>
                    <a:pt x="1505" y="753"/>
                  </a:cubicBezTo>
                  <a:cubicBezTo>
                    <a:pt x="1505" y="337"/>
                    <a:pt x="1169" y="1"/>
                    <a:pt x="7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6" name="Google Shape;13176;p18"/>
            <p:cNvSpPr/>
            <p:nvPr/>
          </p:nvSpPr>
          <p:spPr>
            <a:xfrm>
              <a:off x="6423400" y="3977325"/>
              <a:ext cx="34800" cy="33500"/>
            </a:xfrm>
            <a:custGeom>
              <a:avLst/>
              <a:gdLst/>
              <a:ahLst/>
              <a:cxnLst/>
              <a:rect l="l" t="t" r="r" b="b"/>
              <a:pathLst>
                <a:path w="1392" h="1340" extrusionOk="0">
                  <a:moveTo>
                    <a:pt x="724" y="0"/>
                  </a:moveTo>
                  <a:cubicBezTo>
                    <a:pt x="452" y="0"/>
                    <a:pt x="208" y="163"/>
                    <a:pt x="105" y="414"/>
                  </a:cubicBezTo>
                  <a:cubicBezTo>
                    <a:pt x="0" y="664"/>
                    <a:pt x="58" y="952"/>
                    <a:pt x="250" y="1144"/>
                  </a:cubicBezTo>
                  <a:cubicBezTo>
                    <a:pt x="378" y="1272"/>
                    <a:pt x="549" y="1340"/>
                    <a:pt x="723" y="1340"/>
                  </a:cubicBezTo>
                  <a:cubicBezTo>
                    <a:pt x="809" y="1340"/>
                    <a:pt x="896" y="1323"/>
                    <a:pt x="979" y="1289"/>
                  </a:cubicBezTo>
                  <a:cubicBezTo>
                    <a:pt x="1229" y="1184"/>
                    <a:pt x="1392" y="940"/>
                    <a:pt x="1392" y="670"/>
                  </a:cubicBezTo>
                  <a:cubicBezTo>
                    <a:pt x="1392" y="301"/>
                    <a:pt x="1093" y="0"/>
                    <a:pt x="72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7" name="Google Shape;13177;p18"/>
            <p:cNvSpPr/>
            <p:nvPr/>
          </p:nvSpPr>
          <p:spPr>
            <a:xfrm>
              <a:off x="6661675" y="4868175"/>
              <a:ext cx="24500" cy="20975"/>
            </a:xfrm>
            <a:custGeom>
              <a:avLst/>
              <a:gdLst/>
              <a:ahLst/>
              <a:cxnLst/>
              <a:rect l="l" t="t" r="r" b="b"/>
              <a:pathLst>
                <a:path w="980" h="839" extrusionOk="0">
                  <a:moveTo>
                    <a:pt x="561" y="1"/>
                  </a:moveTo>
                  <a:cubicBezTo>
                    <a:pt x="187" y="1"/>
                    <a:pt x="0" y="451"/>
                    <a:pt x="265" y="715"/>
                  </a:cubicBezTo>
                  <a:cubicBezTo>
                    <a:pt x="350" y="800"/>
                    <a:pt x="455" y="838"/>
                    <a:pt x="557" y="838"/>
                  </a:cubicBezTo>
                  <a:cubicBezTo>
                    <a:pt x="773" y="838"/>
                    <a:pt x="980" y="671"/>
                    <a:pt x="980" y="419"/>
                  </a:cubicBezTo>
                  <a:cubicBezTo>
                    <a:pt x="978" y="188"/>
                    <a:pt x="791" y="1"/>
                    <a:pt x="561"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8" name="Google Shape;13178;p18"/>
            <p:cNvSpPr/>
            <p:nvPr/>
          </p:nvSpPr>
          <p:spPr>
            <a:xfrm>
              <a:off x="6598300" y="5160950"/>
              <a:ext cx="37650" cy="37650"/>
            </a:xfrm>
            <a:custGeom>
              <a:avLst/>
              <a:gdLst/>
              <a:ahLst/>
              <a:cxnLst/>
              <a:rect l="l" t="t" r="r" b="b"/>
              <a:pathLst>
                <a:path w="1506" h="1506" extrusionOk="0">
                  <a:moveTo>
                    <a:pt x="754" y="1"/>
                  </a:moveTo>
                  <a:cubicBezTo>
                    <a:pt x="338" y="1"/>
                    <a:pt x="0" y="337"/>
                    <a:pt x="0" y="752"/>
                  </a:cubicBezTo>
                  <a:cubicBezTo>
                    <a:pt x="0" y="1168"/>
                    <a:pt x="338" y="1506"/>
                    <a:pt x="754" y="1506"/>
                  </a:cubicBezTo>
                  <a:cubicBezTo>
                    <a:pt x="1169" y="1506"/>
                    <a:pt x="1505" y="1168"/>
                    <a:pt x="1505" y="752"/>
                  </a:cubicBezTo>
                  <a:cubicBezTo>
                    <a:pt x="1505" y="337"/>
                    <a:pt x="1169" y="1"/>
                    <a:pt x="754"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79" name="Google Shape;13179;p18"/>
            <p:cNvSpPr/>
            <p:nvPr/>
          </p:nvSpPr>
          <p:spPr>
            <a:xfrm>
              <a:off x="7008150" y="4567050"/>
              <a:ext cx="14675" cy="12575"/>
            </a:xfrm>
            <a:custGeom>
              <a:avLst/>
              <a:gdLst/>
              <a:ahLst/>
              <a:cxnLst/>
              <a:rect l="l" t="t" r="r" b="b"/>
              <a:pathLst>
                <a:path w="587" h="503" extrusionOk="0">
                  <a:moveTo>
                    <a:pt x="337" y="0"/>
                  </a:moveTo>
                  <a:cubicBezTo>
                    <a:pt x="112" y="0"/>
                    <a:pt x="0" y="271"/>
                    <a:pt x="159" y="429"/>
                  </a:cubicBezTo>
                  <a:cubicBezTo>
                    <a:pt x="210" y="480"/>
                    <a:pt x="272" y="503"/>
                    <a:pt x="334" y="503"/>
                  </a:cubicBezTo>
                  <a:cubicBezTo>
                    <a:pt x="462" y="503"/>
                    <a:pt x="586" y="403"/>
                    <a:pt x="586" y="251"/>
                  </a:cubicBezTo>
                  <a:cubicBezTo>
                    <a:pt x="586" y="112"/>
                    <a:pt x="474" y="0"/>
                    <a:pt x="337"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0" name="Google Shape;13180;p18"/>
            <p:cNvSpPr/>
            <p:nvPr/>
          </p:nvSpPr>
          <p:spPr>
            <a:xfrm>
              <a:off x="7231925" y="4481300"/>
              <a:ext cx="12575" cy="12600"/>
            </a:xfrm>
            <a:custGeom>
              <a:avLst/>
              <a:gdLst/>
              <a:ahLst/>
              <a:cxnLst/>
              <a:rect l="l" t="t" r="r" b="b"/>
              <a:pathLst>
                <a:path w="503" h="504" extrusionOk="0">
                  <a:moveTo>
                    <a:pt x="252" y="1"/>
                  </a:moveTo>
                  <a:cubicBezTo>
                    <a:pt x="113" y="1"/>
                    <a:pt x="1" y="113"/>
                    <a:pt x="1" y="252"/>
                  </a:cubicBezTo>
                  <a:cubicBezTo>
                    <a:pt x="1" y="390"/>
                    <a:pt x="113" y="503"/>
                    <a:pt x="252" y="503"/>
                  </a:cubicBezTo>
                  <a:cubicBezTo>
                    <a:pt x="389" y="503"/>
                    <a:pt x="503" y="390"/>
                    <a:pt x="503" y="252"/>
                  </a:cubicBezTo>
                  <a:cubicBezTo>
                    <a:pt x="503" y="113"/>
                    <a:pt x="389" y="1"/>
                    <a:pt x="25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1" name="Google Shape;13181;p18"/>
            <p:cNvSpPr/>
            <p:nvPr/>
          </p:nvSpPr>
          <p:spPr>
            <a:xfrm>
              <a:off x="7253500" y="4075600"/>
              <a:ext cx="24450" cy="20975"/>
            </a:xfrm>
            <a:custGeom>
              <a:avLst/>
              <a:gdLst/>
              <a:ahLst/>
              <a:cxnLst/>
              <a:rect l="l" t="t" r="r" b="b"/>
              <a:pathLst>
                <a:path w="978" h="839" extrusionOk="0">
                  <a:moveTo>
                    <a:pt x="559" y="1"/>
                  </a:moveTo>
                  <a:cubicBezTo>
                    <a:pt x="187" y="1"/>
                    <a:pt x="0" y="452"/>
                    <a:pt x="263" y="715"/>
                  </a:cubicBezTo>
                  <a:cubicBezTo>
                    <a:pt x="349" y="800"/>
                    <a:pt x="454" y="839"/>
                    <a:pt x="557" y="839"/>
                  </a:cubicBezTo>
                  <a:cubicBezTo>
                    <a:pt x="772" y="839"/>
                    <a:pt x="978" y="672"/>
                    <a:pt x="978" y="419"/>
                  </a:cubicBezTo>
                  <a:cubicBezTo>
                    <a:pt x="978" y="189"/>
                    <a:pt x="791" y="1"/>
                    <a:pt x="559"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2" name="Google Shape;13182;p18"/>
            <p:cNvSpPr/>
            <p:nvPr/>
          </p:nvSpPr>
          <p:spPr>
            <a:xfrm>
              <a:off x="7318325" y="5190225"/>
              <a:ext cx="24475" cy="20950"/>
            </a:xfrm>
            <a:custGeom>
              <a:avLst/>
              <a:gdLst/>
              <a:ahLst/>
              <a:cxnLst/>
              <a:rect l="l" t="t" r="r" b="b"/>
              <a:pathLst>
                <a:path w="979" h="838" extrusionOk="0">
                  <a:moveTo>
                    <a:pt x="560" y="0"/>
                  </a:moveTo>
                  <a:cubicBezTo>
                    <a:pt x="186" y="0"/>
                    <a:pt x="1" y="450"/>
                    <a:pt x="264" y="715"/>
                  </a:cubicBezTo>
                  <a:cubicBezTo>
                    <a:pt x="349" y="800"/>
                    <a:pt x="453" y="838"/>
                    <a:pt x="556" y="838"/>
                  </a:cubicBezTo>
                  <a:cubicBezTo>
                    <a:pt x="771" y="838"/>
                    <a:pt x="978" y="671"/>
                    <a:pt x="978" y="419"/>
                  </a:cubicBezTo>
                  <a:cubicBezTo>
                    <a:pt x="978" y="187"/>
                    <a:pt x="790" y="0"/>
                    <a:pt x="560"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3" name="Google Shape;13183;p18"/>
            <p:cNvSpPr/>
            <p:nvPr/>
          </p:nvSpPr>
          <p:spPr>
            <a:xfrm>
              <a:off x="6908400" y="3755675"/>
              <a:ext cx="39150" cy="37675"/>
            </a:xfrm>
            <a:custGeom>
              <a:avLst/>
              <a:gdLst/>
              <a:ahLst/>
              <a:cxnLst/>
              <a:rect l="l" t="t" r="r" b="b"/>
              <a:pathLst>
                <a:path w="1566" h="1507" extrusionOk="0">
                  <a:moveTo>
                    <a:pt x="812" y="0"/>
                  </a:moveTo>
                  <a:cubicBezTo>
                    <a:pt x="509" y="0"/>
                    <a:pt x="234" y="184"/>
                    <a:pt x="117" y="465"/>
                  </a:cubicBezTo>
                  <a:cubicBezTo>
                    <a:pt x="1" y="746"/>
                    <a:pt x="65" y="1070"/>
                    <a:pt x="280" y="1286"/>
                  </a:cubicBezTo>
                  <a:cubicBezTo>
                    <a:pt x="424" y="1430"/>
                    <a:pt x="617" y="1506"/>
                    <a:pt x="813" y="1506"/>
                  </a:cubicBezTo>
                  <a:cubicBezTo>
                    <a:pt x="910" y="1506"/>
                    <a:pt x="1008" y="1487"/>
                    <a:pt x="1101" y="1449"/>
                  </a:cubicBezTo>
                  <a:cubicBezTo>
                    <a:pt x="1382" y="1332"/>
                    <a:pt x="1566" y="1057"/>
                    <a:pt x="1566" y="754"/>
                  </a:cubicBezTo>
                  <a:cubicBezTo>
                    <a:pt x="1566" y="336"/>
                    <a:pt x="1228" y="0"/>
                    <a:pt x="812"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4" name="Google Shape;13184;p18"/>
            <p:cNvSpPr/>
            <p:nvPr/>
          </p:nvSpPr>
          <p:spPr>
            <a:xfrm>
              <a:off x="7277175" y="3450350"/>
              <a:ext cx="19625" cy="16800"/>
            </a:xfrm>
            <a:custGeom>
              <a:avLst/>
              <a:gdLst/>
              <a:ahLst/>
              <a:cxnLst/>
              <a:rect l="l" t="t" r="r" b="b"/>
              <a:pathLst>
                <a:path w="785" h="672" extrusionOk="0">
                  <a:moveTo>
                    <a:pt x="449" y="0"/>
                  </a:moveTo>
                  <a:cubicBezTo>
                    <a:pt x="150" y="0"/>
                    <a:pt x="1" y="360"/>
                    <a:pt x="212" y="573"/>
                  </a:cubicBezTo>
                  <a:cubicBezTo>
                    <a:pt x="280" y="641"/>
                    <a:pt x="363" y="671"/>
                    <a:pt x="446" y="671"/>
                  </a:cubicBezTo>
                  <a:cubicBezTo>
                    <a:pt x="618" y="671"/>
                    <a:pt x="783" y="537"/>
                    <a:pt x="784" y="335"/>
                  </a:cubicBezTo>
                  <a:cubicBezTo>
                    <a:pt x="784" y="151"/>
                    <a:pt x="633" y="0"/>
                    <a:pt x="449"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5" name="Google Shape;13185;p18"/>
            <p:cNvSpPr/>
            <p:nvPr/>
          </p:nvSpPr>
          <p:spPr>
            <a:xfrm>
              <a:off x="6421150" y="3517275"/>
              <a:ext cx="39150" cy="37675"/>
            </a:xfrm>
            <a:custGeom>
              <a:avLst/>
              <a:gdLst/>
              <a:ahLst/>
              <a:cxnLst/>
              <a:rect l="l" t="t" r="r" b="b"/>
              <a:pathLst>
                <a:path w="1566" h="1507" extrusionOk="0">
                  <a:moveTo>
                    <a:pt x="814" y="0"/>
                  </a:moveTo>
                  <a:cubicBezTo>
                    <a:pt x="509" y="0"/>
                    <a:pt x="234" y="184"/>
                    <a:pt x="117" y="465"/>
                  </a:cubicBezTo>
                  <a:cubicBezTo>
                    <a:pt x="0" y="746"/>
                    <a:pt x="65" y="1071"/>
                    <a:pt x="280" y="1286"/>
                  </a:cubicBezTo>
                  <a:cubicBezTo>
                    <a:pt x="424" y="1430"/>
                    <a:pt x="617" y="1506"/>
                    <a:pt x="813" y="1506"/>
                  </a:cubicBezTo>
                  <a:cubicBezTo>
                    <a:pt x="910" y="1506"/>
                    <a:pt x="1008" y="1488"/>
                    <a:pt x="1101" y="1449"/>
                  </a:cubicBezTo>
                  <a:cubicBezTo>
                    <a:pt x="1382" y="1332"/>
                    <a:pt x="1566" y="1057"/>
                    <a:pt x="1566" y="754"/>
                  </a:cubicBezTo>
                  <a:cubicBezTo>
                    <a:pt x="1566" y="337"/>
                    <a:pt x="1229" y="0"/>
                    <a:pt x="81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6" name="Google Shape;13186;p18"/>
            <p:cNvSpPr/>
            <p:nvPr/>
          </p:nvSpPr>
          <p:spPr>
            <a:xfrm>
              <a:off x="7301875" y="2971500"/>
              <a:ext cx="30450" cy="29275"/>
            </a:xfrm>
            <a:custGeom>
              <a:avLst/>
              <a:gdLst/>
              <a:ahLst/>
              <a:cxnLst/>
              <a:rect l="l" t="t" r="r" b="b"/>
              <a:pathLst>
                <a:path w="1218" h="1171" extrusionOk="0">
                  <a:moveTo>
                    <a:pt x="635" y="0"/>
                  </a:moveTo>
                  <a:cubicBezTo>
                    <a:pt x="634" y="0"/>
                    <a:pt x="633" y="0"/>
                    <a:pt x="632" y="0"/>
                  </a:cubicBezTo>
                  <a:cubicBezTo>
                    <a:pt x="396" y="0"/>
                    <a:pt x="182" y="142"/>
                    <a:pt x="91" y="361"/>
                  </a:cubicBezTo>
                  <a:cubicBezTo>
                    <a:pt x="1" y="580"/>
                    <a:pt x="50" y="831"/>
                    <a:pt x="218" y="999"/>
                  </a:cubicBezTo>
                  <a:cubicBezTo>
                    <a:pt x="330" y="1111"/>
                    <a:pt x="480" y="1171"/>
                    <a:pt x="632" y="1171"/>
                  </a:cubicBezTo>
                  <a:cubicBezTo>
                    <a:pt x="708" y="1171"/>
                    <a:pt x="784" y="1156"/>
                    <a:pt x="856" y="1126"/>
                  </a:cubicBezTo>
                  <a:cubicBezTo>
                    <a:pt x="1076" y="1035"/>
                    <a:pt x="1218" y="823"/>
                    <a:pt x="1218" y="585"/>
                  </a:cubicBezTo>
                  <a:cubicBezTo>
                    <a:pt x="1218" y="263"/>
                    <a:pt x="956" y="0"/>
                    <a:pt x="635"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7" name="Google Shape;13187;p18"/>
            <p:cNvSpPr/>
            <p:nvPr/>
          </p:nvSpPr>
          <p:spPr>
            <a:xfrm>
              <a:off x="7341275" y="2551175"/>
              <a:ext cx="39150" cy="37675"/>
            </a:xfrm>
            <a:custGeom>
              <a:avLst/>
              <a:gdLst/>
              <a:ahLst/>
              <a:cxnLst/>
              <a:rect l="l" t="t" r="r" b="b"/>
              <a:pathLst>
                <a:path w="1566" h="1507" extrusionOk="0">
                  <a:moveTo>
                    <a:pt x="812" y="1"/>
                  </a:moveTo>
                  <a:cubicBezTo>
                    <a:pt x="509" y="1"/>
                    <a:pt x="234" y="184"/>
                    <a:pt x="117" y="465"/>
                  </a:cubicBezTo>
                  <a:cubicBezTo>
                    <a:pt x="1" y="747"/>
                    <a:pt x="65" y="1071"/>
                    <a:pt x="280" y="1286"/>
                  </a:cubicBezTo>
                  <a:cubicBezTo>
                    <a:pt x="424" y="1430"/>
                    <a:pt x="617" y="1507"/>
                    <a:pt x="813" y="1507"/>
                  </a:cubicBezTo>
                  <a:cubicBezTo>
                    <a:pt x="910" y="1507"/>
                    <a:pt x="1008" y="1488"/>
                    <a:pt x="1101" y="1449"/>
                  </a:cubicBezTo>
                  <a:cubicBezTo>
                    <a:pt x="1382" y="1333"/>
                    <a:pt x="1566" y="1057"/>
                    <a:pt x="1566" y="754"/>
                  </a:cubicBezTo>
                  <a:cubicBezTo>
                    <a:pt x="1566" y="337"/>
                    <a:pt x="1228" y="1"/>
                    <a:pt x="812"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8" name="Google Shape;13188;p18"/>
            <p:cNvSpPr/>
            <p:nvPr/>
          </p:nvSpPr>
          <p:spPr>
            <a:xfrm>
              <a:off x="5536100" y="2511350"/>
              <a:ext cx="8175" cy="8200"/>
            </a:xfrm>
            <a:custGeom>
              <a:avLst/>
              <a:gdLst/>
              <a:ahLst/>
              <a:cxnLst/>
              <a:rect l="l" t="t" r="r" b="b"/>
              <a:pathLst>
                <a:path w="327" h="328" extrusionOk="0">
                  <a:moveTo>
                    <a:pt x="164" y="0"/>
                  </a:moveTo>
                  <a:cubicBezTo>
                    <a:pt x="74" y="0"/>
                    <a:pt x="1" y="73"/>
                    <a:pt x="1" y="164"/>
                  </a:cubicBezTo>
                  <a:cubicBezTo>
                    <a:pt x="1" y="254"/>
                    <a:pt x="74" y="327"/>
                    <a:pt x="164" y="327"/>
                  </a:cubicBezTo>
                  <a:cubicBezTo>
                    <a:pt x="254" y="327"/>
                    <a:pt x="327" y="254"/>
                    <a:pt x="327" y="164"/>
                  </a:cubicBezTo>
                  <a:cubicBezTo>
                    <a:pt x="327" y="73"/>
                    <a:pt x="254" y="0"/>
                    <a:pt x="164"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89" name="Google Shape;13189;p18"/>
            <p:cNvSpPr/>
            <p:nvPr/>
          </p:nvSpPr>
          <p:spPr>
            <a:xfrm>
              <a:off x="5668925" y="2896675"/>
              <a:ext cx="39600" cy="38100"/>
            </a:xfrm>
            <a:custGeom>
              <a:avLst/>
              <a:gdLst/>
              <a:ahLst/>
              <a:cxnLst/>
              <a:rect l="l" t="t" r="r" b="b"/>
              <a:pathLst>
                <a:path w="1584" h="1524" extrusionOk="0">
                  <a:moveTo>
                    <a:pt x="823" y="1"/>
                  </a:moveTo>
                  <a:cubicBezTo>
                    <a:pt x="515" y="1"/>
                    <a:pt x="237" y="186"/>
                    <a:pt x="119" y="470"/>
                  </a:cubicBezTo>
                  <a:cubicBezTo>
                    <a:pt x="1" y="756"/>
                    <a:pt x="67" y="1083"/>
                    <a:pt x="283" y="1301"/>
                  </a:cubicBezTo>
                  <a:cubicBezTo>
                    <a:pt x="429" y="1446"/>
                    <a:pt x="624" y="1524"/>
                    <a:pt x="823" y="1524"/>
                  </a:cubicBezTo>
                  <a:cubicBezTo>
                    <a:pt x="921" y="1524"/>
                    <a:pt x="1020" y="1505"/>
                    <a:pt x="1114" y="1466"/>
                  </a:cubicBezTo>
                  <a:cubicBezTo>
                    <a:pt x="1398" y="1347"/>
                    <a:pt x="1584" y="1069"/>
                    <a:pt x="1584" y="762"/>
                  </a:cubicBezTo>
                  <a:cubicBezTo>
                    <a:pt x="1584" y="341"/>
                    <a:pt x="1243" y="1"/>
                    <a:pt x="823" y="1"/>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sp>
          <p:nvSpPr>
            <p:cNvPr id="13190" name="Google Shape;13190;p18"/>
            <p:cNvSpPr/>
            <p:nvPr/>
          </p:nvSpPr>
          <p:spPr>
            <a:xfrm>
              <a:off x="4176575" y="2368400"/>
              <a:ext cx="30000" cy="25650"/>
            </a:xfrm>
            <a:custGeom>
              <a:avLst/>
              <a:gdLst/>
              <a:ahLst/>
              <a:cxnLst/>
              <a:rect l="l" t="t" r="r" b="b"/>
              <a:pathLst>
                <a:path w="1200" h="1026" extrusionOk="0">
                  <a:moveTo>
                    <a:pt x="686" y="0"/>
                  </a:moveTo>
                  <a:cubicBezTo>
                    <a:pt x="229" y="0"/>
                    <a:pt x="0" y="553"/>
                    <a:pt x="323" y="876"/>
                  </a:cubicBezTo>
                  <a:cubicBezTo>
                    <a:pt x="421" y="974"/>
                    <a:pt x="552" y="1026"/>
                    <a:pt x="686" y="1026"/>
                  </a:cubicBezTo>
                  <a:cubicBezTo>
                    <a:pt x="752" y="1026"/>
                    <a:pt x="819" y="1013"/>
                    <a:pt x="882" y="987"/>
                  </a:cubicBezTo>
                  <a:cubicBezTo>
                    <a:pt x="1073" y="908"/>
                    <a:pt x="1199" y="721"/>
                    <a:pt x="1199" y="513"/>
                  </a:cubicBezTo>
                  <a:cubicBezTo>
                    <a:pt x="1198" y="230"/>
                    <a:pt x="969" y="0"/>
                    <a:pt x="686" y="0"/>
                  </a:cubicBezTo>
                  <a:close/>
                </a:path>
              </a:pathLst>
            </a:custGeom>
            <a:solidFill>
              <a:srgbClr val="EEFF41">
                <a:alpha val="27230"/>
              </a:srgbClr>
            </a:solidFill>
            <a:ln>
              <a:noFill/>
            </a:ln>
          </p:spPr>
          <p:txBody>
            <a:bodyPr spcFirstLastPara="1" wrap="square" lIns="91425" tIns="91425" rIns="91425" bIns="91425" anchor="ctr" anchorCtr="0">
              <a:noAutofit/>
            </a:bodyPr>
            <a:lstStyle/>
            <a:p>
              <a:endParaRPr/>
            </a:p>
          </p:txBody>
        </p:sp>
      </p:grpSp>
      <p:grpSp>
        <p:nvGrpSpPr>
          <p:cNvPr id="13191" name="Google Shape;13191;p18"/>
          <p:cNvGrpSpPr/>
          <p:nvPr/>
        </p:nvGrpSpPr>
        <p:grpSpPr>
          <a:xfrm>
            <a:off x="-79368" y="-558092"/>
            <a:ext cx="9358095" cy="6205603"/>
            <a:chOff x="236675" y="487975"/>
            <a:chExt cx="7144675" cy="4737825"/>
          </a:xfrm>
        </p:grpSpPr>
        <p:sp>
          <p:nvSpPr>
            <p:cNvPr id="13192" name="Google Shape;13192;p18"/>
            <p:cNvSpPr/>
            <p:nvPr/>
          </p:nvSpPr>
          <p:spPr>
            <a:xfrm>
              <a:off x="3851750" y="1063075"/>
              <a:ext cx="20075" cy="17200"/>
            </a:xfrm>
            <a:custGeom>
              <a:avLst/>
              <a:gdLst/>
              <a:ahLst/>
              <a:cxnLst/>
              <a:rect l="l" t="t" r="r" b="b"/>
              <a:pathLst>
                <a:path w="803" h="688" extrusionOk="0">
                  <a:moveTo>
                    <a:pt x="460" y="0"/>
                  </a:moveTo>
                  <a:cubicBezTo>
                    <a:pt x="154" y="0"/>
                    <a:pt x="0" y="370"/>
                    <a:pt x="216" y="587"/>
                  </a:cubicBezTo>
                  <a:cubicBezTo>
                    <a:pt x="286" y="657"/>
                    <a:pt x="372" y="688"/>
                    <a:pt x="456" y="688"/>
                  </a:cubicBezTo>
                  <a:cubicBezTo>
                    <a:pt x="633" y="688"/>
                    <a:pt x="802" y="551"/>
                    <a:pt x="802" y="345"/>
                  </a:cubicBezTo>
                  <a:cubicBezTo>
                    <a:pt x="802" y="154"/>
                    <a:pt x="649" y="0"/>
                    <a:pt x="4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3" name="Google Shape;13193;p18"/>
            <p:cNvSpPr/>
            <p:nvPr/>
          </p:nvSpPr>
          <p:spPr>
            <a:xfrm>
              <a:off x="3594200" y="874250"/>
              <a:ext cx="30125" cy="25775"/>
            </a:xfrm>
            <a:custGeom>
              <a:avLst/>
              <a:gdLst/>
              <a:ahLst/>
              <a:cxnLst/>
              <a:rect l="l" t="t" r="r" b="b"/>
              <a:pathLst>
                <a:path w="1205" h="1031" extrusionOk="0">
                  <a:moveTo>
                    <a:pt x="689" y="0"/>
                  </a:moveTo>
                  <a:cubicBezTo>
                    <a:pt x="230" y="0"/>
                    <a:pt x="1" y="555"/>
                    <a:pt x="325" y="879"/>
                  </a:cubicBezTo>
                  <a:cubicBezTo>
                    <a:pt x="424" y="978"/>
                    <a:pt x="556" y="1030"/>
                    <a:pt x="690" y="1030"/>
                  </a:cubicBezTo>
                  <a:cubicBezTo>
                    <a:pt x="756" y="1030"/>
                    <a:pt x="823" y="1017"/>
                    <a:pt x="886" y="991"/>
                  </a:cubicBezTo>
                  <a:cubicBezTo>
                    <a:pt x="1079" y="911"/>
                    <a:pt x="1204" y="723"/>
                    <a:pt x="1204" y="515"/>
                  </a:cubicBezTo>
                  <a:cubicBezTo>
                    <a:pt x="1204" y="230"/>
                    <a:pt x="974" y="0"/>
                    <a:pt x="68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4" name="Google Shape;13194;p18"/>
            <p:cNvSpPr/>
            <p:nvPr/>
          </p:nvSpPr>
          <p:spPr>
            <a:xfrm>
              <a:off x="3248025" y="912850"/>
              <a:ext cx="10075" cy="8600"/>
            </a:xfrm>
            <a:custGeom>
              <a:avLst/>
              <a:gdLst/>
              <a:ahLst/>
              <a:cxnLst/>
              <a:rect l="l" t="t" r="r" b="b"/>
              <a:pathLst>
                <a:path w="403" h="344" extrusionOk="0">
                  <a:moveTo>
                    <a:pt x="229" y="1"/>
                  </a:moveTo>
                  <a:cubicBezTo>
                    <a:pt x="76" y="1"/>
                    <a:pt x="0" y="186"/>
                    <a:pt x="108" y="293"/>
                  </a:cubicBezTo>
                  <a:cubicBezTo>
                    <a:pt x="143" y="328"/>
                    <a:pt x="187" y="344"/>
                    <a:pt x="229" y="344"/>
                  </a:cubicBezTo>
                  <a:cubicBezTo>
                    <a:pt x="318" y="344"/>
                    <a:pt x="402" y="275"/>
                    <a:pt x="402" y="172"/>
                  </a:cubicBezTo>
                  <a:cubicBezTo>
                    <a:pt x="401" y="76"/>
                    <a:pt x="325" y="1"/>
                    <a:pt x="22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5" name="Google Shape;13195;p18"/>
            <p:cNvSpPr/>
            <p:nvPr/>
          </p:nvSpPr>
          <p:spPr>
            <a:xfrm>
              <a:off x="3231300" y="1193250"/>
              <a:ext cx="26800" cy="22950"/>
            </a:xfrm>
            <a:custGeom>
              <a:avLst/>
              <a:gdLst/>
              <a:ahLst/>
              <a:cxnLst/>
              <a:rect l="l" t="t" r="r" b="b"/>
              <a:pathLst>
                <a:path w="1072" h="918" extrusionOk="0">
                  <a:moveTo>
                    <a:pt x="613" y="0"/>
                  </a:moveTo>
                  <a:cubicBezTo>
                    <a:pt x="204" y="0"/>
                    <a:pt x="1" y="495"/>
                    <a:pt x="289" y="783"/>
                  </a:cubicBezTo>
                  <a:cubicBezTo>
                    <a:pt x="382" y="876"/>
                    <a:pt x="497" y="917"/>
                    <a:pt x="609" y="917"/>
                  </a:cubicBezTo>
                  <a:cubicBezTo>
                    <a:pt x="845" y="917"/>
                    <a:pt x="1071" y="734"/>
                    <a:pt x="1071" y="458"/>
                  </a:cubicBezTo>
                  <a:cubicBezTo>
                    <a:pt x="1071" y="207"/>
                    <a:pt x="865" y="0"/>
                    <a:pt x="6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6" name="Google Shape;13196;p18"/>
            <p:cNvSpPr/>
            <p:nvPr/>
          </p:nvSpPr>
          <p:spPr>
            <a:xfrm>
              <a:off x="3920725" y="795525"/>
              <a:ext cx="29775" cy="28650"/>
            </a:xfrm>
            <a:custGeom>
              <a:avLst/>
              <a:gdLst/>
              <a:ahLst/>
              <a:cxnLst/>
              <a:rect l="l" t="t" r="r" b="b"/>
              <a:pathLst>
                <a:path w="1191" h="1146" extrusionOk="0">
                  <a:moveTo>
                    <a:pt x="619" y="1"/>
                  </a:moveTo>
                  <a:cubicBezTo>
                    <a:pt x="387" y="1"/>
                    <a:pt x="178" y="140"/>
                    <a:pt x="90" y="354"/>
                  </a:cubicBezTo>
                  <a:cubicBezTo>
                    <a:pt x="0" y="569"/>
                    <a:pt x="50" y="815"/>
                    <a:pt x="214" y="978"/>
                  </a:cubicBezTo>
                  <a:cubicBezTo>
                    <a:pt x="324" y="1088"/>
                    <a:pt x="470" y="1146"/>
                    <a:pt x="619" y="1146"/>
                  </a:cubicBezTo>
                  <a:cubicBezTo>
                    <a:pt x="692" y="1146"/>
                    <a:pt x="766" y="1132"/>
                    <a:pt x="837" y="1103"/>
                  </a:cubicBezTo>
                  <a:cubicBezTo>
                    <a:pt x="1051" y="1013"/>
                    <a:pt x="1190" y="806"/>
                    <a:pt x="1190" y="574"/>
                  </a:cubicBezTo>
                  <a:cubicBezTo>
                    <a:pt x="1190" y="257"/>
                    <a:pt x="934" y="1"/>
                    <a:pt x="619"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7" name="Google Shape;13197;p18"/>
            <p:cNvSpPr/>
            <p:nvPr/>
          </p:nvSpPr>
          <p:spPr>
            <a:xfrm>
              <a:off x="4216075" y="1307725"/>
              <a:ext cx="13400" cy="11450"/>
            </a:xfrm>
            <a:custGeom>
              <a:avLst/>
              <a:gdLst/>
              <a:ahLst/>
              <a:cxnLst/>
              <a:rect l="l" t="t" r="r" b="b"/>
              <a:pathLst>
                <a:path w="536" h="458" extrusionOk="0">
                  <a:moveTo>
                    <a:pt x="310" y="1"/>
                  </a:moveTo>
                  <a:cubicBezTo>
                    <a:pt x="309" y="1"/>
                    <a:pt x="308" y="1"/>
                    <a:pt x="307" y="1"/>
                  </a:cubicBezTo>
                  <a:cubicBezTo>
                    <a:pt x="102" y="1"/>
                    <a:pt x="1" y="246"/>
                    <a:pt x="145" y="390"/>
                  </a:cubicBezTo>
                  <a:cubicBezTo>
                    <a:pt x="192" y="437"/>
                    <a:pt x="249" y="458"/>
                    <a:pt x="305" y="458"/>
                  </a:cubicBezTo>
                  <a:cubicBezTo>
                    <a:pt x="423" y="458"/>
                    <a:pt x="536" y="367"/>
                    <a:pt x="536" y="230"/>
                  </a:cubicBezTo>
                  <a:cubicBezTo>
                    <a:pt x="536" y="103"/>
                    <a:pt x="434" y="1"/>
                    <a:pt x="310"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8" name="Google Shape;13198;p18"/>
            <p:cNvSpPr/>
            <p:nvPr/>
          </p:nvSpPr>
          <p:spPr>
            <a:xfrm>
              <a:off x="3383950" y="1619575"/>
              <a:ext cx="60100" cy="60125"/>
            </a:xfrm>
            <a:custGeom>
              <a:avLst/>
              <a:gdLst/>
              <a:ahLst/>
              <a:cxnLst/>
              <a:rect l="l" t="t" r="r" b="b"/>
              <a:pathLst>
                <a:path w="2404" h="2405" extrusionOk="0">
                  <a:moveTo>
                    <a:pt x="1201" y="1"/>
                  </a:moveTo>
                  <a:cubicBezTo>
                    <a:pt x="539" y="1"/>
                    <a:pt x="1" y="539"/>
                    <a:pt x="1" y="1203"/>
                  </a:cubicBezTo>
                  <a:cubicBezTo>
                    <a:pt x="1" y="1867"/>
                    <a:pt x="539" y="2405"/>
                    <a:pt x="1201" y="2405"/>
                  </a:cubicBezTo>
                  <a:cubicBezTo>
                    <a:pt x="1865" y="2405"/>
                    <a:pt x="2403" y="1867"/>
                    <a:pt x="2403" y="1203"/>
                  </a:cubicBezTo>
                  <a:cubicBezTo>
                    <a:pt x="2403" y="539"/>
                    <a:pt x="1865" y="1"/>
                    <a:pt x="120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199" name="Google Shape;13199;p18"/>
            <p:cNvSpPr/>
            <p:nvPr/>
          </p:nvSpPr>
          <p:spPr>
            <a:xfrm>
              <a:off x="2897525" y="1138900"/>
              <a:ext cx="14350" cy="14325"/>
            </a:xfrm>
            <a:custGeom>
              <a:avLst/>
              <a:gdLst/>
              <a:ahLst/>
              <a:cxnLst/>
              <a:rect l="l" t="t" r="r" b="b"/>
              <a:pathLst>
                <a:path w="574" h="573" extrusionOk="0">
                  <a:moveTo>
                    <a:pt x="287" y="1"/>
                  </a:moveTo>
                  <a:cubicBezTo>
                    <a:pt x="129" y="1"/>
                    <a:pt x="0" y="128"/>
                    <a:pt x="0" y="286"/>
                  </a:cubicBezTo>
                  <a:cubicBezTo>
                    <a:pt x="0" y="445"/>
                    <a:pt x="129" y="572"/>
                    <a:pt x="287" y="572"/>
                  </a:cubicBezTo>
                  <a:cubicBezTo>
                    <a:pt x="444" y="572"/>
                    <a:pt x="573" y="445"/>
                    <a:pt x="573" y="286"/>
                  </a:cubicBezTo>
                  <a:cubicBezTo>
                    <a:pt x="573" y="128"/>
                    <a:pt x="444" y="1"/>
                    <a:pt x="28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0" name="Google Shape;13200;p18"/>
            <p:cNvSpPr/>
            <p:nvPr/>
          </p:nvSpPr>
          <p:spPr>
            <a:xfrm>
              <a:off x="4624950" y="740575"/>
              <a:ext cx="30500" cy="26100"/>
            </a:xfrm>
            <a:custGeom>
              <a:avLst/>
              <a:gdLst/>
              <a:ahLst/>
              <a:cxnLst/>
              <a:rect l="l" t="t" r="r" b="b"/>
              <a:pathLst>
                <a:path w="1220" h="1044" extrusionOk="0">
                  <a:moveTo>
                    <a:pt x="698" y="1"/>
                  </a:moveTo>
                  <a:cubicBezTo>
                    <a:pt x="232" y="1"/>
                    <a:pt x="0" y="563"/>
                    <a:pt x="328" y="890"/>
                  </a:cubicBezTo>
                  <a:cubicBezTo>
                    <a:pt x="428" y="991"/>
                    <a:pt x="562" y="1044"/>
                    <a:pt x="697" y="1044"/>
                  </a:cubicBezTo>
                  <a:cubicBezTo>
                    <a:pt x="764" y="1044"/>
                    <a:pt x="832" y="1031"/>
                    <a:pt x="896" y="1004"/>
                  </a:cubicBezTo>
                  <a:cubicBezTo>
                    <a:pt x="1092" y="924"/>
                    <a:pt x="1219" y="733"/>
                    <a:pt x="1219" y="522"/>
                  </a:cubicBezTo>
                  <a:cubicBezTo>
                    <a:pt x="1218" y="234"/>
                    <a:pt x="986" y="1"/>
                    <a:pt x="69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1" name="Google Shape;13201;p18"/>
            <p:cNvSpPr/>
            <p:nvPr/>
          </p:nvSpPr>
          <p:spPr>
            <a:xfrm>
              <a:off x="4546125" y="1480625"/>
              <a:ext cx="65025" cy="62550"/>
            </a:xfrm>
            <a:custGeom>
              <a:avLst/>
              <a:gdLst/>
              <a:ahLst/>
              <a:cxnLst/>
              <a:rect l="l" t="t" r="r" b="b"/>
              <a:pathLst>
                <a:path w="2601" h="2502" extrusionOk="0">
                  <a:moveTo>
                    <a:pt x="1350" y="0"/>
                  </a:moveTo>
                  <a:cubicBezTo>
                    <a:pt x="843" y="0"/>
                    <a:pt x="388" y="305"/>
                    <a:pt x="194" y="772"/>
                  </a:cubicBezTo>
                  <a:cubicBezTo>
                    <a:pt x="0" y="1240"/>
                    <a:pt x="108" y="1777"/>
                    <a:pt x="466" y="2134"/>
                  </a:cubicBezTo>
                  <a:cubicBezTo>
                    <a:pt x="705" y="2374"/>
                    <a:pt x="1025" y="2501"/>
                    <a:pt x="1351" y="2501"/>
                  </a:cubicBezTo>
                  <a:cubicBezTo>
                    <a:pt x="1512" y="2501"/>
                    <a:pt x="1674" y="2470"/>
                    <a:pt x="1829" y="2406"/>
                  </a:cubicBezTo>
                  <a:cubicBezTo>
                    <a:pt x="2295" y="2213"/>
                    <a:pt x="2600" y="1757"/>
                    <a:pt x="2600" y="1251"/>
                  </a:cubicBezTo>
                  <a:cubicBezTo>
                    <a:pt x="2600" y="559"/>
                    <a:pt x="2041" y="0"/>
                    <a:pt x="135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2" name="Google Shape;13202;p18"/>
            <p:cNvSpPr/>
            <p:nvPr/>
          </p:nvSpPr>
          <p:spPr>
            <a:xfrm>
              <a:off x="5628225" y="589450"/>
              <a:ext cx="12175" cy="10475"/>
            </a:xfrm>
            <a:custGeom>
              <a:avLst/>
              <a:gdLst/>
              <a:ahLst/>
              <a:cxnLst/>
              <a:rect l="l" t="t" r="r" b="b"/>
              <a:pathLst>
                <a:path w="487" h="419" extrusionOk="0">
                  <a:moveTo>
                    <a:pt x="279" y="0"/>
                  </a:moveTo>
                  <a:cubicBezTo>
                    <a:pt x="92" y="0"/>
                    <a:pt x="0" y="225"/>
                    <a:pt x="130" y="357"/>
                  </a:cubicBezTo>
                  <a:cubicBezTo>
                    <a:pt x="173" y="399"/>
                    <a:pt x="225" y="418"/>
                    <a:pt x="276" y="418"/>
                  </a:cubicBezTo>
                  <a:cubicBezTo>
                    <a:pt x="384" y="418"/>
                    <a:pt x="487" y="335"/>
                    <a:pt x="487" y="210"/>
                  </a:cubicBezTo>
                  <a:cubicBezTo>
                    <a:pt x="487" y="94"/>
                    <a:pt x="393" y="0"/>
                    <a:pt x="27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3" name="Google Shape;13203;p18"/>
            <p:cNvSpPr/>
            <p:nvPr/>
          </p:nvSpPr>
          <p:spPr>
            <a:xfrm>
              <a:off x="5554275" y="1299250"/>
              <a:ext cx="14125" cy="14125"/>
            </a:xfrm>
            <a:custGeom>
              <a:avLst/>
              <a:gdLst/>
              <a:ahLst/>
              <a:cxnLst/>
              <a:rect l="l" t="t" r="r" b="b"/>
              <a:pathLst>
                <a:path w="565" h="565" extrusionOk="0">
                  <a:moveTo>
                    <a:pt x="283" y="0"/>
                  </a:moveTo>
                  <a:cubicBezTo>
                    <a:pt x="128" y="0"/>
                    <a:pt x="1" y="126"/>
                    <a:pt x="1" y="282"/>
                  </a:cubicBezTo>
                  <a:cubicBezTo>
                    <a:pt x="1" y="438"/>
                    <a:pt x="128" y="564"/>
                    <a:pt x="283" y="564"/>
                  </a:cubicBezTo>
                  <a:cubicBezTo>
                    <a:pt x="439" y="564"/>
                    <a:pt x="564" y="438"/>
                    <a:pt x="564" y="282"/>
                  </a:cubicBezTo>
                  <a:cubicBezTo>
                    <a:pt x="564" y="126"/>
                    <a:pt x="439" y="0"/>
                    <a:pt x="2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4" name="Google Shape;13204;p18"/>
            <p:cNvSpPr/>
            <p:nvPr/>
          </p:nvSpPr>
          <p:spPr>
            <a:xfrm>
              <a:off x="6409675" y="642275"/>
              <a:ext cx="16500" cy="14150"/>
            </a:xfrm>
            <a:custGeom>
              <a:avLst/>
              <a:gdLst/>
              <a:ahLst/>
              <a:cxnLst/>
              <a:rect l="l" t="t" r="r" b="b"/>
              <a:pathLst>
                <a:path w="660" h="566" extrusionOk="0">
                  <a:moveTo>
                    <a:pt x="378" y="1"/>
                  </a:moveTo>
                  <a:cubicBezTo>
                    <a:pt x="126" y="1"/>
                    <a:pt x="0" y="304"/>
                    <a:pt x="178" y="481"/>
                  </a:cubicBezTo>
                  <a:cubicBezTo>
                    <a:pt x="235" y="539"/>
                    <a:pt x="306" y="565"/>
                    <a:pt x="376" y="565"/>
                  </a:cubicBezTo>
                  <a:cubicBezTo>
                    <a:pt x="521" y="565"/>
                    <a:pt x="660" y="452"/>
                    <a:pt x="660" y="282"/>
                  </a:cubicBezTo>
                  <a:cubicBezTo>
                    <a:pt x="660" y="126"/>
                    <a:pt x="534" y="1"/>
                    <a:pt x="378"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5" name="Google Shape;13205;p18"/>
            <p:cNvSpPr/>
            <p:nvPr/>
          </p:nvSpPr>
          <p:spPr>
            <a:xfrm>
              <a:off x="6597550" y="1072025"/>
              <a:ext cx="20625" cy="17675"/>
            </a:xfrm>
            <a:custGeom>
              <a:avLst/>
              <a:gdLst/>
              <a:ahLst/>
              <a:cxnLst/>
              <a:rect l="l" t="t" r="r" b="b"/>
              <a:pathLst>
                <a:path w="825" h="707" extrusionOk="0">
                  <a:moveTo>
                    <a:pt x="471" y="0"/>
                  </a:moveTo>
                  <a:cubicBezTo>
                    <a:pt x="157" y="0"/>
                    <a:pt x="1" y="381"/>
                    <a:pt x="222" y="602"/>
                  </a:cubicBezTo>
                  <a:cubicBezTo>
                    <a:pt x="294" y="674"/>
                    <a:pt x="383" y="706"/>
                    <a:pt x="470" y="706"/>
                  </a:cubicBezTo>
                  <a:cubicBezTo>
                    <a:pt x="651" y="706"/>
                    <a:pt x="824" y="566"/>
                    <a:pt x="824" y="353"/>
                  </a:cubicBezTo>
                  <a:cubicBezTo>
                    <a:pt x="824" y="158"/>
                    <a:pt x="666" y="0"/>
                    <a:pt x="47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6" name="Google Shape;13206;p18"/>
            <p:cNvSpPr/>
            <p:nvPr/>
          </p:nvSpPr>
          <p:spPr>
            <a:xfrm>
              <a:off x="6046250" y="1510600"/>
              <a:ext cx="20600" cy="17675"/>
            </a:xfrm>
            <a:custGeom>
              <a:avLst/>
              <a:gdLst/>
              <a:ahLst/>
              <a:cxnLst/>
              <a:rect l="l" t="t" r="r" b="b"/>
              <a:pathLst>
                <a:path w="824" h="707" extrusionOk="0">
                  <a:moveTo>
                    <a:pt x="472" y="0"/>
                  </a:moveTo>
                  <a:cubicBezTo>
                    <a:pt x="158" y="0"/>
                    <a:pt x="0" y="381"/>
                    <a:pt x="223" y="602"/>
                  </a:cubicBezTo>
                  <a:cubicBezTo>
                    <a:pt x="295" y="674"/>
                    <a:pt x="383" y="706"/>
                    <a:pt x="469" y="706"/>
                  </a:cubicBezTo>
                  <a:cubicBezTo>
                    <a:pt x="650" y="706"/>
                    <a:pt x="823" y="565"/>
                    <a:pt x="823" y="353"/>
                  </a:cubicBezTo>
                  <a:cubicBezTo>
                    <a:pt x="823" y="158"/>
                    <a:pt x="666" y="0"/>
                    <a:pt x="47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7" name="Google Shape;13207;p18"/>
            <p:cNvSpPr/>
            <p:nvPr/>
          </p:nvSpPr>
          <p:spPr>
            <a:xfrm>
              <a:off x="6988000" y="1234050"/>
              <a:ext cx="7075" cy="7075"/>
            </a:xfrm>
            <a:custGeom>
              <a:avLst/>
              <a:gdLst/>
              <a:ahLst/>
              <a:cxnLst/>
              <a:rect l="l" t="t" r="r" b="b"/>
              <a:pathLst>
                <a:path w="283" h="283" extrusionOk="0">
                  <a:moveTo>
                    <a:pt x="142" y="1"/>
                  </a:moveTo>
                  <a:cubicBezTo>
                    <a:pt x="64" y="1"/>
                    <a:pt x="1" y="65"/>
                    <a:pt x="1" y="142"/>
                  </a:cubicBezTo>
                  <a:cubicBezTo>
                    <a:pt x="1" y="221"/>
                    <a:pt x="64" y="283"/>
                    <a:pt x="142" y="283"/>
                  </a:cubicBezTo>
                  <a:cubicBezTo>
                    <a:pt x="219" y="283"/>
                    <a:pt x="283" y="221"/>
                    <a:pt x="283" y="142"/>
                  </a:cubicBezTo>
                  <a:cubicBezTo>
                    <a:pt x="283" y="65"/>
                    <a:pt x="219" y="1"/>
                    <a:pt x="14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8" name="Google Shape;13208;p18"/>
            <p:cNvSpPr/>
            <p:nvPr/>
          </p:nvSpPr>
          <p:spPr>
            <a:xfrm>
              <a:off x="6556475" y="1862875"/>
              <a:ext cx="7075" cy="7075"/>
            </a:xfrm>
            <a:custGeom>
              <a:avLst/>
              <a:gdLst/>
              <a:ahLst/>
              <a:cxnLst/>
              <a:rect l="l" t="t" r="r" b="b"/>
              <a:pathLst>
                <a:path w="283" h="283" extrusionOk="0">
                  <a:moveTo>
                    <a:pt x="142" y="0"/>
                  </a:moveTo>
                  <a:cubicBezTo>
                    <a:pt x="64" y="0"/>
                    <a:pt x="1" y="64"/>
                    <a:pt x="1" y="141"/>
                  </a:cubicBezTo>
                  <a:cubicBezTo>
                    <a:pt x="1" y="219"/>
                    <a:pt x="64" y="282"/>
                    <a:pt x="142" y="282"/>
                  </a:cubicBezTo>
                  <a:cubicBezTo>
                    <a:pt x="219" y="282"/>
                    <a:pt x="283" y="219"/>
                    <a:pt x="283" y="141"/>
                  </a:cubicBezTo>
                  <a:cubicBezTo>
                    <a:pt x="283" y="64"/>
                    <a:pt x="219" y="0"/>
                    <a:pt x="1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09" name="Google Shape;13209;p18"/>
            <p:cNvSpPr/>
            <p:nvPr/>
          </p:nvSpPr>
          <p:spPr>
            <a:xfrm>
              <a:off x="7120350" y="1568725"/>
              <a:ext cx="40300" cy="38775"/>
            </a:xfrm>
            <a:custGeom>
              <a:avLst/>
              <a:gdLst/>
              <a:ahLst/>
              <a:cxnLst/>
              <a:rect l="l" t="t" r="r" b="b"/>
              <a:pathLst>
                <a:path w="1612" h="1551" extrusionOk="0">
                  <a:moveTo>
                    <a:pt x="837" y="0"/>
                  </a:moveTo>
                  <a:cubicBezTo>
                    <a:pt x="523" y="0"/>
                    <a:pt x="240" y="190"/>
                    <a:pt x="120" y="479"/>
                  </a:cubicBezTo>
                  <a:cubicBezTo>
                    <a:pt x="0" y="769"/>
                    <a:pt x="67" y="1102"/>
                    <a:pt x="288" y="1324"/>
                  </a:cubicBezTo>
                  <a:cubicBezTo>
                    <a:pt x="437" y="1472"/>
                    <a:pt x="635" y="1551"/>
                    <a:pt x="837" y="1551"/>
                  </a:cubicBezTo>
                  <a:cubicBezTo>
                    <a:pt x="936" y="1551"/>
                    <a:pt x="1037" y="1532"/>
                    <a:pt x="1132" y="1492"/>
                  </a:cubicBezTo>
                  <a:cubicBezTo>
                    <a:pt x="1422" y="1372"/>
                    <a:pt x="1611" y="1089"/>
                    <a:pt x="1611" y="775"/>
                  </a:cubicBezTo>
                  <a:cubicBezTo>
                    <a:pt x="1611" y="348"/>
                    <a:pt x="1264" y="0"/>
                    <a:pt x="8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0" name="Google Shape;13210;p18"/>
            <p:cNvSpPr/>
            <p:nvPr/>
          </p:nvSpPr>
          <p:spPr>
            <a:xfrm>
              <a:off x="7364925" y="2151725"/>
              <a:ext cx="25" cy="25"/>
            </a:xfrm>
            <a:custGeom>
              <a:avLst/>
              <a:gdLst/>
              <a:ahLst/>
              <a:cxnLst/>
              <a:rect l="l" t="t" r="r" b="b"/>
              <a:pathLst>
                <a:path w="1" h="1" extrusionOk="0">
                  <a:moveTo>
                    <a:pt x="0" y="0"/>
                  </a:move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1" name="Google Shape;13211;p18"/>
            <p:cNvSpPr/>
            <p:nvPr/>
          </p:nvSpPr>
          <p:spPr>
            <a:xfrm>
              <a:off x="6368025" y="2239775"/>
              <a:ext cx="21175" cy="21175"/>
            </a:xfrm>
            <a:custGeom>
              <a:avLst/>
              <a:gdLst/>
              <a:ahLst/>
              <a:cxnLst/>
              <a:rect l="l" t="t" r="r" b="b"/>
              <a:pathLst>
                <a:path w="847" h="847" extrusionOk="0">
                  <a:moveTo>
                    <a:pt x="423" y="1"/>
                  </a:moveTo>
                  <a:cubicBezTo>
                    <a:pt x="190" y="1"/>
                    <a:pt x="0" y="190"/>
                    <a:pt x="0" y="424"/>
                  </a:cubicBezTo>
                  <a:cubicBezTo>
                    <a:pt x="0" y="657"/>
                    <a:pt x="190" y="847"/>
                    <a:pt x="423" y="847"/>
                  </a:cubicBezTo>
                  <a:cubicBezTo>
                    <a:pt x="657" y="847"/>
                    <a:pt x="846" y="657"/>
                    <a:pt x="846" y="424"/>
                  </a:cubicBezTo>
                  <a:cubicBezTo>
                    <a:pt x="846" y="190"/>
                    <a:pt x="657" y="1"/>
                    <a:pt x="4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2" name="Google Shape;13212;p18"/>
            <p:cNvSpPr/>
            <p:nvPr/>
          </p:nvSpPr>
          <p:spPr>
            <a:xfrm>
              <a:off x="5896225" y="1963250"/>
              <a:ext cx="40300" cy="38800"/>
            </a:xfrm>
            <a:custGeom>
              <a:avLst/>
              <a:gdLst/>
              <a:ahLst/>
              <a:cxnLst/>
              <a:rect l="l" t="t" r="r" b="b"/>
              <a:pathLst>
                <a:path w="1612" h="1552" extrusionOk="0">
                  <a:moveTo>
                    <a:pt x="837" y="1"/>
                  </a:moveTo>
                  <a:cubicBezTo>
                    <a:pt x="523" y="1"/>
                    <a:pt x="241" y="190"/>
                    <a:pt x="120" y="480"/>
                  </a:cubicBezTo>
                  <a:cubicBezTo>
                    <a:pt x="0" y="769"/>
                    <a:pt x="67" y="1103"/>
                    <a:pt x="288" y="1324"/>
                  </a:cubicBezTo>
                  <a:cubicBezTo>
                    <a:pt x="436" y="1472"/>
                    <a:pt x="635" y="1551"/>
                    <a:pt x="837" y="1551"/>
                  </a:cubicBezTo>
                  <a:cubicBezTo>
                    <a:pt x="936" y="1551"/>
                    <a:pt x="1037" y="1532"/>
                    <a:pt x="1132" y="1492"/>
                  </a:cubicBezTo>
                  <a:cubicBezTo>
                    <a:pt x="1422" y="1373"/>
                    <a:pt x="1611" y="1089"/>
                    <a:pt x="1611" y="775"/>
                  </a:cubicBezTo>
                  <a:cubicBezTo>
                    <a:pt x="1611" y="348"/>
                    <a:pt x="1264" y="1"/>
                    <a:pt x="8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3" name="Google Shape;13213;p18"/>
            <p:cNvSpPr/>
            <p:nvPr/>
          </p:nvSpPr>
          <p:spPr>
            <a:xfrm>
              <a:off x="6526550" y="1508850"/>
              <a:ext cx="21175" cy="21175"/>
            </a:xfrm>
            <a:custGeom>
              <a:avLst/>
              <a:gdLst/>
              <a:ahLst/>
              <a:cxnLst/>
              <a:rect l="l" t="t" r="r" b="b"/>
              <a:pathLst>
                <a:path w="847" h="847" extrusionOk="0">
                  <a:moveTo>
                    <a:pt x="423" y="0"/>
                  </a:moveTo>
                  <a:cubicBezTo>
                    <a:pt x="190" y="0"/>
                    <a:pt x="0" y="190"/>
                    <a:pt x="0" y="423"/>
                  </a:cubicBezTo>
                  <a:cubicBezTo>
                    <a:pt x="0" y="657"/>
                    <a:pt x="190" y="846"/>
                    <a:pt x="423" y="846"/>
                  </a:cubicBezTo>
                  <a:cubicBezTo>
                    <a:pt x="657" y="846"/>
                    <a:pt x="846" y="657"/>
                    <a:pt x="846" y="423"/>
                  </a:cubicBezTo>
                  <a:cubicBezTo>
                    <a:pt x="846" y="190"/>
                    <a:pt x="657" y="0"/>
                    <a:pt x="4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4" name="Google Shape;13214;p18"/>
            <p:cNvSpPr/>
            <p:nvPr/>
          </p:nvSpPr>
          <p:spPr>
            <a:xfrm>
              <a:off x="7273900" y="1989450"/>
              <a:ext cx="26200" cy="22450"/>
            </a:xfrm>
            <a:custGeom>
              <a:avLst/>
              <a:gdLst/>
              <a:ahLst/>
              <a:cxnLst/>
              <a:rect l="l" t="t" r="r" b="b"/>
              <a:pathLst>
                <a:path w="1048" h="898" extrusionOk="0">
                  <a:moveTo>
                    <a:pt x="599" y="0"/>
                  </a:moveTo>
                  <a:cubicBezTo>
                    <a:pt x="200" y="0"/>
                    <a:pt x="0" y="482"/>
                    <a:pt x="282" y="766"/>
                  </a:cubicBezTo>
                  <a:cubicBezTo>
                    <a:pt x="373" y="857"/>
                    <a:pt x="486" y="898"/>
                    <a:pt x="596" y="898"/>
                  </a:cubicBezTo>
                  <a:cubicBezTo>
                    <a:pt x="826"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5" name="Google Shape;13215;p18"/>
            <p:cNvSpPr/>
            <p:nvPr/>
          </p:nvSpPr>
          <p:spPr>
            <a:xfrm>
              <a:off x="7275300" y="1783475"/>
              <a:ext cx="16400" cy="14050"/>
            </a:xfrm>
            <a:custGeom>
              <a:avLst/>
              <a:gdLst/>
              <a:ahLst/>
              <a:cxnLst/>
              <a:rect l="l" t="t" r="r" b="b"/>
              <a:pathLst>
                <a:path w="656" h="562" extrusionOk="0">
                  <a:moveTo>
                    <a:pt x="375" y="1"/>
                  </a:moveTo>
                  <a:cubicBezTo>
                    <a:pt x="125" y="1"/>
                    <a:pt x="0" y="302"/>
                    <a:pt x="176" y="478"/>
                  </a:cubicBezTo>
                  <a:cubicBezTo>
                    <a:pt x="234" y="536"/>
                    <a:pt x="304" y="561"/>
                    <a:pt x="373" y="561"/>
                  </a:cubicBezTo>
                  <a:cubicBezTo>
                    <a:pt x="517" y="561"/>
                    <a:pt x="655" y="449"/>
                    <a:pt x="655" y="281"/>
                  </a:cubicBezTo>
                  <a:cubicBezTo>
                    <a:pt x="655" y="125"/>
                    <a:pt x="529" y="1"/>
                    <a:pt x="37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6" name="Google Shape;13216;p18"/>
            <p:cNvSpPr/>
            <p:nvPr/>
          </p:nvSpPr>
          <p:spPr>
            <a:xfrm>
              <a:off x="6862900" y="2482675"/>
              <a:ext cx="58900" cy="58875"/>
            </a:xfrm>
            <a:custGeom>
              <a:avLst/>
              <a:gdLst/>
              <a:ahLst/>
              <a:cxnLst/>
              <a:rect l="l" t="t" r="r" b="b"/>
              <a:pathLst>
                <a:path w="2356" h="2355" extrusionOk="0">
                  <a:moveTo>
                    <a:pt x="1177" y="0"/>
                  </a:moveTo>
                  <a:cubicBezTo>
                    <a:pt x="527" y="0"/>
                    <a:pt x="1" y="528"/>
                    <a:pt x="1" y="1178"/>
                  </a:cubicBezTo>
                  <a:cubicBezTo>
                    <a:pt x="1" y="1827"/>
                    <a:pt x="527" y="2354"/>
                    <a:pt x="1177" y="2354"/>
                  </a:cubicBezTo>
                  <a:cubicBezTo>
                    <a:pt x="1828" y="2354"/>
                    <a:pt x="2355" y="1827"/>
                    <a:pt x="2355" y="1178"/>
                  </a:cubicBezTo>
                  <a:cubicBezTo>
                    <a:pt x="2355" y="528"/>
                    <a:pt x="1828" y="0"/>
                    <a:pt x="117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7" name="Google Shape;13217;p18"/>
            <p:cNvSpPr/>
            <p:nvPr/>
          </p:nvSpPr>
          <p:spPr>
            <a:xfrm>
              <a:off x="7277650" y="2512100"/>
              <a:ext cx="14050" cy="14025"/>
            </a:xfrm>
            <a:custGeom>
              <a:avLst/>
              <a:gdLst/>
              <a:ahLst/>
              <a:cxnLst/>
              <a:rect l="l" t="t" r="r" b="b"/>
              <a:pathLst>
                <a:path w="562" h="561" extrusionOk="0">
                  <a:moveTo>
                    <a:pt x="281" y="1"/>
                  </a:moveTo>
                  <a:cubicBezTo>
                    <a:pt x="126" y="1"/>
                    <a:pt x="0" y="125"/>
                    <a:pt x="0" y="280"/>
                  </a:cubicBezTo>
                  <a:cubicBezTo>
                    <a:pt x="0" y="434"/>
                    <a:pt x="126" y="560"/>
                    <a:pt x="281" y="560"/>
                  </a:cubicBezTo>
                  <a:cubicBezTo>
                    <a:pt x="435" y="560"/>
                    <a:pt x="561" y="434"/>
                    <a:pt x="561" y="280"/>
                  </a:cubicBezTo>
                  <a:cubicBezTo>
                    <a:pt x="561" y="125"/>
                    <a:pt x="435" y="1"/>
                    <a:pt x="28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8" name="Google Shape;13218;p18"/>
            <p:cNvSpPr/>
            <p:nvPr/>
          </p:nvSpPr>
          <p:spPr>
            <a:xfrm>
              <a:off x="6471975" y="2817550"/>
              <a:ext cx="25225" cy="25225"/>
            </a:xfrm>
            <a:custGeom>
              <a:avLst/>
              <a:gdLst/>
              <a:ahLst/>
              <a:cxnLst/>
              <a:rect l="l" t="t" r="r" b="b"/>
              <a:pathLst>
                <a:path w="1009" h="1009" extrusionOk="0">
                  <a:moveTo>
                    <a:pt x="505" y="1"/>
                  </a:moveTo>
                  <a:cubicBezTo>
                    <a:pt x="226" y="1"/>
                    <a:pt x="0" y="226"/>
                    <a:pt x="0" y="505"/>
                  </a:cubicBezTo>
                  <a:cubicBezTo>
                    <a:pt x="0" y="784"/>
                    <a:pt x="226" y="1009"/>
                    <a:pt x="505" y="1009"/>
                  </a:cubicBezTo>
                  <a:cubicBezTo>
                    <a:pt x="783" y="1009"/>
                    <a:pt x="1008" y="784"/>
                    <a:pt x="1008" y="505"/>
                  </a:cubicBezTo>
                  <a:cubicBezTo>
                    <a:pt x="1008" y="226"/>
                    <a:pt x="783"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19" name="Google Shape;13219;p18"/>
            <p:cNvSpPr/>
            <p:nvPr/>
          </p:nvSpPr>
          <p:spPr>
            <a:xfrm>
              <a:off x="6894625" y="2985700"/>
              <a:ext cx="22950" cy="19650"/>
            </a:xfrm>
            <a:custGeom>
              <a:avLst/>
              <a:gdLst/>
              <a:ahLst/>
              <a:cxnLst/>
              <a:rect l="l" t="t" r="r" b="b"/>
              <a:pathLst>
                <a:path w="918" h="786" extrusionOk="0">
                  <a:moveTo>
                    <a:pt x="525" y="0"/>
                  </a:moveTo>
                  <a:cubicBezTo>
                    <a:pt x="175" y="0"/>
                    <a:pt x="1" y="423"/>
                    <a:pt x="248" y="670"/>
                  </a:cubicBezTo>
                  <a:cubicBezTo>
                    <a:pt x="328" y="750"/>
                    <a:pt x="426" y="786"/>
                    <a:pt x="522" y="786"/>
                  </a:cubicBezTo>
                  <a:cubicBezTo>
                    <a:pt x="724" y="786"/>
                    <a:pt x="918" y="629"/>
                    <a:pt x="918" y="393"/>
                  </a:cubicBezTo>
                  <a:cubicBezTo>
                    <a:pt x="918" y="176"/>
                    <a:pt x="742" y="0"/>
                    <a:pt x="5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0" name="Google Shape;13220;p18"/>
            <p:cNvSpPr/>
            <p:nvPr/>
          </p:nvSpPr>
          <p:spPr>
            <a:xfrm>
              <a:off x="7171625" y="2811950"/>
              <a:ext cx="16375" cy="14050"/>
            </a:xfrm>
            <a:custGeom>
              <a:avLst/>
              <a:gdLst/>
              <a:ahLst/>
              <a:cxnLst/>
              <a:rect l="l" t="t" r="r" b="b"/>
              <a:pathLst>
                <a:path w="655" h="562" extrusionOk="0">
                  <a:moveTo>
                    <a:pt x="374" y="0"/>
                  </a:moveTo>
                  <a:cubicBezTo>
                    <a:pt x="124" y="0"/>
                    <a:pt x="0" y="302"/>
                    <a:pt x="176" y="479"/>
                  </a:cubicBezTo>
                  <a:cubicBezTo>
                    <a:pt x="233" y="536"/>
                    <a:pt x="304" y="562"/>
                    <a:pt x="372" y="562"/>
                  </a:cubicBezTo>
                  <a:cubicBezTo>
                    <a:pt x="517" y="562"/>
                    <a:pt x="655" y="450"/>
                    <a:pt x="655" y="281"/>
                  </a:cubicBezTo>
                  <a:cubicBezTo>
                    <a:pt x="655" y="126"/>
                    <a:pt x="529" y="0"/>
                    <a:pt x="37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1" name="Google Shape;13221;p18"/>
            <p:cNvSpPr/>
            <p:nvPr/>
          </p:nvSpPr>
          <p:spPr>
            <a:xfrm>
              <a:off x="7258050" y="3110425"/>
              <a:ext cx="11200" cy="11200"/>
            </a:xfrm>
            <a:custGeom>
              <a:avLst/>
              <a:gdLst/>
              <a:ahLst/>
              <a:cxnLst/>
              <a:rect l="l" t="t" r="r" b="b"/>
              <a:pathLst>
                <a:path w="448" h="448" extrusionOk="0">
                  <a:moveTo>
                    <a:pt x="224" y="0"/>
                  </a:moveTo>
                  <a:cubicBezTo>
                    <a:pt x="101" y="0"/>
                    <a:pt x="1" y="100"/>
                    <a:pt x="1" y="223"/>
                  </a:cubicBezTo>
                  <a:cubicBezTo>
                    <a:pt x="1" y="347"/>
                    <a:pt x="101" y="447"/>
                    <a:pt x="224" y="447"/>
                  </a:cubicBezTo>
                  <a:cubicBezTo>
                    <a:pt x="348" y="447"/>
                    <a:pt x="448" y="347"/>
                    <a:pt x="448" y="223"/>
                  </a:cubicBezTo>
                  <a:cubicBezTo>
                    <a:pt x="448" y="100"/>
                    <a:pt x="348" y="0"/>
                    <a:pt x="2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2" name="Google Shape;13222;p18"/>
            <p:cNvSpPr/>
            <p:nvPr/>
          </p:nvSpPr>
          <p:spPr>
            <a:xfrm>
              <a:off x="6920775" y="3365425"/>
              <a:ext cx="26225" cy="22450"/>
            </a:xfrm>
            <a:custGeom>
              <a:avLst/>
              <a:gdLst/>
              <a:ahLst/>
              <a:cxnLst/>
              <a:rect l="l" t="t" r="r" b="b"/>
              <a:pathLst>
                <a:path w="1049" h="898" extrusionOk="0">
                  <a:moveTo>
                    <a:pt x="599" y="0"/>
                  </a:moveTo>
                  <a:cubicBezTo>
                    <a:pt x="201" y="0"/>
                    <a:pt x="1" y="484"/>
                    <a:pt x="283" y="766"/>
                  </a:cubicBezTo>
                  <a:cubicBezTo>
                    <a:pt x="374" y="857"/>
                    <a:pt x="486" y="898"/>
                    <a:pt x="596" y="898"/>
                  </a:cubicBezTo>
                  <a:cubicBezTo>
                    <a:pt x="827" y="898"/>
                    <a:pt x="1048" y="719"/>
                    <a:pt x="1048" y="449"/>
                  </a:cubicBezTo>
                  <a:cubicBezTo>
                    <a:pt x="1048" y="200"/>
                    <a:pt x="848" y="0"/>
                    <a:pt x="5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3" name="Google Shape;13223;p18"/>
            <p:cNvSpPr/>
            <p:nvPr/>
          </p:nvSpPr>
          <p:spPr>
            <a:xfrm>
              <a:off x="6142550" y="3183250"/>
              <a:ext cx="40800" cy="39250"/>
            </a:xfrm>
            <a:custGeom>
              <a:avLst/>
              <a:gdLst/>
              <a:ahLst/>
              <a:cxnLst/>
              <a:rect l="l" t="t" r="r" b="b"/>
              <a:pathLst>
                <a:path w="1632" h="1570" extrusionOk="0">
                  <a:moveTo>
                    <a:pt x="846" y="0"/>
                  </a:moveTo>
                  <a:cubicBezTo>
                    <a:pt x="529" y="0"/>
                    <a:pt x="243" y="191"/>
                    <a:pt x="121" y="486"/>
                  </a:cubicBezTo>
                  <a:cubicBezTo>
                    <a:pt x="0" y="778"/>
                    <a:pt x="67" y="1116"/>
                    <a:pt x="291" y="1340"/>
                  </a:cubicBezTo>
                  <a:cubicBezTo>
                    <a:pt x="441" y="1490"/>
                    <a:pt x="642" y="1570"/>
                    <a:pt x="846" y="1570"/>
                  </a:cubicBezTo>
                  <a:cubicBezTo>
                    <a:pt x="947" y="1570"/>
                    <a:pt x="1049" y="1550"/>
                    <a:pt x="1146" y="1510"/>
                  </a:cubicBezTo>
                  <a:cubicBezTo>
                    <a:pt x="1440" y="1389"/>
                    <a:pt x="1631" y="1102"/>
                    <a:pt x="1631" y="786"/>
                  </a:cubicBezTo>
                  <a:cubicBezTo>
                    <a:pt x="1631" y="352"/>
                    <a:pt x="1280" y="0"/>
                    <a:pt x="846"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4" name="Google Shape;13224;p18"/>
            <p:cNvSpPr/>
            <p:nvPr/>
          </p:nvSpPr>
          <p:spPr>
            <a:xfrm>
              <a:off x="6410775" y="3750750"/>
              <a:ext cx="16400" cy="14050"/>
            </a:xfrm>
            <a:custGeom>
              <a:avLst/>
              <a:gdLst/>
              <a:ahLst/>
              <a:cxnLst/>
              <a:rect l="l" t="t" r="r" b="b"/>
              <a:pathLst>
                <a:path w="656" h="562" extrusionOk="0">
                  <a:moveTo>
                    <a:pt x="375" y="0"/>
                  </a:moveTo>
                  <a:cubicBezTo>
                    <a:pt x="125" y="0"/>
                    <a:pt x="0" y="302"/>
                    <a:pt x="176" y="479"/>
                  </a:cubicBezTo>
                  <a:cubicBezTo>
                    <a:pt x="233" y="536"/>
                    <a:pt x="303" y="562"/>
                    <a:pt x="372" y="562"/>
                  </a:cubicBezTo>
                  <a:cubicBezTo>
                    <a:pt x="516" y="562"/>
                    <a:pt x="655" y="450"/>
                    <a:pt x="655" y="281"/>
                  </a:cubicBezTo>
                  <a:cubicBezTo>
                    <a:pt x="655" y="126"/>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5" name="Google Shape;13225;p18"/>
            <p:cNvSpPr/>
            <p:nvPr/>
          </p:nvSpPr>
          <p:spPr>
            <a:xfrm>
              <a:off x="6815250" y="3666650"/>
              <a:ext cx="16850" cy="16850"/>
            </a:xfrm>
            <a:custGeom>
              <a:avLst/>
              <a:gdLst/>
              <a:ahLst/>
              <a:cxnLst/>
              <a:rect l="l" t="t" r="r" b="b"/>
              <a:pathLst>
                <a:path w="674" h="674" extrusionOk="0">
                  <a:moveTo>
                    <a:pt x="337" y="1"/>
                  </a:moveTo>
                  <a:cubicBezTo>
                    <a:pt x="152" y="1"/>
                    <a:pt x="0" y="152"/>
                    <a:pt x="0" y="337"/>
                  </a:cubicBezTo>
                  <a:cubicBezTo>
                    <a:pt x="0" y="524"/>
                    <a:pt x="152" y="674"/>
                    <a:pt x="337" y="674"/>
                  </a:cubicBezTo>
                  <a:cubicBezTo>
                    <a:pt x="523" y="674"/>
                    <a:pt x="673" y="524"/>
                    <a:pt x="673" y="337"/>
                  </a:cubicBezTo>
                  <a:cubicBezTo>
                    <a:pt x="673" y="152"/>
                    <a:pt x="523" y="1"/>
                    <a:pt x="33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6" name="Google Shape;13226;p18"/>
            <p:cNvSpPr/>
            <p:nvPr/>
          </p:nvSpPr>
          <p:spPr>
            <a:xfrm>
              <a:off x="6874950" y="4144475"/>
              <a:ext cx="23000" cy="19675"/>
            </a:xfrm>
            <a:custGeom>
              <a:avLst/>
              <a:gdLst/>
              <a:ahLst/>
              <a:cxnLst/>
              <a:rect l="l" t="t" r="r" b="b"/>
              <a:pathLst>
                <a:path w="920" h="787" extrusionOk="0">
                  <a:moveTo>
                    <a:pt x="527" y="1"/>
                  </a:moveTo>
                  <a:cubicBezTo>
                    <a:pt x="177" y="1"/>
                    <a:pt x="1" y="424"/>
                    <a:pt x="250" y="671"/>
                  </a:cubicBezTo>
                  <a:cubicBezTo>
                    <a:pt x="329" y="751"/>
                    <a:pt x="427" y="786"/>
                    <a:pt x="524" y="786"/>
                  </a:cubicBezTo>
                  <a:cubicBezTo>
                    <a:pt x="725" y="786"/>
                    <a:pt x="919" y="630"/>
                    <a:pt x="920" y="393"/>
                  </a:cubicBezTo>
                  <a:cubicBezTo>
                    <a:pt x="920" y="177"/>
                    <a:pt x="744"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7" name="Google Shape;13227;p18"/>
            <p:cNvSpPr/>
            <p:nvPr/>
          </p:nvSpPr>
          <p:spPr>
            <a:xfrm>
              <a:off x="5994600" y="3973575"/>
              <a:ext cx="16400" cy="14025"/>
            </a:xfrm>
            <a:custGeom>
              <a:avLst/>
              <a:gdLst/>
              <a:ahLst/>
              <a:cxnLst/>
              <a:rect l="l" t="t" r="r" b="b"/>
              <a:pathLst>
                <a:path w="656" h="561" extrusionOk="0">
                  <a:moveTo>
                    <a:pt x="375" y="0"/>
                  </a:moveTo>
                  <a:cubicBezTo>
                    <a:pt x="126" y="0"/>
                    <a:pt x="0" y="302"/>
                    <a:pt x="178" y="478"/>
                  </a:cubicBezTo>
                  <a:cubicBezTo>
                    <a:pt x="235" y="535"/>
                    <a:pt x="305" y="561"/>
                    <a:pt x="373" y="561"/>
                  </a:cubicBezTo>
                  <a:cubicBezTo>
                    <a:pt x="517" y="561"/>
                    <a:pt x="655" y="449"/>
                    <a:pt x="655" y="281"/>
                  </a:cubicBezTo>
                  <a:cubicBezTo>
                    <a:pt x="655" y="125"/>
                    <a:pt x="529" y="0"/>
                    <a:pt x="37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8" name="Google Shape;13228;p18"/>
            <p:cNvSpPr/>
            <p:nvPr/>
          </p:nvSpPr>
          <p:spPr>
            <a:xfrm>
              <a:off x="7308500" y="3732525"/>
              <a:ext cx="28025" cy="28050"/>
            </a:xfrm>
            <a:custGeom>
              <a:avLst/>
              <a:gdLst/>
              <a:ahLst/>
              <a:cxnLst/>
              <a:rect l="l" t="t" r="r" b="b"/>
              <a:pathLst>
                <a:path w="1121" h="1122" extrusionOk="0">
                  <a:moveTo>
                    <a:pt x="560" y="0"/>
                  </a:moveTo>
                  <a:cubicBezTo>
                    <a:pt x="250" y="0"/>
                    <a:pt x="0" y="252"/>
                    <a:pt x="0" y="561"/>
                  </a:cubicBezTo>
                  <a:cubicBezTo>
                    <a:pt x="0" y="870"/>
                    <a:pt x="250" y="1122"/>
                    <a:pt x="560" y="1122"/>
                  </a:cubicBezTo>
                  <a:cubicBezTo>
                    <a:pt x="870" y="1122"/>
                    <a:pt x="1121" y="870"/>
                    <a:pt x="1121" y="561"/>
                  </a:cubicBezTo>
                  <a:cubicBezTo>
                    <a:pt x="1121" y="252"/>
                    <a:pt x="870" y="0"/>
                    <a:pt x="56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29" name="Google Shape;13229;p18"/>
            <p:cNvSpPr/>
            <p:nvPr/>
          </p:nvSpPr>
          <p:spPr>
            <a:xfrm>
              <a:off x="7197300" y="4378500"/>
              <a:ext cx="13100" cy="11225"/>
            </a:xfrm>
            <a:custGeom>
              <a:avLst/>
              <a:gdLst/>
              <a:ahLst/>
              <a:cxnLst/>
              <a:rect l="l" t="t" r="r" b="b"/>
              <a:pathLst>
                <a:path w="524" h="449" extrusionOk="0">
                  <a:moveTo>
                    <a:pt x="301" y="0"/>
                  </a:moveTo>
                  <a:cubicBezTo>
                    <a:pt x="101" y="0"/>
                    <a:pt x="1" y="241"/>
                    <a:pt x="142" y="382"/>
                  </a:cubicBezTo>
                  <a:cubicBezTo>
                    <a:pt x="187" y="428"/>
                    <a:pt x="243" y="448"/>
                    <a:pt x="298" y="448"/>
                  </a:cubicBezTo>
                  <a:cubicBezTo>
                    <a:pt x="413" y="448"/>
                    <a:pt x="524" y="359"/>
                    <a:pt x="524" y="225"/>
                  </a:cubicBezTo>
                  <a:cubicBezTo>
                    <a:pt x="524" y="100"/>
                    <a:pt x="424" y="0"/>
                    <a:pt x="3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0" name="Google Shape;13230;p18"/>
            <p:cNvSpPr/>
            <p:nvPr/>
          </p:nvSpPr>
          <p:spPr>
            <a:xfrm>
              <a:off x="6393900" y="4416325"/>
              <a:ext cx="26250" cy="22450"/>
            </a:xfrm>
            <a:custGeom>
              <a:avLst/>
              <a:gdLst/>
              <a:ahLst/>
              <a:cxnLst/>
              <a:rect l="l" t="t" r="r" b="b"/>
              <a:pathLst>
                <a:path w="1050" h="898" extrusionOk="0">
                  <a:moveTo>
                    <a:pt x="601" y="0"/>
                  </a:moveTo>
                  <a:cubicBezTo>
                    <a:pt x="201" y="0"/>
                    <a:pt x="1" y="484"/>
                    <a:pt x="284" y="766"/>
                  </a:cubicBezTo>
                  <a:cubicBezTo>
                    <a:pt x="375" y="857"/>
                    <a:pt x="488" y="897"/>
                    <a:pt x="598" y="897"/>
                  </a:cubicBezTo>
                  <a:cubicBezTo>
                    <a:pt x="828" y="897"/>
                    <a:pt x="1050" y="719"/>
                    <a:pt x="1050" y="449"/>
                  </a:cubicBezTo>
                  <a:cubicBezTo>
                    <a:pt x="1050"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1" name="Google Shape;13231;p18"/>
            <p:cNvSpPr/>
            <p:nvPr/>
          </p:nvSpPr>
          <p:spPr>
            <a:xfrm>
              <a:off x="6876900" y="4627900"/>
              <a:ext cx="11225" cy="11225"/>
            </a:xfrm>
            <a:custGeom>
              <a:avLst/>
              <a:gdLst/>
              <a:ahLst/>
              <a:cxnLst/>
              <a:rect l="l" t="t" r="r" b="b"/>
              <a:pathLst>
                <a:path w="449" h="449" extrusionOk="0">
                  <a:moveTo>
                    <a:pt x="225" y="0"/>
                  </a:moveTo>
                  <a:cubicBezTo>
                    <a:pt x="102" y="0"/>
                    <a:pt x="0" y="100"/>
                    <a:pt x="0" y="224"/>
                  </a:cubicBezTo>
                  <a:cubicBezTo>
                    <a:pt x="0" y="349"/>
                    <a:pt x="102" y="449"/>
                    <a:pt x="225" y="449"/>
                  </a:cubicBezTo>
                  <a:cubicBezTo>
                    <a:pt x="349" y="449"/>
                    <a:pt x="449" y="349"/>
                    <a:pt x="449" y="224"/>
                  </a:cubicBezTo>
                  <a:cubicBezTo>
                    <a:pt x="449" y="100"/>
                    <a:pt x="349" y="0"/>
                    <a:pt x="2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2" name="Google Shape;13232;p18"/>
            <p:cNvSpPr/>
            <p:nvPr/>
          </p:nvSpPr>
          <p:spPr>
            <a:xfrm>
              <a:off x="6914750" y="4958575"/>
              <a:ext cx="36450" cy="36475"/>
            </a:xfrm>
            <a:custGeom>
              <a:avLst/>
              <a:gdLst/>
              <a:ahLst/>
              <a:cxnLst/>
              <a:rect l="l" t="t" r="r" b="b"/>
              <a:pathLst>
                <a:path w="1458" h="1459" extrusionOk="0">
                  <a:moveTo>
                    <a:pt x="728" y="0"/>
                  </a:moveTo>
                  <a:cubicBezTo>
                    <a:pt x="327" y="0"/>
                    <a:pt x="1" y="326"/>
                    <a:pt x="1" y="729"/>
                  </a:cubicBezTo>
                  <a:cubicBezTo>
                    <a:pt x="1" y="1131"/>
                    <a:pt x="327" y="1459"/>
                    <a:pt x="728" y="1459"/>
                  </a:cubicBezTo>
                  <a:cubicBezTo>
                    <a:pt x="1131" y="1459"/>
                    <a:pt x="1457" y="1131"/>
                    <a:pt x="1457" y="729"/>
                  </a:cubicBezTo>
                  <a:cubicBezTo>
                    <a:pt x="1457" y="326"/>
                    <a:pt x="1131" y="0"/>
                    <a:pt x="728"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3" name="Google Shape;13233;p18"/>
            <p:cNvSpPr/>
            <p:nvPr/>
          </p:nvSpPr>
          <p:spPr>
            <a:xfrm>
              <a:off x="7358400" y="4894100"/>
              <a:ext cx="22950" cy="19675"/>
            </a:xfrm>
            <a:custGeom>
              <a:avLst/>
              <a:gdLst/>
              <a:ahLst/>
              <a:cxnLst/>
              <a:rect l="l" t="t" r="r" b="b"/>
              <a:pathLst>
                <a:path w="918" h="787" extrusionOk="0">
                  <a:moveTo>
                    <a:pt x="527" y="1"/>
                  </a:moveTo>
                  <a:cubicBezTo>
                    <a:pt x="177" y="1"/>
                    <a:pt x="1" y="424"/>
                    <a:pt x="248" y="671"/>
                  </a:cubicBezTo>
                  <a:cubicBezTo>
                    <a:pt x="328" y="751"/>
                    <a:pt x="426" y="787"/>
                    <a:pt x="523" y="787"/>
                  </a:cubicBezTo>
                  <a:cubicBezTo>
                    <a:pt x="724" y="787"/>
                    <a:pt x="918" y="630"/>
                    <a:pt x="918" y="393"/>
                  </a:cubicBezTo>
                  <a:cubicBezTo>
                    <a:pt x="918" y="177"/>
                    <a:pt x="742" y="1"/>
                    <a:pt x="527"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4" name="Google Shape;13234;p18"/>
            <p:cNvSpPr/>
            <p:nvPr/>
          </p:nvSpPr>
          <p:spPr>
            <a:xfrm>
              <a:off x="6061850" y="4576050"/>
              <a:ext cx="6600" cy="5625"/>
            </a:xfrm>
            <a:custGeom>
              <a:avLst/>
              <a:gdLst/>
              <a:ahLst/>
              <a:cxnLst/>
              <a:rect l="l" t="t" r="r" b="b"/>
              <a:pathLst>
                <a:path w="264" h="225" extrusionOk="0">
                  <a:moveTo>
                    <a:pt x="151" y="0"/>
                  </a:moveTo>
                  <a:cubicBezTo>
                    <a:pt x="51" y="0"/>
                    <a:pt x="1" y="122"/>
                    <a:pt x="72" y="191"/>
                  </a:cubicBezTo>
                  <a:cubicBezTo>
                    <a:pt x="95" y="214"/>
                    <a:pt x="124" y="225"/>
                    <a:pt x="151" y="225"/>
                  </a:cubicBezTo>
                  <a:cubicBezTo>
                    <a:pt x="209" y="225"/>
                    <a:pt x="263" y="180"/>
                    <a:pt x="263" y="113"/>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5" name="Google Shape;13235;p18"/>
            <p:cNvSpPr/>
            <p:nvPr/>
          </p:nvSpPr>
          <p:spPr>
            <a:xfrm>
              <a:off x="6271125" y="4131875"/>
              <a:ext cx="13100" cy="11250"/>
            </a:xfrm>
            <a:custGeom>
              <a:avLst/>
              <a:gdLst/>
              <a:ahLst/>
              <a:cxnLst/>
              <a:rect l="l" t="t" r="r" b="b"/>
              <a:pathLst>
                <a:path w="524" h="450" extrusionOk="0">
                  <a:moveTo>
                    <a:pt x="299" y="0"/>
                  </a:moveTo>
                  <a:cubicBezTo>
                    <a:pt x="99" y="0"/>
                    <a:pt x="0" y="241"/>
                    <a:pt x="141" y="384"/>
                  </a:cubicBezTo>
                  <a:cubicBezTo>
                    <a:pt x="187" y="429"/>
                    <a:pt x="243" y="450"/>
                    <a:pt x="298" y="450"/>
                  </a:cubicBezTo>
                  <a:cubicBezTo>
                    <a:pt x="413" y="450"/>
                    <a:pt x="523" y="360"/>
                    <a:pt x="523" y="224"/>
                  </a:cubicBezTo>
                  <a:cubicBezTo>
                    <a:pt x="523" y="100"/>
                    <a:pt x="423" y="0"/>
                    <a:pt x="299"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6" name="Google Shape;13236;p18"/>
            <p:cNvSpPr/>
            <p:nvPr/>
          </p:nvSpPr>
          <p:spPr>
            <a:xfrm>
              <a:off x="6591950" y="5041250"/>
              <a:ext cx="22950" cy="19675"/>
            </a:xfrm>
            <a:custGeom>
              <a:avLst/>
              <a:gdLst/>
              <a:ahLst/>
              <a:cxnLst/>
              <a:rect l="l" t="t" r="r" b="b"/>
              <a:pathLst>
                <a:path w="918" h="787" extrusionOk="0">
                  <a:moveTo>
                    <a:pt x="525" y="1"/>
                  </a:moveTo>
                  <a:cubicBezTo>
                    <a:pt x="176" y="1"/>
                    <a:pt x="1" y="424"/>
                    <a:pt x="248" y="671"/>
                  </a:cubicBezTo>
                  <a:cubicBezTo>
                    <a:pt x="328" y="751"/>
                    <a:pt x="426" y="786"/>
                    <a:pt x="522" y="786"/>
                  </a:cubicBezTo>
                  <a:cubicBezTo>
                    <a:pt x="724" y="786"/>
                    <a:pt x="918" y="630"/>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7" name="Google Shape;13237;p18"/>
            <p:cNvSpPr/>
            <p:nvPr/>
          </p:nvSpPr>
          <p:spPr>
            <a:xfrm>
              <a:off x="6077250" y="5107125"/>
              <a:ext cx="26200" cy="22450"/>
            </a:xfrm>
            <a:custGeom>
              <a:avLst/>
              <a:gdLst/>
              <a:ahLst/>
              <a:cxnLst/>
              <a:rect l="l" t="t" r="r" b="b"/>
              <a:pathLst>
                <a:path w="1048" h="898" extrusionOk="0">
                  <a:moveTo>
                    <a:pt x="601" y="0"/>
                  </a:moveTo>
                  <a:cubicBezTo>
                    <a:pt x="200" y="0"/>
                    <a:pt x="0" y="482"/>
                    <a:pt x="284" y="764"/>
                  </a:cubicBezTo>
                  <a:cubicBezTo>
                    <a:pt x="375" y="856"/>
                    <a:pt x="487" y="897"/>
                    <a:pt x="597" y="897"/>
                  </a:cubicBezTo>
                  <a:cubicBezTo>
                    <a:pt x="827" y="897"/>
                    <a:pt x="1048" y="718"/>
                    <a:pt x="1048" y="448"/>
                  </a:cubicBezTo>
                  <a:cubicBezTo>
                    <a:pt x="1048" y="200"/>
                    <a:pt x="848" y="0"/>
                    <a:pt x="60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8" name="Google Shape;13238;p18"/>
            <p:cNvSpPr/>
            <p:nvPr/>
          </p:nvSpPr>
          <p:spPr>
            <a:xfrm>
              <a:off x="5825500" y="4867500"/>
              <a:ext cx="22950" cy="19675"/>
            </a:xfrm>
            <a:custGeom>
              <a:avLst/>
              <a:gdLst/>
              <a:ahLst/>
              <a:cxnLst/>
              <a:rect l="l" t="t" r="r" b="b"/>
              <a:pathLst>
                <a:path w="918" h="787" extrusionOk="0">
                  <a:moveTo>
                    <a:pt x="525" y="1"/>
                  </a:moveTo>
                  <a:cubicBezTo>
                    <a:pt x="176" y="1"/>
                    <a:pt x="1" y="424"/>
                    <a:pt x="248" y="671"/>
                  </a:cubicBezTo>
                  <a:cubicBezTo>
                    <a:pt x="327" y="751"/>
                    <a:pt x="426" y="786"/>
                    <a:pt x="522" y="786"/>
                  </a:cubicBezTo>
                  <a:cubicBezTo>
                    <a:pt x="724" y="786"/>
                    <a:pt x="918" y="629"/>
                    <a:pt x="918" y="393"/>
                  </a:cubicBezTo>
                  <a:cubicBezTo>
                    <a:pt x="918" y="177"/>
                    <a:pt x="742" y="1"/>
                    <a:pt x="5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39" name="Google Shape;13239;p18"/>
            <p:cNvSpPr/>
            <p:nvPr/>
          </p:nvSpPr>
          <p:spPr>
            <a:xfrm>
              <a:off x="5662500" y="4581650"/>
              <a:ext cx="6600" cy="5650"/>
            </a:xfrm>
            <a:custGeom>
              <a:avLst/>
              <a:gdLst/>
              <a:ahLst/>
              <a:cxnLst/>
              <a:rect l="l" t="t" r="r" b="b"/>
              <a:pathLst>
                <a:path w="264" h="226" extrusionOk="0">
                  <a:moveTo>
                    <a:pt x="151" y="1"/>
                  </a:moveTo>
                  <a:cubicBezTo>
                    <a:pt x="51" y="1"/>
                    <a:pt x="1" y="122"/>
                    <a:pt x="72" y="192"/>
                  </a:cubicBezTo>
                  <a:cubicBezTo>
                    <a:pt x="95" y="215"/>
                    <a:pt x="123" y="225"/>
                    <a:pt x="150" y="225"/>
                  </a:cubicBezTo>
                  <a:cubicBezTo>
                    <a:pt x="208" y="225"/>
                    <a:pt x="263" y="180"/>
                    <a:pt x="263" y="113"/>
                  </a:cubicBezTo>
                  <a:cubicBezTo>
                    <a:pt x="263" y="51"/>
                    <a:pt x="213" y="1"/>
                    <a:pt x="15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0" name="Google Shape;13240;p18"/>
            <p:cNvSpPr/>
            <p:nvPr/>
          </p:nvSpPr>
          <p:spPr>
            <a:xfrm>
              <a:off x="5817625" y="4249575"/>
              <a:ext cx="16800" cy="16850"/>
            </a:xfrm>
            <a:custGeom>
              <a:avLst/>
              <a:gdLst/>
              <a:ahLst/>
              <a:cxnLst/>
              <a:rect l="l" t="t" r="r" b="b"/>
              <a:pathLst>
                <a:path w="672" h="674" extrusionOk="0">
                  <a:moveTo>
                    <a:pt x="337" y="0"/>
                  </a:moveTo>
                  <a:cubicBezTo>
                    <a:pt x="150" y="0"/>
                    <a:pt x="0" y="150"/>
                    <a:pt x="0" y="337"/>
                  </a:cubicBezTo>
                  <a:cubicBezTo>
                    <a:pt x="0" y="522"/>
                    <a:pt x="150" y="673"/>
                    <a:pt x="337" y="673"/>
                  </a:cubicBezTo>
                  <a:cubicBezTo>
                    <a:pt x="522" y="673"/>
                    <a:pt x="672" y="522"/>
                    <a:pt x="672" y="337"/>
                  </a:cubicBezTo>
                  <a:cubicBezTo>
                    <a:pt x="672" y="150"/>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1" name="Google Shape;13241;p18"/>
            <p:cNvSpPr/>
            <p:nvPr/>
          </p:nvSpPr>
          <p:spPr>
            <a:xfrm>
              <a:off x="5467300" y="4995000"/>
              <a:ext cx="16850" cy="16850"/>
            </a:xfrm>
            <a:custGeom>
              <a:avLst/>
              <a:gdLst/>
              <a:ahLst/>
              <a:cxnLst/>
              <a:rect l="l" t="t" r="r" b="b"/>
              <a:pathLst>
                <a:path w="674" h="674" extrusionOk="0">
                  <a:moveTo>
                    <a:pt x="337" y="0"/>
                  </a:moveTo>
                  <a:cubicBezTo>
                    <a:pt x="151" y="0"/>
                    <a:pt x="1" y="152"/>
                    <a:pt x="1" y="337"/>
                  </a:cubicBezTo>
                  <a:cubicBezTo>
                    <a:pt x="1" y="523"/>
                    <a:pt x="151" y="673"/>
                    <a:pt x="337" y="673"/>
                  </a:cubicBezTo>
                  <a:cubicBezTo>
                    <a:pt x="522" y="673"/>
                    <a:pt x="674" y="523"/>
                    <a:pt x="674" y="337"/>
                  </a:cubicBezTo>
                  <a:cubicBezTo>
                    <a:pt x="674" y="152"/>
                    <a:pt x="522" y="0"/>
                    <a:pt x="337"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2" name="Google Shape;13242;p18"/>
            <p:cNvSpPr/>
            <p:nvPr/>
          </p:nvSpPr>
          <p:spPr>
            <a:xfrm>
              <a:off x="5322050" y="4703575"/>
              <a:ext cx="6575" cy="5625"/>
            </a:xfrm>
            <a:custGeom>
              <a:avLst/>
              <a:gdLst/>
              <a:ahLst/>
              <a:cxnLst/>
              <a:rect l="l" t="t" r="r" b="b"/>
              <a:pathLst>
                <a:path w="263" h="225" extrusionOk="0">
                  <a:moveTo>
                    <a:pt x="151" y="0"/>
                  </a:moveTo>
                  <a:cubicBezTo>
                    <a:pt x="50" y="0"/>
                    <a:pt x="0" y="120"/>
                    <a:pt x="70" y="191"/>
                  </a:cubicBezTo>
                  <a:cubicBezTo>
                    <a:pt x="93" y="214"/>
                    <a:pt x="122" y="225"/>
                    <a:pt x="150" y="225"/>
                  </a:cubicBezTo>
                  <a:cubicBezTo>
                    <a:pt x="207" y="225"/>
                    <a:pt x="263" y="180"/>
                    <a:pt x="263" y="112"/>
                  </a:cubicBezTo>
                  <a:cubicBezTo>
                    <a:pt x="263" y="50"/>
                    <a:pt x="211"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3" name="Google Shape;13243;p18"/>
            <p:cNvSpPr/>
            <p:nvPr/>
          </p:nvSpPr>
          <p:spPr>
            <a:xfrm>
              <a:off x="5073575" y="4546650"/>
              <a:ext cx="25250" cy="25225"/>
            </a:xfrm>
            <a:custGeom>
              <a:avLst/>
              <a:gdLst/>
              <a:ahLst/>
              <a:cxnLst/>
              <a:rect l="l" t="t" r="r" b="b"/>
              <a:pathLst>
                <a:path w="1010" h="1009" extrusionOk="0">
                  <a:moveTo>
                    <a:pt x="505" y="0"/>
                  </a:moveTo>
                  <a:cubicBezTo>
                    <a:pt x="226" y="0"/>
                    <a:pt x="0" y="226"/>
                    <a:pt x="0" y="503"/>
                  </a:cubicBezTo>
                  <a:cubicBezTo>
                    <a:pt x="0" y="782"/>
                    <a:pt x="226" y="1008"/>
                    <a:pt x="505" y="1008"/>
                  </a:cubicBezTo>
                  <a:cubicBezTo>
                    <a:pt x="784" y="1008"/>
                    <a:pt x="1010" y="782"/>
                    <a:pt x="1010" y="503"/>
                  </a:cubicBezTo>
                  <a:cubicBezTo>
                    <a:pt x="1010" y="226"/>
                    <a:pt x="784" y="0"/>
                    <a:pt x="50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4" name="Google Shape;13244;p18"/>
            <p:cNvSpPr/>
            <p:nvPr/>
          </p:nvSpPr>
          <p:spPr>
            <a:xfrm>
              <a:off x="5564425" y="5201000"/>
              <a:ext cx="6600" cy="5625"/>
            </a:xfrm>
            <a:custGeom>
              <a:avLst/>
              <a:gdLst/>
              <a:ahLst/>
              <a:cxnLst/>
              <a:rect l="l" t="t" r="r" b="b"/>
              <a:pathLst>
                <a:path w="264" h="225" extrusionOk="0">
                  <a:moveTo>
                    <a:pt x="151" y="0"/>
                  </a:moveTo>
                  <a:cubicBezTo>
                    <a:pt x="51" y="0"/>
                    <a:pt x="1" y="120"/>
                    <a:pt x="72" y="191"/>
                  </a:cubicBezTo>
                  <a:cubicBezTo>
                    <a:pt x="95" y="214"/>
                    <a:pt x="123" y="225"/>
                    <a:pt x="150" y="225"/>
                  </a:cubicBezTo>
                  <a:cubicBezTo>
                    <a:pt x="208" y="225"/>
                    <a:pt x="263" y="180"/>
                    <a:pt x="263" y="112"/>
                  </a:cubicBezTo>
                  <a:cubicBezTo>
                    <a:pt x="263" y="50"/>
                    <a:pt x="213" y="0"/>
                    <a:pt x="15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5" name="Google Shape;13245;p18"/>
            <p:cNvSpPr/>
            <p:nvPr/>
          </p:nvSpPr>
          <p:spPr>
            <a:xfrm>
              <a:off x="5561175" y="4745600"/>
              <a:ext cx="5625" cy="5625"/>
            </a:xfrm>
            <a:custGeom>
              <a:avLst/>
              <a:gdLst/>
              <a:ahLst/>
              <a:cxnLst/>
              <a:rect l="l" t="t" r="r" b="b"/>
              <a:pathLst>
                <a:path w="225" h="225" extrusionOk="0">
                  <a:moveTo>
                    <a:pt x="113" y="0"/>
                  </a:moveTo>
                  <a:cubicBezTo>
                    <a:pt x="50" y="0"/>
                    <a:pt x="0" y="50"/>
                    <a:pt x="0" y="112"/>
                  </a:cubicBezTo>
                  <a:cubicBezTo>
                    <a:pt x="0" y="175"/>
                    <a:pt x="50" y="225"/>
                    <a:pt x="113" y="225"/>
                  </a:cubicBezTo>
                  <a:cubicBezTo>
                    <a:pt x="175" y="225"/>
                    <a:pt x="225" y="175"/>
                    <a:pt x="225" y="112"/>
                  </a:cubicBezTo>
                  <a:cubicBezTo>
                    <a:pt x="225" y="50"/>
                    <a:pt x="175" y="0"/>
                    <a:pt x="11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6" name="Google Shape;13246;p18"/>
            <p:cNvSpPr/>
            <p:nvPr/>
          </p:nvSpPr>
          <p:spPr>
            <a:xfrm>
              <a:off x="5474325" y="4490600"/>
              <a:ext cx="33625" cy="33625"/>
            </a:xfrm>
            <a:custGeom>
              <a:avLst/>
              <a:gdLst/>
              <a:ahLst/>
              <a:cxnLst/>
              <a:rect l="l" t="t" r="r" b="b"/>
              <a:pathLst>
                <a:path w="1345" h="1345" extrusionOk="0">
                  <a:moveTo>
                    <a:pt x="673" y="0"/>
                  </a:moveTo>
                  <a:cubicBezTo>
                    <a:pt x="300" y="0"/>
                    <a:pt x="0" y="300"/>
                    <a:pt x="0" y="672"/>
                  </a:cubicBezTo>
                  <a:cubicBezTo>
                    <a:pt x="0" y="1043"/>
                    <a:pt x="300" y="1345"/>
                    <a:pt x="673" y="1345"/>
                  </a:cubicBezTo>
                  <a:cubicBezTo>
                    <a:pt x="1045" y="1345"/>
                    <a:pt x="1345" y="1043"/>
                    <a:pt x="1345" y="672"/>
                  </a:cubicBezTo>
                  <a:cubicBezTo>
                    <a:pt x="1345" y="300"/>
                    <a:pt x="1045" y="0"/>
                    <a:pt x="67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7" name="Google Shape;13247;p18"/>
            <p:cNvSpPr/>
            <p:nvPr/>
          </p:nvSpPr>
          <p:spPr>
            <a:xfrm>
              <a:off x="4969875" y="5109925"/>
              <a:ext cx="25275" cy="25225"/>
            </a:xfrm>
            <a:custGeom>
              <a:avLst/>
              <a:gdLst/>
              <a:ahLst/>
              <a:cxnLst/>
              <a:rect l="l" t="t" r="r" b="b"/>
              <a:pathLst>
                <a:path w="1011" h="1009" extrusionOk="0">
                  <a:moveTo>
                    <a:pt x="505" y="1"/>
                  </a:moveTo>
                  <a:cubicBezTo>
                    <a:pt x="227" y="1"/>
                    <a:pt x="1" y="225"/>
                    <a:pt x="1" y="504"/>
                  </a:cubicBezTo>
                  <a:cubicBezTo>
                    <a:pt x="1" y="783"/>
                    <a:pt x="227" y="1009"/>
                    <a:pt x="505" y="1009"/>
                  </a:cubicBezTo>
                  <a:cubicBezTo>
                    <a:pt x="784" y="1009"/>
                    <a:pt x="1010" y="783"/>
                    <a:pt x="1010" y="504"/>
                  </a:cubicBezTo>
                  <a:cubicBezTo>
                    <a:pt x="1010" y="225"/>
                    <a:pt x="784" y="1"/>
                    <a:pt x="5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8" name="Google Shape;13248;p18"/>
            <p:cNvSpPr/>
            <p:nvPr/>
          </p:nvSpPr>
          <p:spPr>
            <a:xfrm>
              <a:off x="5804025" y="4625075"/>
              <a:ext cx="16425" cy="14075"/>
            </a:xfrm>
            <a:custGeom>
              <a:avLst/>
              <a:gdLst/>
              <a:ahLst/>
              <a:cxnLst/>
              <a:rect l="l" t="t" r="r" b="b"/>
              <a:pathLst>
                <a:path w="657" h="563" extrusionOk="0">
                  <a:moveTo>
                    <a:pt x="376" y="1"/>
                  </a:moveTo>
                  <a:cubicBezTo>
                    <a:pt x="126" y="1"/>
                    <a:pt x="0" y="302"/>
                    <a:pt x="177" y="480"/>
                  </a:cubicBezTo>
                  <a:cubicBezTo>
                    <a:pt x="234" y="537"/>
                    <a:pt x="304" y="562"/>
                    <a:pt x="373" y="562"/>
                  </a:cubicBezTo>
                  <a:cubicBezTo>
                    <a:pt x="517" y="562"/>
                    <a:pt x="655" y="451"/>
                    <a:pt x="656" y="281"/>
                  </a:cubicBezTo>
                  <a:cubicBezTo>
                    <a:pt x="656" y="127"/>
                    <a:pt x="531" y="1"/>
                    <a:pt x="37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49" name="Google Shape;13249;p18"/>
            <p:cNvSpPr/>
            <p:nvPr/>
          </p:nvSpPr>
          <p:spPr>
            <a:xfrm>
              <a:off x="4576050" y="4852050"/>
              <a:ext cx="28225" cy="24175"/>
            </a:xfrm>
            <a:custGeom>
              <a:avLst/>
              <a:gdLst/>
              <a:ahLst/>
              <a:cxnLst/>
              <a:rect l="l" t="t" r="r" b="b"/>
              <a:pathLst>
                <a:path w="1129" h="967" extrusionOk="0">
                  <a:moveTo>
                    <a:pt x="645" y="0"/>
                  </a:moveTo>
                  <a:cubicBezTo>
                    <a:pt x="216" y="0"/>
                    <a:pt x="1" y="520"/>
                    <a:pt x="304" y="823"/>
                  </a:cubicBezTo>
                  <a:cubicBezTo>
                    <a:pt x="403" y="922"/>
                    <a:pt x="524" y="966"/>
                    <a:pt x="643" y="966"/>
                  </a:cubicBezTo>
                  <a:cubicBezTo>
                    <a:pt x="891" y="966"/>
                    <a:pt x="1129" y="773"/>
                    <a:pt x="1129" y="482"/>
                  </a:cubicBezTo>
                  <a:cubicBezTo>
                    <a:pt x="1129" y="217"/>
                    <a:pt x="912" y="0"/>
                    <a:pt x="64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0" name="Google Shape;13250;p18"/>
            <p:cNvSpPr/>
            <p:nvPr/>
          </p:nvSpPr>
          <p:spPr>
            <a:xfrm>
              <a:off x="4662500" y="4402000"/>
              <a:ext cx="20100" cy="20100"/>
            </a:xfrm>
            <a:custGeom>
              <a:avLst/>
              <a:gdLst/>
              <a:ahLst/>
              <a:cxnLst/>
              <a:rect l="l" t="t" r="r" b="b"/>
              <a:pathLst>
                <a:path w="804" h="804" extrusionOk="0">
                  <a:moveTo>
                    <a:pt x="402" y="0"/>
                  </a:moveTo>
                  <a:cubicBezTo>
                    <a:pt x="181" y="0"/>
                    <a:pt x="1" y="179"/>
                    <a:pt x="1" y="402"/>
                  </a:cubicBezTo>
                  <a:cubicBezTo>
                    <a:pt x="1" y="623"/>
                    <a:pt x="181" y="803"/>
                    <a:pt x="402" y="803"/>
                  </a:cubicBezTo>
                  <a:cubicBezTo>
                    <a:pt x="624" y="803"/>
                    <a:pt x="804" y="623"/>
                    <a:pt x="804" y="402"/>
                  </a:cubicBezTo>
                  <a:cubicBezTo>
                    <a:pt x="804" y="179"/>
                    <a:pt x="624"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1" name="Google Shape;13251;p18"/>
            <p:cNvSpPr/>
            <p:nvPr/>
          </p:nvSpPr>
          <p:spPr>
            <a:xfrm>
              <a:off x="4089850" y="4520525"/>
              <a:ext cx="16100" cy="16100"/>
            </a:xfrm>
            <a:custGeom>
              <a:avLst/>
              <a:gdLst/>
              <a:ahLst/>
              <a:cxnLst/>
              <a:rect l="l" t="t" r="r" b="b"/>
              <a:pathLst>
                <a:path w="644" h="644" extrusionOk="0">
                  <a:moveTo>
                    <a:pt x="322" y="1"/>
                  </a:moveTo>
                  <a:cubicBezTo>
                    <a:pt x="145" y="1"/>
                    <a:pt x="1" y="145"/>
                    <a:pt x="1" y="322"/>
                  </a:cubicBezTo>
                  <a:cubicBezTo>
                    <a:pt x="1" y="499"/>
                    <a:pt x="145" y="643"/>
                    <a:pt x="322" y="643"/>
                  </a:cubicBezTo>
                  <a:cubicBezTo>
                    <a:pt x="499" y="643"/>
                    <a:pt x="643" y="499"/>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2" name="Google Shape;13252;p18"/>
            <p:cNvSpPr/>
            <p:nvPr/>
          </p:nvSpPr>
          <p:spPr>
            <a:xfrm>
              <a:off x="4174250" y="4878200"/>
              <a:ext cx="28150" cy="28125"/>
            </a:xfrm>
            <a:custGeom>
              <a:avLst/>
              <a:gdLst/>
              <a:ahLst/>
              <a:cxnLst/>
              <a:rect l="l" t="t" r="r" b="b"/>
              <a:pathLst>
                <a:path w="1126" h="1125" extrusionOk="0">
                  <a:moveTo>
                    <a:pt x="563" y="0"/>
                  </a:moveTo>
                  <a:cubicBezTo>
                    <a:pt x="252" y="0"/>
                    <a:pt x="0" y="252"/>
                    <a:pt x="0" y="563"/>
                  </a:cubicBezTo>
                  <a:cubicBezTo>
                    <a:pt x="0" y="873"/>
                    <a:pt x="252" y="1125"/>
                    <a:pt x="563" y="1125"/>
                  </a:cubicBezTo>
                  <a:cubicBezTo>
                    <a:pt x="873" y="1125"/>
                    <a:pt x="1125" y="873"/>
                    <a:pt x="1125" y="563"/>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3" name="Google Shape;13253;p18"/>
            <p:cNvSpPr/>
            <p:nvPr/>
          </p:nvSpPr>
          <p:spPr>
            <a:xfrm>
              <a:off x="4568075" y="5059000"/>
              <a:ext cx="16075" cy="16075"/>
            </a:xfrm>
            <a:custGeom>
              <a:avLst/>
              <a:gdLst/>
              <a:ahLst/>
              <a:cxnLst/>
              <a:rect l="l" t="t" r="r" b="b"/>
              <a:pathLst>
                <a:path w="643" h="643" extrusionOk="0">
                  <a:moveTo>
                    <a:pt x="321" y="0"/>
                  </a:moveTo>
                  <a:cubicBezTo>
                    <a:pt x="144" y="0"/>
                    <a:pt x="0" y="144"/>
                    <a:pt x="0" y="322"/>
                  </a:cubicBezTo>
                  <a:cubicBezTo>
                    <a:pt x="0" y="500"/>
                    <a:pt x="144" y="643"/>
                    <a:pt x="321" y="643"/>
                  </a:cubicBezTo>
                  <a:cubicBezTo>
                    <a:pt x="499" y="643"/>
                    <a:pt x="643" y="500"/>
                    <a:pt x="643" y="322"/>
                  </a:cubicBezTo>
                  <a:cubicBezTo>
                    <a:pt x="643" y="144"/>
                    <a:pt x="499" y="0"/>
                    <a:pt x="32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4" name="Google Shape;13254;p18"/>
            <p:cNvSpPr/>
            <p:nvPr/>
          </p:nvSpPr>
          <p:spPr>
            <a:xfrm>
              <a:off x="3686000" y="4727475"/>
              <a:ext cx="20100" cy="20125"/>
            </a:xfrm>
            <a:custGeom>
              <a:avLst/>
              <a:gdLst/>
              <a:ahLst/>
              <a:cxnLst/>
              <a:rect l="l" t="t" r="r" b="b"/>
              <a:pathLst>
                <a:path w="804" h="805" extrusionOk="0">
                  <a:moveTo>
                    <a:pt x="402" y="1"/>
                  </a:moveTo>
                  <a:cubicBezTo>
                    <a:pt x="181" y="1"/>
                    <a:pt x="0" y="181"/>
                    <a:pt x="0" y="402"/>
                  </a:cubicBezTo>
                  <a:cubicBezTo>
                    <a:pt x="0" y="625"/>
                    <a:pt x="181" y="804"/>
                    <a:pt x="402" y="804"/>
                  </a:cubicBezTo>
                  <a:cubicBezTo>
                    <a:pt x="625" y="804"/>
                    <a:pt x="804" y="625"/>
                    <a:pt x="804" y="402"/>
                  </a:cubicBezTo>
                  <a:cubicBezTo>
                    <a:pt x="804" y="181"/>
                    <a:pt x="625"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5" name="Google Shape;13255;p18"/>
            <p:cNvSpPr/>
            <p:nvPr/>
          </p:nvSpPr>
          <p:spPr>
            <a:xfrm>
              <a:off x="3732225" y="4482375"/>
              <a:ext cx="16100" cy="16075"/>
            </a:xfrm>
            <a:custGeom>
              <a:avLst/>
              <a:gdLst/>
              <a:ahLst/>
              <a:cxnLst/>
              <a:rect l="l" t="t" r="r" b="b"/>
              <a:pathLst>
                <a:path w="644" h="643" extrusionOk="0">
                  <a:moveTo>
                    <a:pt x="322" y="0"/>
                  </a:moveTo>
                  <a:cubicBezTo>
                    <a:pt x="144" y="0"/>
                    <a:pt x="0" y="143"/>
                    <a:pt x="0" y="322"/>
                  </a:cubicBezTo>
                  <a:cubicBezTo>
                    <a:pt x="0" y="499"/>
                    <a:pt x="144" y="643"/>
                    <a:pt x="322" y="643"/>
                  </a:cubicBezTo>
                  <a:cubicBezTo>
                    <a:pt x="499" y="643"/>
                    <a:pt x="643" y="499"/>
                    <a:pt x="643" y="322"/>
                  </a:cubicBezTo>
                  <a:cubicBezTo>
                    <a:pt x="643" y="143"/>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6" name="Google Shape;13256;p18"/>
            <p:cNvSpPr/>
            <p:nvPr/>
          </p:nvSpPr>
          <p:spPr>
            <a:xfrm>
              <a:off x="3272100" y="4952500"/>
              <a:ext cx="8050" cy="8075"/>
            </a:xfrm>
            <a:custGeom>
              <a:avLst/>
              <a:gdLst/>
              <a:ahLst/>
              <a:cxnLst/>
              <a:rect l="l" t="t" r="r" b="b"/>
              <a:pathLst>
                <a:path w="322" h="323" extrusionOk="0">
                  <a:moveTo>
                    <a:pt x="161" y="1"/>
                  </a:moveTo>
                  <a:cubicBezTo>
                    <a:pt x="73" y="1"/>
                    <a:pt x="0" y="74"/>
                    <a:pt x="0" y="161"/>
                  </a:cubicBezTo>
                  <a:cubicBezTo>
                    <a:pt x="0" y="251"/>
                    <a:pt x="73" y="322"/>
                    <a:pt x="161" y="322"/>
                  </a:cubicBezTo>
                  <a:cubicBezTo>
                    <a:pt x="250" y="322"/>
                    <a:pt x="321" y="251"/>
                    <a:pt x="321" y="161"/>
                  </a:cubicBezTo>
                  <a:cubicBezTo>
                    <a:pt x="321" y="74"/>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7" name="Google Shape;13257;p18"/>
            <p:cNvSpPr/>
            <p:nvPr/>
          </p:nvSpPr>
          <p:spPr>
            <a:xfrm>
              <a:off x="3651850" y="5195650"/>
              <a:ext cx="8050" cy="8050"/>
            </a:xfrm>
            <a:custGeom>
              <a:avLst/>
              <a:gdLst/>
              <a:ahLst/>
              <a:cxnLst/>
              <a:rect l="l" t="t" r="r" b="b"/>
              <a:pathLst>
                <a:path w="322" h="322" extrusionOk="0">
                  <a:moveTo>
                    <a:pt x="161" y="0"/>
                  </a:moveTo>
                  <a:cubicBezTo>
                    <a:pt x="72" y="0"/>
                    <a:pt x="0" y="72"/>
                    <a:pt x="0" y="161"/>
                  </a:cubicBezTo>
                  <a:cubicBezTo>
                    <a:pt x="0" y="249"/>
                    <a:pt x="72" y="322"/>
                    <a:pt x="161" y="322"/>
                  </a:cubicBezTo>
                  <a:cubicBezTo>
                    <a:pt x="249" y="322"/>
                    <a:pt x="322" y="249"/>
                    <a:pt x="322" y="161"/>
                  </a:cubicBezTo>
                  <a:cubicBezTo>
                    <a:pt x="322" y="72"/>
                    <a:pt x="249"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8" name="Google Shape;13258;p18"/>
            <p:cNvSpPr/>
            <p:nvPr/>
          </p:nvSpPr>
          <p:spPr>
            <a:xfrm>
              <a:off x="2972700" y="4584850"/>
              <a:ext cx="28150" cy="28125"/>
            </a:xfrm>
            <a:custGeom>
              <a:avLst/>
              <a:gdLst/>
              <a:ahLst/>
              <a:cxnLst/>
              <a:rect l="l" t="t" r="r" b="b"/>
              <a:pathLst>
                <a:path w="1126" h="1125" extrusionOk="0">
                  <a:moveTo>
                    <a:pt x="563" y="0"/>
                  </a:moveTo>
                  <a:cubicBezTo>
                    <a:pt x="252" y="0"/>
                    <a:pt x="1" y="252"/>
                    <a:pt x="1" y="562"/>
                  </a:cubicBezTo>
                  <a:cubicBezTo>
                    <a:pt x="1" y="873"/>
                    <a:pt x="252" y="1125"/>
                    <a:pt x="563" y="1125"/>
                  </a:cubicBezTo>
                  <a:cubicBezTo>
                    <a:pt x="874" y="1125"/>
                    <a:pt x="1126" y="873"/>
                    <a:pt x="1126" y="562"/>
                  </a:cubicBezTo>
                  <a:cubicBezTo>
                    <a:pt x="1126"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59" name="Google Shape;13259;p18"/>
            <p:cNvSpPr/>
            <p:nvPr/>
          </p:nvSpPr>
          <p:spPr>
            <a:xfrm>
              <a:off x="3168025" y="4305550"/>
              <a:ext cx="41825" cy="40200"/>
            </a:xfrm>
            <a:custGeom>
              <a:avLst/>
              <a:gdLst/>
              <a:ahLst/>
              <a:cxnLst/>
              <a:rect l="l" t="t" r="r" b="b"/>
              <a:pathLst>
                <a:path w="1673" h="1608" extrusionOk="0">
                  <a:moveTo>
                    <a:pt x="870" y="0"/>
                  </a:moveTo>
                  <a:cubicBezTo>
                    <a:pt x="869" y="0"/>
                    <a:pt x="868" y="0"/>
                    <a:pt x="868" y="0"/>
                  </a:cubicBezTo>
                  <a:cubicBezTo>
                    <a:pt x="543" y="0"/>
                    <a:pt x="249" y="196"/>
                    <a:pt x="125" y="496"/>
                  </a:cubicBezTo>
                  <a:cubicBezTo>
                    <a:pt x="0" y="796"/>
                    <a:pt x="70" y="1142"/>
                    <a:pt x="299" y="1372"/>
                  </a:cubicBezTo>
                  <a:cubicBezTo>
                    <a:pt x="453" y="1525"/>
                    <a:pt x="660" y="1607"/>
                    <a:pt x="869" y="1607"/>
                  </a:cubicBezTo>
                  <a:cubicBezTo>
                    <a:pt x="972" y="1607"/>
                    <a:pt x="1076" y="1587"/>
                    <a:pt x="1175" y="1546"/>
                  </a:cubicBezTo>
                  <a:cubicBezTo>
                    <a:pt x="1475" y="1422"/>
                    <a:pt x="1671" y="1128"/>
                    <a:pt x="1672" y="804"/>
                  </a:cubicBezTo>
                  <a:cubicBezTo>
                    <a:pt x="1672" y="360"/>
                    <a:pt x="1313" y="0"/>
                    <a:pt x="870"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0" name="Google Shape;13260;p18"/>
            <p:cNvSpPr/>
            <p:nvPr/>
          </p:nvSpPr>
          <p:spPr>
            <a:xfrm>
              <a:off x="3416775" y="4301525"/>
              <a:ext cx="20100" cy="20100"/>
            </a:xfrm>
            <a:custGeom>
              <a:avLst/>
              <a:gdLst/>
              <a:ahLst/>
              <a:cxnLst/>
              <a:rect l="l" t="t" r="r" b="b"/>
              <a:pathLst>
                <a:path w="804" h="804" extrusionOk="0">
                  <a:moveTo>
                    <a:pt x="402" y="1"/>
                  </a:moveTo>
                  <a:cubicBezTo>
                    <a:pt x="179" y="1"/>
                    <a:pt x="1" y="179"/>
                    <a:pt x="1" y="402"/>
                  </a:cubicBezTo>
                  <a:cubicBezTo>
                    <a:pt x="1" y="624"/>
                    <a:pt x="179" y="804"/>
                    <a:pt x="402" y="804"/>
                  </a:cubicBezTo>
                  <a:cubicBezTo>
                    <a:pt x="624" y="804"/>
                    <a:pt x="804" y="624"/>
                    <a:pt x="804" y="402"/>
                  </a:cubicBezTo>
                  <a:cubicBezTo>
                    <a:pt x="804" y="179"/>
                    <a:pt x="624" y="1"/>
                    <a:pt x="40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1" name="Google Shape;13261;p18"/>
            <p:cNvSpPr/>
            <p:nvPr/>
          </p:nvSpPr>
          <p:spPr>
            <a:xfrm>
              <a:off x="2799900" y="5109250"/>
              <a:ext cx="36225" cy="36175"/>
            </a:xfrm>
            <a:custGeom>
              <a:avLst/>
              <a:gdLst/>
              <a:ahLst/>
              <a:cxnLst/>
              <a:rect l="l" t="t" r="r" b="b"/>
              <a:pathLst>
                <a:path w="1449" h="1447" extrusionOk="0">
                  <a:moveTo>
                    <a:pt x="725" y="0"/>
                  </a:moveTo>
                  <a:cubicBezTo>
                    <a:pt x="325" y="0"/>
                    <a:pt x="1" y="323"/>
                    <a:pt x="1" y="723"/>
                  </a:cubicBezTo>
                  <a:cubicBezTo>
                    <a:pt x="1" y="1124"/>
                    <a:pt x="325" y="1446"/>
                    <a:pt x="725" y="1446"/>
                  </a:cubicBezTo>
                  <a:cubicBezTo>
                    <a:pt x="1124" y="1446"/>
                    <a:pt x="1448" y="1124"/>
                    <a:pt x="1448" y="723"/>
                  </a:cubicBezTo>
                  <a:cubicBezTo>
                    <a:pt x="1448" y="323"/>
                    <a:pt x="1124" y="0"/>
                    <a:pt x="725"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2" name="Google Shape;13262;p18"/>
            <p:cNvSpPr/>
            <p:nvPr/>
          </p:nvSpPr>
          <p:spPr>
            <a:xfrm>
              <a:off x="2536700" y="4468300"/>
              <a:ext cx="52250" cy="52250"/>
            </a:xfrm>
            <a:custGeom>
              <a:avLst/>
              <a:gdLst/>
              <a:ahLst/>
              <a:cxnLst/>
              <a:rect l="l" t="t" r="r" b="b"/>
              <a:pathLst>
                <a:path w="2090" h="2090" extrusionOk="0">
                  <a:moveTo>
                    <a:pt x="1045" y="1"/>
                  </a:moveTo>
                  <a:cubicBezTo>
                    <a:pt x="468" y="1"/>
                    <a:pt x="1" y="468"/>
                    <a:pt x="1" y="1045"/>
                  </a:cubicBezTo>
                  <a:cubicBezTo>
                    <a:pt x="1" y="1621"/>
                    <a:pt x="468" y="2090"/>
                    <a:pt x="1045" y="2090"/>
                  </a:cubicBezTo>
                  <a:cubicBezTo>
                    <a:pt x="1623" y="2090"/>
                    <a:pt x="2090" y="1621"/>
                    <a:pt x="2090" y="1045"/>
                  </a:cubicBezTo>
                  <a:cubicBezTo>
                    <a:pt x="2090" y="468"/>
                    <a:pt x="1623" y="1"/>
                    <a:pt x="104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3" name="Google Shape;13263;p18"/>
            <p:cNvSpPr/>
            <p:nvPr/>
          </p:nvSpPr>
          <p:spPr>
            <a:xfrm>
              <a:off x="2773800" y="415082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5" y="803"/>
                    <a:pt x="803" y="625"/>
                    <a:pt x="803" y="402"/>
                  </a:cubicBezTo>
                  <a:cubicBezTo>
                    <a:pt x="803" y="180"/>
                    <a:pt x="625"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4" name="Google Shape;13264;p18"/>
            <p:cNvSpPr/>
            <p:nvPr/>
          </p:nvSpPr>
          <p:spPr>
            <a:xfrm>
              <a:off x="2329750" y="4988650"/>
              <a:ext cx="16100" cy="16150"/>
            </a:xfrm>
            <a:custGeom>
              <a:avLst/>
              <a:gdLst/>
              <a:ahLst/>
              <a:cxnLst/>
              <a:rect l="l" t="t" r="r" b="b"/>
              <a:pathLst>
                <a:path w="644" h="646" extrusionOk="0">
                  <a:moveTo>
                    <a:pt x="322" y="1"/>
                  </a:moveTo>
                  <a:cubicBezTo>
                    <a:pt x="145" y="1"/>
                    <a:pt x="1" y="145"/>
                    <a:pt x="1" y="324"/>
                  </a:cubicBezTo>
                  <a:cubicBezTo>
                    <a:pt x="1" y="501"/>
                    <a:pt x="145" y="645"/>
                    <a:pt x="322" y="645"/>
                  </a:cubicBezTo>
                  <a:cubicBezTo>
                    <a:pt x="500" y="645"/>
                    <a:pt x="644" y="501"/>
                    <a:pt x="644" y="324"/>
                  </a:cubicBezTo>
                  <a:cubicBezTo>
                    <a:pt x="644" y="145"/>
                    <a:pt x="500"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5" name="Google Shape;13265;p18"/>
            <p:cNvSpPr/>
            <p:nvPr/>
          </p:nvSpPr>
          <p:spPr>
            <a:xfrm>
              <a:off x="2203150" y="4618975"/>
              <a:ext cx="24175" cy="24125"/>
            </a:xfrm>
            <a:custGeom>
              <a:avLst/>
              <a:gdLst/>
              <a:ahLst/>
              <a:cxnLst/>
              <a:rect l="l" t="t" r="r" b="b"/>
              <a:pathLst>
                <a:path w="967" h="965" extrusionOk="0">
                  <a:moveTo>
                    <a:pt x="484" y="1"/>
                  </a:moveTo>
                  <a:cubicBezTo>
                    <a:pt x="217" y="1"/>
                    <a:pt x="0" y="216"/>
                    <a:pt x="0" y="483"/>
                  </a:cubicBezTo>
                  <a:cubicBezTo>
                    <a:pt x="0" y="750"/>
                    <a:pt x="217" y="965"/>
                    <a:pt x="484" y="965"/>
                  </a:cubicBezTo>
                  <a:cubicBezTo>
                    <a:pt x="749" y="965"/>
                    <a:pt x="966" y="750"/>
                    <a:pt x="966" y="483"/>
                  </a:cubicBezTo>
                  <a:cubicBezTo>
                    <a:pt x="966" y="216"/>
                    <a:pt x="749" y="1"/>
                    <a:pt x="48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6" name="Google Shape;13266;p18"/>
            <p:cNvSpPr/>
            <p:nvPr/>
          </p:nvSpPr>
          <p:spPr>
            <a:xfrm>
              <a:off x="2154950" y="4283450"/>
              <a:ext cx="8050" cy="8050"/>
            </a:xfrm>
            <a:custGeom>
              <a:avLst/>
              <a:gdLst/>
              <a:ahLst/>
              <a:cxnLst/>
              <a:rect l="l" t="t" r="r" b="b"/>
              <a:pathLst>
                <a:path w="322" h="322" extrusionOk="0">
                  <a:moveTo>
                    <a:pt x="161" y="0"/>
                  </a:moveTo>
                  <a:cubicBezTo>
                    <a:pt x="71" y="0"/>
                    <a:pt x="0" y="72"/>
                    <a:pt x="0" y="161"/>
                  </a:cubicBezTo>
                  <a:cubicBezTo>
                    <a:pt x="0" y="249"/>
                    <a:pt x="71" y="322"/>
                    <a:pt x="161" y="322"/>
                  </a:cubicBezTo>
                  <a:cubicBezTo>
                    <a:pt x="250" y="322"/>
                    <a:pt x="322" y="249"/>
                    <a:pt x="322" y="161"/>
                  </a:cubicBezTo>
                  <a:cubicBezTo>
                    <a:pt x="322" y="72"/>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7" name="Google Shape;13267;p18"/>
            <p:cNvSpPr/>
            <p:nvPr/>
          </p:nvSpPr>
          <p:spPr>
            <a:xfrm>
              <a:off x="1911775" y="4856050"/>
              <a:ext cx="28200" cy="24175"/>
            </a:xfrm>
            <a:custGeom>
              <a:avLst/>
              <a:gdLst/>
              <a:ahLst/>
              <a:cxnLst/>
              <a:rect l="l" t="t" r="r" b="b"/>
              <a:pathLst>
                <a:path w="1128" h="967" extrusionOk="0">
                  <a:moveTo>
                    <a:pt x="646" y="1"/>
                  </a:moveTo>
                  <a:cubicBezTo>
                    <a:pt x="215" y="1"/>
                    <a:pt x="0" y="521"/>
                    <a:pt x="305" y="824"/>
                  </a:cubicBezTo>
                  <a:cubicBezTo>
                    <a:pt x="403" y="923"/>
                    <a:pt x="524" y="967"/>
                    <a:pt x="642" y="967"/>
                  </a:cubicBezTo>
                  <a:cubicBezTo>
                    <a:pt x="890" y="967"/>
                    <a:pt x="1128" y="774"/>
                    <a:pt x="1128" y="483"/>
                  </a:cubicBezTo>
                  <a:cubicBezTo>
                    <a:pt x="1128" y="218"/>
                    <a:pt x="911" y="1"/>
                    <a:pt x="64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8" name="Google Shape;13268;p18"/>
            <p:cNvSpPr/>
            <p:nvPr/>
          </p:nvSpPr>
          <p:spPr>
            <a:xfrm>
              <a:off x="1968075" y="5073050"/>
              <a:ext cx="16100" cy="16125"/>
            </a:xfrm>
            <a:custGeom>
              <a:avLst/>
              <a:gdLst/>
              <a:ahLst/>
              <a:cxnLst/>
              <a:rect l="l" t="t" r="r" b="b"/>
              <a:pathLst>
                <a:path w="644" h="645" extrusionOk="0">
                  <a:moveTo>
                    <a:pt x="322" y="1"/>
                  </a:moveTo>
                  <a:cubicBezTo>
                    <a:pt x="145" y="1"/>
                    <a:pt x="1" y="145"/>
                    <a:pt x="1" y="324"/>
                  </a:cubicBezTo>
                  <a:cubicBezTo>
                    <a:pt x="1" y="501"/>
                    <a:pt x="145" y="645"/>
                    <a:pt x="322" y="645"/>
                  </a:cubicBezTo>
                  <a:cubicBezTo>
                    <a:pt x="499" y="645"/>
                    <a:pt x="643" y="501"/>
                    <a:pt x="643" y="324"/>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69" name="Google Shape;13269;p18"/>
            <p:cNvSpPr/>
            <p:nvPr/>
          </p:nvSpPr>
          <p:spPr>
            <a:xfrm>
              <a:off x="1666700" y="4618975"/>
              <a:ext cx="32150" cy="32175"/>
            </a:xfrm>
            <a:custGeom>
              <a:avLst/>
              <a:gdLst/>
              <a:ahLst/>
              <a:cxnLst/>
              <a:rect l="l" t="t" r="r" b="b"/>
              <a:pathLst>
                <a:path w="1286" h="1287" extrusionOk="0">
                  <a:moveTo>
                    <a:pt x="643" y="1"/>
                  </a:moveTo>
                  <a:cubicBezTo>
                    <a:pt x="288" y="1"/>
                    <a:pt x="0" y="289"/>
                    <a:pt x="0" y="644"/>
                  </a:cubicBezTo>
                  <a:cubicBezTo>
                    <a:pt x="0" y="998"/>
                    <a:pt x="288" y="1286"/>
                    <a:pt x="643" y="1286"/>
                  </a:cubicBezTo>
                  <a:cubicBezTo>
                    <a:pt x="999" y="1286"/>
                    <a:pt x="1285" y="998"/>
                    <a:pt x="1285" y="644"/>
                  </a:cubicBezTo>
                  <a:cubicBezTo>
                    <a:pt x="1285" y="289"/>
                    <a:pt x="999" y="1"/>
                    <a:pt x="64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0" name="Google Shape;13270;p18"/>
            <p:cNvSpPr/>
            <p:nvPr/>
          </p:nvSpPr>
          <p:spPr>
            <a:xfrm>
              <a:off x="1787225" y="4325625"/>
              <a:ext cx="32200" cy="32175"/>
            </a:xfrm>
            <a:custGeom>
              <a:avLst/>
              <a:gdLst/>
              <a:ahLst/>
              <a:cxnLst/>
              <a:rect l="l" t="t" r="r" b="b"/>
              <a:pathLst>
                <a:path w="1288" h="1287" extrusionOk="0">
                  <a:moveTo>
                    <a:pt x="644" y="1"/>
                  </a:moveTo>
                  <a:cubicBezTo>
                    <a:pt x="289" y="1"/>
                    <a:pt x="1" y="289"/>
                    <a:pt x="1" y="643"/>
                  </a:cubicBezTo>
                  <a:cubicBezTo>
                    <a:pt x="1" y="998"/>
                    <a:pt x="289" y="1286"/>
                    <a:pt x="644" y="1286"/>
                  </a:cubicBezTo>
                  <a:cubicBezTo>
                    <a:pt x="1000" y="1286"/>
                    <a:pt x="1288" y="998"/>
                    <a:pt x="1288" y="643"/>
                  </a:cubicBezTo>
                  <a:cubicBezTo>
                    <a:pt x="1288" y="289"/>
                    <a:pt x="1000"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1" name="Google Shape;13271;p18"/>
            <p:cNvSpPr/>
            <p:nvPr/>
          </p:nvSpPr>
          <p:spPr>
            <a:xfrm>
              <a:off x="1596350" y="4064400"/>
              <a:ext cx="36225" cy="36225"/>
            </a:xfrm>
            <a:custGeom>
              <a:avLst/>
              <a:gdLst/>
              <a:ahLst/>
              <a:cxnLst/>
              <a:rect l="l" t="t" r="r" b="b"/>
              <a:pathLst>
                <a:path w="1449" h="1449" extrusionOk="0">
                  <a:moveTo>
                    <a:pt x="725" y="1"/>
                  </a:moveTo>
                  <a:cubicBezTo>
                    <a:pt x="325" y="1"/>
                    <a:pt x="1" y="325"/>
                    <a:pt x="1" y="725"/>
                  </a:cubicBezTo>
                  <a:cubicBezTo>
                    <a:pt x="1" y="1124"/>
                    <a:pt x="325" y="1449"/>
                    <a:pt x="725" y="1449"/>
                  </a:cubicBezTo>
                  <a:cubicBezTo>
                    <a:pt x="1124" y="1449"/>
                    <a:pt x="1448" y="1124"/>
                    <a:pt x="1448" y="725"/>
                  </a:cubicBezTo>
                  <a:cubicBezTo>
                    <a:pt x="1448" y="325"/>
                    <a:pt x="1124" y="1"/>
                    <a:pt x="72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2" name="Google Shape;13272;p18"/>
            <p:cNvSpPr/>
            <p:nvPr/>
          </p:nvSpPr>
          <p:spPr>
            <a:xfrm>
              <a:off x="1170400" y="4600900"/>
              <a:ext cx="12075" cy="12075"/>
            </a:xfrm>
            <a:custGeom>
              <a:avLst/>
              <a:gdLst/>
              <a:ahLst/>
              <a:cxnLst/>
              <a:rect l="l" t="t" r="r" b="b"/>
              <a:pathLst>
                <a:path w="483" h="483" extrusionOk="0">
                  <a:moveTo>
                    <a:pt x="241" y="1"/>
                  </a:moveTo>
                  <a:cubicBezTo>
                    <a:pt x="108" y="1"/>
                    <a:pt x="0" y="108"/>
                    <a:pt x="0" y="242"/>
                  </a:cubicBezTo>
                  <a:cubicBezTo>
                    <a:pt x="0" y="375"/>
                    <a:pt x="108" y="483"/>
                    <a:pt x="241" y="483"/>
                  </a:cubicBezTo>
                  <a:cubicBezTo>
                    <a:pt x="375" y="483"/>
                    <a:pt x="482" y="375"/>
                    <a:pt x="482" y="242"/>
                  </a:cubicBezTo>
                  <a:cubicBezTo>
                    <a:pt x="482" y="108"/>
                    <a:pt x="375" y="1"/>
                    <a:pt x="24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3" name="Google Shape;13273;p18"/>
            <p:cNvSpPr/>
            <p:nvPr/>
          </p:nvSpPr>
          <p:spPr>
            <a:xfrm>
              <a:off x="1228675" y="4954525"/>
              <a:ext cx="12075" cy="12075"/>
            </a:xfrm>
            <a:custGeom>
              <a:avLst/>
              <a:gdLst/>
              <a:ahLst/>
              <a:cxnLst/>
              <a:rect l="l" t="t" r="r" b="b"/>
              <a:pathLst>
                <a:path w="483" h="483" extrusionOk="0">
                  <a:moveTo>
                    <a:pt x="242" y="0"/>
                  </a:moveTo>
                  <a:cubicBezTo>
                    <a:pt x="108" y="0"/>
                    <a:pt x="1" y="109"/>
                    <a:pt x="1" y="241"/>
                  </a:cubicBezTo>
                  <a:cubicBezTo>
                    <a:pt x="1" y="374"/>
                    <a:pt x="108" y="482"/>
                    <a:pt x="242" y="482"/>
                  </a:cubicBezTo>
                  <a:cubicBezTo>
                    <a:pt x="375" y="482"/>
                    <a:pt x="483" y="374"/>
                    <a:pt x="483" y="241"/>
                  </a:cubicBezTo>
                  <a:cubicBezTo>
                    <a:pt x="483" y="109"/>
                    <a:pt x="375"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4" name="Google Shape;13274;p18"/>
            <p:cNvSpPr/>
            <p:nvPr/>
          </p:nvSpPr>
          <p:spPr>
            <a:xfrm>
              <a:off x="1477825" y="5193650"/>
              <a:ext cx="32175" cy="32150"/>
            </a:xfrm>
            <a:custGeom>
              <a:avLst/>
              <a:gdLst/>
              <a:ahLst/>
              <a:cxnLst/>
              <a:rect l="l" t="t" r="r" b="b"/>
              <a:pathLst>
                <a:path w="1287" h="1286" extrusionOk="0">
                  <a:moveTo>
                    <a:pt x="644" y="0"/>
                  </a:moveTo>
                  <a:cubicBezTo>
                    <a:pt x="288" y="0"/>
                    <a:pt x="0" y="288"/>
                    <a:pt x="0" y="643"/>
                  </a:cubicBezTo>
                  <a:cubicBezTo>
                    <a:pt x="0" y="997"/>
                    <a:pt x="288" y="1286"/>
                    <a:pt x="644" y="1286"/>
                  </a:cubicBezTo>
                  <a:cubicBezTo>
                    <a:pt x="999" y="1286"/>
                    <a:pt x="1287" y="997"/>
                    <a:pt x="1287" y="643"/>
                  </a:cubicBezTo>
                  <a:cubicBezTo>
                    <a:pt x="1287" y="288"/>
                    <a:pt x="999" y="0"/>
                    <a:pt x="64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5" name="Google Shape;13275;p18"/>
            <p:cNvSpPr/>
            <p:nvPr/>
          </p:nvSpPr>
          <p:spPr>
            <a:xfrm>
              <a:off x="1369325" y="4733500"/>
              <a:ext cx="28125" cy="28150"/>
            </a:xfrm>
            <a:custGeom>
              <a:avLst/>
              <a:gdLst/>
              <a:ahLst/>
              <a:cxnLst/>
              <a:rect l="l" t="t" r="r" b="b"/>
              <a:pathLst>
                <a:path w="1125" h="1126" extrusionOk="0">
                  <a:moveTo>
                    <a:pt x="563" y="1"/>
                  </a:moveTo>
                  <a:cubicBezTo>
                    <a:pt x="252" y="1"/>
                    <a:pt x="0" y="252"/>
                    <a:pt x="0" y="563"/>
                  </a:cubicBezTo>
                  <a:cubicBezTo>
                    <a:pt x="0" y="874"/>
                    <a:pt x="252" y="1125"/>
                    <a:pt x="563" y="1125"/>
                  </a:cubicBezTo>
                  <a:cubicBezTo>
                    <a:pt x="873" y="1125"/>
                    <a:pt x="1125" y="874"/>
                    <a:pt x="1125" y="563"/>
                  </a:cubicBezTo>
                  <a:cubicBezTo>
                    <a:pt x="1125"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6" name="Google Shape;13276;p18"/>
            <p:cNvSpPr/>
            <p:nvPr/>
          </p:nvSpPr>
          <p:spPr>
            <a:xfrm>
              <a:off x="841450" y="4848025"/>
              <a:ext cx="37625" cy="36200"/>
            </a:xfrm>
            <a:custGeom>
              <a:avLst/>
              <a:gdLst/>
              <a:ahLst/>
              <a:cxnLst/>
              <a:rect l="l" t="t" r="r" b="b"/>
              <a:pathLst>
                <a:path w="1505" h="1448" extrusionOk="0">
                  <a:moveTo>
                    <a:pt x="782" y="1"/>
                  </a:moveTo>
                  <a:cubicBezTo>
                    <a:pt x="489" y="1"/>
                    <a:pt x="225" y="176"/>
                    <a:pt x="113" y="448"/>
                  </a:cubicBezTo>
                  <a:cubicBezTo>
                    <a:pt x="1" y="718"/>
                    <a:pt x="63" y="1028"/>
                    <a:pt x="271" y="1236"/>
                  </a:cubicBezTo>
                  <a:cubicBezTo>
                    <a:pt x="409" y="1374"/>
                    <a:pt x="593" y="1447"/>
                    <a:pt x="782" y="1447"/>
                  </a:cubicBezTo>
                  <a:cubicBezTo>
                    <a:pt x="875" y="1447"/>
                    <a:pt x="969" y="1429"/>
                    <a:pt x="1059" y="1392"/>
                  </a:cubicBezTo>
                  <a:cubicBezTo>
                    <a:pt x="1329" y="1280"/>
                    <a:pt x="1505" y="1016"/>
                    <a:pt x="1505" y="724"/>
                  </a:cubicBezTo>
                  <a:cubicBezTo>
                    <a:pt x="1505" y="325"/>
                    <a:pt x="1182" y="1"/>
                    <a:pt x="78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7" name="Google Shape;13277;p18"/>
            <p:cNvSpPr/>
            <p:nvPr/>
          </p:nvSpPr>
          <p:spPr>
            <a:xfrm>
              <a:off x="834825" y="4590875"/>
              <a:ext cx="14125" cy="12075"/>
            </a:xfrm>
            <a:custGeom>
              <a:avLst/>
              <a:gdLst/>
              <a:ahLst/>
              <a:cxnLst/>
              <a:rect l="l" t="t" r="r" b="b"/>
              <a:pathLst>
                <a:path w="565" h="483" extrusionOk="0">
                  <a:moveTo>
                    <a:pt x="323" y="0"/>
                  </a:moveTo>
                  <a:cubicBezTo>
                    <a:pt x="108" y="0"/>
                    <a:pt x="1" y="259"/>
                    <a:pt x="152" y="411"/>
                  </a:cubicBezTo>
                  <a:cubicBezTo>
                    <a:pt x="202" y="461"/>
                    <a:pt x="263" y="483"/>
                    <a:pt x="322" y="483"/>
                  </a:cubicBezTo>
                  <a:cubicBezTo>
                    <a:pt x="446" y="483"/>
                    <a:pt x="564" y="386"/>
                    <a:pt x="564" y="241"/>
                  </a:cubicBezTo>
                  <a:cubicBezTo>
                    <a:pt x="564" y="108"/>
                    <a:pt x="457" y="0"/>
                    <a:pt x="32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8" name="Google Shape;13278;p18"/>
            <p:cNvSpPr/>
            <p:nvPr/>
          </p:nvSpPr>
          <p:spPr>
            <a:xfrm>
              <a:off x="366700" y="5113250"/>
              <a:ext cx="40225" cy="40200"/>
            </a:xfrm>
            <a:custGeom>
              <a:avLst/>
              <a:gdLst/>
              <a:ahLst/>
              <a:cxnLst/>
              <a:rect l="l" t="t" r="r" b="b"/>
              <a:pathLst>
                <a:path w="1609" h="1608" extrusionOk="0">
                  <a:moveTo>
                    <a:pt x="805" y="1"/>
                  </a:moveTo>
                  <a:cubicBezTo>
                    <a:pt x="361" y="1"/>
                    <a:pt x="0" y="360"/>
                    <a:pt x="0" y="804"/>
                  </a:cubicBezTo>
                  <a:cubicBezTo>
                    <a:pt x="0" y="1248"/>
                    <a:pt x="361" y="1608"/>
                    <a:pt x="805" y="1608"/>
                  </a:cubicBezTo>
                  <a:cubicBezTo>
                    <a:pt x="1248" y="1608"/>
                    <a:pt x="1609" y="1248"/>
                    <a:pt x="1609" y="804"/>
                  </a:cubicBezTo>
                  <a:cubicBezTo>
                    <a:pt x="1609" y="360"/>
                    <a:pt x="1248" y="1"/>
                    <a:pt x="80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79" name="Google Shape;13279;p18"/>
            <p:cNvSpPr/>
            <p:nvPr/>
          </p:nvSpPr>
          <p:spPr>
            <a:xfrm>
              <a:off x="356650" y="4755600"/>
              <a:ext cx="28175" cy="28175"/>
            </a:xfrm>
            <a:custGeom>
              <a:avLst/>
              <a:gdLst/>
              <a:ahLst/>
              <a:cxnLst/>
              <a:rect l="l" t="t" r="r" b="b"/>
              <a:pathLst>
                <a:path w="1127" h="1127" extrusionOk="0">
                  <a:moveTo>
                    <a:pt x="563" y="0"/>
                  </a:moveTo>
                  <a:cubicBezTo>
                    <a:pt x="252" y="0"/>
                    <a:pt x="1" y="252"/>
                    <a:pt x="1" y="563"/>
                  </a:cubicBezTo>
                  <a:cubicBezTo>
                    <a:pt x="1" y="874"/>
                    <a:pt x="252" y="1127"/>
                    <a:pt x="563" y="1127"/>
                  </a:cubicBezTo>
                  <a:cubicBezTo>
                    <a:pt x="874" y="1127"/>
                    <a:pt x="1127" y="874"/>
                    <a:pt x="1127" y="563"/>
                  </a:cubicBezTo>
                  <a:cubicBezTo>
                    <a:pt x="1127" y="252"/>
                    <a:pt x="874"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0" name="Google Shape;13280;p18"/>
            <p:cNvSpPr/>
            <p:nvPr/>
          </p:nvSpPr>
          <p:spPr>
            <a:xfrm>
              <a:off x="236675" y="4365800"/>
              <a:ext cx="37625" cy="36200"/>
            </a:xfrm>
            <a:custGeom>
              <a:avLst/>
              <a:gdLst/>
              <a:ahLst/>
              <a:cxnLst/>
              <a:rect l="l" t="t" r="r" b="b"/>
              <a:pathLst>
                <a:path w="1505" h="1448" extrusionOk="0">
                  <a:moveTo>
                    <a:pt x="781" y="0"/>
                  </a:moveTo>
                  <a:cubicBezTo>
                    <a:pt x="489" y="0"/>
                    <a:pt x="225" y="178"/>
                    <a:pt x="113" y="448"/>
                  </a:cubicBezTo>
                  <a:cubicBezTo>
                    <a:pt x="0" y="717"/>
                    <a:pt x="63" y="1030"/>
                    <a:pt x="270" y="1236"/>
                  </a:cubicBezTo>
                  <a:cubicBezTo>
                    <a:pt x="408" y="1375"/>
                    <a:pt x="593" y="1448"/>
                    <a:pt x="782" y="1448"/>
                  </a:cubicBezTo>
                  <a:cubicBezTo>
                    <a:pt x="875" y="1448"/>
                    <a:pt x="969" y="1430"/>
                    <a:pt x="1058" y="1393"/>
                  </a:cubicBezTo>
                  <a:cubicBezTo>
                    <a:pt x="1328" y="1281"/>
                    <a:pt x="1504" y="1018"/>
                    <a:pt x="1504" y="725"/>
                  </a:cubicBezTo>
                  <a:cubicBezTo>
                    <a:pt x="1504" y="325"/>
                    <a:pt x="1181" y="0"/>
                    <a:pt x="78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1" name="Google Shape;13281;p18"/>
            <p:cNvSpPr/>
            <p:nvPr/>
          </p:nvSpPr>
          <p:spPr>
            <a:xfrm>
              <a:off x="648000" y="4058375"/>
              <a:ext cx="16100" cy="16150"/>
            </a:xfrm>
            <a:custGeom>
              <a:avLst/>
              <a:gdLst/>
              <a:ahLst/>
              <a:cxnLst/>
              <a:rect l="l" t="t" r="r" b="b"/>
              <a:pathLst>
                <a:path w="644" h="646" extrusionOk="0">
                  <a:moveTo>
                    <a:pt x="322" y="1"/>
                  </a:moveTo>
                  <a:cubicBezTo>
                    <a:pt x="144" y="1"/>
                    <a:pt x="0" y="145"/>
                    <a:pt x="0" y="322"/>
                  </a:cubicBezTo>
                  <a:cubicBezTo>
                    <a:pt x="0" y="501"/>
                    <a:pt x="144" y="645"/>
                    <a:pt x="322" y="645"/>
                  </a:cubicBezTo>
                  <a:cubicBezTo>
                    <a:pt x="499" y="645"/>
                    <a:pt x="643" y="501"/>
                    <a:pt x="643" y="322"/>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2" name="Google Shape;13282;p18"/>
            <p:cNvSpPr/>
            <p:nvPr/>
          </p:nvSpPr>
          <p:spPr>
            <a:xfrm>
              <a:off x="1174425" y="4010175"/>
              <a:ext cx="28175" cy="28150"/>
            </a:xfrm>
            <a:custGeom>
              <a:avLst/>
              <a:gdLst/>
              <a:ahLst/>
              <a:cxnLst/>
              <a:rect l="l" t="t" r="r" b="b"/>
              <a:pathLst>
                <a:path w="1127" h="1126" extrusionOk="0">
                  <a:moveTo>
                    <a:pt x="563" y="1"/>
                  </a:moveTo>
                  <a:cubicBezTo>
                    <a:pt x="252" y="1"/>
                    <a:pt x="0" y="252"/>
                    <a:pt x="0" y="563"/>
                  </a:cubicBezTo>
                  <a:cubicBezTo>
                    <a:pt x="0" y="874"/>
                    <a:pt x="252" y="1125"/>
                    <a:pt x="563" y="1125"/>
                  </a:cubicBezTo>
                  <a:cubicBezTo>
                    <a:pt x="873" y="1125"/>
                    <a:pt x="1126" y="874"/>
                    <a:pt x="1126" y="563"/>
                  </a:cubicBezTo>
                  <a:cubicBezTo>
                    <a:pt x="1126" y="252"/>
                    <a:pt x="873" y="1"/>
                    <a:pt x="56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3" name="Google Shape;13283;p18"/>
            <p:cNvSpPr/>
            <p:nvPr/>
          </p:nvSpPr>
          <p:spPr>
            <a:xfrm>
              <a:off x="1335175" y="3654525"/>
              <a:ext cx="16100" cy="16125"/>
            </a:xfrm>
            <a:custGeom>
              <a:avLst/>
              <a:gdLst/>
              <a:ahLst/>
              <a:cxnLst/>
              <a:rect l="l" t="t" r="r" b="b"/>
              <a:pathLst>
                <a:path w="644" h="645" extrusionOk="0">
                  <a:moveTo>
                    <a:pt x="322" y="1"/>
                  </a:moveTo>
                  <a:cubicBezTo>
                    <a:pt x="144" y="1"/>
                    <a:pt x="0" y="145"/>
                    <a:pt x="0" y="323"/>
                  </a:cubicBezTo>
                  <a:cubicBezTo>
                    <a:pt x="0" y="501"/>
                    <a:pt x="144" y="645"/>
                    <a:pt x="322" y="645"/>
                  </a:cubicBezTo>
                  <a:cubicBezTo>
                    <a:pt x="499" y="645"/>
                    <a:pt x="643" y="501"/>
                    <a:pt x="643" y="323"/>
                  </a:cubicBezTo>
                  <a:cubicBezTo>
                    <a:pt x="643" y="145"/>
                    <a:pt x="499" y="1"/>
                    <a:pt x="32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4" name="Google Shape;13284;p18"/>
            <p:cNvSpPr/>
            <p:nvPr/>
          </p:nvSpPr>
          <p:spPr>
            <a:xfrm>
              <a:off x="441050" y="3781125"/>
              <a:ext cx="36175" cy="36200"/>
            </a:xfrm>
            <a:custGeom>
              <a:avLst/>
              <a:gdLst/>
              <a:ahLst/>
              <a:cxnLst/>
              <a:rect l="l" t="t" r="r" b="b"/>
              <a:pathLst>
                <a:path w="1447" h="1448" extrusionOk="0">
                  <a:moveTo>
                    <a:pt x="723" y="1"/>
                  </a:moveTo>
                  <a:cubicBezTo>
                    <a:pt x="325" y="1"/>
                    <a:pt x="0" y="324"/>
                    <a:pt x="0" y="724"/>
                  </a:cubicBezTo>
                  <a:cubicBezTo>
                    <a:pt x="0" y="1123"/>
                    <a:pt x="325" y="1447"/>
                    <a:pt x="723" y="1447"/>
                  </a:cubicBezTo>
                  <a:cubicBezTo>
                    <a:pt x="1124" y="1447"/>
                    <a:pt x="1447" y="1123"/>
                    <a:pt x="1447" y="724"/>
                  </a:cubicBezTo>
                  <a:cubicBezTo>
                    <a:pt x="1447" y="324"/>
                    <a:pt x="1124" y="1"/>
                    <a:pt x="72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5" name="Google Shape;13285;p18"/>
            <p:cNvSpPr/>
            <p:nvPr/>
          </p:nvSpPr>
          <p:spPr>
            <a:xfrm>
              <a:off x="336575" y="3429500"/>
              <a:ext cx="8050" cy="8050"/>
            </a:xfrm>
            <a:custGeom>
              <a:avLst/>
              <a:gdLst/>
              <a:ahLst/>
              <a:cxnLst/>
              <a:rect l="l" t="t" r="r" b="b"/>
              <a:pathLst>
                <a:path w="322" h="322" extrusionOk="0">
                  <a:moveTo>
                    <a:pt x="161" y="0"/>
                  </a:moveTo>
                  <a:cubicBezTo>
                    <a:pt x="71" y="0"/>
                    <a:pt x="0" y="73"/>
                    <a:pt x="0" y="161"/>
                  </a:cubicBezTo>
                  <a:cubicBezTo>
                    <a:pt x="0" y="251"/>
                    <a:pt x="71" y="322"/>
                    <a:pt x="161" y="322"/>
                  </a:cubicBezTo>
                  <a:cubicBezTo>
                    <a:pt x="250" y="322"/>
                    <a:pt x="322" y="251"/>
                    <a:pt x="322" y="161"/>
                  </a:cubicBezTo>
                  <a:cubicBezTo>
                    <a:pt x="322" y="73"/>
                    <a:pt x="250"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6" name="Google Shape;13286;p18"/>
            <p:cNvSpPr/>
            <p:nvPr/>
          </p:nvSpPr>
          <p:spPr>
            <a:xfrm>
              <a:off x="824100" y="3258750"/>
              <a:ext cx="32875" cy="28125"/>
            </a:xfrm>
            <a:custGeom>
              <a:avLst/>
              <a:gdLst/>
              <a:ahLst/>
              <a:cxnLst/>
              <a:rect l="l" t="t" r="r" b="b"/>
              <a:pathLst>
                <a:path w="1315" h="1125" extrusionOk="0">
                  <a:moveTo>
                    <a:pt x="752" y="0"/>
                  </a:moveTo>
                  <a:cubicBezTo>
                    <a:pt x="251" y="0"/>
                    <a:pt x="1" y="605"/>
                    <a:pt x="355" y="960"/>
                  </a:cubicBezTo>
                  <a:cubicBezTo>
                    <a:pt x="463" y="1067"/>
                    <a:pt x="606" y="1124"/>
                    <a:pt x="752" y="1124"/>
                  </a:cubicBezTo>
                  <a:cubicBezTo>
                    <a:pt x="824" y="1124"/>
                    <a:pt x="898" y="1110"/>
                    <a:pt x="968" y="1081"/>
                  </a:cubicBezTo>
                  <a:cubicBezTo>
                    <a:pt x="1178" y="994"/>
                    <a:pt x="1315" y="790"/>
                    <a:pt x="1315" y="562"/>
                  </a:cubicBezTo>
                  <a:cubicBezTo>
                    <a:pt x="1315" y="252"/>
                    <a:pt x="1063" y="0"/>
                    <a:pt x="75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7" name="Google Shape;13287;p18"/>
            <p:cNvSpPr/>
            <p:nvPr/>
          </p:nvSpPr>
          <p:spPr>
            <a:xfrm>
              <a:off x="748450" y="3570125"/>
              <a:ext cx="24150" cy="24175"/>
            </a:xfrm>
            <a:custGeom>
              <a:avLst/>
              <a:gdLst/>
              <a:ahLst/>
              <a:cxnLst/>
              <a:rect l="l" t="t" r="r" b="b"/>
              <a:pathLst>
                <a:path w="966" h="967" extrusionOk="0">
                  <a:moveTo>
                    <a:pt x="483" y="1"/>
                  </a:moveTo>
                  <a:cubicBezTo>
                    <a:pt x="216" y="1"/>
                    <a:pt x="1" y="218"/>
                    <a:pt x="1" y="484"/>
                  </a:cubicBezTo>
                  <a:cubicBezTo>
                    <a:pt x="1" y="750"/>
                    <a:pt x="216" y="966"/>
                    <a:pt x="483" y="966"/>
                  </a:cubicBezTo>
                  <a:cubicBezTo>
                    <a:pt x="750" y="966"/>
                    <a:pt x="965" y="750"/>
                    <a:pt x="965" y="484"/>
                  </a:cubicBezTo>
                  <a:cubicBezTo>
                    <a:pt x="965" y="218"/>
                    <a:pt x="750"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8" name="Google Shape;13288;p18"/>
            <p:cNvSpPr/>
            <p:nvPr/>
          </p:nvSpPr>
          <p:spPr>
            <a:xfrm>
              <a:off x="1256800" y="3148200"/>
              <a:ext cx="8050" cy="8050"/>
            </a:xfrm>
            <a:custGeom>
              <a:avLst/>
              <a:gdLst/>
              <a:ahLst/>
              <a:cxnLst/>
              <a:rect l="l" t="t" r="r" b="b"/>
              <a:pathLst>
                <a:path w="322" h="322" extrusionOk="0">
                  <a:moveTo>
                    <a:pt x="161" y="0"/>
                  </a:moveTo>
                  <a:cubicBezTo>
                    <a:pt x="73" y="0"/>
                    <a:pt x="1" y="73"/>
                    <a:pt x="1" y="161"/>
                  </a:cubicBezTo>
                  <a:cubicBezTo>
                    <a:pt x="1" y="250"/>
                    <a:pt x="73" y="322"/>
                    <a:pt x="161" y="322"/>
                  </a:cubicBezTo>
                  <a:cubicBezTo>
                    <a:pt x="251" y="322"/>
                    <a:pt x="322" y="250"/>
                    <a:pt x="322" y="161"/>
                  </a:cubicBezTo>
                  <a:cubicBezTo>
                    <a:pt x="322" y="73"/>
                    <a:pt x="251" y="0"/>
                    <a:pt x="16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89" name="Google Shape;13289;p18"/>
            <p:cNvSpPr/>
            <p:nvPr/>
          </p:nvSpPr>
          <p:spPr>
            <a:xfrm>
              <a:off x="414925" y="3043725"/>
              <a:ext cx="36200" cy="36200"/>
            </a:xfrm>
            <a:custGeom>
              <a:avLst/>
              <a:gdLst/>
              <a:ahLst/>
              <a:cxnLst/>
              <a:rect l="l" t="t" r="r" b="b"/>
              <a:pathLst>
                <a:path w="1448" h="1448" extrusionOk="0">
                  <a:moveTo>
                    <a:pt x="724" y="0"/>
                  </a:moveTo>
                  <a:cubicBezTo>
                    <a:pt x="324" y="0"/>
                    <a:pt x="1" y="325"/>
                    <a:pt x="1" y="723"/>
                  </a:cubicBezTo>
                  <a:cubicBezTo>
                    <a:pt x="1" y="1123"/>
                    <a:pt x="324" y="1448"/>
                    <a:pt x="724" y="1448"/>
                  </a:cubicBezTo>
                  <a:cubicBezTo>
                    <a:pt x="1124" y="1448"/>
                    <a:pt x="1447" y="1123"/>
                    <a:pt x="1447" y="723"/>
                  </a:cubicBezTo>
                  <a:cubicBezTo>
                    <a:pt x="1447" y="325"/>
                    <a:pt x="1124" y="0"/>
                    <a:pt x="724"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0" name="Google Shape;13290;p18"/>
            <p:cNvSpPr/>
            <p:nvPr/>
          </p:nvSpPr>
          <p:spPr>
            <a:xfrm>
              <a:off x="650000" y="2551475"/>
              <a:ext cx="8075" cy="8075"/>
            </a:xfrm>
            <a:custGeom>
              <a:avLst/>
              <a:gdLst/>
              <a:ahLst/>
              <a:cxnLst/>
              <a:rect l="l" t="t" r="r" b="b"/>
              <a:pathLst>
                <a:path w="323" h="323" extrusionOk="0">
                  <a:moveTo>
                    <a:pt x="161" y="1"/>
                  </a:moveTo>
                  <a:cubicBezTo>
                    <a:pt x="74" y="1"/>
                    <a:pt x="1" y="72"/>
                    <a:pt x="1" y="161"/>
                  </a:cubicBezTo>
                  <a:cubicBezTo>
                    <a:pt x="1" y="249"/>
                    <a:pt x="74" y="322"/>
                    <a:pt x="161" y="322"/>
                  </a:cubicBezTo>
                  <a:cubicBezTo>
                    <a:pt x="251" y="322"/>
                    <a:pt x="322" y="249"/>
                    <a:pt x="322" y="161"/>
                  </a:cubicBezTo>
                  <a:cubicBezTo>
                    <a:pt x="322" y="72"/>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1" name="Google Shape;13291;p18"/>
            <p:cNvSpPr/>
            <p:nvPr/>
          </p:nvSpPr>
          <p:spPr>
            <a:xfrm>
              <a:off x="1049850" y="2786550"/>
              <a:ext cx="24125" cy="24125"/>
            </a:xfrm>
            <a:custGeom>
              <a:avLst/>
              <a:gdLst/>
              <a:ahLst/>
              <a:cxnLst/>
              <a:rect l="l" t="t" r="r" b="b"/>
              <a:pathLst>
                <a:path w="965" h="965" extrusionOk="0">
                  <a:moveTo>
                    <a:pt x="483" y="1"/>
                  </a:moveTo>
                  <a:cubicBezTo>
                    <a:pt x="216" y="1"/>
                    <a:pt x="1" y="216"/>
                    <a:pt x="1" y="483"/>
                  </a:cubicBezTo>
                  <a:cubicBezTo>
                    <a:pt x="1" y="749"/>
                    <a:pt x="216" y="965"/>
                    <a:pt x="483" y="965"/>
                  </a:cubicBezTo>
                  <a:cubicBezTo>
                    <a:pt x="749" y="965"/>
                    <a:pt x="965" y="749"/>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2" name="Google Shape;13292;p18"/>
            <p:cNvSpPr/>
            <p:nvPr/>
          </p:nvSpPr>
          <p:spPr>
            <a:xfrm>
              <a:off x="658050" y="3001525"/>
              <a:ext cx="8050" cy="8075"/>
            </a:xfrm>
            <a:custGeom>
              <a:avLst/>
              <a:gdLst/>
              <a:ahLst/>
              <a:cxnLst/>
              <a:rect l="l" t="t" r="r" b="b"/>
              <a:pathLst>
                <a:path w="322" h="323" extrusionOk="0">
                  <a:moveTo>
                    <a:pt x="161" y="1"/>
                  </a:moveTo>
                  <a:cubicBezTo>
                    <a:pt x="73" y="1"/>
                    <a:pt x="0" y="72"/>
                    <a:pt x="0" y="162"/>
                  </a:cubicBezTo>
                  <a:cubicBezTo>
                    <a:pt x="0" y="251"/>
                    <a:pt x="73" y="322"/>
                    <a:pt x="161" y="322"/>
                  </a:cubicBezTo>
                  <a:cubicBezTo>
                    <a:pt x="250" y="322"/>
                    <a:pt x="322" y="251"/>
                    <a:pt x="322" y="162"/>
                  </a:cubicBezTo>
                  <a:cubicBezTo>
                    <a:pt x="322" y="72"/>
                    <a:pt x="250"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3" name="Google Shape;13293;p18"/>
            <p:cNvSpPr/>
            <p:nvPr/>
          </p:nvSpPr>
          <p:spPr>
            <a:xfrm>
              <a:off x="1437650" y="2623800"/>
              <a:ext cx="28125" cy="28125"/>
            </a:xfrm>
            <a:custGeom>
              <a:avLst/>
              <a:gdLst/>
              <a:ahLst/>
              <a:cxnLst/>
              <a:rect l="l" t="t" r="r" b="b"/>
              <a:pathLst>
                <a:path w="1125" h="1125" extrusionOk="0">
                  <a:moveTo>
                    <a:pt x="563" y="0"/>
                  </a:moveTo>
                  <a:cubicBezTo>
                    <a:pt x="252" y="0"/>
                    <a:pt x="0" y="252"/>
                    <a:pt x="0" y="562"/>
                  </a:cubicBezTo>
                  <a:cubicBezTo>
                    <a:pt x="0" y="873"/>
                    <a:pt x="252" y="1125"/>
                    <a:pt x="563" y="1125"/>
                  </a:cubicBezTo>
                  <a:cubicBezTo>
                    <a:pt x="873" y="1125"/>
                    <a:pt x="1125" y="873"/>
                    <a:pt x="1125" y="562"/>
                  </a:cubicBezTo>
                  <a:cubicBezTo>
                    <a:pt x="1125"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4" name="Google Shape;13294;p18"/>
            <p:cNvSpPr/>
            <p:nvPr/>
          </p:nvSpPr>
          <p:spPr>
            <a:xfrm>
              <a:off x="1626525" y="2083325"/>
              <a:ext cx="16075" cy="16075"/>
            </a:xfrm>
            <a:custGeom>
              <a:avLst/>
              <a:gdLst/>
              <a:ahLst/>
              <a:cxnLst/>
              <a:rect l="l" t="t" r="r" b="b"/>
              <a:pathLst>
                <a:path w="643" h="643" extrusionOk="0">
                  <a:moveTo>
                    <a:pt x="322" y="0"/>
                  </a:moveTo>
                  <a:cubicBezTo>
                    <a:pt x="144" y="0"/>
                    <a:pt x="0" y="144"/>
                    <a:pt x="0" y="321"/>
                  </a:cubicBezTo>
                  <a:cubicBezTo>
                    <a:pt x="0" y="499"/>
                    <a:pt x="144" y="643"/>
                    <a:pt x="322" y="643"/>
                  </a:cubicBezTo>
                  <a:cubicBezTo>
                    <a:pt x="499" y="643"/>
                    <a:pt x="643" y="499"/>
                    <a:pt x="643" y="321"/>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5" name="Google Shape;13295;p18"/>
            <p:cNvSpPr/>
            <p:nvPr/>
          </p:nvSpPr>
          <p:spPr>
            <a:xfrm>
              <a:off x="1206600" y="1890425"/>
              <a:ext cx="20100" cy="20100"/>
            </a:xfrm>
            <a:custGeom>
              <a:avLst/>
              <a:gdLst/>
              <a:ahLst/>
              <a:cxnLst/>
              <a:rect l="l" t="t" r="r" b="b"/>
              <a:pathLst>
                <a:path w="804" h="804" extrusionOk="0">
                  <a:moveTo>
                    <a:pt x="402" y="0"/>
                  </a:moveTo>
                  <a:cubicBezTo>
                    <a:pt x="179" y="0"/>
                    <a:pt x="0" y="181"/>
                    <a:pt x="0" y="402"/>
                  </a:cubicBezTo>
                  <a:cubicBezTo>
                    <a:pt x="0" y="623"/>
                    <a:pt x="179" y="804"/>
                    <a:pt x="402" y="804"/>
                  </a:cubicBezTo>
                  <a:cubicBezTo>
                    <a:pt x="623" y="804"/>
                    <a:pt x="803" y="623"/>
                    <a:pt x="803" y="402"/>
                  </a:cubicBezTo>
                  <a:cubicBezTo>
                    <a:pt x="803" y="181"/>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6" name="Google Shape;13296;p18"/>
            <p:cNvSpPr/>
            <p:nvPr/>
          </p:nvSpPr>
          <p:spPr>
            <a:xfrm>
              <a:off x="537500" y="1902475"/>
              <a:ext cx="24125" cy="24125"/>
            </a:xfrm>
            <a:custGeom>
              <a:avLst/>
              <a:gdLst/>
              <a:ahLst/>
              <a:cxnLst/>
              <a:rect l="l" t="t" r="r" b="b"/>
              <a:pathLst>
                <a:path w="965" h="965" extrusionOk="0">
                  <a:moveTo>
                    <a:pt x="482" y="0"/>
                  </a:moveTo>
                  <a:cubicBezTo>
                    <a:pt x="215" y="0"/>
                    <a:pt x="0" y="216"/>
                    <a:pt x="0" y="482"/>
                  </a:cubicBezTo>
                  <a:cubicBezTo>
                    <a:pt x="0" y="749"/>
                    <a:pt x="215" y="965"/>
                    <a:pt x="482" y="965"/>
                  </a:cubicBezTo>
                  <a:cubicBezTo>
                    <a:pt x="749" y="965"/>
                    <a:pt x="964" y="749"/>
                    <a:pt x="964" y="482"/>
                  </a:cubicBezTo>
                  <a:cubicBezTo>
                    <a:pt x="964" y="216"/>
                    <a:pt x="749" y="0"/>
                    <a:pt x="48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7" name="Google Shape;13297;p18"/>
            <p:cNvSpPr/>
            <p:nvPr/>
          </p:nvSpPr>
          <p:spPr>
            <a:xfrm>
              <a:off x="431000" y="1470500"/>
              <a:ext cx="16100" cy="16100"/>
            </a:xfrm>
            <a:custGeom>
              <a:avLst/>
              <a:gdLst/>
              <a:ahLst/>
              <a:cxnLst/>
              <a:rect l="l" t="t" r="r" b="b"/>
              <a:pathLst>
                <a:path w="644" h="644" extrusionOk="0">
                  <a:moveTo>
                    <a:pt x="322" y="0"/>
                  </a:moveTo>
                  <a:cubicBezTo>
                    <a:pt x="145" y="0"/>
                    <a:pt x="1" y="144"/>
                    <a:pt x="1" y="322"/>
                  </a:cubicBezTo>
                  <a:cubicBezTo>
                    <a:pt x="1" y="499"/>
                    <a:pt x="145"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8" name="Google Shape;13298;p18"/>
            <p:cNvSpPr/>
            <p:nvPr/>
          </p:nvSpPr>
          <p:spPr>
            <a:xfrm>
              <a:off x="676125" y="1159075"/>
              <a:ext cx="28175" cy="28125"/>
            </a:xfrm>
            <a:custGeom>
              <a:avLst/>
              <a:gdLst/>
              <a:ahLst/>
              <a:cxnLst/>
              <a:rect l="l" t="t" r="r" b="b"/>
              <a:pathLst>
                <a:path w="1127" h="1125" extrusionOk="0">
                  <a:moveTo>
                    <a:pt x="563" y="0"/>
                  </a:moveTo>
                  <a:cubicBezTo>
                    <a:pt x="253" y="0"/>
                    <a:pt x="0" y="252"/>
                    <a:pt x="0" y="562"/>
                  </a:cubicBezTo>
                  <a:cubicBezTo>
                    <a:pt x="0" y="873"/>
                    <a:pt x="253" y="1125"/>
                    <a:pt x="563" y="1125"/>
                  </a:cubicBezTo>
                  <a:cubicBezTo>
                    <a:pt x="873" y="1125"/>
                    <a:pt x="1126" y="873"/>
                    <a:pt x="1126" y="562"/>
                  </a:cubicBezTo>
                  <a:cubicBezTo>
                    <a:pt x="1126" y="252"/>
                    <a:pt x="873" y="0"/>
                    <a:pt x="56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299" name="Google Shape;13299;p18"/>
            <p:cNvSpPr/>
            <p:nvPr/>
          </p:nvSpPr>
          <p:spPr>
            <a:xfrm>
              <a:off x="352625" y="1018400"/>
              <a:ext cx="8075" cy="8050"/>
            </a:xfrm>
            <a:custGeom>
              <a:avLst/>
              <a:gdLst/>
              <a:ahLst/>
              <a:cxnLst/>
              <a:rect l="l" t="t" r="r" b="b"/>
              <a:pathLst>
                <a:path w="323" h="322" extrusionOk="0">
                  <a:moveTo>
                    <a:pt x="162" y="0"/>
                  </a:moveTo>
                  <a:cubicBezTo>
                    <a:pt x="74" y="0"/>
                    <a:pt x="1" y="73"/>
                    <a:pt x="1" y="161"/>
                  </a:cubicBezTo>
                  <a:cubicBezTo>
                    <a:pt x="1" y="250"/>
                    <a:pt x="74" y="322"/>
                    <a:pt x="162" y="322"/>
                  </a:cubicBezTo>
                  <a:cubicBezTo>
                    <a:pt x="251" y="322"/>
                    <a:pt x="322" y="250"/>
                    <a:pt x="322" y="161"/>
                  </a:cubicBezTo>
                  <a:cubicBezTo>
                    <a:pt x="322" y="73"/>
                    <a:pt x="251" y="0"/>
                    <a:pt x="16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0" name="Google Shape;13300;p18"/>
            <p:cNvSpPr/>
            <p:nvPr/>
          </p:nvSpPr>
          <p:spPr>
            <a:xfrm>
              <a:off x="569625" y="614525"/>
              <a:ext cx="48275" cy="48275"/>
            </a:xfrm>
            <a:custGeom>
              <a:avLst/>
              <a:gdLst/>
              <a:ahLst/>
              <a:cxnLst/>
              <a:rect l="l" t="t" r="r" b="b"/>
              <a:pathLst>
                <a:path w="1931" h="1931" extrusionOk="0">
                  <a:moveTo>
                    <a:pt x="966" y="1"/>
                  </a:moveTo>
                  <a:cubicBezTo>
                    <a:pt x="433" y="1"/>
                    <a:pt x="1" y="433"/>
                    <a:pt x="1" y="965"/>
                  </a:cubicBezTo>
                  <a:cubicBezTo>
                    <a:pt x="1" y="1499"/>
                    <a:pt x="433" y="1931"/>
                    <a:pt x="966" y="1931"/>
                  </a:cubicBezTo>
                  <a:cubicBezTo>
                    <a:pt x="1498" y="1931"/>
                    <a:pt x="1930" y="1499"/>
                    <a:pt x="1930" y="965"/>
                  </a:cubicBezTo>
                  <a:cubicBezTo>
                    <a:pt x="1930" y="433"/>
                    <a:pt x="1498" y="1"/>
                    <a:pt x="966"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1" name="Google Shape;13301;p18"/>
            <p:cNvSpPr/>
            <p:nvPr/>
          </p:nvSpPr>
          <p:spPr>
            <a:xfrm>
              <a:off x="1033775" y="534200"/>
              <a:ext cx="24125" cy="24125"/>
            </a:xfrm>
            <a:custGeom>
              <a:avLst/>
              <a:gdLst/>
              <a:ahLst/>
              <a:cxnLst/>
              <a:rect l="l" t="t" r="r" b="b"/>
              <a:pathLst>
                <a:path w="965" h="965" extrusionOk="0">
                  <a:moveTo>
                    <a:pt x="483" y="0"/>
                  </a:moveTo>
                  <a:cubicBezTo>
                    <a:pt x="216" y="0"/>
                    <a:pt x="1" y="216"/>
                    <a:pt x="1" y="482"/>
                  </a:cubicBezTo>
                  <a:cubicBezTo>
                    <a:pt x="1" y="748"/>
                    <a:pt x="216" y="964"/>
                    <a:pt x="483" y="964"/>
                  </a:cubicBezTo>
                  <a:cubicBezTo>
                    <a:pt x="750" y="964"/>
                    <a:pt x="965" y="748"/>
                    <a:pt x="965" y="482"/>
                  </a:cubicBezTo>
                  <a:cubicBezTo>
                    <a:pt x="965" y="216"/>
                    <a:pt x="750" y="0"/>
                    <a:pt x="48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2" name="Google Shape;13302;p18"/>
            <p:cNvSpPr/>
            <p:nvPr/>
          </p:nvSpPr>
          <p:spPr>
            <a:xfrm>
              <a:off x="1335175" y="978225"/>
              <a:ext cx="16100" cy="16100"/>
            </a:xfrm>
            <a:custGeom>
              <a:avLst/>
              <a:gdLst/>
              <a:ahLst/>
              <a:cxnLst/>
              <a:rect l="l" t="t" r="r" b="b"/>
              <a:pathLst>
                <a:path w="644" h="644" extrusionOk="0">
                  <a:moveTo>
                    <a:pt x="322" y="0"/>
                  </a:moveTo>
                  <a:cubicBezTo>
                    <a:pt x="144" y="0"/>
                    <a:pt x="0" y="144"/>
                    <a:pt x="0" y="322"/>
                  </a:cubicBezTo>
                  <a:cubicBezTo>
                    <a:pt x="0" y="499"/>
                    <a:pt x="144" y="643"/>
                    <a:pt x="322" y="643"/>
                  </a:cubicBezTo>
                  <a:cubicBezTo>
                    <a:pt x="499" y="643"/>
                    <a:pt x="643" y="499"/>
                    <a:pt x="643" y="322"/>
                  </a:cubicBezTo>
                  <a:cubicBezTo>
                    <a:pt x="643" y="144"/>
                    <a:pt x="499" y="0"/>
                    <a:pt x="32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3" name="Google Shape;13303;p18"/>
            <p:cNvSpPr/>
            <p:nvPr/>
          </p:nvSpPr>
          <p:spPr>
            <a:xfrm>
              <a:off x="1212625" y="1271575"/>
              <a:ext cx="28125" cy="28150"/>
            </a:xfrm>
            <a:custGeom>
              <a:avLst/>
              <a:gdLst/>
              <a:ahLst/>
              <a:cxnLst/>
              <a:rect l="l" t="t" r="r" b="b"/>
              <a:pathLst>
                <a:path w="1125" h="1126" extrusionOk="0">
                  <a:moveTo>
                    <a:pt x="562" y="1"/>
                  </a:moveTo>
                  <a:cubicBezTo>
                    <a:pt x="252" y="1"/>
                    <a:pt x="0" y="252"/>
                    <a:pt x="0" y="563"/>
                  </a:cubicBezTo>
                  <a:cubicBezTo>
                    <a:pt x="0" y="874"/>
                    <a:pt x="252" y="1125"/>
                    <a:pt x="562" y="1125"/>
                  </a:cubicBezTo>
                  <a:cubicBezTo>
                    <a:pt x="873" y="1125"/>
                    <a:pt x="1125" y="874"/>
                    <a:pt x="1125" y="563"/>
                  </a:cubicBezTo>
                  <a:cubicBezTo>
                    <a:pt x="1125" y="252"/>
                    <a:pt x="873" y="1"/>
                    <a:pt x="562"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4" name="Google Shape;13304;p18"/>
            <p:cNvSpPr/>
            <p:nvPr/>
          </p:nvSpPr>
          <p:spPr>
            <a:xfrm>
              <a:off x="1604425" y="1542850"/>
              <a:ext cx="12075" cy="12075"/>
            </a:xfrm>
            <a:custGeom>
              <a:avLst/>
              <a:gdLst/>
              <a:ahLst/>
              <a:cxnLst/>
              <a:rect l="l" t="t" r="r" b="b"/>
              <a:pathLst>
                <a:path w="483" h="483" extrusionOk="0">
                  <a:moveTo>
                    <a:pt x="242" y="0"/>
                  </a:moveTo>
                  <a:cubicBezTo>
                    <a:pt x="108" y="0"/>
                    <a:pt x="0" y="108"/>
                    <a:pt x="0" y="241"/>
                  </a:cubicBezTo>
                  <a:cubicBezTo>
                    <a:pt x="0" y="373"/>
                    <a:pt x="108" y="482"/>
                    <a:pt x="242" y="482"/>
                  </a:cubicBezTo>
                  <a:cubicBezTo>
                    <a:pt x="373" y="482"/>
                    <a:pt x="483" y="373"/>
                    <a:pt x="483" y="241"/>
                  </a:cubicBezTo>
                  <a:cubicBezTo>
                    <a:pt x="483" y="108"/>
                    <a:pt x="373" y="0"/>
                    <a:pt x="24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5" name="Google Shape;13305;p18"/>
            <p:cNvSpPr/>
            <p:nvPr/>
          </p:nvSpPr>
          <p:spPr>
            <a:xfrm>
              <a:off x="2044450" y="759225"/>
              <a:ext cx="12075" cy="12075"/>
            </a:xfrm>
            <a:custGeom>
              <a:avLst/>
              <a:gdLst/>
              <a:ahLst/>
              <a:cxnLst/>
              <a:rect l="l" t="t" r="r" b="b"/>
              <a:pathLst>
                <a:path w="483" h="483" extrusionOk="0">
                  <a:moveTo>
                    <a:pt x="241" y="0"/>
                  </a:moveTo>
                  <a:cubicBezTo>
                    <a:pt x="108" y="0"/>
                    <a:pt x="0" y="108"/>
                    <a:pt x="0" y="241"/>
                  </a:cubicBezTo>
                  <a:cubicBezTo>
                    <a:pt x="0" y="375"/>
                    <a:pt x="108" y="482"/>
                    <a:pt x="241" y="482"/>
                  </a:cubicBezTo>
                  <a:cubicBezTo>
                    <a:pt x="374" y="482"/>
                    <a:pt x="482" y="375"/>
                    <a:pt x="482" y="241"/>
                  </a:cubicBezTo>
                  <a:cubicBezTo>
                    <a:pt x="482" y="108"/>
                    <a:pt x="374" y="0"/>
                    <a:pt x="241"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6" name="Google Shape;13306;p18"/>
            <p:cNvSpPr/>
            <p:nvPr/>
          </p:nvSpPr>
          <p:spPr>
            <a:xfrm>
              <a:off x="1708900" y="837550"/>
              <a:ext cx="24125" cy="24175"/>
            </a:xfrm>
            <a:custGeom>
              <a:avLst/>
              <a:gdLst/>
              <a:ahLst/>
              <a:cxnLst/>
              <a:rect l="l" t="t" r="r" b="b"/>
              <a:pathLst>
                <a:path w="965" h="967" extrusionOk="0">
                  <a:moveTo>
                    <a:pt x="483" y="1"/>
                  </a:moveTo>
                  <a:cubicBezTo>
                    <a:pt x="216" y="1"/>
                    <a:pt x="1" y="217"/>
                    <a:pt x="1" y="484"/>
                  </a:cubicBezTo>
                  <a:cubicBezTo>
                    <a:pt x="1" y="750"/>
                    <a:pt x="216" y="966"/>
                    <a:pt x="483" y="966"/>
                  </a:cubicBezTo>
                  <a:cubicBezTo>
                    <a:pt x="748" y="966"/>
                    <a:pt x="965" y="750"/>
                    <a:pt x="965" y="484"/>
                  </a:cubicBezTo>
                  <a:cubicBezTo>
                    <a:pt x="965" y="217"/>
                    <a:pt x="748"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7" name="Google Shape;13307;p18"/>
            <p:cNvSpPr/>
            <p:nvPr/>
          </p:nvSpPr>
          <p:spPr>
            <a:xfrm>
              <a:off x="1534100" y="487975"/>
              <a:ext cx="20100" cy="20100"/>
            </a:xfrm>
            <a:custGeom>
              <a:avLst/>
              <a:gdLst/>
              <a:ahLst/>
              <a:cxnLst/>
              <a:rect l="l" t="t" r="r" b="b"/>
              <a:pathLst>
                <a:path w="804" h="804" extrusionOk="0">
                  <a:moveTo>
                    <a:pt x="402" y="0"/>
                  </a:moveTo>
                  <a:cubicBezTo>
                    <a:pt x="180" y="0"/>
                    <a:pt x="0" y="180"/>
                    <a:pt x="0" y="402"/>
                  </a:cubicBezTo>
                  <a:cubicBezTo>
                    <a:pt x="0" y="625"/>
                    <a:pt x="180" y="803"/>
                    <a:pt x="402" y="803"/>
                  </a:cubicBezTo>
                  <a:cubicBezTo>
                    <a:pt x="623" y="803"/>
                    <a:pt x="803" y="625"/>
                    <a:pt x="803" y="402"/>
                  </a:cubicBezTo>
                  <a:cubicBezTo>
                    <a:pt x="803" y="180"/>
                    <a:pt x="623" y="0"/>
                    <a:pt x="402"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8" name="Google Shape;13308;p18"/>
            <p:cNvSpPr/>
            <p:nvPr/>
          </p:nvSpPr>
          <p:spPr>
            <a:xfrm>
              <a:off x="2265450" y="1197225"/>
              <a:ext cx="48275" cy="48275"/>
            </a:xfrm>
            <a:custGeom>
              <a:avLst/>
              <a:gdLst/>
              <a:ahLst/>
              <a:cxnLst/>
              <a:rect l="l" t="t" r="r" b="b"/>
              <a:pathLst>
                <a:path w="1931" h="1931" extrusionOk="0">
                  <a:moveTo>
                    <a:pt x="965" y="1"/>
                  </a:moveTo>
                  <a:cubicBezTo>
                    <a:pt x="432" y="1"/>
                    <a:pt x="0" y="433"/>
                    <a:pt x="0" y="965"/>
                  </a:cubicBezTo>
                  <a:cubicBezTo>
                    <a:pt x="0" y="1498"/>
                    <a:pt x="432" y="1930"/>
                    <a:pt x="965" y="1930"/>
                  </a:cubicBezTo>
                  <a:cubicBezTo>
                    <a:pt x="1498" y="1930"/>
                    <a:pt x="1930" y="1498"/>
                    <a:pt x="1930" y="965"/>
                  </a:cubicBezTo>
                  <a:cubicBezTo>
                    <a:pt x="1930" y="433"/>
                    <a:pt x="1498" y="1"/>
                    <a:pt x="965"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09" name="Google Shape;13309;p18"/>
            <p:cNvSpPr/>
            <p:nvPr/>
          </p:nvSpPr>
          <p:spPr>
            <a:xfrm>
              <a:off x="2472400" y="652725"/>
              <a:ext cx="24125" cy="24125"/>
            </a:xfrm>
            <a:custGeom>
              <a:avLst/>
              <a:gdLst/>
              <a:ahLst/>
              <a:cxnLst/>
              <a:rect l="l" t="t" r="r" b="b"/>
              <a:pathLst>
                <a:path w="965" h="965" extrusionOk="0">
                  <a:moveTo>
                    <a:pt x="483" y="1"/>
                  </a:moveTo>
                  <a:cubicBezTo>
                    <a:pt x="217" y="1"/>
                    <a:pt x="1" y="216"/>
                    <a:pt x="1" y="483"/>
                  </a:cubicBezTo>
                  <a:cubicBezTo>
                    <a:pt x="1" y="748"/>
                    <a:pt x="217" y="965"/>
                    <a:pt x="483" y="965"/>
                  </a:cubicBezTo>
                  <a:cubicBezTo>
                    <a:pt x="749" y="965"/>
                    <a:pt x="965" y="748"/>
                    <a:pt x="965" y="483"/>
                  </a:cubicBezTo>
                  <a:cubicBezTo>
                    <a:pt x="965" y="216"/>
                    <a:pt x="749" y="1"/>
                    <a:pt x="483"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10" name="Google Shape;13310;p18"/>
            <p:cNvSpPr/>
            <p:nvPr/>
          </p:nvSpPr>
          <p:spPr>
            <a:xfrm>
              <a:off x="2663275" y="530150"/>
              <a:ext cx="20125" cy="20150"/>
            </a:xfrm>
            <a:custGeom>
              <a:avLst/>
              <a:gdLst/>
              <a:ahLst/>
              <a:cxnLst/>
              <a:rect l="l" t="t" r="r" b="b"/>
              <a:pathLst>
                <a:path w="805" h="806" extrusionOk="0">
                  <a:moveTo>
                    <a:pt x="403" y="0"/>
                  </a:moveTo>
                  <a:cubicBezTo>
                    <a:pt x="181" y="0"/>
                    <a:pt x="1" y="181"/>
                    <a:pt x="1" y="402"/>
                  </a:cubicBezTo>
                  <a:cubicBezTo>
                    <a:pt x="1" y="625"/>
                    <a:pt x="181" y="805"/>
                    <a:pt x="403" y="805"/>
                  </a:cubicBezTo>
                  <a:cubicBezTo>
                    <a:pt x="625" y="805"/>
                    <a:pt x="804" y="625"/>
                    <a:pt x="804" y="402"/>
                  </a:cubicBezTo>
                  <a:cubicBezTo>
                    <a:pt x="804" y="181"/>
                    <a:pt x="625" y="0"/>
                    <a:pt x="403" y="0"/>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11" name="Google Shape;13311;p18"/>
            <p:cNvSpPr/>
            <p:nvPr/>
          </p:nvSpPr>
          <p:spPr>
            <a:xfrm>
              <a:off x="2850150" y="1004325"/>
              <a:ext cx="8050" cy="8075"/>
            </a:xfrm>
            <a:custGeom>
              <a:avLst/>
              <a:gdLst/>
              <a:ahLst/>
              <a:cxnLst/>
              <a:rect l="l" t="t" r="r" b="b"/>
              <a:pathLst>
                <a:path w="322" h="323" extrusionOk="0">
                  <a:moveTo>
                    <a:pt x="161" y="1"/>
                  </a:moveTo>
                  <a:cubicBezTo>
                    <a:pt x="72" y="1"/>
                    <a:pt x="1" y="74"/>
                    <a:pt x="1" y="162"/>
                  </a:cubicBezTo>
                  <a:cubicBezTo>
                    <a:pt x="1" y="251"/>
                    <a:pt x="72" y="322"/>
                    <a:pt x="161" y="322"/>
                  </a:cubicBezTo>
                  <a:cubicBezTo>
                    <a:pt x="251" y="322"/>
                    <a:pt x="322" y="251"/>
                    <a:pt x="322" y="162"/>
                  </a:cubicBezTo>
                  <a:cubicBezTo>
                    <a:pt x="322" y="74"/>
                    <a:pt x="251" y="1"/>
                    <a:pt x="161"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sp>
          <p:nvSpPr>
            <p:cNvPr id="13312" name="Google Shape;13312;p18"/>
            <p:cNvSpPr/>
            <p:nvPr/>
          </p:nvSpPr>
          <p:spPr>
            <a:xfrm>
              <a:off x="3113350" y="572350"/>
              <a:ext cx="32200" cy="32175"/>
            </a:xfrm>
            <a:custGeom>
              <a:avLst/>
              <a:gdLst/>
              <a:ahLst/>
              <a:cxnLst/>
              <a:rect l="l" t="t" r="r" b="b"/>
              <a:pathLst>
                <a:path w="1288" h="1287" extrusionOk="0">
                  <a:moveTo>
                    <a:pt x="644" y="1"/>
                  </a:moveTo>
                  <a:cubicBezTo>
                    <a:pt x="288" y="1"/>
                    <a:pt x="0" y="289"/>
                    <a:pt x="0" y="644"/>
                  </a:cubicBezTo>
                  <a:cubicBezTo>
                    <a:pt x="0" y="998"/>
                    <a:pt x="288" y="1286"/>
                    <a:pt x="644" y="1286"/>
                  </a:cubicBezTo>
                  <a:cubicBezTo>
                    <a:pt x="999" y="1286"/>
                    <a:pt x="1287" y="998"/>
                    <a:pt x="1287" y="644"/>
                  </a:cubicBezTo>
                  <a:cubicBezTo>
                    <a:pt x="1287" y="289"/>
                    <a:pt x="999" y="1"/>
                    <a:pt x="644" y="1"/>
                  </a:cubicBezTo>
                  <a:close/>
                </a:path>
              </a:pathLst>
            </a:custGeom>
            <a:solidFill>
              <a:srgbClr val="00FFFF">
                <a:alpha val="34820"/>
              </a:srgbClr>
            </a:solidFill>
            <a:ln>
              <a:noFill/>
            </a:ln>
          </p:spPr>
          <p:txBody>
            <a:bodyPr spcFirstLastPara="1" wrap="square" lIns="91425" tIns="91425" rIns="91425" bIns="91425" anchor="ctr" anchorCtr="0">
              <a:noAutofit/>
            </a:bodyPr>
            <a:lstStyle/>
            <a:p>
              <a:endParaRPr/>
            </a:p>
          </p:txBody>
        </p:sp>
      </p:grpSp>
      <p:sp>
        <p:nvSpPr>
          <p:cNvPr id="13313" name="Google Shape;13313;p18"/>
          <p:cNvSpPr txBox="1">
            <a:spLocks noGrp="1"/>
          </p:cNvSpPr>
          <p:nvPr>
            <p:ph type="title"/>
          </p:nvPr>
        </p:nvSpPr>
        <p:spPr>
          <a:xfrm>
            <a:off x="817300" y="445025"/>
            <a:ext cx="4865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314" name="Google Shape;13314;p18"/>
          <p:cNvSpPr txBox="1">
            <a:spLocks noGrp="1"/>
          </p:cNvSpPr>
          <p:nvPr>
            <p:ph type="subTitle" idx="1"/>
          </p:nvPr>
        </p:nvSpPr>
        <p:spPr>
          <a:xfrm>
            <a:off x="1012000" y="40160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15" name="Google Shape;13315;p18"/>
          <p:cNvSpPr txBox="1">
            <a:spLocks noGrp="1"/>
          </p:cNvSpPr>
          <p:nvPr>
            <p:ph type="subTitle" idx="2"/>
          </p:nvPr>
        </p:nvSpPr>
        <p:spPr>
          <a:xfrm>
            <a:off x="3649800" y="40160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16" name="Google Shape;13316;p18"/>
          <p:cNvSpPr txBox="1">
            <a:spLocks noGrp="1"/>
          </p:cNvSpPr>
          <p:nvPr>
            <p:ph type="subTitle" idx="3"/>
          </p:nvPr>
        </p:nvSpPr>
        <p:spPr>
          <a:xfrm>
            <a:off x="6287600" y="4016050"/>
            <a:ext cx="1844400" cy="43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Font typeface="Montserrat Medium"/>
              <a:buNone/>
              <a:defRPr sz="1200">
                <a:latin typeface="Montserrat Medium"/>
                <a:ea typeface="Montserrat Medium"/>
                <a:cs typeface="Montserrat Medium"/>
                <a:sym typeface="Montserra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17" name="Google Shape;13317;p18"/>
          <p:cNvSpPr txBox="1">
            <a:spLocks noGrp="1"/>
          </p:cNvSpPr>
          <p:nvPr>
            <p:ph type="title" idx="4" hasCustomPrompt="1"/>
          </p:nvPr>
        </p:nvSpPr>
        <p:spPr>
          <a:xfrm>
            <a:off x="1012000" y="3520150"/>
            <a:ext cx="1844400" cy="572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13318" name="Google Shape;13318;p18"/>
          <p:cNvSpPr txBox="1">
            <a:spLocks noGrp="1"/>
          </p:cNvSpPr>
          <p:nvPr>
            <p:ph type="title" idx="5" hasCustomPrompt="1"/>
          </p:nvPr>
        </p:nvSpPr>
        <p:spPr>
          <a:xfrm>
            <a:off x="3649800" y="3520150"/>
            <a:ext cx="1844400" cy="572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
        <p:nvSpPr>
          <p:cNvPr id="13319" name="Google Shape;13319;p18"/>
          <p:cNvSpPr txBox="1">
            <a:spLocks noGrp="1"/>
          </p:cNvSpPr>
          <p:nvPr>
            <p:ph type="title" idx="6" hasCustomPrompt="1"/>
          </p:nvPr>
        </p:nvSpPr>
        <p:spPr>
          <a:xfrm>
            <a:off x="6287600" y="3520150"/>
            <a:ext cx="1844400" cy="5721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3600"/>
              <a:buNone/>
              <a:defRPr sz="3600">
                <a:solidFill>
                  <a:schemeClr val="accent2"/>
                </a:solidFill>
              </a:defRPr>
            </a:lvl1pPr>
            <a:lvl2pPr lvl="1" algn="ctr" rtl="0">
              <a:spcBef>
                <a:spcPts val="0"/>
              </a:spcBef>
              <a:spcAft>
                <a:spcPts val="0"/>
              </a:spcAft>
              <a:buClr>
                <a:schemeClr val="accent2"/>
              </a:buClr>
              <a:buSzPts val="12000"/>
              <a:buNone/>
              <a:defRPr sz="12000">
                <a:solidFill>
                  <a:schemeClr val="accent2"/>
                </a:solidFill>
              </a:defRPr>
            </a:lvl2pPr>
            <a:lvl3pPr lvl="2" algn="ctr" rtl="0">
              <a:spcBef>
                <a:spcPts val="0"/>
              </a:spcBef>
              <a:spcAft>
                <a:spcPts val="0"/>
              </a:spcAft>
              <a:buClr>
                <a:schemeClr val="accent2"/>
              </a:buClr>
              <a:buSzPts val="12000"/>
              <a:buNone/>
              <a:defRPr sz="12000">
                <a:solidFill>
                  <a:schemeClr val="accent2"/>
                </a:solidFill>
              </a:defRPr>
            </a:lvl3pPr>
            <a:lvl4pPr lvl="3" algn="ctr" rtl="0">
              <a:spcBef>
                <a:spcPts val="0"/>
              </a:spcBef>
              <a:spcAft>
                <a:spcPts val="0"/>
              </a:spcAft>
              <a:buClr>
                <a:schemeClr val="accent2"/>
              </a:buClr>
              <a:buSzPts val="12000"/>
              <a:buNone/>
              <a:defRPr sz="12000">
                <a:solidFill>
                  <a:schemeClr val="accent2"/>
                </a:solidFill>
              </a:defRPr>
            </a:lvl4pPr>
            <a:lvl5pPr lvl="4" algn="ctr" rtl="0">
              <a:spcBef>
                <a:spcPts val="0"/>
              </a:spcBef>
              <a:spcAft>
                <a:spcPts val="0"/>
              </a:spcAft>
              <a:buClr>
                <a:schemeClr val="accent2"/>
              </a:buClr>
              <a:buSzPts val="12000"/>
              <a:buNone/>
              <a:defRPr sz="12000">
                <a:solidFill>
                  <a:schemeClr val="accent2"/>
                </a:solidFill>
              </a:defRPr>
            </a:lvl5pPr>
            <a:lvl6pPr lvl="5" algn="ctr" rtl="0">
              <a:spcBef>
                <a:spcPts val="0"/>
              </a:spcBef>
              <a:spcAft>
                <a:spcPts val="0"/>
              </a:spcAft>
              <a:buClr>
                <a:schemeClr val="accent2"/>
              </a:buClr>
              <a:buSzPts val="12000"/>
              <a:buNone/>
              <a:defRPr sz="12000">
                <a:solidFill>
                  <a:schemeClr val="accent2"/>
                </a:solidFill>
              </a:defRPr>
            </a:lvl6pPr>
            <a:lvl7pPr lvl="6" algn="ctr" rtl="0">
              <a:spcBef>
                <a:spcPts val="0"/>
              </a:spcBef>
              <a:spcAft>
                <a:spcPts val="0"/>
              </a:spcAft>
              <a:buClr>
                <a:schemeClr val="accent2"/>
              </a:buClr>
              <a:buSzPts val="12000"/>
              <a:buNone/>
              <a:defRPr sz="12000">
                <a:solidFill>
                  <a:schemeClr val="accent2"/>
                </a:solidFill>
              </a:defRPr>
            </a:lvl7pPr>
            <a:lvl8pPr lvl="7" algn="ctr" rtl="0">
              <a:spcBef>
                <a:spcPts val="0"/>
              </a:spcBef>
              <a:spcAft>
                <a:spcPts val="0"/>
              </a:spcAft>
              <a:buClr>
                <a:schemeClr val="accent2"/>
              </a:buClr>
              <a:buSzPts val="12000"/>
              <a:buNone/>
              <a:defRPr sz="12000">
                <a:solidFill>
                  <a:schemeClr val="accent2"/>
                </a:solidFill>
              </a:defRPr>
            </a:lvl8pPr>
            <a:lvl9pPr lvl="8" algn="ctr" rtl="0">
              <a:spcBef>
                <a:spcPts val="0"/>
              </a:spcBef>
              <a:spcAft>
                <a:spcPts val="0"/>
              </a:spcAft>
              <a:buClr>
                <a:schemeClr val="accent2"/>
              </a:buClr>
              <a:buSzPts val="12000"/>
              <a:buNone/>
              <a:defRPr sz="12000">
                <a:solidFill>
                  <a:schemeClr val="accent2"/>
                </a:solidFill>
              </a:defRPr>
            </a:lvl9pPr>
          </a:lstStyle>
          <a:p>
            <a:r>
              <a:t>xx%</a:t>
            </a:r>
          </a:p>
        </p:txBody>
      </p:sp>
    </p:spTree>
    <p:extLst>
      <p:ext uri="{BB962C8B-B14F-4D97-AF65-F5344CB8AC3E}">
        <p14:creationId xmlns:p14="http://schemas.microsoft.com/office/powerpoint/2010/main" val="2050797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1pPr>
            <a:lvl2pPr lvl="1">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2pPr>
            <a:lvl3pPr lvl="2">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3pPr>
            <a:lvl4pPr lvl="3">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4pPr>
            <a:lvl5pPr lvl="4">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5pPr>
            <a:lvl6pPr lvl="5">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6pPr>
            <a:lvl7pPr lvl="6">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7pPr>
            <a:lvl8pPr lvl="7">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8pPr>
            <a:lvl9pPr lvl="8">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1pPr>
            <a:lvl2pPr marL="914400" lvl="1"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2pPr>
            <a:lvl3pPr marL="1371600" lvl="2"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3pPr>
            <a:lvl4pPr marL="1828800" lvl="3"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4pPr>
            <a:lvl5pPr marL="2286000" lvl="4"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5pPr>
            <a:lvl6pPr marL="2743200" lvl="5"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6pPr>
            <a:lvl7pPr marL="3200400" lvl="6"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7pPr>
            <a:lvl8pPr marL="3657600" lvl="7"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8pPr>
            <a:lvl9pPr marL="4114800" lvl="8"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 id="2147483665" r:id="rId2"/>
    <p:sldLayoutId id="21474837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B2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800"/>
              <a:buFont typeface="Montserrat Thin"/>
              <a:buNone/>
              <a:defRPr sz="2800">
                <a:solidFill>
                  <a:schemeClr val="lt1"/>
                </a:solidFill>
                <a:latin typeface="Montserrat Thin"/>
                <a:ea typeface="Montserrat Thin"/>
                <a:cs typeface="Montserrat Thin"/>
                <a:sym typeface="Montserrat Thin"/>
              </a:defRPr>
            </a:lvl1pPr>
            <a:lvl2pPr lvl="1">
              <a:lnSpc>
                <a:spcPct val="100000"/>
              </a:lnSpc>
              <a:spcBef>
                <a:spcPts val="0"/>
              </a:spcBef>
              <a:spcAft>
                <a:spcPts val="0"/>
              </a:spcAft>
              <a:buClr>
                <a:schemeClr val="lt1"/>
              </a:buClr>
              <a:buSzPts val="2800"/>
              <a:buNone/>
              <a:defRPr sz="2800">
                <a:solidFill>
                  <a:schemeClr val="lt1"/>
                </a:solidFill>
              </a:defRPr>
            </a:lvl2pPr>
            <a:lvl3pPr lvl="2">
              <a:lnSpc>
                <a:spcPct val="100000"/>
              </a:lnSpc>
              <a:spcBef>
                <a:spcPts val="0"/>
              </a:spcBef>
              <a:spcAft>
                <a:spcPts val="0"/>
              </a:spcAft>
              <a:buClr>
                <a:schemeClr val="lt1"/>
              </a:buClr>
              <a:buSzPts val="2800"/>
              <a:buNone/>
              <a:defRPr sz="2800">
                <a:solidFill>
                  <a:schemeClr val="lt1"/>
                </a:solidFill>
              </a:defRPr>
            </a:lvl3pPr>
            <a:lvl4pPr lvl="3">
              <a:lnSpc>
                <a:spcPct val="100000"/>
              </a:lnSpc>
              <a:spcBef>
                <a:spcPts val="0"/>
              </a:spcBef>
              <a:spcAft>
                <a:spcPts val="0"/>
              </a:spcAft>
              <a:buClr>
                <a:schemeClr val="lt1"/>
              </a:buClr>
              <a:buSzPts val="2800"/>
              <a:buNone/>
              <a:defRPr sz="2800">
                <a:solidFill>
                  <a:schemeClr val="lt1"/>
                </a:solidFill>
              </a:defRPr>
            </a:lvl4pPr>
            <a:lvl5pPr lvl="4">
              <a:lnSpc>
                <a:spcPct val="100000"/>
              </a:lnSpc>
              <a:spcBef>
                <a:spcPts val="0"/>
              </a:spcBef>
              <a:spcAft>
                <a:spcPts val="0"/>
              </a:spcAft>
              <a:buClr>
                <a:schemeClr val="lt1"/>
              </a:buClr>
              <a:buSzPts val="2800"/>
              <a:buNone/>
              <a:defRPr sz="2800">
                <a:solidFill>
                  <a:schemeClr val="lt1"/>
                </a:solidFill>
              </a:defRPr>
            </a:lvl5pPr>
            <a:lvl6pPr lvl="5">
              <a:lnSpc>
                <a:spcPct val="100000"/>
              </a:lnSpc>
              <a:spcBef>
                <a:spcPts val="0"/>
              </a:spcBef>
              <a:spcAft>
                <a:spcPts val="0"/>
              </a:spcAft>
              <a:buClr>
                <a:schemeClr val="lt1"/>
              </a:buClr>
              <a:buSzPts val="2800"/>
              <a:buNone/>
              <a:defRPr sz="2800">
                <a:solidFill>
                  <a:schemeClr val="lt1"/>
                </a:solidFill>
              </a:defRPr>
            </a:lvl6pPr>
            <a:lvl7pPr lvl="6">
              <a:lnSpc>
                <a:spcPct val="100000"/>
              </a:lnSpc>
              <a:spcBef>
                <a:spcPts val="0"/>
              </a:spcBef>
              <a:spcAft>
                <a:spcPts val="0"/>
              </a:spcAft>
              <a:buClr>
                <a:schemeClr val="lt1"/>
              </a:buClr>
              <a:buSzPts val="2800"/>
              <a:buNone/>
              <a:defRPr sz="2800">
                <a:solidFill>
                  <a:schemeClr val="lt1"/>
                </a:solidFill>
              </a:defRPr>
            </a:lvl7pPr>
            <a:lvl8pPr lvl="7">
              <a:lnSpc>
                <a:spcPct val="100000"/>
              </a:lnSpc>
              <a:spcBef>
                <a:spcPts val="0"/>
              </a:spcBef>
              <a:spcAft>
                <a:spcPts val="0"/>
              </a:spcAft>
              <a:buClr>
                <a:schemeClr val="lt1"/>
              </a:buClr>
              <a:buSzPts val="2800"/>
              <a:buNone/>
              <a:defRPr sz="2800">
                <a:solidFill>
                  <a:schemeClr val="lt1"/>
                </a:solidFill>
              </a:defRPr>
            </a:lvl8pPr>
            <a:lvl9pPr lvl="8">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Montserrat"/>
              <a:buChar char="●"/>
              <a:defRPr sz="1800">
                <a:solidFill>
                  <a:schemeClr val="lt1"/>
                </a:solidFill>
                <a:latin typeface="Montserrat"/>
                <a:ea typeface="Montserrat"/>
                <a:cs typeface="Montserrat"/>
                <a:sym typeface="Montserrat"/>
              </a:defRPr>
            </a:lvl1pPr>
            <a:lvl2pPr marL="914400" lvl="1"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2pPr>
            <a:lvl3pPr marL="1371600" lvl="2"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3pPr>
            <a:lvl4pPr marL="1828800" lvl="3"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4pPr>
            <a:lvl5pPr marL="2286000" lvl="4"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5pPr>
            <a:lvl6pPr marL="2743200" lvl="5"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6pPr>
            <a:lvl7pPr marL="3200400" lvl="6"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7pPr>
            <a:lvl8pPr marL="3657600" lvl="7" indent="-317500">
              <a:lnSpc>
                <a:spcPct val="100000"/>
              </a:lnSpc>
              <a:spcBef>
                <a:spcPts val="1600"/>
              </a:spcBef>
              <a:spcAft>
                <a:spcPts val="0"/>
              </a:spcAft>
              <a:buClr>
                <a:schemeClr val="lt1"/>
              </a:buClr>
              <a:buSzPts val="1400"/>
              <a:buFont typeface="Montserrat"/>
              <a:buChar char="○"/>
              <a:defRPr>
                <a:solidFill>
                  <a:schemeClr val="lt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lt1"/>
              </a:buClr>
              <a:buSzPts val="1400"/>
              <a:buFont typeface="Montserrat"/>
              <a:buChar char="■"/>
              <a:defRPr>
                <a:solidFill>
                  <a:schemeClr val="lt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71920874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51F18F4-9291-4C6D-98D6-26CC2493016F}" type="datetimeFigureOut">
              <a:rPr lang="es-AR" smtClean="0"/>
              <a:t>3/10/2023</a:t>
            </a:fld>
            <a:endParaRPr lang="es-AR"/>
          </a:p>
        </p:txBody>
      </p:sp>
      <p:sp>
        <p:nvSpPr>
          <p:cNvPr id="5" name="4 Marcador de pie de página"/>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A13B0CA-4C82-4ABA-BD2F-A71CB9E0B496}" type="slidenum">
              <a:rPr lang="es-AR" smtClean="0"/>
              <a:t>‹#›</a:t>
            </a:fld>
            <a:endParaRPr lang="es-AR"/>
          </a:p>
        </p:txBody>
      </p:sp>
    </p:spTree>
    <p:extLst>
      <p:ext uri="{BB962C8B-B14F-4D97-AF65-F5344CB8AC3E}">
        <p14:creationId xmlns:p14="http://schemas.microsoft.com/office/powerpoint/2010/main" val="17700480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1pPr>
            <a:lvl2pPr lvl="1">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2pPr>
            <a:lvl3pPr lvl="2">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3pPr>
            <a:lvl4pPr lvl="3">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4pPr>
            <a:lvl5pPr lvl="4">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5pPr>
            <a:lvl6pPr lvl="5">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6pPr>
            <a:lvl7pPr lvl="6">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7pPr>
            <a:lvl8pPr lvl="7">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8pPr>
            <a:lvl9pPr lvl="8">
              <a:spcBef>
                <a:spcPts val="0"/>
              </a:spcBef>
              <a:spcAft>
                <a:spcPts val="0"/>
              </a:spcAft>
              <a:buClr>
                <a:schemeClr val="dk2"/>
              </a:buClr>
              <a:buSzPts val="2400"/>
              <a:buFont typeface="Josefin Sans"/>
              <a:buNone/>
              <a:defRPr sz="2400">
                <a:solidFill>
                  <a:schemeClr val="dk2"/>
                </a:solidFill>
                <a:latin typeface="Josefin Sans"/>
                <a:ea typeface="Josefin Sans"/>
                <a:cs typeface="Josefin Sans"/>
                <a:sym typeface="Josefin Sans"/>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1pPr>
            <a:lvl2pPr marL="914400" lvl="1"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2pPr>
            <a:lvl3pPr marL="1371600" lvl="2"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3pPr>
            <a:lvl4pPr marL="1828800" lvl="3"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4pPr>
            <a:lvl5pPr marL="2286000" lvl="4"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5pPr>
            <a:lvl6pPr marL="2743200" lvl="5"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6pPr>
            <a:lvl7pPr marL="3200400" lvl="6"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7pPr>
            <a:lvl8pPr marL="3657600" lvl="7"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8pPr>
            <a:lvl9pPr marL="4114800" lvl="8" indent="-330200">
              <a:lnSpc>
                <a:spcPct val="100000"/>
              </a:lnSpc>
              <a:spcBef>
                <a:spcPts val="0"/>
              </a:spcBef>
              <a:spcAft>
                <a:spcPts val="0"/>
              </a:spcAft>
              <a:buClr>
                <a:schemeClr val="dk2"/>
              </a:buClr>
              <a:buSzPts val="1600"/>
              <a:buFont typeface="IBM Plex Sans"/>
              <a:buChar char="■"/>
              <a:defRPr sz="1600">
                <a:solidFill>
                  <a:schemeClr val="dk2"/>
                </a:solidFill>
                <a:latin typeface="IBM Plex Sans"/>
                <a:ea typeface="IBM Plex Sans"/>
                <a:cs typeface="IBM Plex Sans"/>
                <a:sym typeface="IBM Plex Sans"/>
              </a:defRPr>
            </a:lvl9pPr>
          </a:lstStyle>
          <a:p>
            <a:endParaRPr/>
          </a:p>
        </p:txBody>
      </p:sp>
    </p:spTree>
    <p:extLst>
      <p:ext uri="{BB962C8B-B14F-4D97-AF65-F5344CB8AC3E}">
        <p14:creationId xmlns:p14="http://schemas.microsoft.com/office/powerpoint/2010/main" val="336992872"/>
      </p:ext>
    </p:extLst>
  </p:cSld>
  <p:clrMap bg1="lt1" tx1="dk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4.gif"/><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rse.2017.06.031"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earthengine.google.com/signup"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8" Type="http://schemas.openxmlformats.org/officeDocument/2006/relationships/hyperlink" Target="https://github.com/giswqs/Awesome-GEE" TargetMode="External"/><Relationship Id="rId3" Type="http://schemas.openxmlformats.org/officeDocument/2006/relationships/hyperlink" Target="https://developers.google.com/earth-engine/" TargetMode="External"/><Relationship Id="rId7" Type="http://schemas.openxmlformats.org/officeDocument/2006/relationships/hyperlink" Target="https://www.google.com/earth/outreach/" TargetMode="External"/><Relationship Id="rId2" Type="http://schemas.openxmlformats.org/officeDocument/2006/relationships/hyperlink" Target="https://developers.google.com/earth-engine/guides" TargetMode="External"/><Relationship Id="rId1" Type="http://schemas.openxmlformats.org/officeDocument/2006/relationships/slideLayout" Target="../slideLayouts/slideLayout13.xml"/><Relationship Id="rId6" Type="http://schemas.openxmlformats.org/officeDocument/2006/relationships/hyperlink" Target="https://earthengine.google.com/case_studies/" TargetMode="External"/><Relationship Id="rId11" Type="http://schemas.openxmlformats.org/officeDocument/2006/relationships/image" Target="../media/image32.png"/><Relationship Id="rId5" Type="http://schemas.openxmlformats.org/officeDocument/2006/relationships/hyperlink" Target="https://developers.google.com/earth-engine/tutorials" TargetMode="External"/><Relationship Id="rId10" Type="http://schemas.openxmlformats.org/officeDocument/2006/relationships/hyperlink" Target="https://www.eefabook.org/" TargetMode="External"/><Relationship Id="rId4" Type="http://schemas.openxmlformats.org/officeDocument/2006/relationships/hyperlink" Target="https://developers.google.com/earth-engine/datasets" TargetMode="External"/><Relationship Id="rId9" Type="http://schemas.openxmlformats.org/officeDocument/2006/relationships/hyperlink" Target="https://courses.spatialthoughts.com/end-to-end-gee.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notesSlide" Target="../notesSlides/notesSlide20.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pn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spatialthoughts.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hyperlink" Target="https://doi.org/10.1002/ldr.4645" TargetMode="External"/><Relationship Id="rId4" Type="http://schemas.openxmlformats.org/officeDocument/2006/relationships/hyperlink" Target="https://doi.org/10.5281/zenodo.634803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4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gif"/><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1.gif"/><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145249-6238-4A4C-A603-808EADECD37C}"/>
              </a:ext>
            </a:extLst>
          </p:cNvPr>
          <p:cNvSpPr/>
          <p:nvPr/>
        </p:nvSpPr>
        <p:spPr>
          <a:xfrm>
            <a:off x="0" y="211710"/>
            <a:ext cx="9144000" cy="767401"/>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 name="Title 1">
            <a:extLst>
              <a:ext uri="{FF2B5EF4-FFF2-40B4-BE49-F238E27FC236}">
                <a16:creationId xmlns:a16="http://schemas.microsoft.com/office/drawing/2014/main" id="{7B75C151-F6BC-4204-B52C-ACB6C891EF03}"/>
              </a:ext>
            </a:extLst>
          </p:cNvPr>
          <p:cNvSpPr>
            <a:spLocks noGrp="1"/>
          </p:cNvSpPr>
          <p:nvPr>
            <p:ph type="title"/>
          </p:nvPr>
        </p:nvSpPr>
        <p:spPr>
          <a:xfrm>
            <a:off x="352338" y="2829300"/>
            <a:ext cx="8298950" cy="767400"/>
          </a:xfrm>
        </p:spPr>
        <p:txBody>
          <a:bodyPr/>
          <a:lstStyle/>
          <a:p>
            <a:r>
              <a:rPr lang="en-US" sz="3200" dirty="0"/>
              <a:t>WOCAT Apps for Convergence of Evidence</a:t>
            </a:r>
            <a:endParaRPr lang="fr-CI" sz="3200" dirty="0"/>
          </a:p>
        </p:txBody>
      </p:sp>
      <p:sp>
        <p:nvSpPr>
          <p:cNvPr id="3" name="Title 2">
            <a:extLst>
              <a:ext uri="{FF2B5EF4-FFF2-40B4-BE49-F238E27FC236}">
                <a16:creationId xmlns:a16="http://schemas.microsoft.com/office/drawing/2014/main" id="{1655957A-C983-4707-A3F7-2E8E038AADF2}"/>
              </a:ext>
            </a:extLst>
          </p:cNvPr>
          <p:cNvSpPr>
            <a:spLocks noGrp="1"/>
          </p:cNvSpPr>
          <p:nvPr>
            <p:ph type="title" idx="2"/>
          </p:nvPr>
        </p:nvSpPr>
        <p:spPr>
          <a:xfrm>
            <a:off x="1328266" y="1982100"/>
            <a:ext cx="6487468" cy="1230900"/>
          </a:xfrm>
        </p:spPr>
        <p:txBody>
          <a:bodyPr/>
          <a:lstStyle/>
          <a:p>
            <a:pPr algn="ctr"/>
            <a:r>
              <a:rPr lang="en-US" sz="3600" b="1" dirty="0"/>
              <a:t>Google Earth Engine for informed decision making </a:t>
            </a:r>
            <a:br>
              <a:rPr lang="en-US" sz="3600" b="1" dirty="0"/>
            </a:br>
            <a:endParaRPr lang="fr-CI" sz="3600" b="1" dirty="0"/>
          </a:p>
        </p:txBody>
      </p:sp>
      <p:sp>
        <p:nvSpPr>
          <p:cNvPr id="4" name="Subtitle 3">
            <a:extLst>
              <a:ext uri="{FF2B5EF4-FFF2-40B4-BE49-F238E27FC236}">
                <a16:creationId xmlns:a16="http://schemas.microsoft.com/office/drawing/2014/main" id="{BA66913B-FB36-4D56-84CD-217780CAB0A2}"/>
              </a:ext>
            </a:extLst>
          </p:cNvPr>
          <p:cNvSpPr>
            <a:spLocks noGrp="1"/>
          </p:cNvSpPr>
          <p:nvPr>
            <p:ph type="subTitle" idx="1"/>
          </p:nvPr>
        </p:nvSpPr>
        <p:spPr>
          <a:xfrm>
            <a:off x="2603700" y="4011900"/>
            <a:ext cx="3936600" cy="432000"/>
          </a:xfrm>
        </p:spPr>
        <p:txBody>
          <a:bodyPr/>
          <a:lstStyle/>
          <a:p>
            <a:r>
              <a:rPr lang="en-US" dirty="0"/>
              <a:t>LDN TOOLBOX TRAINING</a:t>
            </a:r>
          </a:p>
          <a:p>
            <a:r>
              <a:rPr lang="en-US" dirty="0"/>
              <a:t>Nairobi, 2-6 October 2023</a:t>
            </a:r>
          </a:p>
          <a:p>
            <a:r>
              <a:rPr lang="en-US" dirty="0"/>
              <a:t>Ingrid Teich</a:t>
            </a:r>
            <a:endParaRPr lang="fr-CI" dirty="0"/>
          </a:p>
        </p:txBody>
      </p:sp>
      <p:pic>
        <p:nvPicPr>
          <p:cNvPr id="5" name="Picture 4">
            <a:extLst>
              <a:ext uri="{FF2B5EF4-FFF2-40B4-BE49-F238E27FC236}">
                <a16:creationId xmlns:a16="http://schemas.microsoft.com/office/drawing/2014/main" id="{4E05C200-F514-43B0-AEC1-C0B687F6B6A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92077" y="235686"/>
            <a:ext cx="622722" cy="673166"/>
          </a:xfrm>
          <a:prstGeom prst="rect">
            <a:avLst/>
          </a:prstGeom>
        </p:spPr>
      </p:pic>
      <p:pic>
        <p:nvPicPr>
          <p:cNvPr id="6" name="Graphic 5">
            <a:extLst>
              <a:ext uri="{FF2B5EF4-FFF2-40B4-BE49-F238E27FC236}">
                <a16:creationId xmlns:a16="http://schemas.microsoft.com/office/drawing/2014/main" id="{9F89D351-FCC8-4EB6-A50D-5D8EABA67E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7427" y="418992"/>
            <a:ext cx="1803836" cy="392916"/>
          </a:xfrm>
          <a:prstGeom prst="rect">
            <a:avLst/>
          </a:prstGeom>
        </p:spPr>
      </p:pic>
      <p:pic>
        <p:nvPicPr>
          <p:cNvPr id="7" name="Picture 2" descr="logo">
            <a:extLst>
              <a:ext uri="{FF2B5EF4-FFF2-40B4-BE49-F238E27FC236}">
                <a16:creationId xmlns:a16="http://schemas.microsoft.com/office/drawing/2014/main" id="{E2562943-9C78-4DC2-A588-47A56CEA8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153" y="313045"/>
            <a:ext cx="2480936" cy="540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46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714"/>
        <p:cNvGrpSpPr/>
        <p:nvPr/>
      </p:nvGrpSpPr>
      <p:grpSpPr>
        <a:xfrm>
          <a:off x="0" y="0"/>
          <a:ext cx="0" cy="0"/>
          <a:chOff x="0" y="0"/>
          <a:chExt cx="0" cy="0"/>
        </a:xfrm>
      </p:grpSpPr>
      <p:sp>
        <p:nvSpPr>
          <p:cNvPr id="18715" name="Google Shape;18715;p37"/>
          <p:cNvSpPr txBox="1">
            <a:spLocks noGrp="1"/>
          </p:cNvSpPr>
          <p:nvPr>
            <p:ph type="title"/>
          </p:nvPr>
        </p:nvSpPr>
        <p:spPr>
          <a:xfrm>
            <a:off x="607780" y="403613"/>
            <a:ext cx="702041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GEOPHYSICAL</a:t>
            </a:r>
            <a:endParaRPr dirty="0">
              <a:solidFill>
                <a:schemeClr val="accent2"/>
              </a:solidFill>
            </a:endParaRPr>
          </a:p>
        </p:txBody>
      </p:sp>
      <p:sp>
        <p:nvSpPr>
          <p:cNvPr id="18716" name="Google Shape;18716;p37"/>
          <p:cNvSpPr/>
          <p:nvPr/>
        </p:nvSpPr>
        <p:spPr>
          <a:xfrm>
            <a:off x="9518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LAND COVER</a:t>
            </a:r>
            <a:endParaRPr kumimoji="0"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endParaRPr>
          </a:p>
        </p:txBody>
      </p:sp>
      <p:sp>
        <p:nvSpPr>
          <p:cNvPr id="18717" name="Google Shape;18717;p37"/>
          <p:cNvSpPr/>
          <p:nvPr/>
        </p:nvSpPr>
        <p:spPr>
          <a:xfrm>
            <a:off x="367785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TERRAIN</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18" name="Google Shape;18718;p37"/>
          <p:cNvSpPr/>
          <p:nvPr/>
        </p:nvSpPr>
        <p:spPr>
          <a:xfrm>
            <a:off x="64039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MANY OTHER</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30" name="Google Shape;18730;p37"/>
          <p:cNvSpPr txBox="1">
            <a:spLocks noGrp="1"/>
          </p:cNvSpPr>
          <p:nvPr>
            <p:ph type="subTitle" idx="4294967295"/>
          </p:nvPr>
        </p:nvSpPr>
        <p:spPr>
          <a:xfrm>
            <a:off x="478877" y="3766127"/>
            <a:ext cx="2843732" cy="531600"/>
          </a:xfrm>
          <a:prstGeom prst="rect">
            <a:avLst/>
          </a:prstGeom>
        </p:spPr>
        <p:txBody>
          <a:bodyPr spcFirstLastPara="1" wrap="square" lIns="91425" tIns="91425" rIns="91425" bIns="91425" anchor="t" anchorCtr="0">
            <a:noAutofit/>
          </a:bodyPr>
          <a:lstStyle/>
          <a:p>
            <a:pPr marL="0" lvl="0" indent="0" algn="ctr">
              <a:spcAft>
                <a:spcPts val="1600"/>
              </a:spcAft>
              <a:buClr>
                <a:schemeClr val="dk1"/>
              </a:buClr>
              <a:buSzPts val="1100"/>
              <a:buNone/>
            </a:pPr>
            <a:r>
              <a:rPr lang="en-US" sz="1200" dirty="0"/>
              <a:t>Wide variety land cover datasets, including global products such as NASA's MODIS-derived annual land cover maps and ESA's </a:t>
            </a:r>
            <a:r>
              <a:rPr lang="en-US" sz="1200" dirty="0" err="1"/>
              <a:t>GlobCover</a:t>
            </a:r>
            <a:r>
              <a:rPr lang="en-US" sz="1200" dirty="0"/>
              <a:t>, as well as higher-resolution national products.</a:t>
            </a:r>
            <a:endParaRPr sz="1200" dirty="0">
              <a:solidFill>
                <a:schemeClr val="lt1"/>
              </a:solidFill>
            </a:endParaRPr>
          </a:p>
        </p:txBody>
      </p:sp>
      <p:sp>
        <p:nvSpPr>
          <p:cNvPr id="3" name="Rectángulo 2"/>
          <p:cNvSpPr/>
          <p:nvPr/>
        </p:nvSpPr>
        <p:spPr>
          <a:xfrm>
            <a:off x="3174871" y="3708761"/>
            <a:ext cx="2762464" cy="646331"/>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Several global DEMs such as SRTM data at 30-meter resolution, regional DEMs at higher resolutions, and derived products such as the WWF's </a:t>
            </a:r>
            <a:r>
              <a:rPr kumimoji="0" lang="en-US" sz="1200" b="0" i="0" u="none" strike="noStrike" kern="0" cap="none" spc="0" normalizeH="0" baseline="0" noProof="0" dirty="0" err="1">
                <a:ln>
                  <a:noFill/>
                </a:ln>
                <a:solidFill>
                  <a:srgbClr val="FFFFFF"/>
                </a:solidFill>
                <a:effectLst/>
                <a:uLnTx/>
                <a:uFillTx/>
                <a:latin typeface="Montserrat"/>
                <a:ea typeface="Montserrat"/>
                <a:cs typeface="Montserrat"/>
                <a:sym typeface="Montserrat"/>
              </a:rPr>
              <a:t>HydroSHEDS</a:t>
            </a: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 hydrology database.</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8" name="Rectángulo 7"/>
          <p:cNvSpPr/>
          <p:nvPr/>
        </p:nvSpPr>
        <p:spPr>
          <a:xfrm>
            <a:off x="6018603" y="3708761"/>
            <a:ext cx="2676277" cy="83099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Arial"/>
              </a:rPr>
              <a:t>Many other datasets, such as Cropland data including cropland extent, crop dominance, and watering sources or night-time lights at approximately 1-kilometer resolution since 1992</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Aria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757" y="2267676"/>
            <a:ext cx="2398485" cy="1349148"/>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79" y="2220516"/>
            <a:ext cx="2482325" cy="1396308"/>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4659" y="2220516"/>
            <a:ext cx="2482325" cy="1396308"/>
          </a:xfrm>
          <a:prstGeom prst="rect">
            <a:avLst/>
          </a:prstGeom>
        </p:spPr>
      </p:pic>
    </p:spTree>
    <p:extLst>
      <p:ext uri="{BB962C8B-B14F-4D97-AF65-F5344CB8AC3E}">
        <p14:creationId xmlns:p14="http://schemas.microsoft.com/office/powerpoint/2010/main" val="568431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63"/>
        <p:cNvGrpSpPr/>
        <p:nvPr/>
      </p:nvGrpSpPr>
      <p:grpSpPr>
        <a:xfrm>
          <a:off x="0" y="0"/>
          <a:ext cx="0" cy="0"/>
          <a:chOff x="0" y="0"/>
          <a:chExt cx="0" cy="0"/>
        </a:xfrm>
      </p:grpSpPr>
      <p:sp>
        <p:nvSpPr>
          <p:cNvPr id="18764" name="Google Shape;18764;p38"/>
          <p:cNvSpPr txBox="1">
            <a:spLocks noGrp="1"/>
          </p:cNvSpPr>
          <p:nvPr>
            <p:ph type="title"/>
          </p:nvPr>
        </p:nvSpPr>
        <p:spPr>
          <a:xfrm>
            <a:off x="817300" y="445025"/>
            <a:ext cx="7848398" cy="572700"/>
          </a:xfrm>
          <a:prstGeom prst="rect">
            <a:avLst/>
          </a:prstGeom>
        </p:spPr>
        <p:txBody>
          <a:bodyPr spcFirstLastPara="1" wrap="square" lIns="91425" tIns="91425" rIns="91425" bIns="91425" anchor="t" anchorCtr="0">
            <a:noAutofit/>
          </a:bodyPr>
          <a:lstStyle/>
          <a:p>
            <a:pPr lvl="0"/>
            <a:r>
              <a:rPr lang="en" sz="2000" dirty="0"/>
              <a:t>GEE </a:t>
            </a:r>
            <a:r>
              <a:rPr lang="en-US" sz="2000" dirty="0"/>
              <a:t>is a public data catalog, compute infrastructure, geospatial APIs and an interactive app server</a:t>
            </a:r>
            <a:r>
              <a:rPr lang="en" sz="2000" dirty="0"/>
              <a:t> </a:t>
            </a:r>
            <a:endParaRPr sz="2000" dirty="0"/>
          </a:p>
        </p:txBody>
      </p:sp>
      <p:sp>
        <p:nvSpPr>
          <p:cNvPr id="18765" name="Google Shape;18765;p38"/>
          <p:cNvSpPr/>
          <p:nvPr/>
        </p:nvSpPr>
        <p:spPr>
          <a:xfrm>
            <a:off x="735036" y="2004173"/>
            <a:ext cx="1183500" cy="1183500"/>
          </a:xfrm>
          <a:prstGeom prst="ellipse">
            <a:avLst/>
          </a:pr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6" name="Google Shape;18766;p38"/>
          <p:cNvSpPr>
            <a:spLocks noChangeAspect="1"/>
          </p:cNvSpPr>
          <p:nvPr/>
        </p:nvSpPr>
        <p:spPr>
          <a:xfrm>
            <a:off x="968168" y="227232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7" name="Google Shape;18767;p38"/>
          <p:cNvSpPr txBox="1">
            <a:spLocks noGrp="1"/>
          </p:cNvSpPr>
          <p:nvPr>
            <p:ph type="subTitle" idx="1"/>
          </p:nvPr>
        </p:nvSpPr>
        <p:spPr>
          <a:xfrm>
            <a:off x="384819" y="3973846"/>
            <a:ext cx="1844400" cy="43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Petabyte scale catalog of public  and free to use geospatial datasets </a:t>
            </a:r>
            <a:endParaRPr dirty="0"/>
          </a:p>
        </p:txBody>
      </p:sp>
      <p:sp>
        <p:nvSpPr>
          <p:cNvPr id="18768" name="Google Shape;18768;p38"/>
          <p:cNvSpPr txBox="1">
            <a:spLocks noGrp="1"/>
          </p:cNvSpPr>
          <p:nvPr>
            <p:ph type="subTitle" idx="2"/>
          </p:nvPr>
        </p:nvSpPr>
        <p:spPr>
          <a:xfrm>
            <a:off x="2453168" y="4016050"/>
            <a:ext cx="1977751" cy="389796"/>
          </a:xfrm>
          <a:prstGeom prst="rect">
            <a:avLst/>
          </a:prstGeom>
        </p:spPr>
        <p:txBody>
          <a:bodyPr spcFirstLastPara="1" wrap="square" lIns="91425" tIns="91425" rIns="91425" bIns="91425" anchor="t" anchorCtr="0">
            <a:noAutofit/>
          </a:bodyPr>
          <a:lstStyle/>
          <a:p>
            <a:pPr marL="0" lvl="0" indent="0"/>
            <a:r>
              <a:rPr lang="en-US" dirty="0"/>
              <a:t>Google's cloud platform for planetary-scale analysis of Earth science data</a:t>
            </a:r>
            <a:endParaRPr dirty="0"/>
          </a:p>
        </p:txBody>
      </p:sp>
      <p:sp>
        <p:nvSpPr>
          <p:cNvPr id="18769" name="Google Shape;18769;p38"/>
          <p:cNvSpPr txBox="1">
            <a:spLocks noGrp="1"/>
          </p:cNvSpPr>
          <p:nvPr>
            <p:ph type="subTitle" idx="3"/>
          </p:nvPr>
        </p:nvSpPr>
        <p:spPr>
          <a:xfrm>
            <a:off x="6878444" y="4016050"/>
            <a:ext cx="1844400" cy="432000"/>
          </a:xfrm>
          <a:prstGeom prst="rect">
            <a:avLst/>
          </a:prstGeom>
        </p:spPr>
        <p:txBody>
          <a:bodyPr spcFirstLastPara="1" wrap="square" lIns="91425" tIns="91425" rIns="91425" bIns="91425" anchor="t" anchorCtr="0">
            <a:noAutofit/>
          </a:bodyPr>
          <a:lstStyle/>
          <a:p>
            <a:pPr marL="0" lvl="0" indent="0"/>
            <a:r>
              <a:rPr lang="en-US" dirty="0"/>
              <a:t>Dynamic, publicly accessible user interfaces for Earth Engine analyses</a:t>
            </a:r>
            <a:endParaRPr dirty="0"/>
          </a:p>
        </p:txBody>
      </p:sp>
      <p:sp>
        <p:nvSpPr>
          <p:cNvPr id="18770" name="Google Shape;18770;p38"/>
          <p:cNvSpPr txBox="1">
            <a:spLocks noGrp="1"/>
          </p:cNvSpPr>
          <p:nvPr>
            <p:ph type="title" idx="4"/>
          </p:nvPr>
        </p:nvSpPr>
        <p:spPr>
          <a:xfrm>
            <a:off x="384819" y="3477946"/>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Datasets</a:t>
            </a:r>
            <a:endParaRPr sz="2800" dirty="0"/>
          </a:p>
        </p:txBody>
      </p:sp>
      <p:sp>
        <p:nvSpPr>
          <p:cNvPr id="18771" name="Google Shape;18771;p38"/>
          <p:cNvSpPr txBox="1">
            <a:spLocks noGrp="1"/>
          </p:cNvSpPr>
          <p:nvPr>
            <p:ph type="title" idx="5"/>
          </p:nvPr>
        </p:nvSpPr>
        <p:spPr>
          <a:xfrm>
            <a:off x="2453168" y="3482050"/>
            <a:ext cx="2098195"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Compute</a:t>
            </a:r>
            <a:endParaRPr sz="2800" dirty="0"/>
          </a:p>
        </p:txBody>
      </p:sp>
      <p:sp>
        <p:nvSpPr>
          <p:cNvPr id="18772" name="Google Shape;18772;p38"/>
          <p:cNvSpPr txBox="1">
            <a:spLocks noGrp="1"/>
          </p:cNvSpPr>
          <p:nvPr>
            <p:ph type="title" idx="6"/>
          </p:nvPr>
        </p:nvSpPr>
        <p:spPr>
          <a:xfrm>
            <a:off x="6878444" y="3520150"/>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Apps</a:t>
            </a:r>
            <a:endParaRPr sz="2800" dirty="0"/>
          </a:p>
        </p:txBody>
      </p:sp>
      <p:sp>
        <p:nvSpPr>
          <p:cNvPr id="18773" name="Google Shape;18773;p38"/>
          <p:cNvSpPr/>
          <p:nvPr/>
        </p:nvSpPr>
        <p:spPr>
          <a:xfrm>
            <a:off x="2916969" y="2061625"/>
            <a:ext cx="1183500" cy="1183500"/>
          </a:xfrm>
          <a:prstGeom prst="ellipse">
            <a:avLst/>
          </a:prstGeom>
          <a:solidFill>
            <a:srgbClr val="FF0000">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4" name="Google Shape;18774;p38"/>
          <p:cNvSpPr>
            <a:spLocks noChangeAspect="1"/>
          </p:cNvSpPr>
          <p:nvPr/>
        </p:nvSpPr>
        <p:spPr>
          <a:xfrm>
            <a:off x="3138669" y="2302375"/>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5" name="Google Shape;18775;p38"/>
          <p:cNvSpPr/>
          <p:nvPr/>
        </p:nvSpPr>
        <p:spPr>
          <a:xfrm>
            <a:off x="7208894" y="2055250"/>
            <a:ext cx="1183500" cy="1183500"/>
          </a:xfrm>
          <a:prstGeom prst="ellipse">
            <a:avLst/>
          </a:prstGeom>
          <a:solidFill>
            <a:schemeClr val="bg1">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6" name="Google Shape;18776;p38"/>
          <p:cNvSpPr>
            <a:spLocks noChangeAspect="1"/>
          </p:cNvSpPr>
          <p:nvPr/>
        </p:nvSpPr>
        <p:spPr>
          <a:xfrm>
            <a:off x="7440644" y="229945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768;p38"/>
          <p:cNvSpPr txBox="1">
            <a:spLocks/>
          </p:cNvSpPr>
          <p:nvPr/>
        </p:nvSpPr>
        <p:spPr>
          <a:xfrm>
            <a:off x="4800941" y="4032917"/>
            <a:ext cx="1844400" cy="43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Montserrat Medium"/>
              <a:buNone/>
              <a:defRPr sz="1200" b="0" i="0" u="none" strike="noStrike" cap="none">
                <a:solidFill>
                  <a:schemeClr val="lt1"/>
                </a:solidFill>
                <a:latin typeface="Montserrat Medium"/>
                <a:ea typeface="Montserrat Medium"/>
                <a:cs typeface="Montserrat Medium"/>
                <a:sym typeface="Montserrat Medium"/>
              </a:defRPr>
            </a:lvl1pPr>
            <a:lvl2pPr marL="914400" marR="0" lvl="1"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Montserrat Medium"/>
              <a:buNone/>
              <a:tabLst/>
              <a:defRPr/>
            </a:pPr>
            <a:r>
              <a:rPr kumimoji="0" lang="en-US" sz="1200" b="0" i="0" u="none" strike="noStrike" kern="0" cap="none" spc="0" normalizeH="0" baseline="0" noProof="0" dirty="0">
                <a:ln>
                  <a:noFill/>
                </a:ln>
                <a:solidFill>
                  <a:srgbClr val="FFFFFF"/>
                </a:solidFill>
                <a:effectLst/>
                <a:uLnTx/>
                <a:uFillTx/>
                <a:latin typeface="Montserrat Medium"/>
                <a:sym typeface="Montserrat Medium"/>
              </a:rPr>
              <a:t>Full-featured JavaScript, Python and REST APIs</a:t>
            </a:r>
          </a:p>
        </p:txBody>
      </p:sp>
      <p:sp>
        <p:nvSpPr>
          <p:cNvPr id="27" name="Google Shape;18771;p38"/>
          <p:cNvSpPr txBox="1">
            <a:spLocks/>
          </p:cNvSpPr>
          <p:nvPr/>
        </p:nvSpPr>
        <p:spPr>
          <a:xfrm>
            <a:off x="4792795" y="3489668"/>
            <a:ext cx="1844400" cy="5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Montserrat Thin"/>
              <a:buNone/>
              <a:defRPr sz="3600" b="0" i="0" u="none" strike="noStrike" cap="none">
                <a:solidFill>
                  <a:schemeClr val="accent2"/>
                </a:solidFill>
                <a:latin typeface="Montserrat Thin"/>
                <a:ea typeface="Montserrat Thin"/>
                <a:cs typeface="Montserrat Thin"/>
                <a:sym typeface="Montserrat Thin"/>
              </a:defRPr>
            </a:lvl1pPr>
            <a:lvl2pPr marR="0" lvl="1"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EEFF41"/>
              </a:buClr>
              <a:buSzPts val="3600"/>
              <a:buFont typeface="Montserrat Thin"/>
              <a:buNone/>
              <a:tabLst/>
              <a:defRPr/>
            </a:pPr>
            <a:r>
              <a:rPr kumimoji="0" lang="en" sz="2800" b="0" i="0" u="none" strike="noStrike" kern="0" cap="none" spc="0" normalizeH="0" baseline="0" noProof="0" dirty="0">
                <a:ln>
                  <a:noFill/>
                </a:ln>
                <a:solidFill>
                  <a:srgbClr val="EEFF41"/>
                </a:solidFill>
                <a:effectLst/>
                <a:uLnTx/>
                <a:uFillTx/>
                <a:latin typeface="Montserrat Thin"/>
                <a:sym typeface="Montserrat Thin"/>
              </a:rPr>
              <a:t>APIs</a:t>
            </a:r>
          </a:p>
        </p:txBody>
      </p:sp>
      <p:sp>
        <p:nvSpPr>
          <p:cNvPr id="28" name="Google Shape;18773;p38"/>
          <p:cNvSpPr/>
          <p:nvPr/>
        </p:nvSpPr>
        <p:spPr>
          <a:xfrm>
            <a:off x="5123245" y="2031143"/>
            <a:ext cx="1183500" cy="1183500"/>
          </a:xfrm>
          <a:prstGeom prst="ellipse">
            <a:avLst/>
          </a:prstGeom>
          <a:solidFill>
            <a:schemeClr val="accent2">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774;p38"/>
          <p:cNvSpPr>
            <a:spLocks noChangeAspect="1"/>
          </p:cNvSpPr>
          <p:nvPr/>
        </p:nvSpPr>
        <p:spPr>
          <a:xfrm>
            <a:off x="5363141" y="2266803"/>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28115;p67"/>
          <p:cNvGrpSpPr/>
          <p:nvPr/>
        </p:nvGrpSpPr>
        <p:grpSpPr>
          <a:xfrm>
            <a:off x="1190661" y="2410428"/>
            <a:ext cx="271214" cy="383088"/>
            <a:chOff x="1333682" y="3344330"/>
            <a:chExt cx="271214" cy="383088"/>
          </a:xfrm>
          <a:solidFill>
            <a:schemeClr val="bg1"/>
          </a:solidFill>
        </p:grpSpPr>
        <p:sp>
          <p:nvSpPr>
            <p:cNvPr id="37" name="Google Shape;28116;p6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17;p6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8118;p6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8119;p6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120;p6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121;p6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122;p6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123;p6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124;p6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125;p6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126;p6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27678;p66"/>
          <p:cNvGrpSpPr/>
          <p:nvPr/>
        </p:nvGrpSpPr>
        <p:grpSpPr>
          <a:xfrm>
            <a:off x="3313204" y="2474186"/>
            <a:ext cx="370930" cy="370549"/>
            <a:chOff x="2497275" y="2744159"/>
            <a:chExt cx="370930" cy="370549"/>
          </a:xfrm>
          <a:solidFill>
            <a:schemeClr val="bg1"/>
          </a:solidFill>
        </p:grpSpPr>
        <p:sp>
          <p:nvSpPr>
            <p:cNvPr id="50" name="Google Shape;27679;p6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680;p6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681;p6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682;p6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683;p6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684;p6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19566;p60"/>
          <p:cNvSpPr/>
          <p:nvPr/>
        </p:nvSpPr>
        <p:spPr>
          <a:xfrm>
            <a:off x="5748541" y="2493017"/>
            <a:ext cx="205271" cy="261312"/>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567;p60"/>
          <p:cNvSpPr/>
          <p:nvPr/>
        </p:nvSpPr>
        <p:spPr>
          <a:xfrm rot="10800000">
            <a:off x="5452685" y="2485785"/>
            <a:ext cx="205271" cy="261312"/>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27771;p66"/>
          <p:cNvGrpSpPr/>
          <p:nvPr/>
        </p:nvGrpSpPr>
        <p:grpSpPr>
          <a:xfrm>
            <a:off x="7577374" y="2519404"/>
            <a:ext cx="446539" cy="303895"/>
            <a:chOff x="6228583" y="3237664"/>
            <a:chExt cx="446539" cy="303895"/>
          </a:xfrm>
          <a:solidFill>
            <a:schemeClr val="bg1"/>
          </a:solidFill>
        </p:grpSpPr>
        <p:sp>
          <p:nvSpPr>
            <p:cNvPr id="61" name="Google Shape;27772;p66"/>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773;p66"/>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774;p66"/>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775;p66"/>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776;p66"/>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777;p66"/>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778;p66"/>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779;p66"/>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780;p66"/>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781;p66"/>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782;p66"/>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783;p66"/>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784;p66"/>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785;p66"/>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786;p66"/>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787;p66"/>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788;p66"/>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841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7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10"/>
        <p:cNvGrpSpPr/>
        <p:nvPr/>
      </p:nvGrpSpPr>
      <p:grpSpPr>
        <a:xfrm>
          <a:off x="0" y="0"/>
          <a:ext cx="0" cy="0"/>
          <a:chOff x="0" y="0"/>
          <a:chExt cx="0" cy="0"/>
        </a:xfrm>
      </p:grpSpPr>
      <p:sp>
        <p:nvSpPr>
          <p:cNvPr id="18611" name="Google Shape;18611;p31"/>
          <p:cNvSpPr txBox="1">
            <a:spLocks noGrp="1"/>
          </p:cNvSpPr>
          <p:nvPr>
            <p:ph type="title"/>
          </p:nvPr>
        </p:nvSpPr>
        <p:spPr>
          <a:xfrm>
            <a:off x="3114081" y="3364527"/>
            <a:ext cx="5344800" cy="767400"/>
          </a:xfrm>
          <a:prstGeom prst="rect">
            <a:avLst/>
          </a:prstGeom>
        </p:spPr>
        <p:txBody>
          <a:bodyPr spcFirstLastPara="1" wrap="square" lIns="91425" tIns="91425" rIns="91425" bIns="91425" anchor="ctr" anchorCtr="0">
            <a:noAutofit/>
          </a:bodyPr>
          <a:lstStyle/>
          <a:p>
            <a:r>
              <a:rPr lang="en-US" sz="2400" b="1" dirty="0"/>
              <a:t>No need to have a super computer or large-scale commodity cloud computing resources </a:t>
            </a:r>
            <a:br>
              <a:rPr lang="en-US" sz="2400" b="1" dirty="0"/>
            </a:br>
            <a:endParaRPr sz="2400" b="1" dirty="0">
              <a:solidFill>
                <a:schemeClr val="lt1"/>
              </a:solidFill>
            </a:endParaRPr>
          </a:p>
        </p:txBody>
      </p:sp>
      <p:sp>
        <p:nvSpPr>
          <p:cNvPr id="18612" name="Google Shape;18612;p31"/>
          <p:cNvSpPr txBox="1">
            <a:spLocks noGrp="1"/>
          </p:cNvSpPr>
          <p:nvPr>
            <p:ph type="title" idx="2"/>
          </p:nvPr>
        </p:nvSpPr>
        <p:spPr>
          <a:xfrm>
            <a:off x="3161719" y="1475201"/>
            <a:ext cx="5344800" cy="1230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7200" b="1" dirty="0"/>
              <a:t>Compute</a:t>
            </a:r>
            <a:endParaRPr sz="7200" b="1" dirty="0"/>
          </a:p>
        </p:txBody>
      </p:sp>
      <p:grpSp>
        <p:nvGrpSpPr>
          <p:cNvPr id="22" name="Google Shape;18541;p27"/>
          <p:cNvGrpSpPr>
            <a:grpSpLocks noChangeAspect="1"/>
          </p:cNvGrpSpPr>
          <p:nvPr/>
        </p:nvGrpSpPr>
        <p:grpSpPr>
          <a:xfrm>
            <a:off x="360459" y="935723"/>
            <a:ext cx="3409682" cy="3396953"/>
            <a:chOff x="1180700" y="238125"/>
            <a:chExt cx="5257250" cy="5237625"/>
          </a:xfrm>
        </p:grpSpPr>
        <p:sp>
          <p:nvSpPr>
            <p:cNvPr id="23" name="Google Shape;18542;p27"/>
            <p:cNvSpPr/>
            <p:nvPr/>
          </p:nvSpPr>
          <p:spPr>
            <a:xfrm>
              <a:off x="1195000" y="242600"/>
              <a:ext cx="5228650" cy="5228650"/>
            </a:xfrm>
            <a:custGeom>
              <a:avLst/>
              <a:gdLst/>
              <a:ahLst/>
              <a:cxnLst/>
              <a:rect l="l" t="t" r="r" b="b"/>
              <a:pathLst>
                <a:path w="209146" h="209146" extrusionOk="0">
                  <a:moveTo>
                    <a:pt x="104573" y="0"/>
                  </a:moveTo>
                  <a:cubicBezTo>
                    <a:pt x="76839" y="0"/>
                    <a:pt x="50240" y="11018"/>
                    <a:pt x="30629" y="30629"/>
                  </a:cubicBezTo>
                  <a:cubicBezTo>
                    <a:pt x="11018" y="50241"/>
                    <a:pt x="0" y="76839"/>
                    <a:pt x="0" y="104573"/>
                  </a:cubicBezTo>
                  <a:cubicBezTo>
                    <a:pt x="0" y="132308"/>
                    <a:pt x="11018" y="158906"/>
                    <a:pt x="30629" y="178518"/>
                  </a:cubicBezTo>
                  <a:cubicBezTo>
                    <a:pt x="50240" y="198129"/>
                    <a:pt x="76839" y="209146"/>
                    <a:pt x="104573" y="209146"/>
                  </a:cubicBezTo>
                  <a:cubicBezTo>
                    <a:pt x="132307" y="209146"/>
                    <a:pt x="158906" y="198129"/>
                    <a:pt x="178517" y="178518"/>
                  </a:cubicBezTo>
                  <a:cubicBezTo>
                    <a:pt x="198129" y="158906"/>
                    <a:pt x="209146" y="132308"/>
                    <a:pt x="209146" y="104573"/>
                  </a:cubicBezTo>
                  <a:cubicBezTo>
                    <a:pt x="209146" y="76839"/>
                    <a:pt x="198129" y="50241"/>
                    <a:pt x="178517" y="30629"/>
                  </a:cubicBezTo>
                  <a:cubicBezTo>
                    <a:pt x="158906" y="11018"/>
                    <a:pt x="132307" y="0"/>
                    <a:pt x="104573" y="0"/>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543;p27"/>
            <p:cNvSpPr/>
            <p:nvPr/>
          </p:nvSpPr>
          <p:spPr>
            <a:xfrm>
              <a:off x="4747275" y="1995925"/>
              <a:ext cx="1676375" cy="2483600"/>
            </a:xfrm>
            <a:custGeom>
              <a:avLst/>
              <a:gdLst/>
              <a:ahLst/>
              <a:cxnLst/>
              <a:rect l="l" t="t" r="r" b="b"/>
              <a:pathLst>
                <a:path w="67055" h="99344" extrusionOk="0">
                  <a:moveTo>
                    <a:pt x="28312" y="1"/>
                  </a:moveTo>
                  <a:cubicBezTo>
                    <a:pt x="25719" y="1"/>
                    <a:pt x="23239" y="265"/>
                    <a:pt x="20964" y="915"/>
                  </a:cubicBezTo>
                  <a:cubicBezTo>
                    <a:pt x="7348" y="4805"/>
                    <a:pt x="0" y="18636"/>
                    <a:pt x="2810" y="36358"/>
                  </a:cubicBezTo>
                  <a:cubicBezTo>
                    <a:pt x="3800" y="42605"/>
                    <a:pt x="7474" y="44313"/>
                    <a:pt x="11968" y="44313"/>
                  </a:cubicBezTo>
                  <a:cubicBezTo>
                    <a:pt x="17390" y="44313"/>
                    <a:pt x="24005" y="41827"/>
                    <a:pt x="28543" y="41827"/>
                  </a:cubicBezTo>
                  <a:cubicBezTo>
                    <a:pt x="30913" y="41827"/>
                    <a:pt x="32716" y="42505"/>
                    <a:pt x="33486" y="44570"/>
                  </a:cubicBezTo>
                  <a:cubicBezTo>
                    <a:pt x="36395" y="52359"/>
                    <a:pt x="39496" y="83684"/>
                    <a:pt x="44476" y="99343"/>
                  </a:cubicBezTo>
                  <a:cubicBezTo>
                    <a:pt x="58610" y="81511"/>
                    <a:pt x="67055" y="58962"/>
                    <a:pt x="67055" y="34440"/>
                  </a:cubicBezTo>
                  <a:cubicBezTo>
                    <a:pt x="67055" y="24161"/>
                    <a:pt x="65564" y="14231"/>
                    <a:pt x="62802" y="4848"/>
                  </a:cubicBezTo>
                  <a:cubicBezTo>
                    <a:pt x="62217" y="4920"/>
                    <a:pt x="61593" y="4954"/>
                    <a:pt x="60933" y="4954"/>
                  </a:cubicBezTo>
                  <a:cubicBezTo>
                    <a:pt x="52900" y="4954"/>
                    <a:pt x="39544" y="1"/>
                    <a:pt x="28312"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44;p27"/>
            <p:cNvSpPr/>
            <p:nvPr/>
          </p:nvSpPr>
          <p:spPr>
            <a:xfrm>
              <a:off x="1276275" y="685900"/>
              <a:ext cx="2774025" cy="4716825"/>
            </a:xfrm>
            <a:custGeom>
              <a:avLst/>
              <a:gdLst/>
              <a:ahLst/>
              <a:cxnLst/>
              <a:rect l="l" t="t" r="r" b="b"/>
              <a:pathLst>
                <a:path w="110961" h="188673" extrusionOk="0">
                  <a:moveTo>
                    <a:pt x="43049" y="1"/>
                  </a:moveTo>
                  <a:cubicBezTo>
                    <a:pt x="22043" y="14125"/>
                    <a:pt x="6442" y="35669"/>
                    <a:pt x="0" y="60878"/>
                  </a:cubicBezTo>
                  <a:cubicBezTo>
                    <a:pt x="6237" y="70073"/>
                    <a:pt x="17531" y="77095"/>
                    <a:pt x="34889" y="88110"/>
                  </a:cubicBezTo>
                  <a:cubicBezTo>
                    <a:pt x="57364" y="102374"/>
                    <a:pt x="39859" y="112315"/>
                    <a:pt x="47855" y="123769"/>
                  </a:cubicBezTo>
                  <a:cubicBezTo>
                    <a:pt x="55851" y="135223"/>
                    <a:pt x="62552" y="132197"/>
                    <a:pt x="61903" y="150135"/>
                  </a:cubicBezTo>
                  <a:cubicBezTo>
                    <a:pt x="61437" y="163043"/>
                    <a:pt x="65447" y="178861"/>
                    <a:pt x="69988" y="186636"/>
                  </a:cubicBezTo>
                  <a:cubicBezTo>
                    <a:pt x="72435" y="187403"/>
                    <a:pt x="74920" y="188082"/>
                    <a:pt x="77442" y="188673"/>
                  </a:cubicBezTo>
                  <a:cubicBezTo>
                    <a:pt x="77611" y="183887"/>
                    <a:pt x="73905" y="173771"/>
                    <a:pt x="79841" y="165912"/>
                  </a:cubicBezTo>
                  <a:cubicBezTo>
                    <a:pt x="87837" y="155321"/>
                    <a:pt x="110961" y="136411"/>
                    <a:pt x="106206" y="115988"/>
                  </a:cubicBezTo>
                  <a:cubicBezTo>
                    <a:pt x="99223" y="85989"/>
                    <a:pt x="42237" y="87246"/>
                    <a:pt x="36834" y="83140"/>
                  </a:cubicBezTo>
                  <a:cubicBezTo>
                    <a:pt x="31431" y="79033"/>
                    <a:pt x="24732" y="71902"/>
                    <a:pt x="29270" y="65851"/>
                  </a:cubicBezTo>
                  <a:cubicBezTo>
                    <a:pt x="33809" y="59799"/>
                    <a:pt x="57364" y="51154"/>
                    <a:pt x="67522" y="44239"/>
                  </a:cubicBezTo>
                  <a:cubicBezTo>
                    <a:pt x="77679" y="37324"/>
                    <a:pt x="96697" y="22628"/>
                    <a:pt x="93456" y="10309"/>
                  </a:cubicBezTo>
                  <a:cubicBezTo>
                    <a:pt x="91282" y="2049"/>
                    <a:pt x="78808" y="688"/>
                    <a:pt x="70825" y="688"/>
                  </a:cubicBezTo>
                  <a:cubicBezTo>
                    <a:pt x="66902" y="688"/>
                    <a:pt x="64064" y="1017"/>
                    <a:pt x="64064" y="1017"/>
                  </a:cubicBezTo>
                  <a:cubicBezTo>
                    <a:pt x="63953" y="1020"/>
                    <a:pt x="63824" y="1022"/>
                    <a:pt x="63677" y="1022"/>
                  </a:cubicBezTo>
                  <a:cubicBezTo>
                    <a:pt x="61076" y="1022"/>
                    <a:pt x="53072" y="471"/>
                    <a:pt x="43049"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545;p27"/>
            <p:cNvSpPr/>
            <p:nvPr/>
          </p:nvSpPr>
          <p:spPr>
            <a:xfrm>
              <a:off x="5024525" y="1203625"/>
              <a:ext cx="1188550" cy="739725"/>
            </a:xfrm>
            <a:custGeom>
              <a:avLst/>
              <a:gdLst/>
              <a:ahLst/>
              <a:cxnLst/>
              <a:rect l="l" t="t" r="r" b="b"/>
              <a:pathLst>
                <a:path w="47542" h="29589" extrusionOk="0">
                  <a:moveTo>
                    <a:pt x="32401" y="0"/>
                  </a:moveTo>
                  <a:cubicBezTo>
                    <a:pt x="26179" y="1204"/>
                    <a:pt x="17434" y="2075"/>
                    <a:pt x="14411" y="2351"/>
                  </a:cubicBezTo>
                  <a:cubicBezTo>
                    <a:pt x="9657" y="2783"/>
                    <a:pt x="7495" y="17695"/>
                    <a:pt x="7495" y="17695"/>
                  </a:cubicBezTo>
                  <a:cubicBezTo>
                    <a:pt x="5627" y="17556"/>
                    <a:pt x="4179" y="17374"/>
                    <a:pt x="3082" y="17374"/>
                  </a:cubicBezTo>
                  <a:cubicBezTo>
                    <a:pt x="753" y="17374"/>
                    <a:pt x="1" y="18198"/>
                    <a:pt x="148" y="22018"/>
                  </a:cubicBezTo>
                  <a:cubicBezTo>
                    <a:pt x="331" y="26791"/>
                    <a:pt x="2386" y="28913"/>
                    <a:pt x="5650" y="28913"/>
                  </a:cubicBezTo>
                  <a:cubicBezTo>
                    <a:pt x="6228" y="28913"/>
                    <a:pt x="6845" y="28846"/>
                    <a:pt x="7495" y="28716"/>
                  </a:cubicBezTo>
                  <a:cubicBezTo>
                    <a:pt x="11818" y="27851"/>
                    <a:pt x="13978" y="18781"/>
                    <a:pt x="17653" y="17374"/>
                  </a:cubicBezTo>
                  <a:cubicBezTo>
                    <a:pt x="18878" y="16904"/>
                    <a:pt x="20224" y="16615"/>
                    <a:pt x="21538" y="16615"/>
                  </a:cubicBezTo>
                  <a:cubicBezTo>
                    <a:pt x="24162" y="16615"/>
                    <a:pt x="26658" y="17768"/>
                    <a:pt x="27810" y="20937"/>
                  </a:cubicBezTo>
                  <a:cubicBezTo>
                    <a:pt x="29495" y="25570"/>
                    <a:pt x="25227" y="29588"/>
                    <a:pt x="27610" y="29588"/>
                  </a:cubicBezTo>
                  <a:cubicBezTo>
                    <a:pt x="27672" y="29588"/>
                    <a:pt x="27739" y="29585"/>
                    <a:pt x="27810" y="29580"/>
                  </a:cubicBezTo>
                  <a:cubicBezTo>
                    <a:pt x="30620" y="29364"/>
                    <a:pt x="33186" y="25474"/>
                    <a:pt x="31686" y="20071"/>
                  </a:cubicBezTo>
                  <a:cubicBezTo>
                    <a:pt x="31036" y="17729"/>
                    <a:pt x="32032" y="16646"/>
                    <a:pt x="33531" y="16646"/>
                  </a:cubicBezTo>
                  <a:cubicBezTo>
                    <a:pt x="35490" y="16646"/>
                    <a:pt x="38307" y="18495"/>
                    <a:pt x="39434" y="21801"/>
                  </a:cubicBezTo>
                  <a:cubicBezTo>
                    <a:pt x="40407" y="24652"/>
                    <a:pt x="42193" y="25233"/>
                    <a:pt x="44044" y="25233"/>
                  </a:cubicBezTo>
                  <a:cubicBezTo>
                    <a:pt x="45252" y="25233"/>
                    <a:pt x="46488" y="24985"/>
                    <a:pt x="47542" y="24959"/>
                  </a:cubicBezTo>
                  <a:cubicBezTo>
                    <a:pt x="45243" y="19599"/>
                    <a:pt x="42499" y="14440"/>
                    <a:pt x="39338" y="9539"/>
                  </a:cubicBezTo>
                  <a:cubicBezTo>
                    <a:pt x="37019" y="6325"/>
                    <a:pt x="35020" y="2606"/>
                    <a:pt x="32401" y="0"/>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546;p27"/>
            <p:cNvSpPr/>
            <p:nvPr/>
          </p:nvSpPr>
          <p:spPr>
            <a:xfrm>
              <a:off x="1180700" y="973800"/>
              <a:ext cx="5257250" cy="3766225"/>
            </a:xfrm>
            <a:custGeom>
              <a:avLst/>
              <a:gdLst/>
              <a:ahLst/>
              <a:cxnLst/>
              <a:rect l="l" t="t" r="r" b="b"/>
              <a:pathLst>
                <a:path w="210290" h="150649" extrusionOk="0">
                  <a:moveTo>
                    <a:pt x="103657" y="360"/>
                  </a:moveTo>
                  <a:cubicBezTo>
                    <a:pt x="104664" y="360"/>
                    <a:pt x="105673" y="371"/>
                    <a:pt x="106684" y="391"/>
                  </a:cubicBezTo>
                  <a:cubicBezTo>
                    <a:pt x="134575" y="965"/>
                    <a:pt x="160632" y="9305"/>
                    <a:pt x="180057" y="23875"/>
                  </a:cubicBezTo>
                  <a:cubicBezTo>
                    <a:pt x="199465" y="38433"/>
                    <a:pt x="209927" y="57465"/>
                    <a:pt x="209516" y="77470"/>
                  </a:cubicBezTo>
                  <a:cubicBezTo>
                    <a:pt x="209106" y="97475"/>
                    <a:pt x="197871" y="116062"/>
                    <a:pt x="177880" y="129810"/>
                  </a:cubicBezTo>
                  <a:cubicBezTo>
                    <a:pt x="158609" y="143064"/>
                    <a:pt x="133431" y="150290"/>
                    <a:pt x="106678" y="150290"/>
                  </a:cubicBezTo>
                  <a:cubicBezTo>
                    <a:pt x="105656" y="150290"/>
                    <a:pt x="104632" y="150280"/>
                    <a:pt x="103605" y="150259"/>
                  </a:cubicBezTo>
                  <a:cubicBezTo>
                    <a:pt x="75716" y="149686"/>
                    <a:pt x="49659" y="141346"/>
                    <a:pt x="30232" y="126776"/>
                  </a:cubicBezTo>
                  <a:cubicBezTo>
                    <a:pt x="10826" y="112218"/>
                    <a:pt x="363" y="93185"/>
                    <a:pt x="774" y="73181"/>
                  </a:cubicBezTo>
                  <a:cubicBezTo>
                    <a:pt x="1608" y="32587"/>
                    <a:pt x="47476" y="360"/>
                    <a:pt x="103657" y="360"/>
                  </a:cubicBezTo>
                  <a:close/>
                  <a:moveTo>
                    <a:pt x="103659" y="1"/>
                  </a:moveTo>
                  <a:cubicBezTo>
                    <a:pt x="47284" y="1"/>
                    <a:pt x="1254" y="32387"/>
                    <a:pt x="414" y="73174"/>
                  </a:cubicBezTo>
                  <a:cubicBezTo>
                    <a:pt x="1" y="93296"/>
                    <a:pt x="10515" y="112434"/>
                    <a:pt x="30018" y="127063"/>
                  </a:cubicBezTo>
                  <a:cubicBezTo>
                    <a:pt x="49503" y="141678"/>
                    <a:pt x="75635" y="150044"/>
                    <a:pt x="103598" y="150618"/>
                  </a:cubicBezTo>
                  <a:cubicBezTo>
                    <a:pt x="104625" y="150639"/>
                    <a:pt x="105646" y="150649"/>
                    <a:pt x="106669" y="150649"/>
                  </a:cubicBezTo>
                  <a:cubicBezTo>
                    <a:pt x="133492" y="150649"/>
                    <a:pt x="158752" y="143401"/>
                    <a:pt x="178083" y="130106"/>
                  </a:cubicBezTo>
                  <a:cubicBezTo>
                    <a:pt x="198172" y="116291"/>
                    <a:pt x="209462" y="97600"/>
                    <a:pt x="209875" y="77477"/>
                  </a:cubicBezTo>
                  <a:cubicBezTo>
                    <a:pt x="210289" y="57355"/>
                    <a:pt x="199776" y="38216"/>
                    <a:pt x="180272" y="23587"/>
                  </a:cubicBezTo>
                  <a:cubicBezTo>
                    <a:pt x="160787" y="8973"/>
                    <a:pt x="134656" y="607"/>
                    <a:pt x="106692" y="32"/>
                  </a:cubicBezTo>
                  <a:cubicBezTo>
                    <a:pt x="105678" y="12"/>
                    <a:pt x="104666" y="1"/>
                    <a:pt x="103659"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547;p27"/>
            <p:cNvSpPr/>
            <p:nvPr/>
          </p:nvSpPr>
          <p:spPr>
            <a:xfrm>
              <a:off x="1190525" y="1863400"/>
              <a:ext cx="5237600" cy="1987075"/>
            </a:xfrm>
            <a:custGeom>
              <a:avLst/>
              <a:gdLst/>
              <a:ahLst/>
              <a:cxnLst/>
              <a:rect l="l" t="t" r="r" b="b"/>
              <a:pathLst>
                <a:path w="209504" h="79483" extrusionOk="0">
                  <a:moveTo>
                    <a:pt x="104752" y="360"/>
                  </a:moveTo>
                  <a:cubicBezTo>
                    <a:pt x="162315" y="360"/>
                    <a:pt x="209146" y="18025"/>
                    <a:pt x="209146" y="39741"/>
                  </a:cubicBezTo>
                  <a:cubicBezTo>
                    <a:pt x="209146" y="61457"/>
                    <a:pt x="162316" y="79123"/>
                    <a:pt x="104752" y="79123"/>
                  </a:cubicBezTo>
                  <a:cubicBezTo>
                    <a:pt x="47189" y="79123"/>
                    <a:pt x="359" y="61457"/>
                    <a:pt x="359" y="39741"/>
                  </a:cubicBezTo>
                  <a:cubicBezTo>
                    <a:pt x="359" y="18026"/>
                    <a:pt x="47189" y="360"/>
                    <a:pt x="104752" y="360"/>
                  </a:cubicBezTo>
                  <a:close/>
                  <a:moveTo>
                    <a:pt x="104752" y="1"/>
                  </a:moveTo>
                  <a:cubicBezTo>
                    <a:pt x="46992" y="1"/>
                    <a:pt x="0" y="17828"/>
                    <a:pt x="0" y="39741"/>
                  </a:cubicBezTo>
                  <a:cubicBezTo>
                    <a:pt x="0" y="61655"/>
                    <a:pt x="46992" y="79482"/>
                    <a:pt x="104752" y="79482"/>
                  </a:cubicBezTo>
                  <a:cubicBezTo>
                    <a:pt x="162513" y="79482"/>
                    <a:pt x="209504" y="61655"/>
                    <a:pt x="209504" y="39741"/>
                  </a:cubicBezTo>
                  <a:cubicBezTo>
                    <a:pt x="209504" y="17828"/>
                    <a:pt x="162513" y="1"/>
                    <a:pt x="104752"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48;p27"/>
            <p:cNvSpPr/>
            <p:nvPr/>
          </p:nvSpPr>
          <p:spPr>
            <a:xfrm>
              <a:off x="1912675" y="238400"/>
              <a:ext cx="3808650" cy="5237075"/>
            </a:xfrm>
            <a:custGeom>
              <a:avLst/>
              <a:gdLst/>
              <a:ahLst/>
              <a:cxnLst/>
              <a:rect l="l" t="t" r="r" b="b"/>
              <a:pathLst>
                <a:path w="152346" h="209483" extrusionOk="0">
                  <a:moveTo>
                    <a:pt x="76890" y="359"/>
                  </a:moveTo>
                  <a:cubicBezTo>
                    <a:pt x="77261" y="359"/>
                    <a:pt x="77638" y="362"/>
                    <a:pt x="78011" y="370"/>
                  </a:cubicBezTo>
                  <a:cubicBezTo>
                    <a:pt x="119330" y="1220"/>
                    <a:pt x="151982" y="48731"/>
                    <a:pt x="150801" y="106282"/>
                  </a:cubicBezTo>
                  <a:cubicBezTo>
                    <a:pt x="149629" y="163310"/>
                    <a:pt x="115669" y="209124"/>
                    <a:pt x="74848" y="209124"/>
                  </a:cubicBezTo>
                  <a:cubicBezTo>
                    <a:pt x="74847" y="209124"/>
                    <a:pt x="74845" y="209124"/>
                    <a:pt x="74844" y="209124"/>
                  </a:cubicBezTo>
                  <a:cubicBezTo>
                    <a:pt x="74472" y="209123"/>
                    <a:pt x="74096" y="209119"/>
                    <a:pt x="73723" y="209112"/>
                  </a:cubicBezTo>
                  <a:cubicBezTo>
                    <a:pt x="53718" y="208701"/>
                    <a:pt x="35131" y="197467"/>
                    <a:pt x="21383" y="177477"/>
                  </a:cubicBezTo>
                  <a:cubicBezTo>
                    <a:pt x="7623" y="157469"/>
                    <a:pt x="360" y="131090"/>
                    <a:pt x="933" y="103201"/>
                  </a:cubicBezTo>
                  <a:cubicBezTo>
                    <a:pt x="2105" y="46170"/>
                    <a:pt x="36066" y="359"/>
                    <a:pt x="76890" y="359"/>
                  </a:cubicBezTo>
                  <a:close/>
                  <a:moveTo>
                    <a:pt x="76894" y="0"/>
                  </a:moveTo>
                  <a:cubicBezTo>
                    <a:pt x="35857" y="0"/>
                    <a:pt x="1750" y="45969"/>
                    <a:pt x="573" y="103194"/>
                  </a:cubicBezTo>
                  <a:cubicBezTo>
                    <a:pt x="0" y="131158"/>
                    <a:pt x="7284" y="157611"/>
                    <a:pt x="21086" y="177681"/>
                  </a:cubicBezTo>
                  <a:cubicBezTo>
                    <a:pt x="34901" y="197767"/>
                    <a:pt x="53592" y="209058"/>
                    <a:pt x="73714" y="209471"/>
                  </a:cubicBezTo>
                  <a:cubicBezTo>
                    <a:pt x="74092" y="209479"/>
                    <a:pt x="74467" y="209482"/>
                    <a:pt x="74844" y="209482"/>
                  </a:cubicBezTo>
                  <a:cubicBezTo>
                    <a:pt x="115857" y="209482"/>
                    <a:pt x="149983" y="163512"/>
                    <a:pt x="151159" y="106289"/>
                  </a:cubicBezTo>
                  <a:cubicBezTo>
                    <a:pt x="152346" y="48540"/>
                    <a:pt x="119535" y="864"/>
                    <a:pt x="78018" y="12"/>
                  </a:cubicBezTo>
                  <a:cubicBezTo>
                    <a:pt x="77643" y="4"/>
                    <a:pt x="77268" y="0"/>
                    <a:pt x="76894"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49;p27"/>
            <p:cNvSpPr/>
            <p:nvPr/>
          </p:nvSpPr>
          <p:spPr>
            <a:xfrm>
              <a:off x="2815800" y="238125"/>
              <a:ext cx="1987075" cy="5237625"/>
            </a:xfrm>
            <a:custGeom>
              <a:avLst/>
              <a:gdLst/>
              <a:ahLst/>
              <a:cxnLst/>
              <a:rect l="l" t="t" r="r" b="b"/>
              <a:pathLst>
                <a:path w="79483" h="209505" extrusionOk="0">
                  <a:moveTo>
                    <a:pt x="39741" y="359"/>
                  </a:moveTo>
                  <a:cubicBezTo>
                    <a:pt x="61457" y="359"/>
                    <a:pt x="79123" y="47190"/>
                    <a:pt x="79123" y="104752"/>
                  </a:cubicBezTo>
                  <a:cubicBezTo>
                    <a:pt x="79123" y="162315"/>
                    <a:pt x="61458" y="209146"/>
                    <a:pt x="39741" y="209146"/>
                  </a:cubicBezTo>
                  <a:cubicBezTo>
                    <a:pt x="18026" y="209146"/>
                    <a:pt x="360" y="162316"/>
                    <a:pt x="360" y="104752"/>
                  </a:cubicBezTo>
                  <a:cubicBezTo>
                    <a:pt x="360" y="47189"/>
                    <a:pt x="18026" y="359"/>
                    <a:pt x="39741" y="359"/>
                  </a:cubicBezTo>
                  <a:close/>
                  <a:moveTo>
                    <a:pt x="39741" y="0"/>
                  </a:moveTo>
                  <a:cubicBezTo>
                    <a:pt x="17828" y="0"/>
                    <a:pt x="1" y="46992"/>
                    <a:pt x="1" y="104752"/>
                  </a:cubicBezTo>
                  <a:cubicBezTo>
                    <a:pt x="1" y="162513"/>
                    <a:pt x="17828" y="209505"/>
                    <a:pt x="39741" y="209505"/>
                  </a:cubicBezTo>
                  <a:cubicBezTo>
                    <a:pt x="61655" y="209505"/>
                    <a:pt x="79482" y="162514"/>
                    <a:pt x="79482" y="104752"/>
                  </a:cubicBezTo>
                  <a:cubicBezTo>
                    <a:pt x="79482" y="46992"/>
                    <a:pt x="61655" y="0"/>
                    <a:pt x="39741"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50;p27"/>
            <p:cNvSpPr/>
            <p:nvPr/>
          </p:nvSpPr>
          <p:spPr>
            <a:xfrm>
              <a:off x="1195000" y="2852425"/>
              <a:ext cx="5228650" cy="9000"/>
            </a:xfrm>
            <a:custGeom>
              <a:avLst/>
              <a:gdLst/>
              <a:ahLst/>
              <a:cxnLst/>
              <a:rect l="l" t="t" r="r" b="b"/>
              <a:pathLst>
                <a:path w="209146" h="360" extrusionOk="0">
                  <a:moveTo>
                    <a:pt x="0" y="0"/>
                  </a:moveTo>
                  <a:lnTo>
                    <a:pt x="0" y="360"/>
                  </a:lnTo>
                  <a:lnTo>
                    <a:pt x="209146" y="360"/>
                  </a:lnTo>
                  <a:lnTo>
                    <a:pt x="209146"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551;p27"/>
            <p:cNvSpPr/>
            <p:nvPr/>
          </p:nvSpPr>
          <p:spPr>
            <a:xfrm>
              <a:off x="3804825" y="242600"/>
              <a:ext cx="9000" cy="5228650"/>
            </a:xfrm>
            <a:custGeom>
              <a:avLst/>
              <a:gdLst/>
              <a:ahLst/>
              <a:cxnLst/>
              <a:rect l="l" t="t" r="r" b="b"/>
              <a:pathLst>
                <a:path w="360" h="209146" extrusionOk="0">
                  <a:moveTo>
                    <a:pt x="0" y="0"/>
                  </a:moveTo>
                  <a:lnTo>
                    <a:pt x="0" y="209146"/>
                  </a:lnTo>
                  <a:lnTo>
                    <a:pt x="359" y="209146"/>
                  </a:lnTo>
                  <a:lnTo>
                    <a:pt x="359"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ángulo 1"/>
          <p:cNvSpPr/>
          <p:nvPr/>
        </p:nvSpPr>
        <p:spPr>
          <a:xfrm>
            <a:off x="1132837" y="4689627"/>
            <a:ext cx="7326044"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1400" b="0" i="0" u="none" strike="noStrike" kern="0" cap="none" spc="0" normalizeH="0" baseline="0" noProof="0" dirty="0" err="1">
                <a:ln>
                  <a:noFill/>
                </a:ln>
                <a:solidFill>
                  <a:srgbClr val="EED39E"/>
                </a:solidFill>
                <a:effectLst/>
                <a:uLnTx/>
                <a:uFillTx/>
                <a:latin typeface="Arial"/>
                <a:cs typeface="Arial"/>
                <a:sym typeface="Arial"/>
              </a:rPr>
              <a:t>Planetary</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ES" sz="1400" b="0" i="0" u="none" strike="noStrike" kern="0" cap="none" spc="0" normalizeH="0" baseline="0" noProof="0" dirty="0" err="1">
                <a:ln>
                  <a:noFill/>
                </a:ln>
                <a:solidFill>
                  <a:srgbClr val="EED39E"/>
                </a:solidFill>
                <a:effectLst/>
                <a:uLnTx/>
                <a:uFillTx/>
                <a:latin typeface="Arial"/>
                <a:cs typeface="Arial"/>
                <a:sym typeface="Arial"/>
              </a:rPr>
              <a:t>scale</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ES" sz="1400" b="0" i="0" u="none" strike="noStrike" kern="0" cap="none" spc="0" normalizeH="0" baseline="0" noProof="0" dirty="0" err="1">
                <a:ln>
                  <a:noFill/>
                </a:ln>
                <a:solidFill>
                  <a:srgbClr val="EED39E"/>
                </a:solidFill>
                <a:effectLst/>
                <a:uLnTx/>
                <a:uFillTx/>
                <a:latin typeface="Arial"/>
                <a:cs typeface="Arial"/>
                <a:sym typeface="Arial"/>
              </a:rPr>
              <a:t>geospatial</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ES" sz="1400" b="0" i="0" u="none" strike="noStrike" kern="0" cap="none" spc="0" normalizeH="0" baseline="0" noProof="0" dirty="0" err="1">
                <a:ln>
                  <a:noFill/>
                </a:ln>
                <a:solidFill>
                  <a:srgbClr val="EED39E"/>
                </a:solidFill>
                <a:effectLst/>
                <a:uLnTx/>
                <a:uFillTx/>
                <a:latin typeface="Arial"/>
                <a:cs typeface="Arial"/>
                <a:sym typeface="Arial"/>
              </a:rPr>
              <a:t>analysis</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ES" sz="1400" b="0" i="0" u="none" strike="noStrike" kern="0" cap="none" spc="0" normalizeH="0" baseline="0" noProof="0" dirty="0" err="1">
                <a:ln>
                  <a:noFill/>
                </a:ln>
                <a:solidFill>
                  <a:srgbClr val="EED39E"/>
                </a:solidFill>
                <a:effectLst/>
                <a:uLnTx/>
                <a:uFillTx/>
                <a:latin typeface="Arial"/>
                <a:cs typeface="Arial"/>
                <a:sym typeface="Arial"/>
              </a:rPr>
              <a:t>for</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ES" sz="1400" b="0" i="0" u="none" strike="noStrike" kern="0" cap="none" spc="0" normalizeH="0" baseline="0" noProof="0" dirty="0" err="1">
                <a:ln>
                  <a:noFill/>
                </a:ln>
                <a:solidFill>
                  <a:srgbClr val="EED39E"/>
                </a:solidFill>
                <a:effectLst/>
                <a:uLnTx/>
                <a:uFillTx/>
                <a:latin typeface="Arial"/>
                <a:cs typeface="Arial"/>
                <a:sym typeface="Arial"/>
              </a:rPr>
              <a:t>everyone</a:t>
            </a:r>
            <a:r>
              <a:rPr kumimoji="0" lang="es-ES" sz="1400" b="0" i="0" u="none" strike="noStrike" kern="0" cap="none" spc="0" normalizeH="0" baseline="0" noProof="0" dirty="0">
                <a:ln>
                  <a:noFill/>
                </a:ln>
                <a:solidFill>
                  <a:srgbClr val="EED39E"/>
                </a:solidFill>
                <a:effectLst/>
                <a:uLnTx/>
                <a:uFillTx/>
                <a:latin typeface="Arial"/>
                <a:cs typeface="Arial"/>
                <a:sym typeface="Arial"/>
              </a:rPr>
              <a:t>   </a:t>
            </a:r>
            <a:r>
              <a:rPr kumimoji="0" lang="es-AR" sz="1400" b="0" i="0" u="none" strike="noStrike" kern="0" cap="none" spc="0" normalizeH="0" baseline="0" noProof="0" dirty="0">
                <a:ln>
                  <a:noFill/>
                </a:ln>
                <a:solidFill>
                  <a:srgbClr val="FFFFFF"/>
                </a:solidFill>
                <a:effectLst/>
                <a:uLnTx/>
                <a:uFillTx/>
                <a:latin typeface="Arial"/>
                <a:cs typeface="Arial"/>
                <a:sym typeface="Arial"/>
                <a:hlinkClick r:id="rId3" tooltip="Persistent link using digital object identifier">
                  <a:extLst>
                    <a:ext uri="{A12FA001-AC4F-418D-AE19-62706E023703}">
                      <ahyp:hlinkClr xmlns:ahyp="http://schemas.microsoft.com/office/drawing/2018/hyperlinkcolor" val="tx"/>
                    </a:ext>
                  </a:extLst>
                </a:hlinkClick>
              </a:rPr>
              <a:t>https://doi.org/10.1016/j.rse.2017.06.031</a:t>
            </a:r>
            <a:endParaRPr kumimoji="0" lang="es-AR" sz="1400" b="0" i="0" u="none" strike="noStrike" kern="0" cap="none" spc="0" normalizeH="0" baseline="0" noProof="0" dirty="0">
              <a:ln>
                <a:noFill/>
              </a:ln>
              <a:solidFill>
                <a:srgbClr val="FFFFFF"/>
              </a:solidFill>
              <a:effectLst/>
              <a:uLnTx/>
              <a:uFillTx/>
              <a:latin typeface="Arial"/>
              <a:cs typeface="Arial"/>
              <a:sym typeface="Arial"/>
            </a:endParaRPr>
          </a:p>
        </p:txBody>
      </p:sp>
      <p:grpSp>
        <p:nvGrpSpPr>
          <p:cNvPr id="48" name="Google Shape;27678;p66"/>
          <p:cNvGrpSpPr>
            <a:grpSpLocks noChangeAspect="1"/>
          </p:cNvGrpSpPr>
          <p:nvPr/>
        </p:nvGrpSpPr>
        <p:grpSpPr>
          <a:xfrm>
            <a:off x="1278051" y="1801796"/>
            <a:ext cx="1614636" cy="1612978"/>
            <a:chOff x="2497275" y="2744159"/>
            <a:chExt cx="370930" cy="370549"/>
          </a:xfrm>
          <a:solidFill>
            <a:schemeClr val="accent2"/>
          </a:solidFill>
        </p:grpSpPr>
        <p:sp>
          <p:nvSpPr>
            <p:cNvPr id="49" name="Google Shape;27679;p6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680;p6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681;p6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682;p6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683;p6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684;p6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94803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124"/>
          <p:cNvPicPr preferRelativeResize="0"/>
          <p:nvPr/>
        </p:nvPicPr>
        <p:blipFill rotWithShape="1">
          <a:blip r:embed="rId3">
            <a:alphaModFix/>
          </a:blip>
          <a:srcRect/>
          <a:stretch/>
        </p:blipFill>
        <p:spPr>
          <a:xfrm>
            <a:off x="0" y="-198"/>
            <a:ext cx="9144000" cy="5332676"/>
          </a:xfrm>
          <a:prstGeom prst="rect">
            <a:avLst/>
          </a:prstGeom>
          <a:noFill/>
          <a:ln>
            <a:noFill/>
          </a:ln>
        </p:spPr>
      </p:pic>
      <p:sp>
        <p:nvSpPr>
          <p:cNvPr id="942" name="Google Shape;942;p124"/>
          <p:cNvSpPr/>
          <p:nvPr/>
        </p:nvSpPr>
        <p:spPr>
          <a:xfrm>
            <a:off x="0" y="0"/>
            <a:ext cx="9144000" cy="5332800"/>
          </a:xfrm>
          <a:prstGeom prst="rect">
            <a:avLst/>
          </a:prstGeom>
          <a:solidFill>
            <a:srgbClr val="232323">
              <a:alpha val="39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24"/>
          <p:cNvSpPr txBox="1">
            <a:spLocks noGrp="1"/>
          </p:cNvSpPr>
          <p:nvPr>
            <p:ph type="body" idx="1"/>
          </p:nvPr>
        </p:nvSpPr>
        <p:spPr>
          <a:xfrm>
            <a:off x="80499" y="220500"/>
            <a:ext cx="8831271" cy="841200"/>
          </a:xfrm>
          <a:prstGeom prst="rect">
            <a:avLst/>
          </a:prstGeom>
        </p:spPr>
        <p:txBody>
          <a:bodyPr spcFirstLastPara="1" wrap="square" lIns="91425" tIns="91425" rIns="91425" bIns="91425" anchor="t" anchorCtr="0">
            <a:noAutofit/>
          </a:bodyPr>
          <a:lstStyle/>
          <a:p>
            <a:pPr marL="0" lvl="0" indent="0" algn="l" rtl="0">
              <a:spcBef>
                <a:spcPts val="2200"/>
              </a:spcBef>
              <a:spcAft>
                <a:spcPts val="0"/>
              </a:spcAft>
              <a:buNone/>
            </a:pPr>
            <a:r>
              <a:rPr lang="en" sz="3600" b="1" dirty="0">
                <a:solidFill>
                  <a:srgbClr val="FFFFFF"/>
                </a:solidFill>
              </a:rPr>
              <a:t>Google computational infrastructure</a:t>
            </a:r>
          </a:p>
          <a:p>
            <a:pPr marL="0" lvl="0" indent="0" algn="l" rtl="0">
              <a:spcBef>
                <a:spcPts val="2200"/>
              </a:spcBef>
              <a:spcAft>
                <a:spcPts val="0"/>
              </a:spcAft>
              <a:buNone/>
            </a:pPr>
            <a:endParaRPr sz="3600" b="1" dirty="0">
              <a:solidFill>
                <a:srgbClr val="FFFFFF"/>
              </a:solidFill>
            </a:endParaRPr>
          </a:p>
        </p:txBody>
      </p:sp>
      <p:sp>
        <p:nvSpPr>
          <p:cNvPr id="3" name="Rectángulo 2"/>
          <p:cNvSpPr/>
          <p:nvPr/>
        </p:nvSpPr>
        <p:spPr>
          <a:xfrm>
            <a:off x="4100286" y="4086144"/>
            <a:ext cx="4572000" cy="830997"/>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800"/>
              <a:buFont typeface="Montserrat Medium"/>
              <a:buNone/>
              <a:tabLst/>
              <a:defRPr/>
            </a:pPr>
            <a:r>
              <a:rPr kumimoji="0" lang="en-US"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Montserrat Medium"/>
              </a:rPr>
              <a:t>GEE makes it easy to access high-performance computing resources for processing very large geospatial datasets</a:t>
            </a:r>
          </a:p>
        </p:txBody>
      </p:sp>
      <p:sp>
        <p:nvSpPr>
          <p:cNvPr id="6" name="Rectángulo 5"/>
          <p:cNvSpPr/>
          <p:nvPr/>
        </p:nvSpPr>
        <p:spPr>
          <a:xfrm>
            <a:off x="127318" y="1874440"/>
            <a:ext cx="4572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rPr>
              <a:t>A </a:t>
            </a:r>
            <a:r>
              <a:rPr kumimoji="0" lang="es-AR" sz="1600" b="0" i="0" u="none" strike="noStrike" kern="0" cap="none" spc="0" normalizeH="0" baseline="0" noProof="0" dirty="0" err="1">
                <a:ln>
                  <a:noFill/>
                </a:ln>
                <a:solidFill>
                  <a:srgbClr val="FFFFFF"/>
                </a:solidFill>
                <a:effectLst/>
                <a:uLnTx/>
                <a:uFillTx/>
                <a:latin typeface="Montserrat Medium"/>
                <a:ea typeface="Montserrat Medium"/>
                <a:cs typeface="Montserrat Medium"/>
                <a:sym typeface="Arial"/>
              </a:rPr>
              <a:t>high</a:t>
            </a:r>
            <a:r>
              <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rPr>
              <a:t>-performance, </a:t>
            </a:r>
            <a:r>
              <a:rPr kumimoji="0" lang="es-AR" sz="1600" b="0" i="0" u="none" strike="noStrike" kern="0" cap="none" spc="0" normalizeH="0" baseline="0" noProof="0" dirty="0" err="1">
                <a:ln>
                  <a:noFill/>
                </a:ln>
                <a:solidFill>
                  <a:srgbClr val="FFFFFF"/>
                </a:solidFill>
                <a:effectLst/>
                <a:uLnTx/>
                <a:uFillTx/>
                <a:latin typeface="Montserrat Medium"/>
                <a:ea typeface="Montserrat Medium"/>
                <a:cs typeface="Montserrat Medium"/>
                <a:sym typeface="Arial"/>
              </a:rPr>
              <a:t>intrinsically</a:t>
            </a:r>
            <a:r>
              <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rPr>
              <a:t> </a:t>
            </a:r>
            <a:r>
              <a:rPr kumimoji="0" lang="es-AR" sz="1600" b="0" i="0" u="none" strike="noStrike" kern="0" cap="none" spc="0" normalizeH="0" baseline="0" noProof="0" dirty="0" err="1">
                <a:ln>
                  <a:noFill/>
                </a:ln>
                <a:solidFill>
                  <a:srgbClr val="FFFFFF"/>
                </a:solidFill>
                <a:effectLst/>
                <a:uLnTx/>
                <a:uFillTx/>
                <a:latin typeface="Montserrat Medium"/>
                <a:ea typeface="Montserrat Medium"/>
                <a:cs typeface="Montserrat Medium"/>
                <a:sym typeface="Arial"/>
              </a:rPr>
              <a:t>parallel</a:t>
            </a:r>
            <a:r>
              <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rPr>
              <a:t> </a:t>
            </a:r>
            <a:r>
              <a:rPr kumimoji="0" lang="es-AR" sz="1600" b="0" i="0" u="none" strike="noStrike" kern="0" cap="none" spc="0" normalizeH="0" baseline="0" noProof="0" dirty="0" err="1">
                <a:ln>
                  <a:noFill/>
                </a:ln>
                <a:solidFill>
                  <a:srgbClr val="FFFFFF"/>
                </a:solidFill>
                <a:effectLst/>
                <a:uLnTx/>
                <a:uFillTx/>
                <a:latin typeface="Montserrat Medium"/>
                <a:ea typeface="Montserrat Medium"/>
                <a:cs typeface="Montserrat Medium"/>
                <a:sym typeface="Arial"/>
              </a:rPr>
              <a:t>computation</a:t>
            </a:r>
            <a:r>
              <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rPr>
              <a:t> </a:t>
            </a:r>
            <a:r>
              <a:rPr kumimoji="0" lang="es-AR" sz="1600" b="0" i="0" u="none" strike="noStrike" kern="0" cap="none" spc="0" normalizeH="0" baseline="0" noProof="0" dirty="0" err="1">
                <a:ln>
                  <a:noFill/>
                </a:ln>
                <a:solidFill>
                  <a:srgbClr val="FFFFFF"/>
                </a:solidFill>
                <a:effectLst/>
                <a:uLnTx/>
                <a:uFillTx/>
                <a:latin typeface="Montserrat Medium"/>
                <a:ea typeface="Montserrat Medium"/>
                <a:cs typeface="Montserrat Medium"/>
                <a:sym typeface="Arial"/>
              </a:rPr>
              <a:t>service</a:t>
            </a:r>
            <a:endParaRPr kumimoji="0" lang="es-AR" sz="1600" b="0" i="0" u="none" strike="noStrike" kern="0" cap="none" spc="0" normalizeH="0" baseline="0" noProof="0" dirty="0">
              <a:ln>
                <a:noFill/>
              </a:ln>
              <a:solidFill>
                <a:srgbClr val="FFFFFF"/>
              </a:solidFill>
              <a:effectLst/>
              <a:uLnTx/>
              <a:uFillTx/>
              <a:latin typeface="Montserrat Medium"/>
              <a:ea typeface="Montserrat Medium"/>
              <a:cs typeface="Montserrat Medium"/>
              <a:sym typeface="Arial"/>
            </a:endParaRPr>
          </a:p>
        </p:txBody>
      </p:sp>
    </p:spTree>
    <p:extLst>
      <p:ext uri="{BB962C8B-B14F-4D97-AF65-F5344CB8AC3E}">
        <p14:creationId xmlns:p14="http://schemas.microsoft.com/office/powerpoint/2010/main" val="1282328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811"/>
        <p:cNvGrpSpPr/>
        <p:nvPr/>
      </p:nvGrpSpPr>
      <p:grpSpPr>
        <a:xfrm>
          <a:off x="0" y="0"/>
          <a:ext cx="0" cy="0"/>
          <a:chOff x="0" y="0"/>
          <a:chExt cx="0" cy="0"/>
        </a:xfrm>
      </p:grpSpPr>
      <p:sp>
        <p:nvSpPr>
          <p:cNvPr id="18812" name="Google Shape;18812;p41"/>
          <p:cNvSpPr txBox="1">
            <a:spLocks noGrp="1"/>
          </p:cNvSpPr>
          <p:nvPr>
            <p:ph type="title"/>
          </p:nvPr>
        </p:nvSpPr>
        <p:spPr>
          <a:xfrm>
            <a:off x="817300" y="445025"/>
            <a:ext cx="446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COMPUTATION </a:t>
            </a:r>
            <a:r>
              <a:rPr lang="en" dirty="0">
                <a:solidFill>
                  <a:schemeClr val="accent2"/>
                </a:solidFill>
              </a:rPr>
              <a:t>PLATFORM</a:t>
            </a:r>
            <a:endParaRPr dirty="0">
              <a:solidFill>
                <a:schemeClr val="accent2"/>
              </a:solidFill>
            </a:endParaRPr>
          </a:p>
        </p:txBody>
      </p:sp>
      <p:sp>
        <p:nvSpPr>
          <p:cNvPr id="18813" name="Google Shape;18813;p41"/>
          <p:cNvSpPr/>
          <p:nvPr/>
        </p:nvSpPr>
        <p:spPr>
          <a:xfrm>
            <a:off x="2481600" y="2240075"/>
            <a:ext cx="1921500" cy="1921500"/>
          </a:xfrm>
          <a:prstGeom prst="ellipse">
            <a:avLst/>
          </a:pr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4" name="Google Shape;18814;p41"/>
          <p:cNvSpPr/>
          <p:nvPr/>
        </p:nvSpPr>
        <p:spPr>
          <a:xfrm>
            <a:off x="5253600" y="1633250"/>
            <a:ext cx="1408800" cy="14088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15" name="Google Shape;18815;p41"/>
          <p:cNvSpPr/>
          <p:nvPr/>
        </p:nvSpPr>
        <p:spPr>
          <a:xfrm>
            <a:off x="5253600" y="3236975"/>
            <a:ext cx="1408800" cy="14088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8816" name="Google Shape;18816;p41"/>
          <p:cNvCxnSpPr>
            <a:stCxn id="18813" idx="6"/>
            <a:endCxn id="18814" idx="2"/>
          </p:cNvCxnSpPr>
          <p:nvPr/>
        </p:nvCxnSpPr>
        <p:spPr>
          <a:xfrm rot="10800000" flipH="1">
            <a:off x="4403100" y="2337725"/>
            <a:ext cx="850500" cy="863100"/>
          </a:xfrm>
          <a:prstGeom prst="curvedConnector3">
            <a:avLst>
              <a:gd name="adj1" fmla="val 50000"/>
            </a:avLst>
          </a:prstGeom>
          <a:noFill/>
          <a:ln w="9525" cap="flat" cmpd="sng">
            <a:solidFill>
              <a:schemeClr val="accent1"/>
            </a:solidFill>
            <a:prstDash val="solid"/>
            <a:round/>
            <a:headEnd type="none" w="med" len="med"/>
            <a:tailEnd type="none" w="med" len="med"/>
          </a:ln>
        </p:spPr>
      </p:cxnSp>
      <p:cxnSp>
        <p:nvCxnSpPr>
          <p:cNvPr id="18817" name="Google Shape;18817;p41"/>
          <p:cNvCxnSpPr>
            <a:stCxn id="18813" idx="6"/>
            <a:endCxn id="18815" idx="2"/>
          </p:cNvCxnSpPr>
          <p:nvPr/>
        </p:nvCxnSpPr>
        <p:spPr>
          <a:xfrm>
            <a:off x="4403100" y="3200825"/>
            <a:ext cx="850500" cy="740700"/>
          </a:xfrm>
          <a:prstGeom prst="curvedConnector3">
            <a:avLst>
              <a:gd name="adj1" fmla="val 50000"/>
            </a:avLst>
          </a:prstGeom>
          <a:noFill/>
          <a:ln w="9525" cap="flat" cmpd="sng">
            <a:solidFill>
              <a:schemeClr val="accent1"/>
            </a:solidFill>
            <a:prstDash val="solid"/>
            <a:round/>
            <a:headEnd type="none" w="med" len="med"/>
            <a:tailEnd type="none" w="med" len="med"/>
          </a:ln>
        </p:spPr>
      </p:cxnSp>
      <p:sp>
        <p:nvSpPr>
          <p:cNvPr id="18818" name="Google Shape;18818;p41"/>
          <p:cNvSpPr txBox="1">
            <a:spLocks noGrp="1"/>
          </p:cNvSpPr>
          <p:nvPr>
            <p:ph type="ctrTitle" idx="4294967295"/>
          </p:nvPr>
        </p:nvSpPr>
        <p:spPr>
          <a:xfrm>
            <a:off x="2420550" y="2818907"/>
            <a:ext cx="1982550" cy="5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COMPUTATION PLATFORM</a:t>
            </a:r>
            <a:endParaRPr sz="1600" dirty="0"/>
          </a:p>
        </p:txBody>
      </p:sp>
      <p:sp>
        <p:nvSpPr>
          <p:cNvPr id="18820" name="Google Shape;18820;p41"/>
          <p:cNvSpPr txBox="1">
            <a:spLocks noGrp="1"/>
          </p:cNvSpPr>
          <p:nvPr>
            <p:ph type="ctrTitle" idx="4294967295"/>
          </p:nvPr>
        </p:nvSpPr>
        <p:spPr>
          <a:xfrm>
            <a:off x="4992750" y="2162358"/>
            <a:ext cx="1930500" cy="462900"/>
          </a:xfrm>
          <a:prstGeom prst="rect">
            <a:avLst/>
          </a:prstGeom>
        </p:spPr>
        <p:txBody>
          <a:bodyPr spcFirstLastPara="1" wrap="square" lIns="91425" tIns="91425" rIns="91425" bIns="91425" anchor="t" anchorCtr="0">
            <a:noAutofit/>
          </a:bodyPr>
          <a:lstStyle/>
          <a:p>
            <a:pPr lvl="0" algn="ctr"/>
            <a:r>
              <a:rPr lang="es-AR" sz="1600" dirty="0">
                <a:sym typeface="Open Sans"/>
              </a:rPr>
              <a:t>ON-THE-FLY </a:t>
            </a:r>
          </a:p>
        </p:txBody>
      </p:sp>
      <p:sp>
        <p:nvSpPr>
          <p:cNvPr id="18821" name="Google Shape;18821;p41"/>
          <p:cNvSpPr txBox="1">
            <a:spLocks noGrp="1"/>
          </p:cNvSpPr>
          <p:nvPr>
            <p:ph type="subTitle" idx="4294967295"/>
          </p:nvPr>
        </p:nvSpPr>
        <p:spPr>
          <a:xfrm>
            <a:off x="6923250" y="1974604"/>
            <a:ext cx="2049300" cy="572700"/>
          </a:xfrm>
          <a:prstGeom prst="rect">
            <a:avLst/>
          </a:prstGeom>
        </p:spPr>
        <p:txBody>
          <a:bodyPr spcFirstLastPara="1" wrap="square" lIns="91425" tIns="91425" rIns="91425" bIns="91425" anchor="t" anchorCtr="0">
            <a:noAutofit/>
          </a:bodyPr>
          <a:lstStyle/>
          <a:p>
            <a:pPr marL="0" lvl="0" indent="0" algn="ctr">
              <a:buNone/>
            </a:pPr>
            <a:r>
              <a:rPr lang="en-US" sz="1200" dirty="0">
                <a:latin typeface="Montserrat Medium"/>
                <a:ea typeface="Montserrat Medium"/>
                <a:cs typeface="Montserrat Medium"/>
                <a:sym typeface="Montserrat Medium"/>
              </a:rPr>
              <a:t>Interactively visualize data, serve queries, and preview analysis results.</a:t>
            </a:r>
          </a:p>
        </p:txBody>
      </p:sp>
      <p:sp>
        <p:nvSpPr>
          <p:cNvPr id="18822" name="Google Shape;18822;p41"/>
          <p:cNvSpPr txBox="1">
            <a:spLocks noGrp="1"/>
          </p:cNvSpPr>
          <p:nvPr>
            <p:ph type="ctrTitle" idx="4294967295"/>
          </p:nvPr>
        </p:nvSpPr>
        <p:spPr>
          <a:xfrm>
            <a:off x="5337750" y="3742583"/>
            <a:ext cx="1286700" cy="46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dirty="0"/>
              <a:t>BATCH</a:t>
            </a:r>
            <a:endParaRPr sz="1600" dirty="0"/>
          </a:p>
        </p:txBody>
      </p:sp>
      <p:sp>
        <p:nvSpPr>
          <p:cNvPr id="18823" name="Google Shape;18823;p41"/>
          <p:cNvSpPr txBox="1">
            <a:spLocks noGrp="1"/>
          </p:cNvSpPr>
          <p:nvPr>
            <p:ph type="subTitle" idx="4294967295"/>
          </p:nvPr>
        </p:nvSpPr>
        <p:spPr>
          <a:xfrm>
            <a:off x="6923250" y="3691937"/>
            <a:ext cx="1837650" cy="572700"/>
          </a:xfrm>
          <a:prstGeom prst="rect">
            <a:avLst/>
          </a:prstGeom>
        </p:spPr>
        <p:txBody>
          <a:bodyPr spcFirstLastPara="1" wrap="square" lIns="91425" tIns="91425" rIns="91425" bIns="91425" anchor="t" anchorCtr="0">
            <a:noAutofit/>
          </a:bodyPr>
          <a:lstStyle/>
          <a:p>
            <a:pPr marL="0" lvl="0" indent="0" algn="ctr">
              <a:buNone/>
            </a:pPr>
            <a:r>
              <a:rPr lang="es-AR" sz="1200" dirty="0" err="1">
                <a:latin typeface="Montserrat Medium"/>
                <a:ea typeface="Montserrat Medium"/>
                <a:cs typeface="Montserrat Medium"/>
                <a:sym typeface="Montserrat Medium"/>
              </a:rPr>
              <a:t>Large-scale</a:t>
            </a:r>
            <a:r>
              <a:rPr lang="es-AR" sz="1200" dirty="0">
                <a:latin typeface="Montserrat Medium"/>
                <a:ea typeface="Montserrat Medium"/>
                <a:cs typeface="Montserrat Medium"/>
                <a:sym typeface="Montserrat Medium"/>
              </a:rPr>
              <a:t> </a:t>
            </a:r>
            <a:r>
              <a:rPr lang="es-AR" sz="1200" dirty="0" err="1">
                <a:latin typeface="Montserrat Medium"/>
                <a:ea typeface="Montserrat Medium"/>
                <a:cs typeface="Montserrat Medium"/>
                <a:sym typeface="Montserrat Medium"/>
              </a:rPr>
              <a:t>parallel</a:t>
            </a:r>
            <a:r>
              <a:rPr lang="es-AR" sz="1200" dirty="0">
                <a:latin typeface="Montserrat Medium"/>
                <a:ea typeface="Montserrat Medium"/>
                <a:cs typeface="Montserrat Medium"/>
                <a:sym typeface="Montserrat Medium"/>
              </a:rPr>
              <a:t> </a:t>
            </a:r>
            <a:r>
              <a:rPr lang="es-AR" sz="1200" dirty="0" err="1">
                <a:latin typeface="Montserrat Medium"/>
                <a:ea typeface="Montserrat Medium"/>
                <a:cs typeface="Montserrat Medium"/>
                <a:sym typeface="Montserrat Medium"/>
              </a:rPr>
              <a:t>computation</a:t>
            </a:r>
            <a:r>
              <a:rPr lang="es-AR" sz="1200" dirty="0">
                <a:latin typeface="Montserrat Medium"/>
                <a:ea typeface="Montserrat Medium"/>
                <a:cs typeface="Montserrat Medium"/>
                <a:sym typeface="Montserrat Medium"/>
              </a:rPr>
              <a:t> </a:t>
            </a:r>
            <a:r>
              <a:rPr lang="es-AR" sz="1200" dirty="0" err="1">
                <a:latin typeface="Montserrat Medium"/>
                <a:ea typeface="Montserrat Medium"/>
                <a:cs typeface="Montserrat Medium"/>
                <a:sym typeface="Montserrat Medium"/>
              </a:rPr>
              <a:t>to</a:t>
            </a:r>
            <a:r>
              <a:rPr lang="es-AR" sz="1200" dirty="0">
                <a:latin typeface="Montserrat Medium"/>
                <a:ea typeface="Montserrat Medium"/>
                <a:cs typeface="Montserrat Medium"/>
                <a:sym typeface="Montserrat Medium"/>
              </a:rPr>
              <a:t> </a:t>
            </a:r>
            <a:r>
              <a:rPr lang="en" sz="1200" dirty="0"/>
              <a:t>run big jobs at arbitrary scale and scope</a:t>
            </a:r>
            <a:endParaRPr sz="1200" dirty="0">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154650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63"/>
        <p:cNvGrpSpPr/>
        <p:nvPr/>
      </p:nvGrpSpPr>
      <p:grpSpPr>
        <a:xfrm>
          <a:off x="0" y="0"/>
          <a:ext cx="0" cy="0"/>
          <a:chOff x="0" y="0"/>
          <a:chExt cx="0" cy="0"/>
        </a:xfrm>
      </p:grpSpPr>
      <p:sp>
        <p:nvSpPr>
          <p:cNvPr id="18764" name="Google Shape;18764;p38"/>
          <p:cNvSpPr txBox="1">
            <a:spLocks noGrp="1"/>
          </p:cNvSpPr>
          <p:nvPr>
            <p:ph type="title"/>
          </p:nvPr>
        </p:nvSpPr>
        <p:spPr>
          <a:xfrm>
            <a:off x="817300" y="445025"/>
            <a:ext cx="7848398" cy="572700"/>
          </a:xfrm>
          <a:prstGeom prst="rect">
            <a:avLst/>
          </a:prstGeom>
        </p:spPr>
        <p:txBody>
          <a:bodyPr spcFirstLastPara="1" wrap="square" lIns="91425" tIns="91425" rIns="91425" bIns="91425" anchor="t" anchorCtr="0">
            <a:noAutofit/>
          </a:bodyPr>
          <a:lstStyle/>
          <a:p>
            <a:pPr lvl="0"/>
            <a:r>
              <a:rPr lang="en" sz="2000" dirty="0"/>
              <a:t>GEE </a:t>
            </a:r>
            <a:r>
              <a:rPr lang="en-US" sz="2000" dirty="0"/>
              <a:t>is a public data catalog, compute infrastructure, geospatial APIs and an interactive app server</a:t>
            </a:r>
            <a:r>
              <a:rPr lang="en" sz="2000" dirty="0"/>
              <a:t> </a:t>
            </a:r>
            <a:endParaRPr sz="2000" dirty="0"/>
          </a:p>
        </p:txBody>
      </p:sp>
      <p:sp>
        <p:nvSpPr>
          <p:cNvPr id="18765" name="Google Shape;18765;p38"/>
          <p:cNvSpPr/>
          <p:nvPr/>
        </p:nvSpPr>
        <p:spPr>
          <a:xfrm>
            <a:off x="735036" y="2004173"/>
            <a:ext cx="1183500" cy="1183500"/>
          </a:xfrm>
          <a:prstGeom prst="ellipse">
            <a:avLst/>
          </a:pr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6" name="Google Shape;18766;p38"/>
          <p:cNvSpPr>
            <a:spLocks noChangeAspect="1"/>
          </p:cNvSpPr>
          <p:nvPr/>
        </p:nvSpPr>
        <p:spPr>
          <a:xfrm>
            <a:off x="968168" y="227232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7" name="Google Shape;18767;p38"/>
          <p:cNvSpPr txBox="1">
            <a:spLocks noGrp="1"/>
          </p:cNvSpPr>
          <p:nvPr>
            <p:ph type="subTitle" idx="1"/>
          </p:nvPr>
        </p:nvSpPr>
        <p:spPr>
          <a:xfrm>
            <a:off x="384819" y="3973846"/>
            <a:ext cx="1844400" cy="43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Petabyte scale catalog of public  and free to use geospatial datasets </a:t>
            </a:r>
            <a:endParaRPr dirty="0"/>
          </a:p>
        </p:txBody>
      </p:sp>
      <p:sp>
        <p:nvSpPr>
          <p:cNvPr id="18768" name="Google Shape;18768;p38"/>
          <p:cNvSpPr txBox="1">
            <a:spLocks noGrp="1"/>
          </p:cNvSpPr>
          <p:nvPr>
            <p:ph type="subTitle" idx="2"/>
          </p:nvPr>
        </p:nvSpPr>
        <p:spPr>
          <a:xfrm>
            <a:off x="2453168" y="4016050"/>
            <a:ext cx="1977751" cy="389796"/>
          </a:xfrm>
          <a:prstGeom prst="rect">
            <a:avLst/>
          </a:prstGeom>
        </p:spPr>
        <p:txBody>
          <a:bodyPr spcFirstLastPara="1" wrap="square" lIns="91425" tIns="91425" rIns="91425" bIns="91425" anchor="t" anchorCtr="0">
            <a:noAutofit/>
          </a:bodyPr>
          <a:lstStyle/>
          <a:p>
            <a:pPr marL="0" lvl="0" indent="0"/>
            <a:r>
              <a:rPr lang="en-US" dirty="0"/>
              <a:t>Google's cloud platform for planetary-scale analysis of Earth science data</a:t>
            </a:r>
            <a:endParaRPr dirty="0"/>
          </a:p>
        </p:txBody>
      </p:sp>
      <p:sp>
        <p:nvSpPr>
          <p:cNvPr id="18769" name="Google Shape;18769;p38"/>
          <p:cNvSpPr txBox="1">
            <a:spLocks noGrp="1"/>
          </p:cNvSpPr>
          <p:nvPr>
            <p:ph type="subTitle" idx="3"/>
          </p:nvPr>
        </p:nvSpPr>
        <p:spPr>
          <a:xfrm>
            <a:off x="6878444" y="4016050"/>
            <a:ext cx="1844400" cy="432000"/>
          </a:xfrm>
          <a:prstGeom prst="rect">
            <a:avLst/>
          </a:prstGeom>
        </p:spPr>
        <p:txBody>
          <a:bodyPr spcFirstLastPara="1" wrap="square" lIns="91425" tIns="91425" rIns="91425" bIns="91425" anchor="t" anchorCtr="0">
            <a:noAutofit/>
          </a:bodyPr>
          <a:lstStyle/>
          <a:p>
            <a:pPr marL="0" lvl="0" indent="0"/>
            <a:r>
              <a:rPr lang="en-US" dirty="0"/>
              <a:t>Dynamic, publicly accessible user interfaces for Earth Engine analyses</a:t>
            </a:r>
            <a:endParaRPr dirty="0"/>
          </a:p>
        </p:txBody>
      </p:sp>
      <p:sp>
        <p:nvSpPr>
          <p:cNvPr id="18770" name="Google Shape;18770;p38"/>
          <p:cNvSpPr txBox="1">
            <a:spLocks noGrp="1"/>
          </p:cNvSpPr>
          <p:nvPr>
            <p:ph type="title" idx="4"/>
          </p:nvPr>
        </p:nvSpPr>
        <p:spPr>
          <a:xfrm>
            <a:off x="384819" y="3477946"/>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Datasets</a:t>
            </a:r>
            <a:endParaRPr sz="2800" dirty="0"/>
          </a:p>
        </p:txBody>
      </p:sp>
      <p:sp>
        <p:nvSpPr>
          <p:cNvPr id="18771" name="Google Shape;18771;p38"/>
          <p:cNvSpPr txBox="1">
            <a:spLocks noGrp="1"/>
          </p:cNvSpPr>
          <p:nvPr>
            <p:ph type="title" idx="5"/>
          </p:nvPr>
        </p:nvSpPr>
        <p:spPr>
          <a:xfrm>
            <a:off x="2453168" y="3482050"/>
            <a:ext cx="2098195"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Compute</a:t>
            </a:r>
            <a:endParaRPr sz="2800" dirty="0"/>
          </a:p>
        </p:txBody>
      </p:sp>
      <p:sp>
        <p:nvSpPr>
          <p:cNvPr id="18772" name="Google Shape;18772;p38"/>
          <p:cNvSpPr txBox="1">
            <a:spLocks noGrp="1"/>
          </p:cNvSpPr>
          <p:nvPr>
            <p:ph type="title" idx="6"/>
          </p:nvPr>
        </p:nvSpPr>
        <p:spPr>
          <a:xfrm>
            <a:off x="6878444" y="3520150"/>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Apps</a:t>
            </a:r>
            <a:endParaRPr sz="2800" dirty="0"/>
          </a:p>
        </p:txBody>
      </p:sp>
      <p:sp>
        <p:nvSpPr>
          <p:cNvPr id="18773" name="Google Shape;18773;p38"/>
          <p:cNvSpPr/>
          <p:nvPr/>
        </p:nvSpPr>
        <p:spPr>
          <a:xfrm>
            <a:off x="2916969" y="2061625"/>
            <a:ext cx="1183500" cy="1183500"/>
          </a:xfrm>
          <a:prstGeom prst="ellipse">
            <a:avLst/>
          </a:prstGeom>
          <a:solidFill>
            <a:srgbClr val="FF0000">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4" name="Google Shape;18774;p38"/>
          <p:cNvSpPr>
            <a:spLocks noChangeAspect="1"/>
          </p:cNvSpPr>
          <p:nvPr/>
        </p:nvSpPr>
        <p:spPr>
          <a:xfrm>
            <a:off x="3138669" y="2302375"/>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5" name="Google Shape;18775;p38"/>
          <p:cNvSpPr/>
          <p:nvPr/>
        </p:nvSpPr>
        <p:spPr>
          <a:xfrm>
            <a:off x="7208894" y="2055250"/>
            <a:ext cx="1183500" cy="1183500"/>
          </a:xfrm>
          <a:prstGeom prst="ellipse">
            <a:avLst/>
          </a:prstGeom>
          <a:solidFill>
            <a:schemeClr val="bg1">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6" name="Google Shape;18776;p38"/>
          <p:cNvSpPr>
            <a:spLocks noChangeAspect="1"/>
          </p:cNvSpPr>
          <p:nvPr/>
        </p:nvSpPr>
        <p:spPr>
          <a:xfrm>
            <a:off x="7440644" y="229945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768;p38"/>
          <p:cNvSpPr txBox="1">
            <a:spLocks/>
          </p:cNvSpPr>
          <p:nvPr/>
        </p:nvSpPr>
        <p:spPr>
          <a:xfrm>
            <a:off x="4800941" y="4032917"/>
            <a:ext cx="1844400" cy="43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Montserrat Medium"/>
              <a:buNone/>
              <a:defRPr sz="1200" b="0" i="0" u="none" strike="noStrike" cap="none">
                <a:solidFill>
                  <a:schemeClr val="lt1"/>
                </a:solidFill>
                <a:latin typeface="Montserrat Medium"/>
                <a:ea typeface="Montserrat Medium"/>
                <a:cs typeface="Montserrat Medium"/>
                <a:sym typeface="Montserrat Medium"/>
              </a:defRPr>
            </a:lvl1pPr>
            <a:lvl2pPr marL="914400" marR="0" lvl="1"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Montserrat Medium"/>
              <a:buNone/>
              <a:tabLst/>
              <a:defRPr/>
            </a:pPr>
            <a:r>
              <a:rPr kumimoji="0" lang="en-US" sz="1200" b="0" i="0" u="none" strike="noStrike" kern="0" cap="none" spc="0" normalizeH="0" baseline="0" noProof="0" dirty="0">
                <a:ln>
                  <a:noFill/>
                </a:ln>
                <a:solidFill>
                  <a:srgbClr val="FFFFFF"/>
                </a:solidFill>
                <a:effectLst/>
                <a:uLnTx/>
                <a:uFillTx/>
                <a:latin typeface="Montserrat Medium"/>
                <a:sym typeface="Montserrat Medium"/>
              </a:rPr>
              <a:t>Full-featured JavaScript, Python and REST APIs</a:t>
            </a:r>
          </a:p>
        </p:txBody>
      </p:sp>
      <p:sp>
        <p:nvSpPr>
          <p:cNvPr id="27" name="Google Shape;18771;p38"/>
          <p:cNvSpPr txBox="1">
            <a:spLocks/>
          </p:cNvSpPr>
          <p:nvPr/>
        </p:nvSpPr>
        <p:spPr>
          <a:xfrm>
            <a:off x="4792795" y="3489668"/>
            <a:ext cx="1844400" cy="5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Montserrat Thin"/>
              <a:buNone/>
              <a:defRPr sz="3600" b="0" i="0" u="none" strike="noStrike" cap="none">
                <a:solidFill>
                  <a:schemeClr val="accent2"/>
                </a:solidFill>
                <a:latin typeface="Montserrat Thin"/>
                <a:ea typeface="Montserrat Thin"/>
                <a:cs typeface="Montserrat Thin"/>
                <a:sym typeface="Montserrat Thin"/>
              </a:defRPr>
            </a:lvl1pPr>
            <a:lvl2pPr marR="0" lvl="1"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EEFF41"/>
              </a:buClr>
              <a:buSzPts val="3600"/>
              <a:buFont typeface="Montserrat Thin"/>
              <a:buNone/>
              <a:tabLst/>
              <a:defRPr/>
            </a:pPr>
            <a:r>
              <a:rPr kumimoji="0" lang="en" sz="2800" b="0" i="0" u="none" strike="noStrike" kern="0" cap="none" spc="0" normalizeH="0" baseline="0" noProof="0" dirty="0">
                <a:ln>
                  <a:noFill/>
                </a:ln>
                <a:solidFill>
                  <a:srgbClr val="EEFF41"/>
                </a:solidFill>
                <a:effectLst/>
                <a:uLnTx/>
                <a:uFillTx/>
                <a:latin typeface="Montserrat Thin"/>
                <a:sym typeface="Montserrat Thin"/>
              </a:rPr>
              <a:t>APIs</a:t>
            </a:r>
          </a:p>
        </p:txBody>
      </p:sp>
      <p:sp>
        <p:nvSpPr>
          <p:cNvPr id="28" name="Google Shape;18773;p38"/>
          <p:cNvSpPr/>
          <p:nvPr/>
        </p:nvSpPr>
        <p:spPr>
          <a:xfrm>
            <a:off x="5123245" y="2031143"/>
            <a:ext cx="1183500" cy="1183500"/>
          </a:xfrm>
          <a:prstGeom prst="ellipse">
            <a:avLst/>
          </a:prstGeom>
          <a:solidFill>
            <a:schemeClr val="accent2">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774;p38"/>
          <p:cNvSpPr>
            <a:spLocks noChangeAspect="1"/>
          </p:cNvSpPr>
          <p:nvPr/>
        </p:nvSpPr>
        <p:spPr>
          <a:xfrm>
            <a:off x="5363141" y="2266803"/>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28115;p67"/>
          <p:cNvGrpSpPr/>
          <p:nvPr/>
        </p:nvGrpSpPr>
        <p:grpSpPr>
          <a:xfrm>
            <a:off x="1190661" y="2410428"/>
            <a:ext cx="271214" cy="383088"/>
            <a:chOff x="1333682" y="3344330"/>
            <a:chExt cx="271214" cy="383088"/>
          </a:xfrm>
          <a:solidFill>
            <a:schemeClr val="bg1"/>
          </a:solidFill>
        </p:grpSpPr>
        <p:sp>
          <p:nvSpPr>
            <p:cNvPr id="37" name="Google Shape;28116;p6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17;p6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8118;p6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8119;p6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120;p6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121;p6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122;p6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123;p6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124;p6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125;p6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126;p6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27678;p66"/>
          <p:cNvGrpSpPr/>
          <p:nvPr/>
        </p:nvGrpSpPr>
        <p:grpSpPr>
          <a:xfrm>
            <a:off x="3313204" y="2474186"/>
            <a:ext cx="370930" cy="370549"/>
            <a:chOff x="2497275" y="2744159"/>
            <a:chExt cx="370930" cy="370549"/>
          </a:xfrm>
          <a:solidFill>
            <a:schemeClr val="bg1"/>
          </a:solidFill>
        </p:grpSpPr>
        <p:sp>
          <p:nvSpPr>
            <p:cNvPr id="50" name="Google Shape;27679;p6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680;p6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681;p6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682;p6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683;p6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684;p6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upo 1"/>
          <p:cNvGrpSpPr/>
          <p:nvPr/>
        </p:nvGrpSpPr>
        <p:grpSpPr>
          <a:xfrm>
            <a:off x="5452685" y="2485785"/>
            <a:ext cx="501127" cy="268544"/>
            <a:chOff x="5452685" y="2485785"/>
            <a:chExt cx="501127" cy="268544"/>
          </a:xfrm>
        </p:grpSpPr>
        <p:sp>
          <p:nvSpPr>
            <p:cNvPr id="57" name="Google Shape;19566;p60"/>
            <p:cNvSpPr/>
            <p:nvPr/>
          </p:nvSpPr>
          <p:spPr>
            <a:xfrm>
              <a:off x="5748541" y="2493017"/>
              <a:ext cx="205271" cy="261312"/>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567;p60"/>
            <p:cNvSpPr/>
            <p:nvPr/>
          </p:nvSpPr>
          <p:spPr>
            <a:xfrm rot="10800000">
              <a:off x="5452685" y="2485785"/>
              <a:ext cx="205271" cy="261312"/>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27771;p66"/>
          <p:cNvGrpSpPr/>
          <p:nvPr/>
        </p:nvGrpSpPr>
        <p:grpSpPr>
          <a:xfrm>
            <a:off x="7577374" y="2519404"/>
            <a:ext cx="446539" cy="303895"/>
            <a:chOff x="6228583" y="3237664"/>
            <a:chExt cx="446539" cy="303895"/>
          </a:xfrm>
          <a:solidFill>
            <a:schemeClr val="bg1"/>
          </a:solidFill>
        </p:grpSpPr>
        <p:sp>
          <p:nvSpPr>
            <p:cNvPr id="61" name="Google Shape;27772;p66"/>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773;p66"/>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774;p66"/>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775;p66"/>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776;p66"/>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777;p66"/>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778;p66"/>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779;p66"/>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780;p66"/>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781;p66"/>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782;p66"/>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783;p66"/>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784;p66"/>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785;p66"/>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786;p66"/>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787;p66"/>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788;p66"/>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9958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10"/>
        <p:cNvGrpSpPr/>
        <p:nvPr/>
      </p:nvGrpSpPr>
      <p:grpSpPr>
        <a:xfrm>
          <a:off x="0" y="0"/>
          <a:ext cx="0" cy="0"/>
          <a:chOff x="0" y="0"/>
          <a:chExt cx="0" cy="0"/>
        </a:xfrm>
      </p:grpSpPr>
      <p:sp>
        <p:nvSpPr>
          <p:cNvPr id="18611" name="Google Shape;18611;p31"/>
          <p:cNvSpPr txBox="1">
            <a:spLocks noGrp="1"/>
          </p:cNvSpPr>
          <p:nvPr>
            <p:ph type="title"/>
          </p:nvPr>
        </p:nvSpPr>
        <p:spPr>
          <a:xfrm>
            <a:off x="3751279" y="3181487"/>
            <a:ext cx="4866308" cy="767400"/>
          </a:xfrm>
          <a:prstGeom prst="rect">
            <a:avLst/>
          </a:prstGeom>
        </p:spPr>
        <p:txBody>
          <a:bodyPr spcFirstLastPara="1" wrap="square" lIns="91425" tIns="91425" rIns="91425" bIns="91425" anchor="ctr" anchorCtr="0">
            <a:noAutofit/>
          </a:bodyPr>
          <a:lstStyle/>
          <a:p>
            <a:r>
              <a:rPr lang="en-US" sz="1800" dirty="0"/>
              <a:t>Google CI is accessed and controlled through an Internet-accessible application programming interface (API) and an associated web-based interactive development environment (IDE) that enables rapid prototyping and visualization of results</a:t>
            </a:r>
            <a:br>
              <a:rPr lang="en-US" sz="1800" dirty="0"/>
            </a:br>
            <a:endParaRPr sz="1800" dirty="0">
              <a:solidFill>
                <a:schemeClr val="lt1"/>
              </a:solidFill>
            </a:endParaRPr>
          </a:p>
        </p:txBody>
      </p:sp>
      <p:sp>
        <p:nvSpPr>
          <p:cNvPr id="18612" name="Google Shape;18612;p31"/>
          <p:cNvSpPr txBox="1">
            <a:spLocks noGrp="1"/>
          </p:cNvSpPr>
          <p:nvPr>
            <p:ph type="title" idx="2"/>
          </p:nvPr>
        </p:nvSpPr>
        <p:spPr>
          <a:xfrm>
            <a:off x="3238866" y="1062949"/>
            <a:ext cx="5344800" cy="1230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7200" dirty="0"/>
              <a:t>APIs</a:t>
            </a:r>
            <a:endParaRPr sz="7200" dirty="0"/>
          </a:p>
        </p:txBody>
      </p:sp>
      <p:grpSp>
        <p:nvGrpSpPr>
          <p:cNvPr id="22" name="Google Shape;18541;p27"/>
          <p:cNvGrpSpPr>
            <a:grpSpLocks noChangeAspect="1"/>
          </p:cNvGrpSpPr>
          <p:nvPr/>
        </p:nvGrpSpPr>
        <p:grpSpPr>
          <a:xfrm>
            <a:off x="360459" y="935723"/>
            <a:ext cx="3409682" cy="3396953"/>
            <a:chOff x="1180700" y="238125"/>
            <a:chExt cx="5257250" cy="5237625"/>
          </a:xfrm>
        </p:grpSpPr>
        <p:sp>
          <p:nvSpPr>
            <p:cNvPr id="23" name="Google Shape;18542;p27"/>
            <p:cNvSpPr/>
            <p:nvPr/>
          </p:nvSpPr>
          <p:spPr>
            <a:xfrm>
              <a:off x="1195000" y="242600"/>
              <a:ext cx="5228650" cy="5228650"/>
            </a:xfrm>
            <a:custGeom>
              <a:avLst/>
              <a:gdLst/>
              <a:ahLst/>
              <a:cxnLst/>
              <a:rect l="l" t="t" r="r" b="b"/>
              <a:pathLst>
                <a:path w="209146" h="209146" extrusionOk="0">
                  <a:moveTo>
                    <a:pt x="104573" y="0"/>
                  </a:moveTo>
                  <a:cubicBezTo>
                    <a:pt x="76839" y="0"/>
                    <a:pt x="50240" y="11018"/>
                    <a:pt x="30629" y="30629"/>
                  </a:cubicBezTo>
                  <a:cubicBezTo>
                    <a:pt x="11018" y="50241"/>
                    <a:pt x="0" y="76839"/>
                    <a:pt x="0" y="104573"/>
                  </a:cubicBezTo>
                  <a:cubicBezTo>
                    <a:pt x="0" y="132308"/>
                    <a:pt x="11018" y="158906"/>
                    <a:pt x="30629" y="178518"/>
                  </a:cubicBezTo>
                  <a:cubicBezTo>
                    <a:pt x="50240" y="198129"/>
                    <a:pt x="76839" y="209146"/>
                    <a:pt x="104573" y="209146"/>
                  </a:cubicBezTo>
                  <a:cubicBezTo>
                    <a:pt x="132307" y="209146"/>
                    <a:pt x="158906" y="198129"/>
                    <a:pt x="178517" y="178518"/>
                  </a:cubicBezTo>
                  <a:cubicBezTo>
                    <a:pt x="198129" y="158906"/>
                    <a:pt x="209146" y="132308"/>
                    <a:pt x="209146" y="104573"/>
                  </a:cubicBezTo>
                  <a:cubicBezTo>
                    <a:pt x="209146" y="76839"/>
                    <a:pt x="198129" y="50241"/>
                    <a:pt x="178517" y="30629"/>
                  </a:cubicBezTo>
                  <a:cubicBezTo>
                    <a:pt x="158906" y="11018"/>
                    <a:pt x="132307" y="0"/>
                    <a:pt x="104573" y="0"/>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543;p27"/>
            <p:cNvSpPr/>
            <p:nvPr/>
          </p:nvSpPr>
          <p:spPr>
            <a:xfrm>
              <a:off x="4747275" y="1995925"/>
              <a:ext cx="1676375" cy="2483600"/>
            </a:xfrm>
            <a:custGeom>
              <a:avLst/>
              <a:gdLst/>
              <a:ahLst/>
              <a:cxnLst/>
              <a:rect l="l" t="t" r="r" b="b"/>
              <a:pathLst>
                <a:path w="67055" h="99344" extrusionOk="0">
                  <a:moveTo>
                    <a:pt x="28312" y="1"/>
                  </a:moveTo>
                  <a:cubicBezTo>
                    <a:pt x="25719" y="1"/>
                    <a:pt x="23239" y="265"/>
                    <a:pt x="20964" y="915"/>
                  </a:cubicBezTo>
                  <a:cubicBezTo>
                    <a:pt x="7348" y="4805"/>
                    <a:pt x="0" y="18636"/>
                    <a:pt x="2810" y="36358"/>
                  </a:cubicBezTo>
                  <a:cubicBezTo>
                    <a:pt x="3800" y="42605"/>
                    <a:pt x="7474" y="44313"/>
                    <a:pt x="11968" y="44313"/>
                  </a:cubicBezTo>
                  <a:cubicBezTo>
                    <a:pt x="17390" y="44313"/>
                    <a:pt x="24005" y="41827"/>
                    <a:pt x="28543" y="41827"/>
                  </a:cubicBezTo>
                  <a:cubicBezTo>
                    <a:pt x="30913" y="41827"/>
                    <a:pt x="32716" y="42505"/>
                    <a:pt x="33486" y="44570"/>
                  </a:cubicBezTo>
                  <a:cubicBezTo>
                    <a:pt x="36395" y="52359"/>
                    <a:pt x="39496" y="83684"/>
                    <a:pt x="44476" y="99343"/>
                  </a:cubicBezTo>
                  <a:cubicBezTo>
                    <a:pt x="58610" y="81511"/>
                    <a:pt x="67055" y="58962"/>
                    <a:pt x="67055" y="34440"/>
                  </a:cubicBezTo>
                  <a:cubicBezTo>
                    <a:pt x="67055" y="24161"/>
                    <a:pt x="65564" y="14231"/>
                    <a:pt x="62802" y="4848"/>
                  </a:cubicBezTo>
                  <a:cubicBezTo>
                    <a:pt x="62217" y="4920"/>
                    <a:pt x="61593" y="4954"/>
                    <a:pt x="60933" y="4954"/>
                  </a:cubicBezTo>
                  <a:cubicBezTo>
                    <a:pt x="52900" y="4954"/>
                    <a:pt x="39544" y="1"/>
                    <a:pt x="28312"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44;p27"/>
            <p:cNvSpPr/>
            <p:nvPr/>
          </p:nvSpPr>
          <p:spPr>
            <a:xfrm>
              <a:off x="1276275" y="685900"/>
              <a:ext cx="2774025" cy="4716825"/>
            </a:xfrm>
            <a:custGeom>
              <a:avLst/>
              <a:gdLst/>
              <a:ahLst/>
              <a:cxnLst/>
              <a:rect l="l" t="t" r="r" b="b"/>
              <a:pathLst>
                <a:path w="110961" h="188673" extrusionOk="0">
                  <a:moveTo>
                    <a:pt x="43049" y="1"/>
                  </a:moveTo>
                  <a:cubicBezTo>
                    <a:pt x="22043" y="14125"/>
                    <a:pt x="6442" y="35669"/>
                    <a:pt x="0" y="60878"/>
                  </a:cubicBezTo>
                  <a:cubicBezTo>
                    <a:pt x="6237" y="70073"/>
                    <a:pt x="17531" y="77095"/>
                    <a:pt x="34889" y="88110"/>
                  </a:cubicBezTo>
                  <a:cubicBezTo>
                    <a:pt x="57364" y="102374"/>
                    <a:pt x="39859" y="112315"/>
                    <a:pt x="47855" y="123769"/>
                  </a:cubicBezTo>
                  <a:cubicBezTo>
                    <a:pt x="55851" y="135223"/>
                    <a:pt x="62552" y="132197"/>
                    <a:pt x="61903" y="150135"/>
                  </a:cubicBezTo>
                  <a:cubicBezTo>
                    <a:pt x="61437" y="163043"/>
                    <a:pt x="65447" y="178861"/>
                    <a:pt x="69988" y="186636"/>
                  </a:cubicBezTo>
                  <a:cubicBezTo>
                    <a:pt x="72435" y="187403"/>
                    <a:pt x="74920" y="188082"/>
                    <a:pt x="77442" y="188673"/>
                  </a:cubicBezTo>
                  <a:cubicBezTo>
                    <a:pt x="77611" y="183887"/>
                    <a:pt x="73905" y="173771"/>
                    <a:pt x="79841" y="165912"/>
                  </a:cubicBezTo>
                  <a:cubicBezTo>
                    <a:pt x="87837" y="155321"/>
                    <a:pt x="110961" y="136411"/>
                    <a:pt x="106206" y="115988"/>
                  </a:cubicBezTo>
                  <a:cubicBezTo>
                    <a:pt x="99223" y="85989"/>
                    <a:pt x="42237" y="87246"/>
                    <a:pt x="36834" y="83140"/>
                  </a:cubicBezTo>
                  <a:cubicBezTo>
                    <a:pt x="31431" y="79033"/>
                    <a:pt x="24732" y="71902"/>
                    <a:pt x="29270" y="65851"/>
                  </a:cubicBezTo>
                  <a:cubicBezTo>
                    <a:pt x="33809" y="59799"/>
                    <a:pt x="57364" y="51154"/>
                    <a:pt x="67522" y="44239"/>
                  </a:cubicBezTo>
                  <a:cubicBezTo>
                    <a:pt x="77679" y="37324"/>
                    <a:pt x="96697" y="22628"/>
                    <a:pt x="93456" y="10309"/>
                  </a:cubicBezTo>
                  <a:cubicBezTo>
                    <a:pt x="91282" y="2049"/>
                    <a:pt x="78808" y="688"/>
                    <a:pt x="70825" y="688"/>
                  </a:cubicBezTo>
                  <a:cubicBezTo>
                    <a:pt x="66902" y="688"/>
                    <a:pt x="64064" y="1017"/>
                    <a:pt x="64064" y="1017"/>
                  </a:cubicBezTo>
                  <a:cubicBezTo>
                    <a:pt x="63953" y="1020"/>
                    <a:pt x="63824" y="1022"/>
                    <a:pt x="63677" y="1022"/>
                  </a:cubicBezTo>
                  <a:cubicBezTo>
                    <a:pt x="61076" y="1022"/>
                    <a:pt x="53072" y="471"/>
                    <a:pt x="43049"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545;p27"/>
            <p:cNvSpPr/>
            <p:nvPr/>
          </p:nvSpPr>
          <p:spPr>
            <a:xfrm>
              <a:off x="5024525" y="1203625"/>
              <a:ext cx="1188550" cy="739725"/>
            </a:xfrm>
            <a:custGeom>
              <a:avLst/>
              <a:gdLst/>
              <a:ahLst/>
              <a:cxnLst/>
              <a:rect l="l" t="t" r="r" b="b"/>
              <a:pathLst>
                <a:path w="47542" h="29589" extrusionOk="0">
                  <a:moveTo>
                    <a:pt x="32401" y="0"/>
                  </a:moveTo>
                  <a:cubicBezTo>
                    <a:pt x="26179" y="1204"/>
                    <a:pt x="17434" y="2075"/>
                    <a:pt x="14411" y="2351"/>
                  </a:cubicBezTo>
                  <a:cubicBezTo>
                    <a:pt x="9657" y="2783"/>
                    <a:pt x="7495" y="17695"/>
                    <a:pt x="7495" y="17695"/>
                  </a:cubicBezTo>
                  <a:cubicBezTo>
                    <a:pt x="5627" y="17556"/>
                    <a:pt x="4179" y="17374"/>
                    <a:pt x="3082" y="17374"/>
                  </a:cubicBezTo>
                  <a:cubicBezTo>
                    <a:pt x="753" y="17374"/>
                    <a:pt x="1" y="18198"/>
                    <a:pt x="148" y="22018"/>
                  </a:cubicBezTo>
                  <a:cubicBezTo>
                    <a:pt x="331" y="26791"/>
                    <a:pt x="2386" y="28913"/>
                    <a:pt x="5650" y="28913"/>
                  </a:cubicBezTo>
                  <a:cubicBezTo>
                    <a:pt x="6228" y="28913"/>
                    <a:pt x="6845" y="28846"/>
                    <a:pt x="7495" y="28716"/>
                  </a:cubicBezTo>
                  <a:cubicBezTo>
                    <a:pt x="11818" y="27851"/>
                    <a:pt x="13978" y="18781"/>
                    <a:pt x="17653" y="17374"/>
                  </a:cubicBezTo>
                  <a:cubicBezTo>
                    <a:pt x="18878" y="16904"/>
                    <a:pt x="20224" y="16615"/>
                    <a:pt x="21538" y="16615"/>
                  </a:cubicBezTo>
                  <a:cubicBezTo>
                    <a:pt x="24162" y="16615"/>
                    <a:pt x="26658" y="17768"/>
                    <a:pt x="27810" y="20937"/>
                  </a:cubicBezTo>
                  <a:cubicBezTo>
                    <a:pt x="29495" y="25570"/>
                    <a:pt x="25227" y="29588"/>
                    <a:pt x="27610" y="29588"/>
                  </a:cubicBezTo>
                  <a:cubicBezTo>
                    <a:pt x="27672" y="29588"/>
                    <a:pt x="27739" y="29585"/>
                    <a:pt x="27810" y="29580"/>
                  </a:cubicBezTo>
                  <a:cubicBezTo>
                    <a:pt x="30620" y="29364"/>
                    <a:pt x="33186" y="25474"/>
                    <a:pt x="31686" y="20071"/>
                  </a:cubicBezTo>
                  <a:cubicBezTo>
                    <a:pt x="31036" y="17729"/>
                    <a:pt x="32032" y="16646"/>
                    <a:pt x="33531" y="16646"/>
                  </a:cubicBezTo>
                  <a:cubicBezTo>
                    <a:pt x="35490" y="16646"/>
                    <a:pt x="38307" y="18495"/>
                    <a:pt x="39434" y="21801"/>
                  </a:cubicBezTo>
                  <a:cubicBezTo>
                    <a:pt x="40407" y="24652"/>
                    <a:pt x="42193" y="25233"/>
                    <a:pt x="44044" y="25233"/>
                  </a:cubicBezTo>
                  <a:cubicBezTo>
                    <a:pt x="45252" y="25233"/>
                    <a:pt x="46488" y="24985"/>
                    <a:pt x="47542" y="24959"/>
                  </a:cubicBezTo>
                  <a:cubicBezTo>
                    <a:pt x="45243" y="19599"/>
                    <a:pt x="42499" y="14440"/>
                    <a:pt x="39338" y="9539"/>
                  </a:cubicBezTo>
                  <a:cubicBezTo>
                    <a:pt x="37019" y="6325"/>
                    <a:pt x="35020" y="2606"/>
                    <a:pt x="32401" y="0"/>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546;p27"/>
            <p:cNvSpPr/>
            <p:nvPr/>
          </p:nvSpPr>
          <p:spPr>
            <a:xfrm>
              <a:off x="1180700" y="973800"/>
              <a:ext cx="5257250" cy="3766225"/>
            </a:xfrm>
            <a:custGeom>
              <a:avLst/>
              <a:gdLst/>
              <a:ahLst/>
              <a:cxnLst/>
              <a:rect l="l" t="t" r="r" b="b"/>
              <a:pathLst>
                <a:path w="210290" h="150649" extrusionOk="0">
                  <a:moveTo>
                    <a:pt x="103657" y="360"/>
                  </a:moveTo>
                  <a:cubicBezTo>
                    <a:pt x="104664" y="360"/>
                    <a:pt x="105673" y="371"/>
                    <a:pt x="106684" y="391"/>
                  </a:cubicBezTo>
                  <a:cubicBezTo>
                    <a:pt x="134575" y="965"/>
                    <a:pt x="160632" y="9305"/>
                    <a:pt x="180057" y="23875"/>
                  </a:cubicBezTo>
                  <a:cubicBezTo>
                    <a:pt x="199465" y="38433"/>
                    <a:pt x="209927" y="57465"/>
                    <a:pt x="209516" y="77470"/>
                  </a:cubicBezTo>
                  <a:cubicBezTo>
                    <a:pt x="209106" y="97475"/>
                    <a:pt x="197871" y="116062"/>
                    <a:pt x="177880" y="129810"/>
                  </a:cubicBezTo>
                  <a:cubicBezTo>
                    <a:pt x="158609" y="143064"/>
                    <a:pt x="133431" y="150290"/>
                    <a:pt x="106678" y="150290"/>
                  </a:cubicBezTo>
                  <a:cubicBezTo>
                    <a:pt x="105656" y="150290"/>
                    <a:pt x="104632" y="150280"/>
                    <a:pt x="103605" y="150259"/>
                  </a:cubicBezTo>
                  <a:cubicBezTo>
                    <a:pt x="75716" y="149686"/>
                    <a:pt x="49659" y="141346"/>
                    <a:pt x="30232" y="126776"/>
                  </a:cubicBezTo>
                  <a:cubicBezTo>
                    <a:pt x="10826" y="112218"/>
                    <a:pt x="363" y="93185"/>
                    <a:pt x="774" y="73181"/>
                  </a:cubicBezTo>
                  <a:cubicBezTo>
                    <a:pt x="1608" y="32587"/>
                    <a:pt x="47476" y="360"/>
                    <a:pt x="103657" y="360"/>
                  </a:cubicBezTo>
                  <a:close/>
                  <a:moveTo>
                    <a:pt x="103659" y="1"/>
                  </a:moveTo>
                  <a:cubicBezTo>
                    <a:pt x="47284" y="1"/>
                    <a:pt x="1254" y="32387"/>
                    <a:pt x="414" y="73174"/>
                  </a:cubicBezTo>
                  <a:cubicBezTo>
                    <a:pt x="1" y="93296"/>
                    <a:pt x="10515" y="112434"/>
                    <a:pt x="30018" y="127063"/>
                  </a:cubicBezTo>
                  <a:cubicBezTo>
                    <a:pt x="49503" y="141678"/>
                    <a:pt x="75635" y="150044"/>
                    <a:pt x="103598" y="150618"/>
                  </a:cubicBezTo>
                  <a:cubicBezTo>
                    <a:pt x="104625" y="150639"/>
                    <a:pt x="105646" y="150649"/>
                    <a:pt x="106669" y="150649"/>
                  </a:cubicBezTo>
                  <a:cubicBezTo>
                    <a:pt x="133492" y="150649"/>
                    <a:pt x="158752" y="143401"/>
                    <a:pt x="178083" y="130106"/>
                  </a:cubicBezTo>
                  <a:cubicBezTo>
                    <a:pt x="198172" y="116291"/>
                    <a:pt x="209462" y="97600"/>
                    <a:pt x="209875" y="77477"/>
                  </a:cubicBezTo>
                  <a:cubicBezTo>
                    <a:pt x="210289" y="57355"/>
                    <a:pt x="199776" y="38216"/>
                    <a:pt x="180272" y="23587"/>
                  </a:cubicBezTo>
                  <a:cubicBezTo>
                    <a:pt x="160787" y="8973"/>
                    <a:pt x="134656" y="607"/>
                    <a:pt x="106692" y="32"/>
                  </a:cubicBezTo>
                  <a:cubicBezTo>
                    <a:pt x="105678" y="12"/>
                    <a:pt x="104666" y="1"/>
                    <a:pt x="103659"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547;p27"/>
            <p:cNvSpPr/>
            <p:nvPr/>
          </p:nvSpPr>
          <p:spPr>
            <a:xfrm>
              <a:off x="1190525" y="1863400"/>
              <a:ext cx="5237600" cy="1987075"/>
            </a:xfrm>
            <a:custGeom>
              <a:avLst/>
              <a:gdLst/>
              <a:ahLst/>
              <a:cxnLst/>
              <a:rect l="l" t="t" r="r" b="b"/>
              <a:pathLst>
                <a:path w="209504" h="79483" extrusionOk="0">
                  <a:moveTo>
                    <a:pt x="104752" y="360"/>
                  </a:moveTo>
                  <a:cubicBezTo>
                    <a:pt x="162315" y="360"/>
                    <a:pt x="209146" y="18025"/>
                    <a:pt x="209146" y="39741"/>
                  </a:cubicBezTo>
                  <a:cubicBezTo>
                    <a:pt x="209146" y="61457"/>
                    <a:pt x="162316" y="79123"/>
                    <a:pt x="104752" y="79123"/>
                  </a:cubicBezTo>
                  <a:cubicBezTo>
                    <a:pt x="47189" y="79123"/>
                    <a:pt x="359" y="61457"/>
                    <a:pt x="359" y="39741"/>
                  </a:cubicBezTo>
                  <a:cubicBezTo>
                    <a:pt x="359" y="18026"/>
                    <a:pt x="47189" y="360"/>
                    <a:pt x="104752" y="360"/>
                  </a:cubicBezTo>
                  <a:close/>
                  <a:moveTo>
                    <a:pt x="104752" y="1"/>
                  </a:moveTo>
                  <a:cubicBezTo>
                    <a:pt x="46992" y="1"/>
                    <a:pt x="0" y="17828"/>
                    <a:pt x="0" y="39741"/>
                  </a:cubicBezTo>
                  <a:cubicBezTo>
                    <a:pt x="0" y="61655"/>
                    <a:pt x="46992" y="79482"/>
                    <a:pt x="104752" y="79482"/>
                  </a:cubicBezTo>
                  <a:cubicBezTo>
                    <a:pt x="162513" y="79482"/>
                    <a:pt x="209504" y="61655"/>
                    <a:pt x="209504" y="39741"/>
                  </a:cubicBezTo>
                  <a:cubicBezTo>
                    <a:pt x="209504" y="17828"/>
                    <a:pt x="162513" y="1"/>
                    <a:pt x="104752"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48;p27"/>
            <p:cNvSpPr/>
            <p:nvPr/>
          </p:nvSpPr>
          <p:spPr>
            <a:xfrm>
              <a:off x="1912675" y="238400"/>
              <a:ext cx="3808650" cy="5237075"/>
            </a:xfrm>
            <a:custGeom>
              <a:avLst/>
              <a:gdLst/>
              <a:ahLst/>
              <a:cxnLst/>
              <a:rect l="l" t="t" r="r" b="b"/>
              <a:pathLst>
                <a:path w="152346" h="209483" extrusionOk="0">
                  <a:moveTo>
                    <a:pt x="76890" y="359"/>
                  </a:moveTo>
                  <a:cubicBezTo>
                    <a:pt x="77261" y="359"/>
                    <a:pt x="77638" y="362"/>
                    <a:pt x="78011" y="370"/>
                  </a:cubicBezTo>
                  <a:cubicBezTo>
                    <a:pt x="119330" y="1220"/>
                    <a:pt x="151982" y="48731"/>
                    <a:pt x="150801" y="106282"/>
                  </a:cubicBezTo>
                  <a:cubicBezTo>
                    <a:pt x="149629" y="163310"/>
                    <a:pt x="115669" y="209124"/>
                    <a:pt x="74848" y="209124"/>
                  </a:cubicBezTo>
                  <a:cubicBezTo>
                    <a:pt x="74847" y="209124"/>
                    <a:pt x="74845" y="209124"/>
                    <a:pt x="74844" y="209124"/>
                  </a:cubicBezTo>
                  <a:cubicBezTo>
                    <a:pt x="74472" y="209123"/>
                    <a:pt x="74096" y="209119"/>
                    <a:pt x="73723" y="209112"/>
                  </a:cubicBezTo>
                  <a:cubicBezTo>
                    <a:pt x="53718" y="208701"/>
                    <a:pt x="35131" y="197467"/>
                    <a:pt x="21383" y="177477"/>
                  </a:cubicBezTo>
                  <a:cubicBezTo>
                    <a:pt x="7623" y="157469"/>
                    <a:pt x="360" y="131090"/>
                    <a:pt x="933" y="103201"/>
                  </a:cubicBezTo>
                  <a:cubicBezTo>
                    <a:pt x="2105" y="46170"/>
                    <a:pt x="36066" y="359"/>
                    <a:pt x="76890" y="359"/>
                  </a:cubicBezTo>
                  <a:close/>
                  <a:moveTo>
                    <a:pt x="76894" y="0"/>
                  </a:moveTo>
                  <a:cubicBezTo>
                    <a:pt x="35857" y="0"/>
                    <a:pt x="1750" y="45969"/>
                    <a:pt x="573" y="103194"/>
                  </a:cubicBezTo>
                  <a:cubicBezTo>
                    <a:pt x="0" y="131158"/>
                    <a:pt x="7284" y="157611"/>
                    <a:pt x="21086" y="177681"/>
                  </a:cubicBezTo>
                  <a:cubicBezTo>
                    <a:pt x="34901" y="197767"/>
                    <a:pt x="53592" y="209058"/>
                    <a:pt x="73714" y="209471"/>
                  </a:cubicBezTo>
                  <a:cubicBezTo>
                    <a:pt x="74092" y="209479"/>
                    <a:pt x="74467" y="209482"/>
                    <a:pt x="74844" y="209482"/>
                  </a:cubicBezTo>
                  <a:cubicBezTo>
                    <a:pt x="115857" y="209482"/>
                    <a:pt x="149983" y="163512"/>
                    <a:pt x="151159" y="106289"/>
                  </a:cubicBezTo>
                  <a:cubicBezTo>
                    <a:pt x="152346" y="48540"/>
                    <a:pt x="119535" y="864"/>
                    <a:pt x="78018" y="12"/>
                  </a:cubicBezTo>
                  <a:cubicBezTo>
                    <a:pt x="77643" y="4"/>
                    <a:pt x="77268" y="0"/>
                    <a:pt x="76894"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49;p27"/>
            <p:cNvSpPr/>
            <p:nvPr/>
          </p:nvSpPr>
          <p:spPr>
            <a:xfrm>
              <a:off x="2815800" y="238125"/>
              <a:ext cx="1987075" cy="5237625"/>
            </a:xfrm>
            <a:custGeom>
              <a:avLst/>
              <a:gdLst/>
              <a:ahLst/>
              <a:cxnLst/>
              <a:rect l="l" t="t" r="r" b="b"/>
              <a:pathLst>
                <a:path w="79483" h="209505" extrusionOk="0">
                  <a:moveTo>
                    <a:pt x="39741" y="359"/>
                  </a:moveTo>
                  <a:cubicBezTo>
                    <a:pt x="61457" y="359"/>
                    <a:pt x="79123" y="47190"/>
                    <a:pt x="79123" y="104752"/>
                  </a:cubicBezTo>
                  <a:cubicBezTo>
                    <a:pt x="79123" y="162315"/>
                    <a:pt x="61458" y="209146"/>
                    <a:pt x="39741" y="209146"/>
                  </a:cubicBezTo>
                  <a:cubicBezTo>
                    <a:pt x="18026" y="209146"/>
                    <a:pt x="360" y="162316"/>
                    <a:pt x="360" y="104752"/>
                  </a:cubicBezTo>
                  <a:cubicBezTo>
                    <a:pt x="360" y="47189"/>
                    <a:pt x="18026" y="359"/>
                    <a:pt x="39741" y="359"/>
                  </a:cubicBezTo>
                  <a:close/>
                  <a:moveTo>
                    <a:pt x="39741" y="0"/>
                  </a:moveTo>
                  <a:cubicBezTo>
                    <a:pt x="17828" y="0"/>
                    <a:pt x="1" y="46992"/>
                    <a:pt x="1" y="104752"/>
                  </a:cubicBezTo>
                  <a:cubicBezTo>
                    <a:pt x="1" y="162513"/>
                    <a:pt x="17828" y="209505"/>
                    <a:pt x="39741" y="209505"/>
                  </a:cubicBezTo>
                  <a:cubicBezTo>
                    <a:pt x="61655" y="209505"/>
                    <a:pt x="79482" y="162514"/>
                    <a:pt x="79482" y="104752"/>
                  </a:cubicBezTo>
                  <a:cubicBezTo>
                    <a:pt x="79482" y="46992"/>
                    <a:pt x="61655" y="0"/>
                    <a:pt x="39741"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50;p27"/>
            <p:cNvSpPr/>
            <p:nvPr/>
          </p:nvSpPr>
          <p:spPr>
            <a:xfrm>
              <a:off x="1195000" y="2852425"/>
              <a:ext cx="5228650" cy="9000"/>
            </a:xfrm>
            <a:custGeom>
              <a:avLst/>
              <a:gdLst/>
              <a:ahLst/>
              <a:cxnLst/>
              <a:rect l="l" t="t" r="r" b="b"/>
              <a:pathLst>
                <a:path w="209146" h="360" extrusionOk="0">
                  <a:moveTo>
                    <a:pt x="0" y="0"/>
                  </a:moveTo>
                  <a:lnTo>
                    <a:pt x="0" y="360"/>
                  </a:lnTo>
                  <a:lnTo>
                    <a:pt x="209146" y="360"/>
                  </a:lnTo>
                  <a:lnTo>
                    <a:pt x="209146"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551;p27"/>
            <p:cNvSpPr/>
            <p:nvPr/>
          </p:nvSpPr>
          <p:spPr>
            <a:xfrm>
              <a:off x="3804825" y="242600"/>
              <a:ext cx="9000" cy="5228650"/>
            </a:xfrm>
            <a:custGeom>
              <a:avLst/>
              <a:gdLst/>
              <a:ahLst/>
              <a:cxnLst/>
              <a:rect l="l" t="t" r="r" b="b"/>
              <a:pathLst>
                <a:path w="360" h="209146" extrusionOk="0">
                  <a:moveTo>
                    <a:pt x="0" y="0"/>
                  </a:moveTo>
                  <a:lnTo>
                    <a:pt x="0" y="209146"/>
                  </a:lnTo>
                  <a:lnTo>
                    <a:pt x="359" y="209146"/>
                  </a:lnTo>
                  <a:lnTo>
                    <a:pt x="359"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ángulo 1"/>
          <p:cNvSpPr/>
          <p:nvPr/>
        </p:nvSpPr>
        <p:spPr>
          <a:xfrm>
            <a:off x="4152894" y="4689627"/>
            <a:ext cx="4305987"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200" b="0" i="0" u="none" strike="noStrike" kern="0" cap="none" spc="0" normalizeH="0" baseline="0" noProof="0" dirty="0">
                <a:ln>
                  <a:noFill/>
                </a:ln>
                <a:solidFill>
                  <a:srgbClr val="FFFFFF"/>
                </a:solidFill>
                <a:effectLst/>
                <a:uLnTx/>
                <a:uFillTx/>
                <a:latin typeface="Montserrat Thin" panose="020B0604020202020204" charset="0"/>
                <a:cs typeface="Arial"/>
                <a:sym typeface="Arial"/>
              </a:rPr>
              <a:t>https://developers.google.com/earth-engine/guides</a:t>
            </a:r>
          </a:p>
        </p:txBody>
      </p:sp>
      <p:grpSp>
        <p:nvGrpSpPr>
          <p:cNvPr id="33" name="Grupo 32"/>
          <p:cNvGrpSpPr/>
          <p:nvPr/>
        </p:nvGrpSpPr>
        <p:grpSpPr>
          <a:xfrm>
            <a:off x="1166843" y="2002248"/>
            <a:ext cx="1796911" cy="1158373"/>
            <a:chOff x="5452685" y="2485785"/>
            <a:chExt cx="501127" cy="268544"/>
          </a:xfrm>
          <a:noFill/>
        </p:grpSpPr>
        <p:sp>
          <p:nvSpPr>
            <p:cNvPr id="34" name="Google Shape;19566;p60"/>
            <p:cNvSpPr/>
            <p:nvPr/>
          </p:nvSpPr>
          <p:spPr>
            <a:xfrm>
              <a:off x="5748541" y="2493017"/>
              <a:ext cx="205271" cy="261312"/>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567;p60"/>
            <p:cNvSpPr/>
            <p:nvPr/>
          </p:nvSpPr>
          <p:spPr>
            <a:xfrm rot="10800000">
              <a:off x="5452685" y="2485785"/>
              <a:ext cx="205271" cy="261312"/>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w="381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26473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750" y="365198"/>
            <a:ext cx="8862250" cy="767400"/>
          </a:xfrm>
        </p:spPr>
        <p:txBody>
          <a:bodyPr/>
          <a:lstStyle/>
          <a:p>
            <a:pPr algn="l"/>
            <a:r>
              <a:rPr lang="en-US" sz="3200" dirty="0"/>
              <a:t>Full-featured JavaScript, Python and REST APIs. </a:t>
            </a:r>
            <a:endParaRPr lang="es-AR" sz="3200" dirty="0"/>
          </a:p>
        </p:txBody>
      </p:sp>
      <p:pic>
        <p:nvPicPr>
          <p:cNvPr id="5" name="Imagen 4"/>
          <p:cNvPicPr>
            <a:picLocks noChangeAspect="1"/>
          </p:cNvPicPr>
          <p:nvPr/>
        </p:nvPicPr>
        <p:blipFill>
          <a:blip r:embed="rId2"/>
          <a:stretch>
            <a:fillRect/>
          </a:stretch>
        </p:blipFill>
        <p:spPr>
          <a:xfrm>
            <a:off x="3045275" y="976313"/>
            <a:ext cx="5619750" cy="3796569"/>
          </a:xfrm>
          <a:prstGeom prst="rect">
            <a:avLst/>
          </a:prstGeom>
        </p:spPr>
      </p:pic>
      <p:sp>
        <p:nvSpPr>
          <p:cNvPr id="6" name="Subtítulo 5"/>
          <p:cNvSpPr>
            <a:spLocks noGrp="1"/>
          </p:cNvSpPr>
          <p:nvPr>
            <p:ph type="subTitle" idx="1"/>
          </p:nvPr>
        </p:nvSpPr>
        <p:spPr/>
        <p:txBody>
          <a:bodyPr/>
          <a:lstStyle/>
          <a:p>
            <a:endParaRPr lang="es-AR"/>
          </a:p>
        </p:txBody>
      </p:sp>
      <p:sp>
        <p:nvSpPr>
          <p:cNvPr id="7" name="Rectángulo 6"/>
          <p:cNvSpPr/>
          <p:nvPr/>
        </p:nvSpPr>
        <p:spPr>
          <a:xfrm>
            <a:off x="484794" y="2135933"/>
            <a:ext cx="2357438" cy="1477328"/>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3600"/>
              <a:buFont typeface="Montserrat Thin"/>
              <a:buNone/>
              <a:tabLst/>
              <a:defRPr/>
            </a:pPr>
            <a:r>
              <a:rPr kumimoji="0" lang="en-US" sz="1800" b="0" i="0" u="none" strike="noStrike" kern="0" cap="none" spc="0" normalizeH="0" baseline="0" noProof="0" dirty="0">
                <a:ln>
                  <a:noFill/>
                </a:ln>
                <a:solidFill>
                  <a:srgbClr val="FFFFFF"/>
                </a:solidFill>
                <a:effectLst/>
                <a:uLnTx/>
                <a:uFillTx/>
                <a:latin typeface="Montserrat Thin"/>
                <a:ea typeface="Montserrat Thin"/>
                <a:cs typeface="Montserrat Thin"/>
                <a:sym typeface="Roboto"/>
              </a:rPr>
              <a:t>You need an API to be able to implement your geospatial workflows</a:t>
            </a:r>
          </a:p>
        </p:txBody>
      </p:sp>
    </p:spTree>
    <p:extLst>
      <p:ext uri="{BB962C8B-B14F-4D97-AF65-F5344CB8AC3E}">
        <p14:creationId xmlns:p14="http://schemas.microsoft.com/office/powerpoint/2010/main" val="1043731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75"/>
        <p:cNvGrpSpPr/>
        <p:nvPr/>
      </p:nvGrpSpPr>
      <p:grpSpPr>
        <a:xfrm>
          <a:off x="0" y="0"/>
          <a:ext cx="0" cy="0"/>
          <a:chOff x="0" y="0"/>
          <a:chExt cx="0" cy="0"/>
        </a:xfrm>
      </p:grpSpPr>
      <p:pic>
        <p:nvPicPr>
          <p:cNvPr id="3" name="Picture 2">
            <a:extLst>
              <a:ext uri="{FF2B5EF4-FFF2-40B4-BE49-F238E27FC236}">
                <a16:creationId xmlns:a16="http://schemas.microsoft.com/office/drawing/2014/main" id="{5CF162EB-CC96-4E04-BE9C-3BCB3EBAB075}"/>
              </a:ext>
            </a:extLst>
          </p:cNvPr>
          <p:cNvPicPr>
            <a:picLocks noChangeAspect="1"/>
          </p:cNvPicPr>
          <p:nvPr/>
        </p:nvPicPr>
        <p:blipFill>
          <a:blip r:embed="rId3"/>
          <a:stretch>
            <a:fillRect/>
          </a:stretch>
        </p:blipFill>
        <p:spPr>
          <a:xfrm>
            <a:off x="1711073" y="1745030"/>
            <a:ext cx="5433019" cy="2895115"/>
          </a:xfrm>
          <a:prstGeom prst="rect">
            <a:avLst/>
          </a:prstGeom>
        </p:spPr>
      </p:pic>
      <p:sp>
        <p:nvSpPr>
          <p:cNvPr id="19076" name="Google Shape;19076;p49"/>
          <p:cNvSpPr txBox="1">
            <a:spLocks noGrp="1"/>
          </p:cNvSpPr>
          <p:nvPr>
            <p:ph type="title"/>
          </p:nvPr>
        </p:nvSpPr>
        <p:spPr>
          <a:xfrm>
            <a:off x="418369" y="168664"/>
            <a:ext cx="5278700" cy="10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EARTH ENGINE </a:t>
            </a:r>
            <a:r>
              <a:rPr lang="en" b="1" dirty="0">
                <a:solidFill>
                  <a:schemeClr val="accent1"/>
                </a:solidFill>
              </a:rPr>
              <a:t>CODE EDITOR</a:t>
            </a:r>
            <a:endParaRPr b="1" dirty="0">
              <a:solidFill>
                <a:schemeClr val="accent1"/>
              </a:solidFill>
            </a:endParaRPr>
          </a:p>
        </p:txBody>
      </p:sp>
      <p:sp>
        <p:nvSpPr>
          <p:cNvPr id="19108" name="Google Shape;19108;p49"/>
          <p:cNvSpPr txBox="1">
            <a:spLocks noGrp="1"/>
          </p:cNvSpPr>
          <p:nvPr>
            <p:ph type="subTitle" idx="4294967295"/>
          </p:nvPr>
        </p:nvSpPr>
        <p:spPr>
          <a:xfrm>
            <a:off x="7536951" y="4134345"/>
            <a:ext cx="1357800" cy="505800"/>
          </a:xfrm>
          <a:prstGeom prst="rect">
            <a:avLst/>
          </a:prstGeom>
          <a:noFill/>
          <a:ln>
            <a:noFill/>
          </a:ln>
        </p:spPr>
        <p:txBody>
          <a:bodyPr spcFirstLastPara="1" wrap="square" lIns="91425" tIns="91425" rIns="91425" bIns="91425" anchor="t" anchorCtr="0">
            <a:noAutofit/>
          </a:bodyPr>
          <a:lstStyle/>
          <a:p>
            <a:pPr marL="0" indent="0">
              <a:spcAft>
                <a:spcPts val="1600"/>
              </a:spcAft>
              <a:buNone/>
            </a:pPr>
            <a:r>
              <a:rPr lang="en" sz="1200" dirty="0">
                <a:sym typeface="Calibri"/>
              </a:rPr>
              <a:t>including layer tools, geometry tools, etc.</a:t>
            </a:r>
            <a:endParaRPr sz="1200" dirty="0"/>
          </a:p>
        </p:txBody>
      </p:sp>
      <p:sp>
        <p:nvSpPr>
          <p:cNvPr id="19109" name="Google Shape;19109;p49"/>
          <p:cNvSpPr txBox="1">
            <a:spLocks noGrp="1"/>
          </p:cNvSpPr>
          <p:nvPr>
            <p:ph type="ctrTitle" idx="4294967295"/>
          </p:nvPr>
        </p:nvSpPr>
        <p:spPr>
          <a:xfrm>
            <a:off x="7536951" y="3808995"/>
            <a:ext cx="1357800" cy="3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rgbClr val="00FFFF"/>
                </a:solidFill>
              </a:rPr>
              <a:t>MAP</a:t>
            </a:r>
            <a:endParaRPr sz="1800" dirty="0">
              <a:solidFill>
                <a:srgbClr val="00FFFF"/>
              </a:solidFill>
            </a:endParaRPr>
          </a:p>
        </p:txBody>
      </p:sp>
      <p:sp>
        <p:nvSpPr>
          <p:cNvPr id="19110" name="Google Shape;19110;p49"/>
          <p:cNvSpPr txBox="1">
            <a:spLocks noGrp="1"/>
          </p:cNvSpPr>
          <p:nvPr>
            <p:ph type="subTitle" idx="4294967295"/>
          </p:nvPr>
        </p:nvSpPr>
        <p:spPr>
          <a:xfrm>
            <a:off x="6515067" y="1070263"/>
            <a:ext cx="2267994" cy="505800"/>
          </a:xfrm>
          <a:prstGeom prst="rect">
            <a:avLst/>
          </a:prstGeom>
        </p:spPr>
        <p:txBody>
          <a:bodyPr spcFirstLastPara="1" wrap="square" lIns="91425" tIns="91425" rIns="91425" bIns="91425" anchor="t" anchorCtr="0">
            <a:noAutofit/>
          </a:bodyPr>
          <a:lstStyle/>
          <a:p>
            <a:pPr marL="0" lvl="0" indent="0">
              <a:spcAft>
                <a:spcPts val="1600"/>
              </a:spcAft>
              <a:buNone/>
            </a:pPr>
            <a:r>
              <a:rPr lang="en-US" sz="1200" dirty="0"/>
              <a:t>for JavaScript, but there's also a Python API</a:t>
            </a:r>
            <a:endParaRPr sz="1200" dirty="0"/>
          </a:p>
        </p:txBody>
      </p:sp>
      <p:sp>
        <p:nvSpPr>
          <p:cNvPr id="19111" name="Google Shape;19111;p49"/>
          <p:cNvSpPr txBox="1">
            <a:spLocks noGrp="1"/>
          </p:cNvSpPr>
          <p:nvPr>
            <p:ph type="ctrTitle" idx="4294967295"/>
          </p:nvPr>
        </p:nvSpPr>
        <p:spPr>
          <a:xfrm>
            <a:off x="6472946" y="733257"/>
            <a:ext cx="1766046" cy="408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accent2"/>
                </a:solidFill>
              </a:rPr>
              <a:t>YOUR CODE</a:t>
            </a:r>
            <a:endParaRPr sz="1800" dirty="0">
              <a:solidFill>
                <a:schemeClr val="accent2"/>
              </a:solidFill>
            </a:endParaRPr>
          </a:p>
        </p:txBody>
      </p:sp>
      <p:sp>
        <p:nvSpPr>
          <p:cNvPr id="19114" name="Google Shape;19114;p49"/>
          <p:cNvSpPr txBox="1">
            <a:spLocks noGrp="1"/>
          </p:cNvSpPr>
          <p:nvPr>
            <p:ph type="subTitle" idx="4294967295"/>
          </p:nvPr>
        </p:nvSpPr>
        <p:spPr>
          <a:xfrm>
            <a:off x="-62431" y="2226825"/>
            <a:ext cx="1357800" cy="505800"/>
          </a:xfrm>
          <a:prstGeom prst="rect">
            <a:avLst/>
          </a:prstGeom>
          <a:noFill/>
          <a:ln>
            <a:noFill/>
          </a:ln>
        </p:spPr>
        <p:txBody>
          <a:bodyPr spcFirstLastPara="1" wrap="square" lIns="91425" tIns="91425" rIns="91425" bIns="91425" anchor="t" anchorCtr="0">
            <a:noAutofit/>
          </a:bodyPr>
          <a:lstStyle/>
          <a:p>
            <a:pPr marL="0" indent="0" algn="r">
              <a:spcAft>
                <a:spcPts val="1600"/>
              </a:spcAft>
              <a:buNone/>
            </a:pPr>
            <a:r>
              <a:rPr lang="en" sz="1200" dirty="0">
                <a:sym typeface="Calibri"/>
              </a:rPr>
              <a:t>upload your own data</a:t>
            </a:r>
            <a:endParaRPr sz="1200" dirty="0"/>
          </a:p>
        </p:txBody>
      </p:sp>
      <p:sp>
        <p:nvSpPr>
          <p:cNvPr id="19115" name="Google Shape;19115;p49"/>
          <p:cNvSpPr txBox="1">
            <a:spLocks noGrp="1"/>
          </p:cNvSpPr>
          <p:nvPr>
            <p:ph type="ctrTitle" idx="4294967295"/>
          </p:nvPr>
        </p:nvSpPr>
        <p:spPr>
          <a:xfrm>
            <a:off x="-62431" y="1877777"/>
            <a:ext cx="1357800" cy="360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sz="1800" dirty="0">
                <a:solidFill>
                  <a:srgbClr val="00FFFF"/>
                </a:solidFill>
              </a:rPr>
              <a:t>ASSESTS</a:t>
            </a:r>
            <a:endParaRPr sz="1800" dirty="0">
              <a:solidFill>
                <a:srgbClr val="00FFFF"/>
              </a:solidFill>
            </a:endParaRPr>
          </a:p>
        </p:txBody>
      </p:sp>
      <p:sp>
        <p:nvSpPr>
          <p:cNvPr id="19117" name="Google Shape;19117;p49"/>
          <p:cNvSpPr/>
          <p:nvPr/>
        </p:nvSpPr>
        <p:spPr>
          <a:xfrm>
            <a:off x="2067943" y="2109020"/>
            <a:ext cx="354612" cy="246337"/>
          </a:xfrm>
          <a:prstGeom prst="ellipse">
            <a:avLst/>
          </a:prstGeom>
          <a:noFill/>
          <a:ln w="222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118" name="Google Shape;19118;p49"/>
          <p:cNvCxnSpPr/>
          <p:nvPr/>
        </p:nvCxnSpPr>
        <p:spPr>
          <a:xfrm rot="10800000" flipV="1">
            <a:off x="1309562" y="2095986"/>
            <a:ext cx="941891" cy="42365"/>
          </a:xfrm>
          <a:prstGeom prst="curvedConnector3">
            <a:avLst>
              <a:gd name="adj1" fmla="val 50000"/>
            </a:avLst>
          </a:prstGeom>
          <a:noFill/>
          <a:ln w="22225" cap="flat" cmpd="sng">
            <a:solidFill>
              <a:schemeClr val="accent1"/>
            </a:solidFill>
            <a:prstDash val="solid"/>
            <a:round/>
            <a:headEnd type="none" w="med" len="med"/>
            <a:tailEnd type="oval" w="med" len="med"/>
          </a:ln>
        </p:spPr>
      </p:cxnSp>
      <p:sp>
        <p:nvSpPr>
          <p:cNvPr id="19121" name="Google Shape;19121;p49"/>
          <p:cNvSpPr/>
          <p:nvPr/>
        </p:nvSpPr>
        <p:spPr>
          <a:xfrm>
            <a:off x="3317232" y="2162175"/>
            <a:ext cx="2321568" cy="516125"/>
          </a:xfrm>
          <a:prstGeom prst="ellipse">
            <a:avLst/>
          </a:prstGeom>
          <a:noFill/>
          <a:ln w="222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122" name="Google Shape;19122;p49"/>
          <p:cNvCxnSpPr/>
          <p:nvPr/>
        </p:nvCxnSpPr>
        <p:spPr>
          <a:xfrm flipV="1">
            <a:off x="4643439" y="913099"/>
            <a:ext cx="1679418" cy="1249077"/>
          </a:xfrm>
          <a:prstGeom prst="curvedConnector3">
            <a:avLst>
              <a:gd name="adj1" fmla="val 50000"/>
            </a:avLst>
          </a:prstGeom>
          <a:noFill/>
          <a:ln w="22225" cap="flat" cmpd="sng">
            <a:solidFill>
              <a:schemeClr val="accent2"/>
            </a:solidFill>
            <a:prstDash val="solid"/>
            <a:round/>
            <a:headEnd type="none" w="med" len="med"/>
            <a:tailEnd type="oval" w="med" len="med"/>
          </a:ln>
        </p:spPr>
      </p:cxnSp>
      <p:sp>
        <p:nvSpPr>
          <p:cNvPr id="19125" name="Google Shape;19125;p49"/>
          <p:cNvSpPr/>
          <p:nvPr/>
        </p:nvSpPr>
        <p:spPr>
          <a:xfrm>
            <a:off x="1810907" y="2073126"/>
            <a:ext cx="292555" cy="2529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126" name="Google Shape;19126;p49"/>
          <p:cNvCxnSpPr>
            <a:cxnSpLocks/>
            <a:stCxn id="19125" idx="4"/>
          </p:cNvCxnSpPr>
          <p:nvPr/>
        </p:nvCxnSpPr>
        <p:spPr>
          <a:xfrm rot="5400000">
            <a:off x="839251" y="2597024"/>
            <a:ext cx="1388932" cy="846937"/>
          </a:xfrm>
          <a:prstGeom prst="curvedConnector3">
            <a:avLst>
              <a:gd name="adj1" fmla="val 50000"/>
            </a:avLst>
          </a:prstGeom>
          <a:noFill/>
          <a:ln w="19050" cap="flat" cmpd="sng">
            <a:solidFill>
              <a:schemeClr val="accent2"/>
            </a:solidFill>
            <a:prstDash val="solid"/>
            <a:round/>
            <a:headEnd type="none" w="med" len="med"/>
            <a:tailEnd type="oval" w="med" len="med"/>
          </a:ln>
        </p:spPr>
      </p:cxnSp>
      <p:cxnSp>
        <p:nvCxnSpPr>
          <p:cNvPr id="19130" name="Google Shape;19130;p49"/>
          <p:cNvCxnSpPr/>
          <p:nvPr/>
        </p:nvCxnSpPr>
        <p:spPr>
          <a:xfrm>
            <a:off x="6322857" y="3517450"/>
            <a:ext cx="1214094" cy="490445"/>
          </a:xfrm>
          <a:prstGeom prst="curvedConnector3">
            <a:avLst>
              <a:gd name="adj1" fmla="val 50000"/>
            </a:avLst>
          </a:prstGeom>
          <a:noFill/>
          <a:ln w="19050" cap="flat" cmpd="sng">
            <a:solidFill>
              <a:schemeClr val="accent1"/>
            </a:solidFill>
            <a:prstDash val="solid"/>
            <a:round/>
            <a:headEnd type="none" w="med" len="med"/>
            <a:tailEnd type="oval" w="med" len="med"/>
          </a:ln>
        </p:spPr>
      </p:cxnSp>
      <p:sp>
        <p:nvSpPr>
          <p:cNvPr id="10" name="Rectángulo 9"/>
          <p:cNvSpPr/>
          <p:nvPr/>
        </p:nvSpPr>
        <p:spPr>
          <a:xfrm>
            <a:off x="7486295" y="2381282"/>
            <a:ext cx="1599250" cy="737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600"/>
              </a:spcAft>
              <a:buClr>
                <a:srgbClr val="FFFFFF"/>
              </a:buClr>
              <a:buSzPts val="1800"/>
              <a:buFont typeface="Montserrat"/>
              <a:buNone/>
              <a:tabLst/>
              <a:defRPr/>
            </a:pPr>
            <a:r>
              <a:rPr kumimoji="0" lang="en" sz="1200" b="0" i="0" u="none" strike="noStrike" kern="0" cap="none" spc="0" normalizeH="0" baseline="0" noProof="0" dirty="0">
                <a:ln>
                  <a:noFill/>
                </a:ln>
                <a:solidFill>
                  <a:srgbClr val="FFFFFF"/>
                </a:solidFill>
                <a:effectLst/>
                <a:uLnTx/>
                <a:uFillTx/>
                <a:latin typeface="Montserrat"/>
                <a:ea typeface="Montserrat"/>
                <a:cs typeface="Montserrat"/>
                <a:sym typeface="Calibri"/>
              </a:rPr>
              <a:t>query the layers on the map</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64" name="Google Shape;19117;p49"/>
          <p:cNvSpPr/>
          <p:nvPr/>
        </p:nvSpPr>
        <p:spPr>
          <a:xfrm>
            <a:off x="5827206" y="2073947"/>
            <a:ext cx="354612" cy="266539"/>
          </a:xfrm>
          <a:prstGeom prst="ellipse">
            <a:avLst/>
          </a:prstGeom>
          <a:noFill/>
          <a:ln w="222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65" name="Google Shape;19118;p49"/>
          <p:cNvCxnSpPr>
            <a:stCxn id="64" idx="5"/>
          </p:cNvCxnSpPr>
          <p:nvPr/>
        </p:nvCxnSpPr>
        <p:spPr>
          <a:xfrm rot="5400000" flipH="1" flipV="1">
            <a:off x="6810034" y="1559763"/>
            <a:ext cx="61540" cy="1421837"/>
          </a:xfrm>
          <a:prstGeom prst="curvedConnector4">
            <a:avLst>
              <a:gd name="adj1" fmla="val -371466"/>
              <a:gd name="adj2" fmla="val 51826"/>
            </a:avLst>
          </a:prstGeom>
          <a:noFill/>
          <a:ln w="22225" cap="flat" cmpd="sng">
            <a:solidFill>
              <a:schemeClr val="accent1"/>
            </a:solidFill>
            <a:prstDash val="solid"/>
            <a:round/>
            <a:headEnd type="none" w="med" len="med"/>
            <a:tailEnd type="oval" w="med" len="med"/>
          </a:ln>
        </p:spPr>
      </p:cxnSp>
      <p:sp>
        <p:nvSpPr>
          <p:cNvPr id="68" name="Google Shape;19109;p49"/>
          <p:cNvSpPr txBox="1">
            <a:spLocks/>
          </p:cNvSpPr>
          <p:nvPr/>
        </p:nvSpPr>
        <p:spPr>
          <a:xfrm>
            <a:off x="7467483" y="2005335"/>
            <a:ext cx="1618062" cy="39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Thin"/>
              <a:buNone/>
              <a:defRPr sz="2800" b="0" i="0" u="none" strike="noStrike" cap="none">
                <a:solidFill>
                  <a:schemeClr val="lt1"/>
                </a:solidFill>
                <a:latin typeface="Montserrat Thin"/>
                <a:ea typeface="Montserrat Thin"/>
                <a:cs typeface="Montserrat Thin"/>
                <a:sym typeface="Montserrat Thin"/>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FFFFFF"/>
              </a:buClr>
              <a:buSzPts val="2800"/>
              <a:buFont typeface="Montserrat Thin"/>
              <a:buNone/>
              <a:tabLst/>
              <a:defRPr/>
            </a:pPr>
            <a:r>
              <a:rPr kumimoji="0" lang="es-AR" sz="1800" b="0" i="0" u="none" strike="noStrike" kern="0" cap="none" spc="0" normalizeH="0" baseline="0" noProof="0" dirty="0">
                <a:ln>
                  <a:noFill/>
                </a:ln>
                <a:solidFill>
                  <a:srgbClr val="00FFFF"/>
                </a:solidFill>
                <a:effectLst/>
                <a:uLnTx/>
                <a:uFillTx/>
                <a:latin typeface="Montserrat Thin"/>
                <a:sym typeface="Montserrat Thin"/>
              </a:rPr>
              <a:t>INSPECTOR </a:t>
            </a:r>
          </a:p>
        </p:txBody>
      </p:sp>
      <p:sp>
        <p:nvSpPr>
          <p:cNvPr id="74" name="Google Shape;19110;p49"/>
          <p:cNvSpPr txBox="1">
            <a:spLocks/>
          </p:cNvSpPr>
          <p:nvPr/>
        </p:nvSpPr>
        <p:spPr>
          <a:xfrm>
            <a:off x="-457087" y="4007895"/>
            <a:ext cx="2267994" cy="50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r">
              <a:spcAft>
                <a:spcPts val="1600"/>
              </a:spcAft>
              <a:buClr>
                <a:schemeClr val="lt1"/>
              </a:buClr>
              <a:buSzPts val="1800"/>
              <a:buFont typeface="Montserrat"/>
              <a:buNone/>
              <a:defRPr sz="1200">
                <a:solidFill>
                  <a:schemeClr val="lt1"/>
                </a:solidFill>
                <a:latin typeface="Montserrat"/>
                <a:ea typeface="Montserrat"/>
                <a:cs typeface="Montserrat"/>
                <a:sym typeface="Montserrat"/>
              </a:defRPr>
            </a:lvl1pPr>
            <a:lvl2pPr marL="9144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2pPr>
            <a:lvl3pPr marL="13716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3pPr>
            <a:lvl4pPr marL="18288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4pPr>
            <a:lvl5pPr marL="22860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5pPr>
            <a:lvl6pPr marL="27432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6pPr>
            <a:lvl7pPr marL="32004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7pPr>
            <a:lvl8pPr marL="3657600" indent="-317500">
              <a:spcBef>
                <a:spcPts val="1600"/>
              </a:spcBef>
              <a:buClr>
                <a:schemeClr val="lt1"/>
              </a:buClr>
              <a:buSzPts val="1400"/>
              <a:buFont typeface="Montserrat"/>
              <a:buChar char="○"/>
              <a:defRPr>
                <a:solidFill>
                  <a:schemeClr val="lt1"/>
                </a:solidFill>
                <a:latin typeface="Montserrat"/>
                <a:ea typeface="Montserrat"/>
                <a:cs typeface="Montserrat"/>
                <a:sym typeface="Montserrat"/>
              </a:defRPr>
            </a:lvl8pPr>
            <a:lvl9pPr marL="4114800" indent="-317500">
              <a:spcBef>
                <a:spcPts val="1600"/>
              </a:spcBef>
              <a:spcAft>
                <a:spcPts val="1600"/>
              </a:spcAft>
              <a:buClr>
                <a:schemeClr val="lt1"/>
              </a:buClr>
              <a:buSzPts val="1400"/>
              <a:buFont typeface="Montserrat"/>
              <a:buChar char="■"/>
              <a:defRPr>
                <a:solidFill>
                  <a:schemeClr val="lt1"/>
                </a:solidFill>
                <a:latin typeface="Montserrat"/>
                <a:ea typeface="Montserrat"/>
                <a:cs typeface="Montserrat"/>
                <a:sym typeface="Montserrat"/>
              </a:defRPr>
            </a:lvl9pPr>
          </a:lstStyle>
          <a:p>
            <a:pPr marL="0" marR="0" lvl="0" indent="0" algn="r" defTabSz="914400" rtl="0" eaLnBrk="1" fontAlgn="auto" latinLnBrk="0" hangingPunct="1">
              <a:lnSpc>
                <a:spcPct val="100000"/>
              </a:lnSpc>
              <a:spcBef>
                <a:spcPts val="0"/>
              </a:spcBef>
              <a:spcAft>
                <a:spcPts val="1600"/>
              </a:spcAft>
              <a:buClr>
                <a:srgbClr val="FFFFFF"/>
              </a:buClr>
              <a:buSzPts val="1800"/>
              <a:buFont typeface="Montserrat"/>
              <a:buNone/>
              <a:tabLst/>
              <a:defRPr/>
            </a:pPr>
            <a:r>
              <a:rPr kumimoji="0" lang="en" sz="1200" b="0" i="0" u="none" strike="noStrike" kern="0" cap="none" spc="0" normalizeH="0" baseline="0" noProof="0" dirty="0">
                <a:ln>
                  <a:noFill/>
                </a:ln>
                <a:solidFill>
                  <a:srgbClr val="FFFFFF"/>
                </a:solidFill>
                <a:effectLst/>
                <a:uLnTx/>
                <a:uFillTx/>
                <a:latin typeface="Montserrat"/>
                <a:cs typeface="Montserrat"/>
                <a:sym typeface="Calibri"/>
              </a:rPr>
              <a:t>Git repository and examples to help get started</a:t>
            </a:r>
            <a:endParaRPr kumimoji="0" lang="en-US" sz="1200" b="0" i="0" u="none" strike="noStrike" kern="0" cap="none" spc="0" normalizeH="0" baseline="0" noProof="0" dirty="0">
              <a:ln>
                <a:noFill/>
              </a:ln>
              <a:solidFill>
                <a:srgbClr val="FFFFFF"/>
              </a:solidFill>
              <a:effectLst/>
              <a:uLnTx/>
              <a:uFillTx/>
              <a:latin typeface="Montserrat"/>
              <a:cs typeface="Montserrat"/>
              <a:sym typeface="Montserrat"/>
            </a:endParaRPr>
          </a:p>
        </p:txBody>
      </p:sp>
      <p:sp>
        <p:nvSpPr>
          <p:cNvPr id="75" name="Google Shape;19111;p49"/>
          <p:cNvSpPr txBox="1">
            <a:spLocks/>
          </p:cNvSpPr>
          <p:nvPr/>
        </p:nvSpPr>
        <p:spPr>
          <a:xfrm>
            <a:off x="10635" y="3666034"/>
            <a:ext cx="1766046" cy="4088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Montserrat Thin"/>
              <a:buNone/>
              <a:defRPr sz="2800" b="0" i="0" u="none" strike="noStrike" cap="none">
                <a:solidFill>
                  <a:schemeClr val="lt1"/>
                </a:solidFill>
                <a:latin typeface="Montserrat Thin"/>
                <a:ea typeface="Montserrat Thin"/>
                <a:cs typeface="Montserrat Thin"/>
                <a:sym typeface="Montserrat Thin"/>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FFFFFF"/>
              </a:buClr>
              <a:buSzPts val="2800"/>
              <a:buFont typeface="Montserrat Thin"/>
              <a:buNone/>
              <a:tabLst/>
              <a:defRPr/>
            </a:pPr>
            <a:r>
              <a:rPr kumimoji="0" lang="es-ES" sz="1800" b="0" i="0" u="none" strike="noStrike" kern="0" cap="none" spc="0" normalizeH="0" baseline="0" noProof="0" dirty="0">
                <a:ln>
                  <a:noFill/>
                </a:ln>
                <a:solidFill>
                  <a:srgbClr val="EEFF41"/>
                </a:solidFill>
                <a:effectLst/>
                <a:uLnTx/>
                <a:uFillTx/>
                <a:latin typeface="Montserrat Thin"/>
                <a:sym typeface="Montserrat Thin"/>
              </a:rPr>
              <a:t>SCRIPTS</a:t>
            </a:r>
            <a:endParaRPr kumimoji="0" lang="es-AR" sz="1800" b="0" i="0" u="none" strike="noStrike" kern="0" cap="none" spc="0" normalizeH="0" baseline="0" noProof="0" dirty="0">
              <a:ln>
                <a:noFill/>
              </a:ln>
              <a:solidFill>
                <a:srgbClr val="EEFF41"/>
              </a:solidFill>
              <a:effectLst/>
              <a:uLnTx/>
              <a:uFillTx/>
              <a:latin typeface="Montserrat Thin"/>
              <a:sym typeface="Montserrat Thin"/>
            </a:endParaRPr>
          </a:p>
        </p:txBody>
      </p:sp>
    </p:spTree>
    <p:extLst>
      <p:ext uri="{BB962C8B-B14F-4D97-AF65-F5344CB8AC3E}">
        <p14:creationId xmlns:p14="http://schemas.microsoft.com/office/powerpoint/2010/main" val="3903963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763"/>
        <p:cNvGrpSpPr/>
        <p:nvPr/>
      </p:nvGrpSpPr>
      <p:grpSpPr>
        <a:xfrm>
          <a:off x="0" y="0"/>
          <a:ext cx="0" cy="0"/>
          <a:chOff x="0" y="0"/>
          <a:chExt cx="0" cy="0"/>
        </a:xfrm>
      </p:grpSpPr>
      <p:sp>
        <p:nvSpPr>
          <p:cNvPr id="18764" name="Google Shape;18764;p38"/>
          <p:cNvSpPr txBox="1">
            <a:spLocks noGrp="1"/>
          </p:cNvSpPr>
          <p:nvPr>
            <p:ph type="title"/>
          </p:nvPr>
        </p:nvSpPr>
        <p:spPr>
          <a:xfrm>
            <a:off x="817300" y="445025"/>
            <a:ext cx="7848398" cy="572700"/>
          </a:xfrm>
          <a:prstGeom prst="rect">
            <a:avLst/>
          </a:prstGeom>
        </p:spPr>
        <p:txBody>
          <a:bodyPr spcFirstLastPara="1" wrap="square" lIns="91425" tIns="91425" rIns="91425" bIns="91425" anchor="t" anchorCtr="0">
            <a:noAutofit/>
          </a:bodyPr>
          <a:lstStyle/>
          <a:p>
            <a:pPr lvl="0"/>
            <a:r>
              <a:rPr lang="en" sz="2000" dirty="0"/>
              <a:t>GEE </a:t>
            </a:r>
            <a:r>
              <a:rPr lang="en-US" sz="2000" dirty="0"/>
              <a:t>is a public data catalog, compute infrastructure, geospatial APIs and an interactive app server</a:t>
            </a:r>
            <a:r>
              <a:rPr lang="en" sz="2000" dirty="0"/>
              <a:t> </a:t>
            </a:r>
            <a:endParaRPr sz="2000" dirty="0"/>
          </a:p>
        </p:txBody>
      </p:sp>
      <p:sp>
        <p:nvSpPr>
          <p:cNvPr id="18765" name="Google Shape;18765;p38"/>
          <p:cNvSpPr/>
          <p:nvPr/>
        </p:nvSpPr>
        <p:spPr>
          <a:xfrm>
            <a:off x="735036" y="2004173"/>
            <a:ext cx="1183500" cy="1183500"/>
          </a:xfrm>
          <a:prstGeom prst="ellipse">
            <a:avLst/>
          </a:pr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6" name="Google Shape;18766;p38"/>
          <p:cNvSpPr>
            <a:spLocks noChangeAspect="1"/>
          </p:cNvSpPr>
          <p:nvPr/>
        </p:nvSpPr>
        <p:spPr>
          <a:xfrm>
            <a:off x="968168" y="227232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7" name="Google Shape;18767;p38"/>
          <p:cNvSpPr txBox="1">
            <a:spLocks noGrp="1"/>
          </p:cNvSpPr>
          <p:nvPr>
            <p:ph type="subTitle" idx="1"/>
          </p:nvPr>
        </p:nvSpPr>
        <p:spPr>
          <a:xfrm>
            <a:off x="384819" y="3973846"/>
            <a:ext cx="1844400" cy="43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Petabyte scale catalog of public  and free to use geospatial datasets </a:t>
            </a:r>
            <a:endParaRPr dirty="0"/>
          </a:p>
        </p:txBody>
      </p:sp>
      <p:sp>
        <p:nvSpPr>
          <p:cNvPr id="18768" name="Google Shape;18768;p38"/>
          <p:cNvSpPr txBox="1">
            <a:spLocks noGrp="1"/>
          </p:cNvSpPr>
          <p:nvPr>
            <p:ph type="subTitle" idx="2"/>
          </p:nvPr>
        </p:nvSpPr>
        <p:spPr>
          <a:xfrm>
            <a:off x="2453168" y="4016050"/>
            <a:ext cx="1977751" cy="389796"/>
          </a:xfrm>
          <a:prstGeom prst="rect">
            <a:avLst/>
          </a:prstGeom>
        </p:spPr>
        <p:txBody>
          <a:bodyPr spcFirstLastPara="1" wrap="square" lIns="91425" tIns="91425" rIns="91425" bIns="91425" anchor="t" anchorCtr="0">
            <a:noAutofit/>
          </a:bodyPr>
          <a:lstStyle/>
          <a:p>
            <a:pPr marL="0" lvl="0" indent="0"/>
            <a:r>
              <a:rPr lang="en-US" dirty="0"/>
              <a:t>Google's cloud platform for planetary-scale analysis of Earth science data</a:t>
            </a:r>
            <a:endParaRPr dirty="0"/>
          </a:p>
        </p:txBody>
      </p:sp>
      <p:sp>
        <p:nvSpPr>
          <p:cNvPr id="18769" name="Google Shape;18769;p38"/>
          <p:cNvSpPr txBox="1">
            <a:spLocks noGrp="1"/>
          </p:cNvSpPr>
          <p:nvPr>
            <p:ph type="subTitle" idx="3"/>
          </p:nvPr>
        </p:nvSpPr>
        <p:spPr>
          <a:xfrm>
            <a:off x="6878444" y="4016050"/>
            <a:ext cx="1844400" cy="432000"/>
          </a:xfrm>
          <a:prstGeom prst="rect">
            <a:avLst/>
          </a:prstGeom>
        </p:spPr>
        <p:txBody>
          <a:bodyPr spcFirstLastPara="1" wrap="square" lIns="91425" tIns="91425" rIns="91425" bIns="91425" anchor="t" anchorCtr="0">
            <a:noAutofit/>
          </a:bodyPr>
          <a:lstStyle/>
          <a:p>
            <a:pPr marL="0" lvl="0" indent="0"/>
            <a:r>
              <a:rPr lang="en-US" dirty="0"/>
              <a:t>Dynamic, publicly accessible user interfaces for Earth Engine analyses</a:t>
            </a:r>
            <a:endParaRPr dirty="0"/>
          </a:p>
        </p:txBody>
      </p:sp>
      <p:sp>
        <p:nvSpPr>
          <p:cNvPr id="18770" name="Google Shape;18770;p38"/>
          <p:cNvSpPr txBox="1">
            <a:spLocks noGrp="1"/>
          </p:cNvSpPr>
          <p:nvPr>
            <p:ph type="title" idx="4"/>
          </p:nvPr>
        </p:nvSpPr>
        <p:spPr>
          <a:xfrm>
            <a:off x="384819" y="3477946"/>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Datasets</a:t>
            </a:r>
            <a:endParaRPr sz="2800" dirty="0"/>
          </a:p>
        </p:txBody>
      </p:sp>
      <p:sp>
        <p:nvSpPr>
          <p:cNvPr id="18771" name="Google Shape;18771;p38"/>
          <p:cNvSpPr txBox="1">
            <a:spLocks noGrp="1"/>
          </p:cNvSpPr>
          <p:nvPr>
            <p:ph type="title" idx="5"/>
          </p:nvPr>
        </p:nvSpPr>
        <p:spPr>
          <a:xfrm>
            <a:off x="2453168" y="3482050"/>
            <a:ext cx="2098195"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Compute</a:t>
            </a:r>
            <a:endParaRPr sz="2800" dirty="0"/>
          </a:p>
        </p:txBody>
      </p:sp>
      <p:sp>
        <p:nvSpPr>
          <p:cNvPr id="18772" name="Google Shape;18772;p38"/>
          <p:cNvSpPr txBox="1">
            <a:spLocks noGrp="1"/>
          </p:cNvSpPr>
          <p:nvPr>
            <p:ph type="title" idx="6"/>
          </p:nvPr>
        </p:nvSpPr>
        <p:spPr>
          <a:xfrm>
            <a:off x="6878444" y="3520150"/>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Apps</a:t>
            </a:r>
            <a:endParaRPr sz="2800" dirty="0"/>
          </a:p>
        </p:txBody>
      </p:sp>
      <p:sp>
        <p:nvSpPr>
          <p:cNvPr id="18773" name="Google Shape;18773;p38"/>
          <p:cNvSpPr/>
          <p:nvPr/>
        </p:nvSpPr>
        <p:spPr>
          <a:xfrm>
            <a:off x="2916969" y="2061625"/>
            <a:ext cx="1183500" cy="1183500"/>
          </a:xfrm>
          <a:prstGeom prst="ellipse">
            <a:avLst/>
          </a:prstGeom>
          <a:solidFill>
            <a:srgbClr val="FF0000">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4" name="Google Shape;18774;p38"/>
          <p:cNvSpPr>
            <a:spLocks noChangeAspect="1"/>
          </p:cNvSpPr>
          <p:nvPr/>
        </p:nvSpPr>
        <p:spPr>
          <a:xfrm>
            <a:off x="3138669" y="2302375"/>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5" name="Google Shape;18775;p38"/>
          <p:cNvSpPr/>
          <p:nvPr/>
        </p:nvSpPr>
        <p:spPr>
          <a:xfrm>
            <a:off x="7208894" y="2055250"/>
            <a:ext cx="1183500" cy="1183500"/>
          </a:xfrm>
          <a:prstGeom prst="ellipse">
            <a:avLst/>
          </a:prstGeom>
          <a:solidFill>
            <a:schemeClr val="bg1">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6" name="Google Shape;18776;p38"/>
          <p:cNvSpPr>
            <a:spLocks noChangeAspect="1"/>
          </p:cNvSpPr>
          <p:nvPr/>
        </p:nvSpPr>
        <p:spPr>
          <a:xfrm>
            <a:off x="7440644" y="229945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768;p38"/>
          <p:cNvSpPr txBox="1">
            <a:spLocks/>
          </p:cNvSpPr>
          <p:nvPr/>
        </p:nvSpPr>
        <p:spPr>
          <a:xfrm>
            <a:off x="4800941" y="4032917"/>
            <a:ext cx="1844400" cy="43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Montserrat Medium"/>
              <a:buNone/>
              <a:defRPr sz="1200" b="0" i="0" u="none" strike="noStrike" cap="none">
                <a:solidFill>
                  <a:schemeClr val="lt1"/>
                </a:solidFill>
                <a:latin typeface="Montserrat Medium"/>
                <a:ea typeface="Montserrat Medium"/>
                <a:cs typeface="Montserrat Medium"/>
                <a:sym typeface="Montserrat Medium"/>
              </a:defRPr>
            </a:lvl1pPr>
            <a:lvl2pPr marL="914400" marR="0" lvl="1"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Montserrat Medium"/>
              <a:buNone/>
              <a:tabLst/>
              <a:defRPr/>
            </a:pPr>
            <a:r>
              <a:rPr kumimoji="0" lang="en-US" sz="1200" b="0" i="0" u="none" strike="noStrike" kern="0" cap="none" spc="0" normalizeH="0" baseline="0" noProof="0" dirty="0">
                <a:ln>
                  <a:noFill/>
                </a:ln>
                <a:solidFill>
                  <a:srgbClr val="FFFFFF"/>
                </a:solidFill>
                <a:effectLst/>
                <a:uLnTx/>
                <a:uFillTx/>
                <a:latin typeface="Montserrat Medium"/>
                <a:sym typeface="Montserrat Medium"/>
              </a:rPr>
              <a:t>Full-featured JavaScript, Python and REST APIs</a:t>
            </a:r>
          </a:p>
        </p:txBody>
      </p:sp>
      <p:sp>
        <p:nvSpPr>
          <p:cNvPr id="27" name="Google Shape;18771;p38"/>
          <p:cNvSpPr txBox="1">
            <a:spLocks/>
          </p:cNvSpPr>
          <p:nvPr/>
        </p:nvSpPr>
        <p:spPr>
          <a:xfrm>
            <a:off x="4792795" y="3489668"/>
            <a:ext cx="1844400" cy="5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Montserrat Thin"/>
              <a:buNone/>
              <a:defRPr sz="3600" b="0" i="0" u="none" strike="noStrike" cap="none">
                <a:solidFill>
                  <a:schemeClr val="accent2"/>
                </a:solidFill>
                <a:latin typeface="Montserrat Thin"/>
                <a:ea typeface="Montserrat Thin"/>
                <a:cs typeface="Montserrat Thin"/>
                <a:sym typeface="Montserrat Thin"/>
              </a:defRPr>
            </a:lvl1pPr>
            <a:lvl2pPr marR="0" lvl="1"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EEFF41"/>
              </a:buClr>
              <a:buSzPts val="3600"/>
              <a:buFont typeface="Montserrat Thin"/>
              <a:buNone/>
              <a:tabLst/>
              <a:defRPr/>
            </a:pPr>
            <a:r>
              <a:rPr kumimoji="0" lang="en" sz="2800" b="0" i="0" u="none" strike="noStrike" kern="0" cap="none" spc="0" normalizeH="0" baseline="0" noProof="0" dirty="0">
                <a:ln>
                  <a:noFill/>
                </a:ln>
                <a:solidFill>
                  <a:srgbClr val="EEFF41"/>
                </a:solidFill>
                <a:effectLst/>
                <a:uLnTx/>
                <a:uFillTx/>
                <a:latin typeface="Montserrat Thin"/>
                <a:sym typeface="Montserrat Thin"/>
              </a:rPr>
              <a:t>APIs</a:t>
            </a:r>
          </a:p>
        </p:txBody>
      </p:sp>
      <p:sp>
        <p:nvSpPr>
          <p:cNvPr id="28" name="Google Shape;18773;p38"/>
          <p:cNvSpPr/>
          <p:nvPr/>
        </p:nvSpPr>
        <p:spPr>
          <a:xfrm>
            <a:off x="5123245" y="2031143"/>
            <a:ext cx="1183500" cy="1183500"/>
          </a:xfrm>
          <a:prstGeom prst="ellipse">
            <a:avLst/>
          </a:prstGeom>
          <a:solidFill>
            <a:schemeClr val="accent2">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774;p38"/>
          <p:cNvSpPr>
            <a:spLocks noChangeAspect="1"/>
          </p:cNvSpPr>
          <p:nvPr/>
        </p:nvSpPr>
        <p:spPr>
          <a:xfrm>
            <a:off x="5363141" y="2266803"/>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28115;p67"/>
          <p:cNvGrpSpPr/>
          <p:nvPr/>
        </p:nvGrpSpPr>
        <p:grpSpPr>
          <a:xfrm>
            <a:off x="1190661" y="2410428"/>
            <a:ext cx="271214" cy="383088"/>
            <a:chOff x="1333682" y="3344330"/>
            <a:chExt cx="271214" cy="383088"/>
          </a:xfrm>
          <a:solidFill>
            <a:schemeClr val="bg1"/>
          </a:solidFill>
        </p:grpSpPr>
        <p:sp>
          <p:nvSpPr>
            <p:cNvPr id="37" name="Google Shape;28116;p6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17;p6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8118;p6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8119;p6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120;p6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121;p6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122;p6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123;p6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124;p6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125;p6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126;p6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27678;p66"/>
          <p:cNvGrpSpPr/>
          <p:nvPr/>
        </p:nvGrpSpPr>
        <p:grpSpPr>
          <a:xfrm>
            <a:off x="3313204" y="2474186"/>
            <a:ext cx="370930" cy="370549"/>
            <a:chOff x="2497275" y="2744159"/>
            <a:chExt cx="370930" cy="370549"/>
          </a:xfrm>
          <a:solidFill>
            <a:schemeClr val="bg1"/>
          </a:solidFill>
        </p:grpSpPr>
        <p:sp>
          <p:nvSpPr>
            <p:cNvPr id="50" name="Google Shape;27679;p6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680;p6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681;p6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682;p6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683;p6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684;p6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upo 1"/>
          <p:cNvGrpSpPr/>
          <p:nvPr/>
        </p:nvGrpSpPr>
        <p:grpSpPr>
          <a:xfrm>
            <a:off x="5452685" y="2485785"/>
            <a:ext cx="501127" cy="268544"/>
            <a:chOff x="5452685" y="2485785"/>
            <a:chExt cx="501127" cy="268544"/>
          </a:xfrm>
        </p:grpSpPr>
        <p:sp>
          <p:nvSpPr>
            <p:cNvPr id="57" name="Google Shape;19566;p60"/>
            <p:cNvSpPr/>
            <p:nvPr/>
          </p:nvSpPr>
          <p:spPr>
            <a:xfrm>
              <a:off x="5748541" y="2493017"/>
              <a:ext cx="205271" cy="261312"/>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567;p60"/>
            <p:cNvSpPr/>
            <p:nvPr/>
          </p:nvSpPr>
          <p:spPr>
            <a:xfrm rot="10800000">
              <a:off x="5452685" y="2485785"/>
              <a:ext cx="205271" cy="261312"/>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27771;p66"/>
          <p:cNvGrpSpPr/>
          <p:nvPr/>
        </p:nvGrpSpPr>
        <p:grpSpPr>
          <a:xfrm>
            <a:off x="7577374" y="2519404"/>
            <a:ext cx="446539" cy="303895"/>
            <a:chOff x="6228583" y="3237664"/>
            <a:chExt cx="446539" cy="303895"/>
          </a:xfrm>
          <a:solidFill>
            <a:schemeClr val="bg1"/>
          </a:solidFill>
        </p:grpSpPr>
        <p:sp>
          <p:nvSpPr>
            <p:cNvPr id="61" name="Google Shape;27772;p66"/>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773;p66"/>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774;p66"/>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775;p66"/>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776;p66"/>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777;p66"/>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778;p66"/>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779;p66"/>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780;p66"/>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781;p66"/>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782;p66"/>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783;p66"/>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784;p66"/>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785;p66"/>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786;p66"/>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787;p66"/>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788;p66"/>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8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7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7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2"/>
        <p:cNvGrpSpPr/>
        <p:nvPr/>
      </p:nvGrpSpPr>
      <p:grpSpPr>
        <a:xfrm>
          <a:off x="0" y="0"/>
          <a:ext cx="0" cy="0"/>
          <a:chOff x="0" y="0"/>
          <a:chExt cx="0" cy="0"/>
        </a:xfrm>
      </p:grpSpPr>
      <p:grpSp>
        <p:nvGrpSpPr>
          <p:cNvPr id="313" name="Google Shape;313;p42"/>
          <p:cNvGrpSpPr/>
          <p:nvPr/>
        </p:nvGrpSpPr>
        <p:grpSpPr>
          <a:xfrm>
            <a:off x="2088450" y="1150050"/>
            <a:ext cx="4967100" cy="2959675"/>
            <a:chOff x="2088450" y="1150050"/>
            <a:chExt cx="4967100" cy="2959675"/>
          </a:xfrm>
        </p:grpSpPr>
        <p:sp>
          <p:nvSpPr>
            <p:cNvPr id="314" name="Google Shape;314;p42"/>
            <p:cNvSpPr/>
            <p:nvPr/>
          </p:nvSpPr>
          <p:spPr>
            <a:xfrm>
              <a:off x="2088450" y="1150050"/>
              <a:ext cx="4967100" cy="2843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2"/>
            <p:cNvSpPr/>
            <p:nvPr/>
          </p:nvSpPr>
          <p:spPr>
            <a:xfrm>
              <a:off x="2088450" y="3820225"/>
              <a:ext cx="4967100" cy="28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42"/>
          <p:cNvSpPr txBox="1">
            <a:spLocks noGrp="1"/>
          </p:cNvSpPr>
          <p:nvPr>
            <p:ph type="subTitle" idx="1"/>
          </p:nvPr>
        </p:nvSpPr>
        <p:spPr>
          <a:xfrm>
            <a:off x="2841962" y="2741363"/>
            <a:ext cx="3455875" cy="951000"/>
          </a:xfrm>
          <a:prstGeom prst="rect">
            <a:avLst/>
          </a:prstGeom>
        </p:spPr>
        <p:txBody>
          <a:bodyPr spcFirstLastPara="1" wrap="square" lIns="91425" tIns="91425" rIns="91425" bIns="91425" anchor="t" anchorCtr="0">
            <a:noAutofit/>
          </a:bodyPr>
          <a:lstStyle/>
          <a:p>
            <a:pPr marL="0"/>
            <a:r>
              <a:rPr lang="es-AR" dirty="0"/>
              <a:t>Cloud</a:t>
            </a:r>
            <a:r>
              <a:rPr lang="en" dirty="0"/>
              <a:t> Computing to map a</a:t>
            </a:r>
            <a:r>
              <a:rPr lang="es-AR" dirty="0" err="1"/>
              <a:t>nd</a:t>
            </a:r>
            <a:r>
              <a:rPr lang="en" dirty="0"/>
              <a:t> monitor land degradation</a:t>
            </a:r>
          </a:p>
          <a:p>
            <a:pPr marL="0"/>
            <a:r>
              <a:rPr lang="en" u="sng" dirty="0">
                <a:solidFill>
                  <a:schemeClr val="hlink"/>
                </a:solidFill>
                <a:hlinkClick r:id="rId4"/>
              </a:rPr>
              <a:t>earthengine.google.com/signup</a:t>
            </a:r>
            <a:r>
              <a:rPr lang="en" dirty="0"/>
              <a:t> </a:t>
            </a:r>
          </a:p>
          <a:p>
            <a:pPr marL="0"/>
            <a:endParaRPr lang="en" dirty="0"/>
          </a:p>
        </p:txBody>
      </p:sp>
      <p:sp>
        <p:nvSpPr>
          <p:cNvPr id="317" name="Google Shape;317;p42"/>
          <p:cNvSpPr txBox="1">
            <a:spLocks noGrp="1"/>
          </p:cNvSpPr>
          <p:nvPr>
            <p:ph type="title"/>
          </p:nvPr>
        </p:nvSpPr>
        <p:spPr>
          <a:xfrm>
            <a:off x="2590775" y="1482074"/>
            <a:ext cx="3958250" cy="131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GOOGLE EARTH ENGINE</a:t>
            </a:r>
            <a:endParaRPr dirty="0"/>
          </a:p>
        </p:txBody>
      </p:sp>
    </p:spTree>
    <p:extLst>
      <p:ext uri="{BB962C8B-B14F-4D97-AF65-F5344CB8AC3E}">
        <p14:creationId xmlns:p14="http://schemas.microsoft.com/office/powerpoint/2010/main" val="414033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610"/>
        <p:cNvGrpSpPr/>
        <p:nvPr/>
      </p:nvGrpSpPr>
      <p:grpSpPr>
        <a:xfrm>
          <a:off x="0" y="0"/>
          <a:ext cx="0" cy="0"/>
          <a:chOff x="0" y="0"/>
          <a:chExt cx="0" cy="0"/>
        </a:xfrm>
      </p:grpSpPr>
      <p:sp>
        <p:nvSpPr>
          <p:cNvPr id="18611" name="Google Shape;18611;p31"/>
          <p:cNvSpPr txBox="1">
            <a:spLocks noGrp="1"/>
          </p:cNvSpPr>
          <p:nvPr>
            <p:ph type="title"/>
          </p:nvPr>
        </p:nvSpPr>
        <p:spPr>
          <a:xfrm>
            <a:off x="3791625" y="2690979"/>
            <a:ext cx="4866308" cy="767400"/>
          </a:xfrm>
          <a:prstGeom prst="rect">
            <a:avLst/>
          </a:prstGeom>
        </p:spPr>
        <p:txBody>
          <a:bodyPr spcFirstLastPara="1" wrap="square" lIns="91425" tIns="91425" rIns="91425" bIns="91425" anchor="ctr" anchorCtr="0">
            <a:noAutofit/>
          </a:bodyPr>
          <a:lstStyle/>
          <a:p>
            <a:r>
              <a:rPr lang="en-US" sz="1800" dirty="0"/>
              <a:t>Dynamic, publicly accessible user interfaces for Earth Engine analyses. </a:t>
            </a:r>
            <a:endParaRPr sz="1800" dirty="0">
              <a:solidFill>
                <a:schemeClr val="lt1"/>
              </a:solidFill>
            </a:endParaRPr>
          </a:p>
        </p:txBody>
      </p:sp>
      <p:sp>
        <p:nvSpPr>
          <p:cNvPr id="18612" name="Google Shape;18612;p31"/>
          <p:cNvSpPr txBox="1">
            <a:spLocks noGrp="1"/>
          </p:cNvSpPr>
          <p:nvPr>
            <p:ph type="title" idx="2"/>
          </p:nvPr>
        </p:nvSpPr>
        <p:spPr>
          <a:xfrm>
            <a:off x="3238866" y="1062949"/>
            <a:ext cx="5344800" cy="1230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7200" dirty="0"/>
              <a:t>GEE apps</a:t>
            </a:r>
            <a:endParaRPr sz="7200" dirty="0"/>
          </a:p>
        </p:txBody>
      </p:sp>
      <p:grpSp>
        <p:nvGrpSpPr>
          <p:cNvPr id="22" name="Google Shape;18541;p27"/>
          <p:cNvGrpSpPr>
            <a:grpSpLocks noChangeAspect="1"/>
          </p:cNvGrpSpPr>
          <p:nvPr/>
        </p:nvGrpSpPr>
        <p:grpSpPr>
          <a:xfrm>
            <a:off x="360459" y="935723"/>
            <a:ext cx="3409682" cy="3396953"/>
            <a:chOff x="1180700" y="238125"/>
            <a:chExt cx="5257250" cy="5237625"/>
          </a:xfrm>
        </p:grpSpPr>
        <p:sp>
          <p:nvSpPr>
            <p:cNvPr id="23" name="Google Shape;18542;p27"/>
            <p:cNvSpPr/>
            <p:nvPr/>
          </p:nvSpPr>
          <p:spPr>
            <a:xfrm>
              <a:off x="1195000" y="242600"/>
              <a:ext cx="5228650" cy="5228650"/>
            </a:xfrm>
            <a:custGeom>
              <a:avLst/>
              <a:gdLst/>
              <a:ahLst/>
              <a:cxnLst/>
              <a:rect l="l" t="t" r="r" b="b"/>
              <a:pathLst>
                <a:path w="209146" h="209146" extrusionOk="0">
                  <a:moveTo>
                    <a:pt x="104573" y="0"/>
                  </a:moveTo>
                  <a:cubicBezTo>
                    <a:pt x="76839" y="0"/>
                    <a:pt x="50240" y="11018"/>
                    <a:pt x="30629" y="30629"/>
                  </a:cubicBezTo>
                  <a:cubicBezTo>
                    <a:pt x="11018" y="50241"/>
                    <a:pt x="0" y="76839"/>
                    <a:pt x="0" y="104573"/>
                  </a:cubicBezTo>
                  <a:cubicBezTo>
                    <a:pt x="0" y="132308"/>
                    <a:pt x="11018" y="158906"/>
                    <a:pt x="30629" y="178518"/>
                  </a:cubicBezTo>
                  <a:cubicBezTo>
                    <a:pt x="50240" y="198129"/>
                    <a:pt x="76839" y="209146"/>
                    <a:pt x="104573" y="209146"/>
                  </a:cubicBezTo>
                  <a:cubicBezTo>
                    <a:pt x="132307" y="209146"/>
                    <a:pt x="158906" y="198129"/>
                    <a:pt x="178517" y="178518"/>
                  </a:cubicBezTo>
                  <a:cubicBezTo>
                    <a:pt x="198129" y="158906"/>
                    <a:pt x="209146" y="132308"/>
                    <a:pt x="209146" y="104573"/>
                  </a:cubicBezTo>
                  <a:cubicBezTo>
                    <a:pt x="209146" y="76839"/>
                    <a:pt x="198129" y="50241"/>
                    <a:pt x="178517" y="30629"/>
                  </a:cubicBezTo>
                  <a:cubicBezTo>
                    <a:pt x="158906" y="11018"/>
                    <a:pt x="132307" y="0"/>
                    <a:pt x="104573" y="0"/>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543;p27"/>
            <p:cNvSpPr/>
            <p:nvPr/>
          </p:nvSpPr>
          <p:spPr>
            <a:xfrm>
              <a:off x="4747275" y="1995925"/>
              <a:ext cx="1676375" cy="2483600"/>
            </a:xfrm>
            <a:custGeom>
              <a:avLst/>
              <a:gdLst/>
              <a:ahLst/>
              <a:cxnLst/>
              <a:rect l="l" t="t" r="r" b="b"/>
              <a:pathLst>
                <a:path w="67055" h="99344" extrusionOk="0">
                  <a:moveTo>
                    <a:pt x="28312" y="1"/>
                  </a:moveTo>
                  <a:cubicBezTo>
                    <a:pt x="25719" y="1"/>
                    <a:pt x="23239" y="265"/>
                    <a:pt x="20964" y="915"/>
                  </a:cubicBezTo>
                  <a:cubicBezTo>
                    <a:pt x="7348" y="4805"/>
                    <a:pt x="0" y="18636"/>
                    <a:pt x="2810" y="36358"/>
                  </a:cubicBezTo>
                  <a:cubicBezTo>
                    <a:pt x="3800" y="42605"/>
                    <a:pt x="7474" y="44313"/>
                    <a:pt x="11968" y="44313"/>
                  </a:cubicBezTo>
                  <a:cubicBezTo>
                    <a:pt x="17390" y="44313"/>
                    <a:pt x="24005" y="41827"/>
                    <a:pt x="28543" y="41827"/>
                  </a:cubicBezTo>
                  <a:cubicBezTo>
                    <a:pt x="30913" y="41827"/>
                    <a:pt x="32716" y="42505"/>
                    <a:pt x="33486" y="44570"/>
                  </a:cubicBezTo>
                  <a:cubicBezTo>
                    <a:pt x="36395" y="52359"/>
                    <a:pt x="39496" y="83684"/>
                    <a:pt x="44476" y="99343"/>
                  </a:cubicBezTo>
                  <a:cubicBezTo>
                    <a:pt x="58610" y="81511"/>
                    <a:pt x="67055" y="58962"/>
                    <a:pt x="67055" y="34440"/>
                  </a:cubicBezTo>
                  <a:cubicBezTo>
                    <a:pt x="67055" y="24161"/>
                    <a:pt x="65564" y="14231"/>
                    <a:pt x="62802" y="4848"/>
                  </a:cubicBezTo>
                  <a:cubicBezTo>
                    <a:pt x="62217" y="4920"/>
                    <a:pt x="61593" y="4954"/>
                    <a:pt x="60933" y="4954"/>
                  </a:cubicBezTo>
                  <a:cubicBezTo>
                    <a:pt x="52900" y="4954"/>
                    <a:pt x="39544" y="1"/>
                    <a:pt x="28312"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44;p27"/>
            <p:cNvSpPr/>
            <p:nvPr/>
          </p:nvSpPr>
          <p:spPr>
            <a:xfrm>
              <a:off x="1276275" y="685900"/>
              <a:ext cx="2774025" cy="4716825"/>
            </a:xfrm>
            <a:custGeom>
              <a:avLst/>
              <a:gdLst/>
              <a:ahLst/>
              <a:cxnLst/>
              <a:rect l="l" t="t" r="r" b="b"/>
              <a:pathLst>
                <a:path w="110961" h="188673" extrusionOk="0">
                  <a:moveTo>
                    <a:pt x="43049" y="1"/>
                  </a:moveTo>
                  <a:cubicBezTo>
                    <a:pt x="22043" y="14125"/>
                    <a:pt x="6442" y="35669"/>
                    <a:pt x="0" y="60878"/>
                  </a:cubicBezTo>
                  <a:cubicBezTo>
                    <a:pt x="6237" y="70073"/>
                    <a:pt x="17531" y="77095"/>
                    <a:pt x="34889" y="88110"/>
                  </a:cubicBezTo>
                  <a:cubicBezTo>
                    <a:pt x="57364" y="102374"/>
                    <a:pt x="39859" y="112315"/>
                    <a:pt x="47855" y="123769"/>
                  </a:cubicBezTo>
                  <a:cubicBezTo>
                    <a:pt x="55851" y="135223"/>
                    <a:pt x="62552" y="132197"/>
                    <a:pt x="61903" y="150135"/>
                  </a:cubicBezTo>
                  <a:cubicBezTo>
                    <a:pt x="61437" y="163043"/>
                    <a:pt x="65447" y="178861"/>
                    <a:pt x="69988" y="186636"/>
                  </a:cubicBezTo>
                  <a:cubicBezTo>
                    <a:pt x="72435" y="187403"/>
                    <a:pt x="74920" y="188082"/>
                    <a:pt x="77442" y="188673"/>
                  </a:cubicBezTo>
                  <a:cubicBezTo>
                    <a:pt x="77611" y="183887"/>
                    <a:pt x="73905" y="173771"/>
                    <a:pt x="79841" y="165912"/>
                  </a:cubicBezTo>
                  <a:cubicBezTo>
                    <a:pt x="87837" y="155321"/>
                    <a:pt x="110961" y="136411"/>
                    <a:pt x="106206" y="115988"/>
                  </a:cubicBezTo>
                  <a:cubicBezTo>
                    <a:pt x="99223" y="85989"/>
                    <a:pt x="42237" y="87246"/>
                    <a:pt x="36834" y="83140"/>
                  </a:cubicBezTo>
                  <a:cubicBezTo>
                    <a:pt x="31431" y="79033"/>
                    <a:pt x="24732" y="71902"/>
                    <a:pt x="29270" y="65851"/>
                  </a:cubicBezTo>
                  <a:cubicBezTo>
                    <a:pt x="33809" y="59799"/>
                    <a:pt x="57364" y="51154"/>
                    <a:pt x="67522" y="44239"/>
                  </a:cubicBezTo>
                  <a:cubicBezTo>
                    <a:pt x="77679" y="37324"/>
                    <a:pt x="96697" y="22628"/>
                    <a:pt x="93456" y="10309"/>
                  </a:cubicBezTo>
                  <a:cubicBezTo>
                    <a:pt x="91282" y="2049"/>
                    <a:pt x="78808" y="688"/>
                    <a:pt x="70825" y="688"/>
                  </a:cubicBezTo>
                  <a:cubicBezTo>
                    <a:pt x="66902" y="688"/>
                    <a:pt x="64064" y="1017"/>
                    <a:pt x="64064" y="1017"/>
                  </a:cubicBezTo>
                  <a:cubicBezTo>
                    <a:pt x="63953" y="1020"/>
                    <a:pt x="63824" y="1022"/>
                    <a:pt x="63677" y="1022"/>
                  </a:cubicBezTo>
                  <a:cubicBezTo>
                    <a:pt x="61076" y="1022"/>
                    <a:pt x="53072" y="471"/>
                    <a:pt x="43049"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545;p27"/>
            <p:cNvSpPr/>
            <p:nvPr/>
          </p:nvSpPr>
          <p:spPr>
            <a:xfrm>
              <a:off x="5024525" y="1203625"/>
              <a:ext cx="1188550" cy="739725"/>
            </a:xfrm>
            <a:custGeom>
              <a:avLst/>
              <a:gdLst/>
              <a:ahLst/>
              <a:cxnLst/>
              <a:rect l="l" t="t" r="r" b="b"/>
              <a:pathLst>
                <a:path w="47542" h="29589" extrusionOk="0">
                  <a:moveTo>
                    <a:pt x="32401" y="0"/>
                  </a:moveTo>
                  <a:cubicBezTo>
                    <a:pt x="26179" y="1204"/>
                    <a:pt x="17434" y="2075"/>
                    <a:pt x="14411" y="2351"/>
                  </a:cubicBezTo>
                  <a:cubicBezTo>
                    <a:pt x="9657" y="2783"/>
                    <a:pt x="7495" y="17695"/>
                    <a:pt x="7495" y="17695"/>
                  </a:cubicBezTo>
                  <a:cubicBezTo>
                    <a:pt x="5627" y="17556"/>
                    <a:pt x="4179" y="17374"/>
                    <a:pt x="3082" y="17374"/>
                  </a:cubicBezTo>
                  <a:cubicBezTo>
                    <a:pt x="753" y="17374"/>
                    <a:pt x="1" y="18198"/>
                    <a:pt x="148" y="22018"/>
                  </a:cubicBezTo>
                  <a:cubicBezTo>
                    <a:pt x="331" y="26791"/>
                    <a:pt x="2386" y="28913"/>
                    <a:pt x="5650" y="28913"/>
                  </a:cubicBezTo>
                  <a:cubicBezTo>
                    <a:pt x="6228" y="28913"/>
                    <a:pt x="6845" y="28846"/>
                    <a:pt x="7495" y="28716"/>
                  </a:cubicBezTo>
                  <a:cubicBezTo>
                    <a:pt x="11818" y="27851"/>
                    <a:pt x="13978" y="18781"/>
                    <a:pt x="17653" y="17374"/>
                  </a:cubicBezTo>
                  <a:cubicBezTo>
                    <a:pt x="18878" y="16904"/>
                    <a:pt x="20224" y="16615"/>
                    <a:pt x="21538" y="16615"/>
                  </a:cubicBezTo>
                  <a:cubicBezTo>
                    <a:pt x="24162" y="16615"/>
                    <a:pt x="26658" y="17768"/>
                    <a:pt x="27810" y="20937"/>
                  </a:cubicBezTo>
                  <a:cubicBezTo>
                    <a:pt x="29495" y="25570"/>
                    <a:pt x="25227" y="29588"/>
                    <a:pt x="27610" y="29588"/>
                  </a:cubicBezTo>
                  <a:cubicBezTo>
                    <a:pt x="27672" y="29588"/>
                    <a:pt x="27739" y="29585"/>
                    <a:pt x="27810" y="29580"/>
                  </a:cubicBezTo>
                  <a:cubicBezTo>
                    <a:pt x="30620" y="29364"/>
                    <a:pt x="33186" y="25474"/>
                    <a:pt x="31686" y="20071"/>
                  </a:cubicBezTo>
                  <a:cubicBezTo>
                    <a:pt x="31036" y="17729"/>
                    <a:pt x="32032" y="16646"/>
                    <a:pt x="33531" y="16646"/>
                  </a:cubicBezTo>
                  <a:cubicBezTo>
                    <a:pt x="35490" y="16646"/>
                    <a:pt x="38307" y="18495"/>
                    <a:pt x="39434" y="21801"/>
                  </a:cubicBezTo>
                  <a:cubicBezTo>
                    <a:pt x="40407" y="24652"/>
                    <a:pt x="42193" y="25233"/>
                    <a:pt x="44044" y="25233"/>
                  </a:cubicBezTo>
                  <a:cubicBezTo>
                    <a:pt x="45252" y="25233"/>
                    <a:pt x="46488" y="24985"/>
                    <a:pt x="47542" y="24959"/>
                  </a:cubicBezTo>
                  <a:cubicBezTo>
                    <a:pt x="45243" y="19599"/>
                    <a:pt x="42499" y="14440"/>
                    <a:pt x="39338" y="9539"/>
                  </a:cubicBezTo>
                  <a:cubicBezTo>
                    <a:pt x="37019" y="6325"/>
                    <a:pt x="35020" y="2606"/>
                    <a:pt x="32401" y="0"/>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546;p27"/>
            <p:cNvSpPr/>
            <p:nvPr/>
          </p:nvSpPr>
          <p:spPr>
            <a:xfrm>
              <a:off x="1180700" y="973800"/>
              <a:ext cx="5257250" cy="3766225"/>
            </a:xfrm>
            <a:custGeom>
              <a:avLst/>
              <a:gdLst/>
              <a:ahLst/>
              <a:cxnLst/>
              <a:rect l="l" t="t" r="r" b="b"/>
              <a:pathLst>
                <a:path w="210290" h="150649" extrusionOk="0">
                  <a:moveTo>
                    <a:pt x="103657" y="360"/>
                  </a:moveTo>
                  <a:cubicBezTo>
                    <a:pt x="104664" y="360"/>
                    <a:pt x="105673" y="371"/>
                    <a:pt x="106684" y="391"/>
                  </a:cubicBezTo>
                  <a:cubicBezTo>
                    <a:pt x="134575" y="965"/>
                    <a:pt x="160632" y="9305"/>
                    <a:pt x="180057" y="23875"/>
                  </a:cubicBezTo>
                  <a:cubicBezTo>
                    <a:pt x="199465" y="38433"/>
                    <a:pt x="209927" y="57465"/>
                    <a:pt x="209516" y="77470"/>
                  </a:cubicBezTo>
                  <a:cubicBezTo>
                    <a:pt x="209106" y="97475"/>
                    <a:pt x="197871" y="116062"/>
                    <a:pt x="177880" y="129810"/>
                  </a:cubicBezTo>
                  <a:cubicBezTo>
                    <a:pt x="158609" y="143064"/>
                    <a:pt x="133431" y="150290"/>
                    <a:pt x="106678" y="150290"/>
                  </a:cubicBezTo>
                  <a:cubicBezTo>
                    <a:pt x="105656" y="150290"/>
                    <a:pt x="104632" y="150280"/>
                    <a:pt x="103605" y="150259"/>
                  </a:cubicBezTo>
                  <a:cubicBezTo>
                    <a:pt x="75716" y="149686"/>
                    <a:pt x="49659" y="141346"/>
                    <a:pt x="30232" y="126776"/>
                  </a:cubicBezTo>
                  <a:cubicBezTo>
                    <a:pt x="10826" y="112218"/>
                    <a:pt x="363" y="93185"/>
                    <a:pt x="774" y="73181"/>
                  </a:cubicBezTo>
                  <a:cubicBezTo>
                    <a:pt x="1608" y="32587"/>
                    <a:pt x="47476" y="360"/>
                    <a:pt x="103657" y="360"/>
                  </a:cubicBezTo>
                  <a:close/>
                  <a:moveTo>
                    <a:pt x="103659" y="1"/>
                  </a:moveTo>
                  <a:cubicBezTo>
                    <a:pt x="47284" y="1"/>
                    <a:pt x="1254" y="32387"/>
                    <a:pt x="414" y="73174"/>
                  </a:cubicBezTo>
                  <a:cubicBezTo>
                    <a:pt x="1" y="93296"/>
                    <a:pt x="10515" y="112434"/>
                    <a:pt x="30018" y="127063"/>
                  </a:cubicBezTo>
                  <a:cubicBezTo>
                    <a:pt x="49503" y="141678"/>
                    <a:pt x="75635" y="150044"/>
                    <a:pt x="103598" y="150618"/>
                  </a:cubicBezTo>
                  <a:cubicBezTo>
                    <a:pt x="104625" y="150639"/>
                    <a:pt x="105646" y="150649"/>
                    <a:pt x="106669" y="150649"/>
                  </a:cubicBezTo>
                  <a:cubicBezTo>
                    <a:pt x="133492" y="150649"/>
                    <a:pt x="158752" y="143401"/>
                    <a:pt x="178083" y="130106"/>
                  </a:cubicBezTo>
                  <a:cubicBezTo>
                    <a:pt x="198172" y="116291"/>
                    <a:pt x="209462" y="97600"/>
                    <a:pt x="209875" y="77477"/>
                  </a:cubicBezTo>
                  <a:cubicBezTo>
                    <a:pt x="210289" y="57355"/>
                    <a:pt x="199776" y="38216"/>
                    <a:pt x="180272" y="23587"/>
                  </a:cubicBezTo>
                  <a:cubicBezTo>
                    <a:pt x="160787" y="8973"/>
                    <a:pt x="134656" y="607"/>
                    <a:pt x="106692" y="32"/>
                  </a:cubicBezTo>
                  <a:cubicBezTo>
                    <a:pt x="105678" y="12"/>
                    <a:pt x="104666" y="1"/>
                    <a:pt x="103659"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547;p27"/>
            <p:cNvSpPr/>
            <p:nvPr/>
          </p:nvSpPr>
          <p:spPr>
            <a:xfrm>
              <a:off x="1190525" y="1863400"/>
              <a:ext cx="5237600" cy="1987075"/>
            </a:xfrm>
            <a:custGeom>
              <a:avLst/>
              <a:gdLst/>
              <a:ahLst/>
              <a:cxnLst/>
              <a:rect l="l" t="t" r="r" b="b"/>
              <a:pathLst>
                <a:path w="209504" h="79483" extrusionOk="0">
                  <a:moveTo>
                    <a:pt x="104752" y="360"/>
                  </a:moveTo>
                  <a:cubicBezTo>
                    <a:pt x="162315" y="360"/>
                    <a:pt x="209146" y="18025"/>
                    <a:pt x="209146" y="39741"/>
                  </a:cubicBezTo>
                  <a:cubicBezTo>
                    <a:pt x="209146" y="61457"/>
                    <a:pt x="162316" y="79123"/>
                    <a:pt x="104752" y="79123"/>
                  </a:cubicBezTo>
                  <a:cubicBezTo>
                    <a:pt x="47189" y="79123"/>
                    <a:pt x="359" y="61457"/>
                    <a:pt x="359" y="39741"/>
                  </a:cubicBezTo>
                  <a:cubicBezTo>
                    <a:pt x="359" y="18026"/>
                    <a:pt x="47189" y="360"/>
                    <a:pt x="104752" y="360"/>
                  </a:cubicBezTo>
                  <a:close/>
                  <a:moveTo>
                    <a:pt x="104752" y="1"/>
                  </a:moveTo>
                  <a:cubicBezTo>
                    <a:pt x="46992" y="1"/>
                    <a:pt x="0" y="17828"/>
                    <a:pt x="0" y="39741"/>
                  </a:cubicBezTo>
                  <a:cubicBezTo>
                    <a:pt x="0" y="61655"/>
                    <a:pt x="46992" y="79482"/>
                    <a:pt x="104752" y="79482"/>
                  </a:cubicBezTo>
                  <a:cubicBezTo>
                    <a:pt x="162513" y="79482"/>
                    <a:pt x="209504" y="61655"/>
                    <a:pt x="209504" y="39741"/>
                  </a:cubicBezTo>
                  <a:cubicBezTo>
                    <a:pt x="209504" y="17828"/>
                    <a:pt x="162513" y="1"/>
                    <a:pt x="104752"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48;p27"/>
            <p:cNvSpPr/>
            <p:nvPr/>
          </p:nvSpPr>
          <p:spPr>
            <a:xfrm>
              <a:off x="1912675" y="238400"/>
              <a:ext cx="3808650" cy="5237075"/>
            </a:xfrm>
            <a:custGeom>
              <a:avLst/>
              <a:gdLst/>
              <a:ahLst/>
              <a:cxnLst/>
              <a:rect l="l" t="t" r="r" b="b"/>
              <a:pathLst>
                <a:path w="152346" h="209483" extrusionOk="0">
                  <a:moveTo>
                    <a:pt x="76890" y="359"/>
                  </a:moveTo>
                  <a:cubicBezTo>
                    <a:pt x="77261" y="359"/>
                    <a:pt x="77638" y="362"/>
                    <a:pt x="78011" y="370"/>
                  </a:cubicBezTo>
                  <a:cubicBezTo>
                    <a:pt x="119330" y="1220"/>
                    <a:pt x="151982" y="48731"/>
                    <a:pt x="150801" y="106282"/>
                  </a:cubicBezTo>
                  <a:cubicBezTo>
                    <a:pt x="149629" y="163310"/>
                    <a:pt x="115669" y="209124"/>
                    <a:pt x="74848" y="209124"/>
                  </a:cubicBezTo>
                  <a:cubicBezTo>
                    <a:pt x="74847" y="209124"/>
                    <a:pt x="74845" y="209124"/>
                    <a:pt x="74844" y="209124"/>
                  </a:cubicBezTo>
                  <a:cubicBezTo>
                    <a:pt x="74472" y="209123"/>
                    <a:pt x="74096" y="209119"/>
                    <a:pt x="73723" y="209112"/>
                  </a:cubicBezTo>
                  <a:cubicBezTo>
                    <a:pt x="53718" y="208701"/>
                    <a:pt x="35131" y="197467"/>
                    <a:pt x="21383" y="177477"/>
                  </a:cubicBezTo>
                  <a:cubicBezTo>
                    <a:pt x="7623" y="157469"/>
                    <a:pt x="360" y="131090"/>
                    <a:pt x="933" y="103201"/>
                  </a:cubicBezTo>
                  <a:cubicBezTo>
                    <a:pt x="2105" y="46170"/>
                    <a:pt x="36066" y="359"/>
                    <a:pt x="76890" y="359"/>
                  </a:cubicBezTo>
                  <a:close/>
                  <a:moveTo>
                    <a:pt x="76894" y="0"/>
                  </a:moveTo>
                  <a:cubicBezTo>
                    <a:pt x="35857" y="0"/>
                    <a:pt x="1750" y="45969"/>
                    <a:pt x="573" y="103194"/>
                  </a:cubicBezTo>
                  <a:cubicBezTo>
                    <a:pt x="0" y="131158"/>
                    <a:pt x="7284" y="157611"/>
                    <a:pt x="21086" y="177681"/>
                  </a:cubicBezTo>
                  <a:cubicBezTo>
                    <a:pt x="34901" y="197767"/>
                    <a:pt x="53592" y="209058"/>
                    <a:pt x="73714" y="209471"/>
                  </a:cubicBezTo>
                  <a:cubicBezTo>
                    <a:pt x="74092" y="209479"/>
                    <a:pt x="74467" y="209482"/>
                    <a:pt x="74844" y="209482"/>
                  </a:cubicBezTo>
                  <a:cubicBezTo>
                    <a:pt x="115857" y="209482"/>
                    <a:pt x="149983" y="163512"/>
                    <a:pt x="151159" y="106289"/>
                  </a:cubicBezTo>
                  <a:cubicBezTo>
                    <a:pt x="152346" y="48540"/>
                    <a:pt x="119535" y="864"/>
                    <a:pt x="78018" y="12"/>
                  </a:cubicBezTo>
                  <a:cubicBezTo>
                    <a:pt x="77643" y="4"/>
                    <a:pt x="77268" y="0"/>
                    <a:pt x="76894"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49;p27"/>
            <p:cNvSpPr/>
            <p:nvPr/>
          </p:nvSpPr>
          <p:spPr>
            <a:xfrm>
              <a:off x="2815800" y="238125"/>
              <a:ext cx="1987075" cy="5237625"/>
            </a:xfrm>
            <a:custGeom>
              <a:avLst/>
              <a:gdLst/>
              <a:ahLst/>
              <a:cxnLst/>
              <a:rect l="l" t="t" r="r" b="b"/>
              <a:pathLst>
                <a:path w="79483" h="209505" extrusionOk="0">
                  <a:moveTo>
                    <a:pt x="39741" y="359"/>
                  </a:moveTo>
                  <a:cubicBezTo>
                    <a:pt x="61457" y="359"/>
                    <a:pt x="79123" y="47190"/>
                    <a:pt x="79123" y="104752"/>
                  </a:cubicBezTo>
                  <a:cubicBezTo>
                    <a:pt x="79123" y="162315"/>
                    <a:pt x="61458" y="209146"/>
                    <a:pt x="39741" y="209146"/>
                  </a:cubicBezTo>
                  <a:cubicBezTo>
                    <a:pt x="18026" y="209146"/>
                    <a:pt x="360" y="162316"/>
                    <a:pt x="360" y="104752"/>
                  </a:cubicBezTo>
                  <a:cubicBezTo>
                    <a:pt x="360" y="47189"/>
                    <a:pt x="18026" y="359"/>
                    <a:pt x="39741" y="359"/>
                  </a:cubicBezTo>
                  <a:close/>
                  <a:moveTo>
                    <a:pt x="39741" y="0"/>
                  </a:moveTo>
                  <a:cubicBezTo>
                    <a:pt x="17828" y="0"/>
                    <a:pt x="1" y="46992"/>
                    <a:pt x="1" y="104752"/>
                  </a:cubicBezTo>
                  <a:cubicBezTo>
                    <a:pt x="1" y="162513"/>
                    <a:pt x="17828" y="209505"/>
                    <a:pt x="39741" y="209505"/>
                  </a:cubicBezTo>
                  <a:cubicBezTo>
                    <a:pt x="61655" y="209505"/>
                    <a:pt x="79482" y="162514"/>
                    <a:pt x="79482" y="104752"/>
                  </a:cubicBezTo>
                  <a:cubicBezTo>
                    <a:pt x="79482" y="46992"/>
                    <a:pt x="61655" y="0"/>
                    <a:pt x="39741"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50;p27"/>
            <p:cNvSpPr/>
            <p:nvPr/>
          </p:nvSpPr>
          <p:spPr>
            <a:xfrm>
              <a:off x="1195000" y="2852425"/>
              <a:ext cx="5228650" cy="9000"/>
            </a:xfrm>
            <a:custGeom>
              <a:avLst/>
              <a:gdLst/>
              <a:ahLst/>
              <a:cxnLst/>
              <a:rect l="l" t="t" r="r" b="b"/>
              <a:pathLst>
                <a:path w="209146" h="360" extrusionOk="0">
                  <a:moveTo>
                    <a:pt x="0" y="0"/>
                  </a:moveTo>
                  <a:lnTo>
                    <a:pt x="0" y="360"/>
                  </a:lnTo>
                  <a:lnTo>
                    <a:pt x="209146" y="360"/>
                  </a:lnTo>
                  <a:lnTo>
                    <a:pt x="209146"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551;p27"/>
            <p:cNvSpPr/>
            <p:nvPr/>
          </p:nvSpPr>
          <p:spPr>
            <a:xfrm>
              <a:off x="3804825" y="242600"/>
              <a:ext cx="9000" cy="5228650"/>
            </a:xfrm>
            <a:custGeom>
              <a:avLst/>
              <a:gdLst/>
              <a:ahLst/>
              <a:cxnLst/>
              <a:rect l="l" t="t" r="r" b="b"/>
              <a:pathLst>
                <a:path w="360" h="209146" extrusionOk="0">
                  <a:moveTo>
                    <a:pt x="0" y="0"/>
                  </a:moveTo>
                  <a:lnTo>
                    <a:pt x="0" y="209146"/>
                  </a:lnTo>
                  <a:lnTo>
                    <a:pt x="359" y="209146"/>
                  </a:lnTo>
                  <a:lnTo>
                    <a:pt x="359"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ángulo 1"/>
          <p:cNvSpPr/>
          <p:nvPr/>
        </p:nvSpPr>
        <p:spPr>
          <a:xfrm>
            <a:off x="5911266" y="4527628"/>
            <a:ext cx="2598788"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200" b="0" i="0" u="none" strike="noStrike" kern="0" cap="none" spc="0" normalizeH="0" baseline="0" noProof="0" dirty="0">
                <a:ln>
                  <a:noFill/>
                </a:ln>
                <a:solidFill>
                  <a:srgbClr val="FFFFFF"/>
                </a:solidFill>
                <a:effectLst/>
                <a:uLnTx/>
                <a:uFillTx/>
                <a:latin typeface="Montserrat Thin" panose="020B0604020202020204" charset="0"/>
                <a:cs typeface="Arial"/>
                <a:sym typeface="Arial"/>
              </a:rPr>
              <a:t>https://www.earthengine.app/</a:t>
            </a:r>
          </a:p>
        </p:txBody>
      </p:sp>
      <p:grpSp>
        <p:nvGrpSpPr>
          <p:cNvPr id="19" name="Google Shape;27771;p66"/>
          <p:cNvGrpSpPr/>
          <p:nvPr/>
        </p:nvGrpSpPr>
        <p:grpSpPr>
          <a:xfrm>
            <a:off x="1398898" y="2174924"/>
            <a:ext cx="1454541" cy="912698"/>
            <a:chOff x="6228583" y="3237664"/>
            <a:chExt cx="446539" cy="303895"/>
          </a:xfrm>
          <a:solidFill>
            <a:schemeClr val="accent2"/>
          </a:solidFill>
        </p:grpSpPr>
        <p:sp>
          <p:nvSpPr>
            <p:cNvPr id="20" name="Google Shape;27772;p66"/>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7773;p66"/>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774;p66"/>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775;p66"/>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776;p66"/>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777;p66"/>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778;p66"/>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779;p66"/>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780;p66"/>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7781;p66"/>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7782;p66"/>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783;p66"/>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784;p66"/>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785;p66"/>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786;p66"/>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787;p66"/>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27788;p66"/>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1942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661"/>
        <p:cNvGrpSpPr/>
        <p:nvPr/>
      </p:nvGrpSpPr>
      <p:grpSpPr>
        <a:xfrm>
          <a:off x="0" y="0"/>
          <a:ext cx="0" cy="0"/>
          <a:chOff x="0" y="0"/>
          <a:chExt cx="0" cy="0"/>
        </a:xfrm>
      </p:grpSpPr>
      <p:sp>
        <p:nvSpPr>
          <p:cNvPr id="18662" name="Google Shape;18662;p33"/>
          <p:cNvSpPr/>
          <p:nvPr/>
        </p:nvSpPr>
        <p:spPr>
          <a:xfrm>
            <a:off x="6361300" y="2104900"/>
            <a:ext cx="3573300" cy="3573300"/>
          </a:xfrm>
          <a:prstGeom prst="ellipse">
            <a:avLst/>
          </a:prstGeom>
          <a:solidFill>
            <a:srgbClr val="FFFFFF">
              <a:alpha val="53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66" name="Google Shape;18666;p33"/>
          <p:cNvSpPr txBox="1">
            <a:spLocks noGrp="1"/>
          </p:cNvSpPr>
          <p:nvPr>
            <p:ph type="title"/>
          </p:nvPr>
        </p:nvSpPr>
        <p:spPr>
          <a:xfrm>
            <a:off x="817300" y="445025"/>
            <a:ext cx="446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GEE</a:t>
            </a:r>
            <a:r>
              <a:rPr lang="en" dirty="0">
                <a:solidFill>
                  <a:schemeClr val="lt1"/>
                </a:solidFill>
              </a:rPr>
              <a:t> </a:t>
            </a:r>
            <a:r>
              <a:rPr lang="en" dirty="0">
                <a:solidFill>
                  <a:schemeClr val="accent2"/>
                </a:solidFill>
              </a:rPr>
              <a:t>Apps</a:t>
            </a:r>
            <a:endParaRPr dirty="0">
              <a:solidFill>
                <a:schemeClr val="lt1"/>
              </a:solidFill>
            </a:endParaRPr>
          </a:p>
        </p:txBody>
      </p:sp>
      <p:sp>
        <p:nvSpPr>
          <p:cNvPr id="18667" name="Google Shape;18667;p33"/>
          <p:cNvSpPr txBox="1">
            <a:spLocks noGrp="1"/>
          </p:cNvSpPr>
          <p:nvPr>
            <p:ph type="body" idx="1"/>
          </p:nvPr>
        </p:nvSpPr>
        <p:spPr>
          <a:xfrm>
            <a:off x="2968037" y="1752495"/>
            <a:ext cx="5552100" cy="2343600"/>
          </a:xfrm>
          <a:prstGeom prst="rect">
            <a:avLst/>
          </a:prstGeom>
        </p:spPr>
        <p:txBody>
          <a:bodyPr spcFirstLastPara="1" wrap="square" lIns="91425" tIns="91425" rIns="91425" bIns="91425" anchor="t" anchorCtr="0">
            <a:noAutofit/>
          </a:bodyPr>
          <a:lstStyle/>
          <a:p>
            <a:r>
              <a:rPr lang="en-US" dirty="0"/>
              <a:t>Dynamic, shareable user interfaces for Earth Engine analyses, for experts and non-experts alike to use. </a:t>
            </a:r>
          </a:p>
          <a:p>
            <a:pPr marL="139700" indent="0">
              <a:buNone/>
            </a:pPr>
            <a:endParaRPr lang="en-US" dirty="0"/>
          </a:p>
          <a:p>
            <a:r>
              <a:rPr lang="en-US" dirty="0"/>
              <a:t>Accessible from the application-specific URL generated at time of publishing. </a:t>
            </a:r>
          </a:p>
          <a:p>
            <a:endParaRPr lang="en-US" dirty="0"/>
          </a:p>
          <a:p>
            <a:r>
              <a:rPr lang="en-US" dirty="0"/>
              <a:t>No Earth Engine account is required to view or interact with a published App. </a:t>
            </a:r>
          </a:p>
          <a:p>
            <a:endParaRPr lang="en-US" dirty="0">
              <a:solidFill>
                <a:schemeClr val="lt1"/>
              </a:solidFill>
            </a:endParaRPr>
          </a:p>
          <a:p>
            <a:r>
              <a:rPr lang="en-US" dirty="0"/>
              <a:t>Can take advantage of most of the same functions used in the Code Editor</a:t>
            </a:r>
            <a:endParaRPr dirty="0">
              <a:solidFill>
                <a:schemeClr val="lt1"/>
              </a:solidFill>
            </a:endParaRPr>
          </a:p>
        </p:txBody>
      </p:sp>
      <p:grpSp>
        <p:nvGrpSpPr>
          <p:cNvPr id="27" name="Google Shape;19324;p56"/>
          <p:cNvGrpSpPr/>
          <p:nvPr/>
        </p:nvGrpSpPr>
        <p:grpSpPr>
          <a:xfrm>
            <a:off x="817300" y="1545812"/>
            <a:ext cx="1587246" cy="3155821"/>
            <a:chOff x="-690925" y="1542975"/>
            <a:chExt cx="1131400" cy="2533824"/>
          </a:xfrm>
        </p:grpSpPr>
        <p:sp>
          <p:nvSpPr>
            <p:cNvPr id="28" name="Google Shape;19325;p56"/>
            <p:cNvSpPr/>
            <p:nvPr/>
          </p:nvSpPr>
          <p:spPr>
            <a:xfrm>
              <a:off x="-311672" y="1938122"/>
              <a:ext cx="97936" cy="154656"/>
            </a:xfrm>
            <a:custGeom>
              <a:avLst/>
              <a:gdLst/>
              <a:ahLst/>
              <a:cxnLst/>
              <a:rect l="l" t="t" r="r" b="b"/>
              <a:pathLst>
                <a:path w="6052" h="9557" extrusionOk="0">
                  <a:moveTo>
                    <a:pt x="0" y="0"/>
                  </a:moveTo>
                  <a:lnTo>
                    <a:pt x="4344" y="4296"/>
                  </a:lnTo>
                  <a:cubicBezTo>
                    <a:pt x="4038" y="5948"/>
                    <a:pt x="3969" y="7666"/>
                    <a:pt x="4130" y="9413"/>
                  </a:cubicBezTo>
                  <a:lnTo>
                    <a:pt x="4780" y="9548"/>
                  </a:lnTo>
                  <a:lnTo>
                    <a:pt x="4812" y="9556"/>
                  </a:lnTo>
                  <a:lnTo>
                    <a:pt x="5293" y="9544"/>
                  </a:lnTo>
                  <a:lnTo>
                    <a:pt x="5810" y="8992"/>
                  </a:lnTo>
                  <a:lnTo>
                    <a:pt x="6051" y="5517"/>
                  </a:lnTo>
                  <a:lnTo>
                    <a:pt x="5399" y="3485"/>
                  </a:lnTo>
                  <a:lnTo>
                    <a:pt x="740" y="271"/>
                  </a:lnTo>
                  <a:lnTo>
                    <a:pt x="0" y="0"/>
                  </a:lnTo>
                  <a:close/>
                </a:path>
              </a:pathLst>
            </a:custGeom>
            <a:solidFill>
              <a:srgbClr val="FFBD1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9326;p56"/>
            <p:cNvSpPr/>
            <p:nvPr/>
          </p:nvSpPr>
          <p:spPr>
            <a:xfrm>
              <a:off x="-310296" y="1690237"/>
              <a:ext cx="750771" cy="750771"/>
            </a:xfrm>
            <a:custGeom>
              <a:avLst/>
              <a:gdLst/>
              <a:ahLst/>
              <a:cxnLst/>
              <a:rect l="l" t="t" r="r" b="b"/>
              <a:pathLst>
                <a:path w="46394" h="46394" extrusionOk="0">
                  <a:moveTo>
                    <a:pt x="17125" y="0"/>
                  </a:moveTo>
                  <a:lnTo>
                    <a:pt x="17087" y="15"/>
                  </a:lnTo>
                  <a:lnTo>
                    <a:pt x="12637" y="1875"/>
                  </a:lnTo>
                  <a:lnTo>
                    <a:pt x="12670" y="7913"/>
                  </a:lnTo>
                  <a:cubicBezTo>
                    <a:pt x="11276" y="8876"/>
                    <a:pt x="10032" y="10024"/>
                    <a:pt x="8956" y="11314"/>
                  </a:cubicBezTo>
                  <a:lnTo>
                    <a:pt x="2501" y="11089"/>
                  </a:lnTo>
                  <a:lnTo>
                    <a:pt x="655" y="15589"/>
                  </a:lnTo>
                  <a:lnTo>
                    <a:pt x="4936" y="19827"/>
                  </a:lnTo>
                  <a:cubicBezTo>
                    <a:pt x="4637" y="21456"/>
                    <a:pt x="4570" y="23151"/>
                    <a:pt x="4728" y="24874"/>
                  </a:cubicBezTo>
                  <a:lnTo>
                    <a:pt x="4713" y="24852"/>
                  </a:lnTo>
                  <a:lnTo>
                    <a:pt x="4695" y="24866"/>
                  </a:lnTo>
                  <a:lnTo>
                    <a:pt x="1" y="29270"/>
                  </a:lnTo>
                  <a:lnTo>
                    <a:pt x="1869" y="33733"/>
                  </a:lnTo>
                  <a:lnTo>
                    <a:pt x="1879" y="33758"/>
                  </a:lnTo>
                  <a:lnTo>
                    <a:pt x="7294" y="33727"/>
                  </a:lnTo>
                  <a:lnTo>
                    <a:pt x="7915" y="33725"/>
                  </a:lnTo>
                  <a:cubicBezTo>
                    <a:pt x="8870" y="35109"/>
                    <a:pt x="10008" y="36343"/>
                    <a:pt x="11284" y="37414"/>
                  </a:cubicBezTo>
                  <a:lnTo>
                    <a:pt x="11089" y="43892"/>
                  </a:lnTo>
                  <a:lnTo>
                    <a:pt x="15591" y="45741"/>
                  </a:lnTo>
                  <a:lnTo>
                    <a:pt x="19688" y="41599"/>
                  </a:lnTo>
                  <a:lnTo>
                    <a:pt x="19828" y="41458"/>
                  </a:lnTo>
                  <a:cubicBezTo>
                    <a:pt x="20892" y="41653"/>
                    <a:pt x="21984" y="41750"/>
                    <a:pt x="23094" y="41750"/>
                  </a:cubicBezTo>
                  <a:cubicBezTo>
                    <a:pt x="23683" y="41750"/>
                    <a:pt x="24278" y="41723"/>
                    <a:pt x="24876" y="41668"/>
                  </a:cubicBezTo>
                  <a:lnTo>
                    <a:pt x="24876" y="41668"/>
                  </a:lnTo>
                  <a:lnTo>
                    <a:pt x="24853" y="41681"/>
                  </a:lnTo>
                  <a:lnTo>
                    <a:pt x="29272" y="46393"/>
                  </a:lnTo>
                  <a:lnTo>
                    <a:pt x="33475" y="44636"/>
                  </a:lnTo>
                  <a:lnTo>
                    <a:pt x="33758" y="44517"/>
                  </a:lnTo>
                  <a:lnTo>
                    <a:pt x="33725" y="38479"/>
                  </a:lnTo>
                  <a:cubicBezTo>
                    <a:pt x="35108" y="37523"/>
                    <a:pt x="36354" y="36384"/>
                    <a:pt x="37429" y="35092"/>
                  </a:cubicBezTo>
                  <a:lnTo>
                    <a:pt x="37431" y="35092"/>
                  </a:lnTo>
                  <a:lnTo>
                    <a:pt x="37431" y="35090"/>
                  </a:lnTo>
                  <a:lnTo>
                    <a:pt x="43751" y="35300"/>
                  </a:lnTo>
                  <a:lnTo>
                    <a:pt x="43893" y="35305"/>
                  </a:lnTo>
                  <a:lnTo>
                    <a:pt x="45741" y="30804"/>
                  </a:lnTo>
                  <a:lnTo>
                    <a:pt x="41459" y="26567"/>
                  </a:lnTo>
                  <a:cubicBezTo>
                    <a:pt x="41760" y="24927"/>
                    <a:pt x="41827" y="23220"/>
                    <a:pt x="41667" y="21484"/>
                  </a:cubicBezTo>
                  <a:lnTo>
                    <a:pt x="41667" y="21484"/>
                  </a:lnTo>
                  <a:lnTo>
                    <a:pt x="41677" y="21502"/>
                  </a:lnTo>
                  <a:lnTo>
                    <a:pt x="46393" y="17123"/>
                  </a:lnTo>
                  <a:lnTo>
                    <a:pt x="44518" y="12635"/>
                  </a:lnTo>
                  <a:lnTo>
                    <a:pt x="44513" y="12635"/>
                  </a:lnTo>
                  <a:lnTo>
                    <a:pt x="38481" y="12667"/>
                  </a:lnTo>
                  <a:cubicBezTo>
                    <a:pt x="37537" y="11302"/>
                    <a:pt x="36414" y="10080"/>
                    <a:pt x="35156" y="9019"/>
                  </a:cubicBezTo>
                  <a:lnTo>
                    <a:pt x="35158" y="8891"/>
                  </a:lnTo>
                  <a:lnTo>
                    <a:pt x="35306" y="2500"/>
                  </a:lnTo>
                  <a:lnTo>
                    <a:pt x="30805" y="651"/>
                  </a:lnTo>
                  <a:lnTo>
                    <a:pt x="30791" y="670"/>
                  </a:lnTo>
                  <a:lnTo>
                    <a:pt x="26568" y="4934"/>
                  </a:lnTo>
                  <a:cubicBezTo>
                    <a:pt x="25508" y="4740"/>
                    <a:pt x="24421" y="4645"/>
                    <a:pt x="23316" y="4645"/>
                  </a:cubicBezTo>
                  <a:cubicBezTo>
                    <a:pt x="22750" y="4645"/>
                    <a:pt x="22180" y="4670"/>
                    <a:pt x="21606" y="4719"/>
                  </a:cubicBezTo>
                  <a:lnTo>
                    <a:pt x="21205" y="4297"/>
                  </a:lnTo>
                  <a:lnTo>
                    <a:pt x="17125" y="0"/>
                  </a:ln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9327;p56"/>
            <p:cNvSpPr/>
            <p:nvPr/>
          </p:nvSpPr>
          <p:spPr>
            <a:xfrm>
              <a:off x="-198135" y="1799081"/>
              <a:ext cx="533844" cy="533844"/>
            </a:xfrm>
            <a:custGeom>
              <a:avLst/>
              <a:gdLst/>
              <a:ahLst/>
              <a:cxnLst/>
              <a:rect l="l" t="t" r="r" b="b"/>
              <a:pathLst>
                <a:path w="32989" h="32989" extrusionOk="0">
                  <a:moveTo>
                    <a:pt x="16494" y="0"/>
                  </a:moveTo>
                  <a:cubicBezTo>
                    <a:pt x="12120" y="0"/>
                    <a:pt x="7924" y="1738"/>
                    <a:pt x="4831" y="4830"/>
                  </a:cubicBezTo>
                  <a:cubicBezTo>
                    <a:pt x="1738" y="7924"/>
                    <a:pt x="0" y="12119"/>
                    <a:pt x="0" y="16494"/>
                  </a:cubicBezTo>
                  <a:cubicBezTo>
                    <a:pt x="0" y="20869"/>
                    <a:pt x="1738" y="25064"/>
                    <a:pt x="4831" y="28157"/>
                  </a:cubicBezTo>
                  <a:cubicBezTo>
                    <a:pt x="7924" y="31250"/>
                    <a:pt x="12120" y="32988"/>
                    <a:pt x="16494" y="32988"/>
                  </a:cubicBezTo>
                  <a:cubicBezTo>
                    <a:pt x="20869" y="32988"/>
                    <a:pt x="25064" y="31250"/>
                    <a:pt x="28157" y="28157"/>
                  </a:cubicBezTo>
                  <a:cubicBezTo>
                    <a:pt x="31250" y="25064"/>
                    <a:pt x="32988" y="20869"/>
                    <a:pt x="32988" y="16494"/>
                  </a:cubicBezTo>
                  <a:cubicBezTo>
                    <a:pt x="32988" y="12119"/>
                    <a:pt x="31250" y="7924"/>
                    <a:pt x="28157" y="4830"/>
                  </a:cubicBezTo>
                  <a:cubicBezTo>
                    <a:pt x="25064" y="1738"/>
                    <a:pt x="20869" y="0"/>
                    <a:pt x="16494" y="0"/>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9328;p56"/>
            <p:cNvSpPr/>
            <p:nvPr/>
          </p:nvSpPr>
          <p:spPr>
            <a:xfrm>
              <a:off x="-122134" y="1865869"/>
              <a:ext cx="408495" cy="408479"/>
            </a:xfrm>
            <a:custGeom>
              <a:avLst/>
              <a:gdLst/>
              <a:ahLst/>
              <a:cxnLst/>
              <a:rect l="l" t="t" r="r" b="b"/>
              <a:pathLst>
                <a:path w="25243" h="25242" extrusionOk="0">
                  <a:moveTo>
                    <a:pt x="12622" y="0"/>
                  </a:moveTo>
                  <a:cubicBezTo>
                    <a:pt x="9275" y="0"/>
                    <a:pt x="6064" y="1330"/>
                    <a:pt x="3697" y="3697"/>
                  </a:cubicBezTo>
                  <a:cubicBezTo>
                    <a:pt x="1330" y="6063"/>
                    <a:pt x="1" y="9273"/>
                    <a:pt x="1" y="12620"/>
                  </a:cubicBezTo>
                  <a:cubicBezTo>
                    <a:pt x="1" y="15968"/>
                    <a:pt x="1330" y="19179"/>
                    <a:pt x="3697" y="21545"/>
                  </a:cubicBezTo>
                  <a:cubicBezTo>
                    <a:pt x="6064" y="23912"/>
                    <a:pt x="9275" y="25242"/>
                    <a:pt x="12622" y="25242"/>
                  </a:cubicBezTo>
                  <a:cubicBezTo>
                    <a:pt x="15968" y="25242"/>
                    <a:pt x="19179" y="23912"/>
                    <a:pt x="21545" y="21545"/>
                  </a:cubicBezTo>
                  <a:cubicBezTo>
                    <a:pt x="23913" y="19179"/>
                    <a:pt x="25242" y="15968"/>
                    <a:pt x="25242" y="12620"/>
                  </a:cubicBezTo>
                  <a:cubicBezTo>
                    <a:pt x="25242" y="9273"/>
                    <a:pt x="23913" y="6063"/>
                    <a:pt x="21545" y="3697"/>
                  </a:cubicBezTo>
                  <a:cubicBezTo>
                    <a:pt x="19179" y="1330"/>
                    <a:pt x="15968" y="0"/>
                    <a:pt x="12622" y="0"/>
                  </a:cubicBezTo>
                  <a:close/>
                </a:path>
              </a:pathLst>
            </a:custGeom>
            <a:solidFill>
              <a:srgbClr val="FFFFFF">
                <a:alpha val="39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329;p56"/>
            <p:cNvSpPr/>
            <p:nvPr/>
          </p:nvSpPr>
          <p:spPr>
            <a:xfrm>
              <a:off x="61675" y="1854587"/>
              <a:ext cx="4094" cy="26329"/>
            </a:xfrm>
            <a:custGeom>
              <a:avLst/>
              <a:gdLst/>
              <a:ahLst/>
              <a:cxnLst/>
              <a:rect l="l" t="t" r="r" b="b"/>
              <a:pathLst>
                <a:path w="253" h="1627" extrusionOk="0">
                  <a:moveTo>
                    <a:pt x="1" y="1"/>
                  </a:moveTo>
                  <a:lnTo>
                    <a:pt x="1" y="1627"/>
                  </a:lnTo>
                  <a:lnTo>
                    <a:pt x="252" y="1627"/>
                  </a:lnTo>
                  <a:lnTo>
                    <a:pt x="25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9330;p56"/>
            <p:cNvSpPr/>
            <p:nvPr/>
          </p:nvSpPr>
          <p:spPr>
            <a:xfrm>
              <a:off x="189177" y="1915191"/>
              <a:ext cx="21490" cy="21490"/>
            </a:xfrm>
            <a:custGeom>
              <a:avLst/>
              <a:gdLst/>
              <a:ahLst/>
              <a:cxnLst/>
              <a:rect l="l" t="t" r="r" b="b"/>
              <a:pathLst>
                <a:path w="1328" h="1328" extrusionOk="0">
                  <a:moveTo>
                    <a:pt x="1151" y="0"/>
                  </a:moveTo>
                  <a:lnTo>
                    <a:pt x="0" y="1151"/>
                  </a:lnTo>
                  <a:lnTo>
                    <a:pt x="178" y="1327"/>
                  </a:lnTo>
                  <a:lnTo>
                    <a:pt x="1327" y="178"/>
                  </a:lnTo>
                  <a:lnTo>
                    <a:pt x="11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331;p56"/>
            <p:cNvSpPr/>
            <p:nvPr/>
          </p:nvSpPr>
          <p:spPr>
            <a:xfrm>
              <a:off x="241916" y="2061336"/>
              <a:ext cx="26345" cy="4078"/>
            </a:xfrm>
            <a:custGeom>
              <a:avLst/>
              <a:gdLst/>
              <a:ahLst/>
              <a:cxnLst/>
              <a:rect l="l" t="t" r="r" b="b"/>
              <a:pathLst>
                <a:path w="1628" h="252" extrusionOk="0">
                  <a:moveTo>
                    <a:pt x="1" y="1"/>
                  </a:moveTo>
                  <a:lnTo>
                    <a:pt x="1" y="251"/>
                  </a:lnTo>
                  <a:lnTo>
                    <a:pt x="1627" y="251"/>
                  </a:lnTo>
                  <a:lnTo>
                    <a:pt x="162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332;p56"/>
            <p:cNvSpPr/>
            <p:nvPr/>
          </p:nvSpPr>
          <p:spPr>
            <a:xfrm>
              <a:off x="186167" y="2188791"/>
              <a:ext cx="21507" cy="21507"/>
            </a:xfrm>
            <a:custGeom>
              <a:avLst/>
              <a:gdLst/>
              <a:ahLst/>
              <a:cxnLst/>
              <a:rect l="l" t="t" r="r" b="b"/>
              <a:pathLst>
                <a:path w="1329" h="1329" extrusionOk="0">
                  <a:moveTo>
                    <a:pt x="178" y="1"/>
                  </a:moveTo>
                  <a:lnTo>
                    <a:pt x="1" y="177"/>
                  </a:lnTo>
                  <a:lnTo>
                    <a:pt x="1151" y="1328"/>
                  </a:lnTo>
                  <a:lnTo>
                    <a:pt x="1329" y="1151"/>
                  </a:lnTo>
                  <a:lnTo>
                    <a:pt x="17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9333;p56"/>
            <p:cNvSpPr/>
            <p:nvPr/>
          </p:nvSpPr>
          <p:spPr>
            <a:xfrm>
              <a:off x="57435" y="2241595"/>
              <a:ext cx="4078" cy="26329"/>
            </a:xfrm>
            <a:custGeom>
              <a:avLst/>
              <a:gdLst/>
              <a:ahLst/>
              <a:cxnLst/>
              <a:rect l="l" t="t" r="r" b="b"/>
              <a:pathLst>
                <a:path w="252" h="1627" extrusionOk="0">
                  <a:moveTo>
                    <a:pt x="1" y="0"/>
                  </a:moveTo>
                  <a:lnTo>
                    <a:pt x="1" y="1627"/>
                  </a:lnTo>
                  <a:lnTo>
                    <a:pt x="251" y="1627"/>
                  </a:lnTo>
                  <a:lnTo>
                    <a:pt x="251"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9334;p56"/>
            <p:cNvSpPr/>
            <p:nvPr/>
          </p:nvSpPr>
          <p:spPr>
            <a:xfrm>
              <a:off x="-87479" y="2185829"/>
              <a:ext cx="21507" cy="21490"/>
            </a:xfrm>
            <a:custGeom>
              <a:avLst/>
              <a:gdLst/>
              <a:ahLst/>
              <a:cxnLst/>
              <a:rect l="l" t="t" r="r" b="b"/>
              <a:pathLst>
                <a:path w="1329" h="1328" extrusionOk="0">
                  <a:moveTo>
                    <a:pt x="1151" y="1"/>
                  </a:moveTo>
                  <a:lnTo>
                    <a:pt x="1" y="1150"/>
                  </a:lnTo>
                  <a:lnTo>
                    <a:pt x="178" y="1328"/>
                  </a:lnTo>
                  <a:lnTo>
                    <a:pt x="1329" y="178"/>
                  </a:lnTo>
                  <a:lnTo>
                    <a:pt x="1151"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335;p56"/>
            <p:cNvSpPr/>
            <p:nvPr/>
          </p:nvSpPr>
          <p:spPr>
            <a:xfrm>
              <a:off x="-142014" y="2057097"/>
              <a:ext cx="26329" cy="4078"/>
            </a:xfrm>
            <a:custGeom>
              <a:avLst/>
              <a:gdLst/>
              <a:ahLst/>
              <a:cxnLst/>
              <a:rect l="l" t="t" r="r" b="b"/>
              <a:pathLst>
                <a:path w="1627" h="252" extrusionOk="0">
                  <a:moveTo>
                    <a:pt x="0" y="1"/>
                  </a:moveTo>
                  <a:lnTo>
                    <a:pt x="0" y="251"/>
                  </a:lnTo>
                  <a:lnTo>
                    <a:pt x="1627" y="251"/>
                  </a:lnTo>
                  <a:lnTo>
                    <a:pt x="162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336;p56"/>
            <p:cNvSpPr/>
            <p:nvPr/>
          </p:nvSpPr>
          <p:spPr>
            <a:xfrm>
              <a:off x="-83110" y="1913524"/>
              <a:ext cx="21490" cy="21507"/>
            </a:xfrm>
            <a:custGeom>
              <a:avLst/>
              <a:gdLst/>
              <a:ahLst/>
              <a:cxnLst/>
              <a:rect l="l" t="t" r="r" b="b"/>
              <a:pathLst>
                <a:path w="1328" h="1329" extrusionOk="0">
                  <a:moveTo>
                    <a:pt x="177" y="1"/>
                  </a:moveTo>
                  <a:lnTo>
                    <a:pt x="0" y="178"/>
                  </a:lnTo>
                  <a:lnTo>
                    <a:pt x="1150" y="1329"/>
                  </a:lnTo>
                  <a:lnTo>
                    <a:pt x="1327" y="1151"/>
                  </a:lnTo>
                  <a:lnTo>
                    <a:pt x="17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337;p56"/>
            <p:cNvSpPr/>
            <p:nvPr/>
          </p:nvSpPr>
          <p:spPr>
            <a:xfrm>
              <a:off x="134885" y="1868941"/>
              <a:ext cx="10001" cy="16571"/>
            </a:xfrm>
            <a:custGeom>
              <a:avLst/>
              <a:gdLst/>
              <a:ahLst/>
              <a:cxnLst/>
              <a:rect l="l" t="t" r="r" b="b"/>
              <a:pathLst>
                <a:path w="618" h="1024" extrusionOk="0">
                  <a:moveTo>
                    <a:pt x="386" y="0"/>
                  </a:moveTo>
                  <a:lnTo>
                    <a:pt x="1" y="927"/>
                  </a:lnTo>
                  <a:lnTo>
                    <a:pt x="233" y="1023"/>
                  </a:lnTo>
                  <a:lnTo>
                    <a:pt x="618" y="97"/>
                  </a:lnTo>
                  <a:lnTo>
                    <a:pt x="386"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338;p56"/>
            <p:cNvSpPr/>
            <p:nvPr/>
          </p:nvSpPr>
          <p:spPr>
            <a:xfrm>
              <a:off x="239747" y="1979226"/>
              <a:ext cx="16571" cy="9985"/>
            </a:xfrm>
            <a:custGeom>
              <a:avLst/>
              <a:gdLst/>
              <a:ahLst/>
              <a:cxnLst/>
              <a:rect l="l" t="t" r="r" b="b"/>
              <a:pathLst>
                <a:path w="1024" h="617" extrusionOk="0">
                  <a:moveTo>
                    <a:pt x="927" y="1"/>
                  </a:moveTo>
                  <a:lnTo>
                    <a:pt x="1" y="384"/>
                  </a:lnTo>
                  <a:lnTo>
                    <a:pt x="97" y="616"/>
                  </a:lnTo>
                  <a:lnTo>
                    <a:pt x="1024" y="233"/>
                  </a:lnTo>
                  <a:lnTo>
                    <a:pt x="92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9339;p56"/>
            <p:cNvSpPr/>
            <p:nvPr/>
          </p:nvSpPr>
          <p:spPr>
            <a:xfrm>
              <a:off x="240524" y="2131440"/>
              <a:ext cx="16571" cy="10001"/>
            </a:xfrm>
            <a:custGeom>
              <a:avLst/>
              <a:gdLst/>
              <a:ahLst/>
              <a:cxnLst/>
              <a:rect l="l" t="t" r="r" b="b"/>
              <a:pathLst>
                <a:path w="1024" h="618" extrusionOk="0">
                  <a:moveTo>
                    <a:pt x="97" y="1"/>
                  </a:moveTo>
                  <a:lnTo>
                    <a:pt x="0" y="233"/>
                  </a:lnTo>
                  <a:lnTo>
                    <a:pt x="928" y="618"/>
                  </a:lnTo>
                  <a:lnTo>
                    <a:pt x="1024" y="385"/>
                  </a:lnTo>
                  <a:lnTo>
                    <a:pt x="97"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9340;p56"/>
            <p:cNvSpPr/>
            <p:nvPr/>
          </p:nvSpPr>
          <p:spPr>
            <a:xfrm>
              <a:off x="136794" y="2236222"/>
              <a:ext cx="9968" cy="16587"/>
            </a:xfrm>
            <a:custGeom>
              <a:avLst/>
              <a:gdLst/>
              <a:ahLst/>
              <a:cxnLst/>
              <a:rect l="l" t="t" r="r" b="b"/>
              <a:pathLst>
                <a:path w="616" h="1025" extrusionOk="0">
                  <a:moveTo>
                    <a:pt x="232" y="1"/>
                  </a:moveTo>
                  <a:lnTo>
                    <a:pt x="0" y="98"/>
                  </a:lnTo>
                  <a:lnTo>
                    <a:pt x="384" y="1024"/>
                  </a:lnTo>
                  <a:lnTo>
                    <a:pt x="616" y="928"/>
                  </a:lnTo>
                  <a:lnTo>
                    <a:pt x="2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9341;p56"/>
            <p:cNvSpPr/>
            <p:nvPr/>
          </p:nvSpPr>
          <p:spPr>
            <a:xfrm>
              <a:off x="-15370" y="2237015"/>
              <a:ext cx="10001" cy="16571"/>
            </a:xfrm>
            <a:custGeom>
              <a:avLst/>
              <a:gdLst/>
              <a:ahLst/>
              <a:cxnLst/>
              <a:rect l="l" t="t" r="r" b="b"/>
              <a:pathLst>
                <a:path w="618" h="1024" extrusionOk="0">
                  <a:moveTo>
                    <a:pt x="386" y="1"/>
                  </a:moveTo>
                  <a:lnTo>
                    <a:pt x="1" y="927"/>
                  </a:lnTo>
                  <a:lnTo>
                    <a:pt x="233" y="1024"/>
                  </a:lnTo>
                  <a:lnTo>
                    <a:pt x="617" y="98"/>
                  </a:lnTo>
                  <a:lnTo>
                    <a:pt x="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9342;p56"/>
            <p:cNvSpPr/>
            <p:nvPr/>
          </p:nvSpPr>
          <p:spPr>
            <a:xfrm>
              <a:off x="-126770" y="2133268"/>
              <a:ext cx="16555" cy="9985"/>
            </a:xfrm>
            <a:custGeom>
              <a:avLst/>
              <a:gdLst/>
              <a:ahLst/>
              <a:cxnLst/>
              <a:rect l="l" t="t" r="r" b="b"/>
              <a:pathLst>
                <a:path w="1023" h="617" extrusionOk="0">
                  <a:moveTo>
                    <a:pt x="927" y="0"/>
                  </a:moveTo>
                  <a:lnTo>
                    <a:pt x="1" y="384"/>
                  </a:lnTo>
                  <a:lnTo>
                    <a:pt x="96" y="616"/>
                  </a:lnTo>
                  <a:lnTo>
                    <a:pt x="1023" y="233"/>
                  </a:lnTo>
                  <a:lnTo>
                    <a:pt x="92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9343;p56"/>
            <p:cNvSpPr/>
            <p:nvPr/>
          </p:nvSpPr>
          <p:spPr>
            <a:xfrm>
              <a:off x="-127563" y="1981233"/>
              <a:ext cx="16555" cy="10001"/>
            </a:xfrm>
            <a:custGeom>
              <a:avLst/>
              <a:gdLst/>
              <a:ahLst/>
              <a:cxnLst/>
              <a:rect l="l" t="t" r="r" b="b"/>
              <a:pathLst>
                <a:path w="1023" h="618" extrusionOk="0">
                  <a:moveTo>
                    <a:pt x="96" y="1"/>
                  </a:moveTo>
                  <a:lnTo>
                    <a:pt x="1" y="233"/>
                  </a:lnTo>
                  <a:lnTo>
                    <a:pt x="927" y="618"/>
                  </a:lnTo>
                  <a:lnTo>
                    <a:pt x="1023" y="385"/>
                  </a:lnTo>
                  <a:lnTo>
                    <a:pt x="9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9344;p56"/>
            <p:cNvSpPr/>
            <p:nvPr/>
          </p:nvSpPr>
          <p:spPr>
            <a:xfrm>
              <a:off x="-17231" y="1869702"/>
              <a:ext cx="9968" cy="16587"/>
            </a:xfrm>
            <a:custGeom>
              <a:avLst/>
              <a:gdLst/>
              <a:ahLst/>
              <a:cxnLst/>
              <a:rect l="l" t="t" r="r" b="b"/>
              <a:pathLst>
                <a:path w="616" h="1025" extrusionOk="0">
                  <a:moveTo>
                    <a:pt x="232" y="1"/>
                  </a:moveTo>
                  <a:lnTo>
                    <a:pt x="1" y="97"/>
                  </a:lnTo>
                  <a:lnTo>
                    <a:pt x="384" y="1024"/>
                  </a:lnTo>
                  <a:lnTo>
                    <a:pt x="615" y="927"/>
                  </a:lnTo>
                  <a:lnTo>
                    <a:pt x="232"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9346;p56"/>
            <p:cNvSpPr/>
            <p:nvPr/>
          </p:nvSpPr>
          <p:spPr>
            <a:xfrm>
              <a:off x="-211097" y="1779791"/>
              <a:ext cx="112258" cy="160563"/>
            </a:xfrm>
            <a:custGeom>
              <a:avLst/>
              <a:gdLst/>
              <a:ahLst/>
              <a:cxnLst/>
              <a:rect l="l" t="t" r="r" b="b"/>
              <a:pathLst>
                <a:path w="6937" h="9922" extrusionOk="0">
                  <a:moveTo>
                    <a:pt x="256" y="0"/>
                  </a:moveTo>
                  <a:cubicBezTo>
                    <a:pt x="256" y="0"/>
                    <a:pt x="1" y="9921"/>
                    <a:pt x="1725" y="9921"/>
                  </a:cubicBezTo>
                  <a:cubicBezTo>
                    <a:pt x="2150" y="9921"/>
                    <a:pt x="2697" y="9317"/>
                    <a:pt x="3397" y="7808"/>
                  </a:cubicBezTo>
                  <a:cubicBezTo>
                    <a:pt x="6936" y="192"/>
                    <a:pt x="256" y="0"/>
                    <a:pt x="25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9347;p56"/>
            <p:cNvSpPr/>
            <p:nvPr/>
          </p:nvSpPr>
          <p:spPr>
            <a:xfrm>
              <a:off x="-395675" y="1808629"/>
              <a:ext cx="264454" cy="264357"/>
            </a:xfrm>
            <a:custGeom>
              <a:avLst/>
              <a:gdLst/>
              <a:ahLst/>
              <a:cxnLst/>
              <a:rect l="l" t="t" r="r" b="b"/>
              <a:pathLst>
                <a:path w="16342" h="16336" extrusionOk="0">
                  <a:moveTo>
                    <a:pt x="9925" y="1"/>
                  </a:moveTo>
                  <a:cubicBezTo>
                    <a:pt x="6366" y="1"/>
                    <a:pt x="2430" y="2197"/>
                    <a:pt x="1402" y="4402"/>
                  </a:cubicBezTo>
                  <a:cubicBezTo>
                    <a:pt x="0" y="7415"/>
                    <a:pt x="1128" y="12327"/>
                    <a:pt x="4447" y="13972"/>
                  </a:cubicBezTo>
                  <a:cubicBezTo>
                    <a:pt x="7248" y="15360"/>
                    <a:pt x="11365" y="16336"/>
                    <a:pt x="12990" y="16336"/>
                  </a:cubicBezTo>
                  <a:cubicBezTo>
                    <a:pt x="13291" y="16336"/>
                    <a:pt x="13506" y="16302"/>
                    <a:pt x="13612" y="16231"/>
                  </a:cubicBezTo>
                  <a:cubicBezTo>
                    <a:pt x="14204" y="15835"/>
                    <a:pt x="14879" y="15917"/>
                    <a:pt x="15155" y="11420"/>
                  </a:cubicBezTo>
                  <a:cubicBezTo>
                    <a:pt x="15838" y="11082"/>
                    <a:pt x="16341" y="11030"/>
                    <a:pt x="16089" y="10231"/>
                  </a:cubicBezTo>
                  <a:cubicBezTo>
                    <a:pt x="16023" y="10024"/>
                    <a:pt x="15292" y="8262"/>
                    <a:pt x="15292" y="8056"/>
                  </a:cubicBezTo>
                  <a:cubicBezTo>
                    <a:pt x="15318" y="2094"/>
                    <a:pt x="13520" y="991"/>
                    <a:pt x="13520" y="991"/>
                  </a:cubicBezTo>
                  <a:cubicBezTo>
                    <a:pt x="12480" y="295"/>
                    <a:pt x="11228" y="1"/>
                    <a:pt x="99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9348;p56"/>
            <p:cNvSpPr/>
            <p:nvPr/>
          </p:nvSpPr>
          <p:spPr>
            <a:xfrm>
              <a:off x="-427361" y="1758382"/>
              <a:ext cx="268549" cy="280346"/>
            </a:xfrm>
            <a:custGeom>
              <a:avLst/>
              <a:gdLst/>
              <a:ahLst/>
              <a:cxnLst/>
              <a:rect l="l" t="t" r="r" b="b"/>
              <a:pathLst>
                <a:path w="16595" h="17324" extrusionOk="0">
                  <a:moveTo>
                    <a:pt x="9840" y="0"/>
                  </a:moveTo>
                  <a:cubicBezTo>
                    <a:pt x="8999" y="0"/>
                    <a:pt x="8058" y="148"/>
                    <a:pt x="7011" y="504"/>
                  </a:cubicBezTo>
                  <a:cubicBezTo>
                    <a:pt x="2978" y="1872"/>
                    <a:pt x="1191" y="4818"/>
                    <a:pt x="533" y="8310"/>
                  </a:cubicBezTo>
                  <a:cubicBezTo>
                    <a:pt x="1" y="11136"/>
                    <a:pt x="1385" y="15454"/>
                    <a:pt x="6925" y="17324"/>
                  </a:cubicBezTo>
                  <a:cubicBezTo>
                    <a:pt x="6925" y="17324"/>
                    <a:pt x="7418" y="15618"/>
                    <a:pt x="7772" y="13946"/>
                  </a:cubicBezTo>
                  <a:cubicBezTo>
                    <a:pt x="8126" y="12275"/>
                    <a:pt x="12822" y="10359"/>
                    <a:pt x="14860" y="8535"/>
                  </a:cubicBezTo>
                  <a:cubicBezTo>
                    <a:pt x="14962" y="8444"/>
                    <a:pt x="15058" y="8352"/>
                    <a:pt x="15145" y="8257"/>
                  </a:cubicBezTo>
                  <a:cubicBezTo>
                    <a:pt x="16594" y="6730"/>
                    <a:pt x="16520" y="4338"/>
                    <a:pt x="15193" y="2705"/>
                  </a:cubicBezTo>
                  <a:cubicBezTo>
                    <a:pt x="14316" y="1624"/>
                    <a:pt x="12625" y="0"/>
                    <a:pt x="98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9349;p56"/>
            <p:cNvSpPr/>
            <p:nvPr/>
          </p:nvSpPr>
          <p:spPr>
            <a:xfrm>
              <a:off x="-315216" y="1985213"/>
              <a:ext cx="118763" cy="155465"/>
            </a:xfrm>
            <a:custGeom>
              <a:avLst/>
              <a:gdLst/>
              <a:ahLst/>
              <a:cxnLst/>
              <a:rect l="l" t="t" r="r" b="b"/>
              <a:pathLst>
                <a:path w="7339" h="9607" extrusionOk="0">
                  <a:moveTo>
                    <a:pt x="7092" y="0"/>
                  </a:moveTo>
                  <a:cubicBezTo>
                    <a:pt x="6000" y="0"/>
                    <a:pt x="1" y="3296"/>
                    <a:pt x="1" y="3296"/>
                  </a:cubicBezTo>
                  <a:cubicBezTo>
                    <a:pt x="1" y="3296"/>
                    <a:pt x="398" y="7140"/>
                    <a:pt x="159" y="9449"/>
                  </a:cubicBezTo>
                  <a:lnTo>
                    <a:pt x="6549" y="9607"/>
                  </a:lnTo>
                  <a:cubicBezTo>
                    <a:pt x="6549" y="9607"/>
                    <a:pt x="6205" y="8049"/>
                    <a:pt x="6052" y="6178"/>
                  </a:cubicBezTo>
                  <a:cubicBezTo>
                    <a:pt x="6031" y="5877"/>
                    <a:pt x="6012" y="5566"/>
                    <a:pt x="5992" y="5257"/>
                  </a:cubicBezTo>
                  <a:cubicBezTo>
                    <a:pt x="5918" y="3432"/>
                    <a:pt x="6085" y="1523"/>
                    <a:pt x="6955" y="580"/>
                  </a:cubicBezTo>
                  <a:cubicBezTo>
                    <a:pt x="7334" y="168"/>
                    <a:pt x="7338" y="0"/>
                    <a:pt x="70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9350;p56"/>
            <p:cNvSpPr/>
            <p:nvPr/>
          </p:nvSpPr>
          <p:spPr>
            <a:xfrm>
              <a:off x="-494728" y="2644056"/>
              <a:ext cx="351112" cy="1323130"/>
            </a:xfrm>
            <a:custGeom>
              <a:avLst/>
              <a:gdLst/>
              <a:ahLst/>
              <a:cxnLst/>
              <a:rect l="l" t="t" r="r" b="b"/>
              <a:pathLst>
                <a:path w="21697" h="81763" extrusionOk="0">
                  <a:moveTo>
                    <a:pt x="11705" y="1"/>
                  </a:moveTo>
                  <a:cubicBezTo>
                    <a:pt x="11705" y="1"/>
                    <a:pt x="5655" y="6398"/>
                    <a:pt x="6776" y="13424"/>
                  </a:cubicBezTo>
                  <a:cubicBezTo>
                    <a:pt x="7328" y="16880"/>
                    <a:pt x="8330" y="18683"/>
                    <a:pt x="8660" y="20330"/>
                  </a:cubicBezTo>
                  <a:cubicBezTo>
                    <a:pt x="8968" y="21870"/>
                    <a:pt x="9753" y="43221"/>
                    <a:pt x="9315" y="44721"/>
                  </a:cubicBezTo>
                  <a:cubicBezTo>
                    <a:pt x="8876" y="46221"/>
                    <a:pt x="6550" y="50285"/>
                    <a:pt x="5310" y="54705"/>
                  </a:cubicBezTo>
                  <a:cubicBezTo>
                    <a:pt x="3819" y="60022"/>
                    <a:pt x="2299" y="67726"/>
                    <a:pt x="1084" y="72328"/>
                  </a:cubicBezTo>
                  <a:cubicBezTo>
                    <a:pt x="0" y="76433"/>
                    <a:pt x="1474" y="81762"/>
                    <a:pt x="2111" y="81762"/>
                  </a:cubicBezTo>
                  <a:cubicBezTo>
                    <a:pt x="2189" y="81762"/>
                    <a:pt x="2254" y="81684"/>
                    <a:pt x="2300" y="81517"/>
                  </a:cubicBezTo>
                  <a:cubicBezTo>
                    <a:pt x="5993" y="68232"/>
                    <a:pt x="15665" y="52946"/>
                    <a:pt x="17246" y="46272"/>
                  </a:cubicBezTo>
                  <a:cubicBezTo>
                    <a:pt x="18827" y="39597"/>
                    <a:pt x="20042" y="27169"/>
                    <a:pt x="21696" y="10770"/>
                  </a:cubicBezTo>
                  <a:lnTo>
                    <a:pt x="11705" y="1"/>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9351;p56"/>
            <p:cNvSpPr/>
            <p:nvPr/>
          </p:nvSpPr>
          <p:spPr>
            <a:xfrm>
              <a:off x="-530912" y="3807068"/>
              <a:ext cx="128683" cy="241119"/>
            </a:xfrm>
            <a:custGeom>
              <a:avLst/>
              <a:gdLst/>
              <a:ahLst/>
              <a:cxnLst/>
              <a:rect l="l" t="t" r="r" b="b"/>
              <a:pathLst>
                <a:path w="7952" h="14900" extrusionOk="0">
                  <a:moveTo>
                    <a:pt x="7573" y="0"/>
                  </a:moveTo>
                  <a:lnTo>
                    <a:pt x="3222" y="870"/>
                  </a:lnTo>
                  <a:cubicBezTo>
                    <a:pt x="3222" y="870"/>
                    <a:pt x="2698" y="3524"/>
                    <a:pt x="2035" y="4459"/>
                  </a:cubicBezTo>
                  <a:cubicBezTo>
                    <a:pt x="1371" y="5392"/>
                    <a:pt x="474" y="6414"/>
                    <a:pt x="175" y="7750"/>
                  </a:cubicBezTo>
                  <a:cubicBezTo>
                    <a:pt x="1" y="8525"/>
                    <a:pt x="336" y="9412"/>
                    <a:pt x="1182" y="9984"/>
                  </a:cubicBezTo>
                  <a:cubicBezTo>
                    <a:pt x="1687" y="10327"/>
                    <a:pt x="5101" y="14863"/>
                    <a:pt x="6540" y="14899"/>
                  </a:cubicBezTo>
                  <a:cubicBezTo>
                    <a:pt x="6555" y="14900"/>
                    <a:pt x="6570" y="14900"/>
                    <a:pt x="6585" y="14900"/>
                  </a:cubicBezTo>
                  <a:cubicBezTo>
                    <a:pt x="7951" y="14900"/>
                    <a:pt x="5802" y="13192"/>
                    <a:pt x="5742" y="13064"/>
                  </a:cubicBezTo>
                  <a:cubicBezTo>
                    <a:pt x="5587" y="12741"/>
                    <a:pt x="4906" y="10470"/>
                    <a:pt x="4756" y="9796"/>
                  </a:cubicBezTo>
                  <a:cubicBezTo>
                    <a:pt x="4511" y="8692"/>
                    <a:pt x="7573" y="0"/>
                    <a:pt x="75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9352;p56"/>
            <p:cNvSpPr/>
            <p:nvPr/>
          </p:nvSpPr>
          <p:spPr>
            <a:xfrm>
              <a:off x="-588425" y="3896089"/>
              <a:ext cx="199724" cy="180710"/>
            </a:xfrm>
            <a:custGeom>
              <a:avLst/>
              <a:gdLst/>
              <a:ahLst/>
              <a:cxnLst/>
              <a:rect l="l" t="t" r="r" b="b"/>
              <a:pathLst>
                <a:path w="12342" h="11167" extrusionOk="0">
                  <a:moveTo>
                    <a:pt x="4803" y="0"/>
                  </a:moveTo>
                  <a:cubicBezTo>
                    <a:pt x="4382" y="0"/>
                    <a:pt x="2836" y="772"/>
                    <a:pt x="2421" y="1080"/>
                  </a:cubicBezTo>
                  <a:cubicBezTo>
                    <a:pt x="2036" y="1363"/>
                    <a:pt x="1318" y="2048"/>
                    <a:pt x="1145" y="2503"/>
                  </a:cubicBezTo>
                  <a:cubicBezTo>
                    <a:pt x="1035" y="2817"/>
                    <a:pt x="428" y="4425"/>
                    <a:pt x="0" y="5117"/>
                  </a:cubicBezTo>
                  <a:lnTo>
                    <a:pt x="1587" y="6381"/>
                  </a:lnTo>
                  <a:lnTo>
                    <a:pt x="3123" y="4988"/>
                  </a:lnTo>
                  <a:lnTo>
                    <a:pt x="3548" y="5435"/>
                  </a:lnTo>
                  <a:cubicBezTo>
                    <a:pt x="3971" y="5882"/>
                    <a:pt x="4293" y="6652"/>
                    <a:pt x="4364" y="7108"/>
                  </a:cubicBezTo>
                  <a:cubicBezTo>
                    <a:pt x="4396" y="7304"/>
                    <a:pt x="4569" y="7838"/>
                    <a:pt x="4764" y="8349"/>
                  </a:cubicBezTo>
                  <a:cubicBezTo>
                    <a:pt x="5000" y="8984"/>
                    <a:pt x="5409" y="9542"/>
                    <a:pt x="5935" y="9974"/>
                  </a:cubicBezTo>
                  <a:cubicBezTo>
                    <a:pt x="5935" y="9974"/>
                    <a:pt x="6263" y="10244"/>
                    <a:pt x="6610" y="10527"/>
                  </a:cubicBezTo>
                  <a:cubicBezTo>
                    <a:pt x="7115" y="10940"/>
                    <a:pt x="7748" y="11167"/>
                    <a:pt x="8401" y="11167"/>
                  </a:cubicBezTo>
                  <a:lnTo>
                    <a:pt x="11125" y="11167"/>
                  </a:lnTo>
                  <a:cubicBezTo>
                    <a:pt x="11126" y="11166"/>
                    <a:pt x="11126" y="11165"/>
                    <a:pt x="11127" y="11164"/>
                  </a:cubicBezTo>
                  <a:lnTo>
                    <a:pt x="11545" y="11164"/>
                  </a:lnTo>
                  <a:cubicBezTo>
                    <a:pt x="11972" y="11164"/>
                    <a:pt x="12341" y="10795"/>
                    <a:pt x="12275" y="10371"/>
                  </a:cubicBezTo>
                  <a:cubicBezTo>
                    <a:pt x="12248" y="10202"/>
                    <a:pt x="12178" y="10007"/>
                    <a:pt x="12036" y="9789"/>
                  </a:cubicBezTo>
                  <a:cubicBezTo>
                    <a:pt x="11470" y="8917"/>
                    <a:pt x="9675" y="7906"/>
                    <a:pt x="9675" y="7906"/>
                  </a:cubicBezTo>
                  <a:cubicBezTo>
                    <a:pt x="9479" y="7658"/>
                    <a:pt x="9310" y="7474"/>
                    <a:pt x="9274" y="7474"/>
                  </a:cubicBezTo>
                  <a:cubicBezTo>
                    <a:pt x="9260" y="7474"/>
                    <a:pt x="9265" y="7501"/>
                    <a:pt x="9296" y="7562"/>
                  </a:cubicBezTo>
                  <a:cubicBezTo>
                    <a:pt x="9410" y="7788"/>
                    <a:pt x="9093" y="7946"/>
                    <a:pt x="8720" y="7946"/>
                  </a:cubicBezTo>
                  <a:cubicBezTo>
                    <a:pt x="8481" y="7946"/>
                    <a:pt x="8218" y="7881"/>
                    <a:pt x="8031" y="7727"/>
                  </a:cubicBezTo>
                  <a:cubicBezTo>
                    <a:pt x="6358" y="6385"/>
                    <a:pt x="5880" y="4382"/>
                    <a:pt x="5055" y="3433"/>
                  </a:cubicBezTo>
                  <a:cubicBezTo>
                    <a:pt x="3877" y="2082"/>
                    <a:pt x="4702" y="299"/>
                    <a:pt x="4827" y="1"/>
                  </a:cubicBezTo>
                  <a:cubicBezTo>
                    <a:pt x="4820" y="1"/>
                    <a:pt x="4812" y="0"/>
                    <a:pt x="480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353;p56"/>
            <p:cNvSpPr/>
            <p:nvPr/>
          </p:nvSpPr>
          <p:spPr>
            <a:xfrm>
              <a:off x="-344344" y="2624896"/>
              <a:ext cx="330948" cy="1442621"/>
            </a:xfrm>
            <a:custGeom>
              <a:avLst/>
              <a:gdLst/>
              <a:ahLst/>
              <a:cxnLst/>
              <a:rect l="l" t="t" r="r" b="b"/>
              <a:pathLst>
                <a:path w="20451" h="89147" extrusionOk="0">
                  <a:moveTo>
                    <a:pt x="4608" y="1"/>
                  </a:moveTo>
                  <a:cubicBezTo>
                    <a:pt x="4608" y="1"/>
                    <a:pt x="0" y="6983"/>
                    <a:pt x="690" y="14117"/>
                  </a:cubicBezTo>
                  <a:cubicBezTo>
                    <a:pt x="1090" y="18255"/>
                    <a:pt x="4410" y="19185"/>
                    <a:pt x="4838" y="20818"/>
                  </a:cubicBezTo>
                  <a:cubicBezTo>
                    <a:pt x="5266" y="22452"/>
                    <a:pt x="11495" y="48723"/>
                    <a:pt x="11495" y="48723"/>
                  </a:cubicBezTo>
                  <a:cubicBezTo>
                    <a:pt x="11495" y="48723"/>
                    <a:pt x="9340" y="54087"/>
                    <a:pt x="8700" y="60119"/>
                  </a:cubicBezTo>
                  <a:cubicBezTo>
                    <a:pt x="8153" y="65268"/>
                    <a:pt x="9596" y="71067"/>
                    <a:pt x="9496" y="77033"/>
                  </a:cubicBezTo>
                  <a:cubicBezTo>
                    <a:pt x="9443" y="78196"/>
                    <a:pt x="9393" y="80985"/>
                    <a:pt x="8973" y="81837"/>
                  </a:cubicBezTo>
                  <a:cubicBezTo>
                    <a:pt x="8457" y="82881"/>
                    <a:pt x="7277" y="84054"/>
                    <a:pt x="7207" y="85423"/>
                  </a:cubicBezTo>
                  <a:cubicBezTo>
                    <a:pt x="7168" y="86217"/>
                    <a:pt x="7671" y="87024"/>
                    <a:pt x="8641" y="87423"/>
                  </a:cubicBezTo>
                  <a:cubicBezTo>
                    <a:pt x="8910" y="87533"/>
                    <a:pt x="9150" y="87573"/>
                    <a:pt x="9365" y="87573"/>
                  </a:cubicBezTo>
                  <a:cubicBezTo>
                    <a:pt x="9916" y="87573"/>
                    <a:pt x="10299" y="87312"/>
                    <a:pt x="10548" y="87312"/>
                  </a:cubicBezTo>
                  <a:cubicBezTo>
                    <a:pt x="10554" y="87312"/>
                    <a:pt x="10560" y="87312"/>
                    <a:pt x="10565" y="87313"/>
                  </a:cubicBezTo>
                  <a:cubicBezTo>
                    <a:pt x="12559" y="87408"/>
                    <a:pt x="12987" y="88824"/>
                    <a:pt x="16416" y="89134"/>
                  </a:cubicBezTo>
                  <a:cubicBezTo>
                    <a:pt x="16511" y="89142"/>
                    <a:pt x="16609" y="89146"/>
                    <a:pt x="16711" y="89146"/>
                  </a:cubicBezTo>
                  <a:cubicBezTo>
                    <a:pt x="17752" y="89146"/>
                    <a:pt x="19141" y="88715"/>
                    <a:pt x="19949" y="88024"/>
                  </a:cubicBezTo>
                  <a:cubicBezTo>
                    <a:pt x="20292" y="87730"/>
                    <a:pt x="20257" y="87293"/>
                    <a:pt x="20040" y="87005"/>
                  </a:cubicBezTo>
                  <a:cubicBezTo>
                    <a:pt x="19824" y="86719"/>
                    <a:pt x="17271" y="86064"/>
                    <a:pt x="16102" y="85447"/>
                  </a:cubicBezTo>
                  <a:cubicBezTo>
                    <a:pt x="14988" y="84859"/>
                    <a:pt x="13726" y="83178"/>
                    <a:pt x="13513" y="82494"/>
                  </a:cubicBezTo>
                  <a:cubicBezTo>
                    <a:pt x="13299" y="81808"/>
                    <a:pt x="13663" y="78470"/>
                    <a:pt x="13824" y="77070"/>
                  </a:cubicBezTo>
                  <a:cubicBezTo>
                    <a:pt x="14938" y="67422"/>
                    <a:pt x="18347" y="53917"/>
                    <a:pt x="19115" y="48281"/>
                  </a:cubicBezTo>
                  <a:cubicBezTo>
                    <a:pt x="20450" y="38484"/>
                    <a:pt x="20088" y="28217"/>
                    <a:pt x="17725" y="12085"/>
                  </a:cubicBezTo>
                  <a:lnTo>
                    <a:pt x="4608"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354;p56"/>
            <p:cNvSpPr/>
            <p:nvPr/>
          </p:nvSpPr>
          <p:spPr>
            <a:xfrm>
              <a:off x="-236876" y="3963198"/>
              <a:ext cx="224031" cy="113601"/>
            </a:xfrm>
            <a:custGeom>
              <a:avLst/>
              <a:gdLst/>
              <a:ahLst/>
              <a:cxnLst/>
              <a:rect l="l" t="t" r="r" b="b"/>
              <a:pathLst>
                <a:path w="13844" h="7020" extrusionOk="0">
                  <a:moveTo>
                    <a:pt x="1814" y="1"/>
                  </a:moveTo>
                  <a:cubicBezTo>
                    <a:pt x="1492" y="220"/>
                    <a:pt x="455" y="1838"/>
                    <a:pt x="322" y="2349"/>
                  </a:cubicBezTo>
                  <a:cubicBezTo>
                    <a:pt x="204" y="2812"/>
                    <a:pt x="1" y="3660"/>
                    <a:pt x="157" y="4123"/>
                  </a:cubicBezTo>
                  <a:cubicBezTo>
                    <a:pt x="267" y="4437"/>
                    <a:pt x="817" y="6321"/>
                    <a:pt x="746" y="7020"/>
                  </a:cubicBezTo>
                  <a:lnTo>
                    <a:pt x="3062" y="7020"/>
                  </a:lnTo>
                  <a:lnTo>
                    <a:pt x="3180" y="4995"/>
                  </a:lnTo>
                  <a:cubicBezTo>
                    <a:pt x="3180" y="4995"/>
                    <a:pt x="3342" y="4976"/>
                    <a:pt x="3600" y="4976"/>
                  </a:cubicBezTo>
                  <a:cubicBezTo>
                    <a:pt x="3781" y="4976"/>
                    <a:pt x="4010" y="4985"/>
                    <a:pt x="4263" y="5018"/>
                  </a:cubicBezTo>
                  <a:cubicBezTo>
                    <a:pt x="4876" y="5096"/>
                    <a:pt x="5614" y="5481"/>
                    <a:pt x="5959" y="5795"/>
                  </a:cubicBezTo>
                  <a:cubicBezTo>
                    <a:pt x="6103" y="5926"/>
                    <a:pt x="6578" y="6227"/>
                    <a:pt x="7049" y="6501"/>
                  </a:cubicBezTo>
                  <a:cubicBezTo>
                    <a:pt x="7637" y="6840"/>
                    <a:pt x="8303" y="7020"/>
                    <a:pt x="8983" y="7020"/>
                  </a:cubicBezTo>
                  <a:cubicBezTo>
                    <a:pt x="8985" y="7020"/>
                    <a:pt x="8987" y="7020"/>
                    <a:pt x="8989" y="7020"/>
                  </a:cubicBezTo>
                  <a:lnTo>
                    <a:pt x="10668" y="7020"/>
                  </a:lnTo>
                  <a:cubicBezTo>
                    <a:pt x="11457" y="7020"/>
                    <a:pt x="12248" y="6808"/>
                    <a:pt x="12875" y="6329"/>
                  </a:cubicBezTo>
                  <a:cubicBezTo>
                    <a:pt x="13220" y="6066"/>
                    <a:pt x="13455" y="5787"/>
                    <a:pt x="13585" y="5544"/>
                  </a:cubicBezTo>
                  <a:cubicBezTo>
                    <a:pt x="13813" y="5120"/>
                    <a:pt x="13843" y="4500"/>
                    <a:pt x="13608" y="4367"/>
                  </a:cubicBezTo>
                  <a:cubicBezTo>
                    <a:pt x="13271" y="4178"/>
                    <a:pt x="12101" y="3535"/>
                    <a:pt x="11425" y="3291"/>
                  </a:cubicBezTo>
                  <a:cubicBezTo>
                    <a:pt x="10927" y="3112"/>
                    <a:pt x="10219" y="2962"/>
                    <a:pt x="10034" y="2962"/>
                  </a:cubicBezTo>
                  <a:cubicBezTo>
                    <a:pt x="9968" y="2962"/>
                    <a:pt x="9968" y="2980"/>
                    <a:pt x="10067" y="3024"/>
                  </a:cubicBezTo>
                  <a:cubicBezTo>
                    <a:pt x="10444" y="3189"/>
                    <a:pt x="9807" y="3950"/>
                    <a:pt x="9187" y="3950"/>
                  </a:cubicBezTo>
                  <a:cubicBezTo>
                    <a:pt x="9167" y="3950"/>
                    <a:pt x="9146" y="3951"/>
                    <a:pt x="9126" y="3951"/>
                  </a:cubicBezTo>
                  <a:cubicBezTo>
                    <a:pt x="7013" y="3951"/>
                    <a:pt x="5391" y="2724"/>
                    <a:pt x="4170" y="2514"/>
                  </a:cubicBezTo>
                  <a:cubicBezTo>
                    <a:pt x="2394" y="2216"/>
                    <a:pt x="1908" y="315"/>
                    <a:pt x="181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9355;p56"/>
            <p:cNvSpPr/>
            <p:nvPr/>
          </p:nvSpPr>
          <p:spPr>
            <a:xfrm>
              <a:off x="-480018" y="2317410"/>
              <a:ext cx="298082" cy="332356"/>
            </a:xfrm>
            <a:custGeom>
              <a:avLst/>
              <a:gdLst/>
              <a:ahLst/>
              <a:cxnLst/>
              <a:rect l="l" t="t" r="r" b="b"/>
              <a:pathLst>
                <a:path w="18420" h="20538" extrusionOk="0">
                  <a:moveTo>
                    <a:pt x="5715" y="1"/>
                  </a:moveTo>
                  <a:lnTo>
                    <a:pt x="0" y="5345"/>
                  </a:lnTo>
                  <a:cubicBezTo>
                    <a:pt x="0" y="5345"/>
                    <a:pt x="675" y="8801"/>
                    <a:pt x="1099" y="10225"/>
                  </a:cubicBezTo>
                  <a:cubicBezTo>
                    <a:pt x="1517" y="11638"/>
                    <a:pt x="3575" y="20537"/>
                    <a:pt x="5540" y="20537"/>
                  </a:cubicBezTo>
                  <a:cubicBezTo>
                    <a:pt x="5557" y="20537"/>
                    <a:pt x="5574" y="20536"/>
                    <a:pt x="5591" y="20535"/>
                  </a:cubicBezTo>
                  <a:cubicBezTo>
                    <a:pt x="7572" y="20378"/>
                    <a:pt x="18420" y="11321"/>
                    <a:pt x="18420" y="11321"/>
                  </a:cubicBezTo>
                  <a:lnTo>
                    <a:pt x="16883" y="8248"/>
                  </a:lnTo>
                  <a:lnTo>
                    <a:pt x="7335" y="12800"/>
                  </a:lnTo>
                  <a:cubicBezTo>
                    <a:pt x="7335" y="12800"/>
                    <a:pt x="6472" y="2463"/>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356;p56"/>
            <p:cNvSpPr/>
            <p:nvPr/>
          </p:nvSpPr>
          <p:spPr>
            <a:xfrm>
              <a:off x="-498547" y="2141149"/>
              <a:ext cx="160806" cy="277433"/>
            </a:xfrm>
            <a:custGeom>
              <a:avLst/>
              <a:gdLst/>
              <a:ahLst/>
              <a:cxnLst/>
              <a:rect l="l" t="t" r="r" b="b"/>
              <a:pathLst>
                <a:path w="9937" h="17144" extrusionOk="0">
                  <a:moveTo>
                    <a:pt x="9937" y="0"/>
                  </a:moveTo>
                  <a:cubicBezTo>
                    <a:pt x="9937" y="0"/>
                    <a:pt x="6641" y="105"/>
                    <a:pt x="4137" y="1967"/>
                  </a:cubicBezTo>
                  <a:cubicBezTo>
                    <a:pt x="0" y="5043"/>
                    <a:pt x="982" y="16666"/>
                    <a:pt x="982" y="16666"/>
                  </a:cubicBezTo>
                  <a:cubicBezTo>
                    <a:pt x="982" y="16666"/>
                    <a:pt x="823" y="17144"/>
                    <a:pt x="2709" y="17144"/>
                  </a:cubicBezTo>
                  <a:cubicBezTo>
                    <a:pt x="2948" y="17144"/>
                    <a:pt x="3220" y="17136"/>
                    <a:pt x="3529" y="17119"/>
                  </a:cubicBezTo>
                  <a:cubicBezTo>
                    <a:pt x="6278" y="16964"/>
                    <a:pt x="8481" y="16182"/>
                    <a:pt x="8481" y="16182"/>
                  </a:cubicBezTo>
                  <a:lnTo>
                    <a:pt x="7687" y="6865"/>
                  </a:lnTo>
                  <a:lnTo>
                    <a:pt x="9937"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9357;p56"/>
            <p:cNvSpPr/>
            <p:nvPr/>
          </p:nvSpPr>
          <p:spPr>
            <a:xfrm>
              <a:off x="-339878" y="2112652"/>
              <a:ext cx="176600" cy="60280"/>
            </a:xfrm>
            <a:custGeom>
              <a:avLst/>
              <a:gdLst/>
              <a:ahLst/>
              <a:cxnLst/>
              <a:rect l="l" t="t" r="r" b="b"/>
              <a:pathLst>
                <a:path w="10913" h="3725" extrusionOk="0">
                  <a:moveTo>
                    <a:pt x="5025" y="0"/>
                  </a:moveTo>
                  <a:cubicBezTo>
                    <a:pt x="3577" y="0"/>
                    <a:pt x="3538" y="107"/>
                    <a:pt x="1646" y="317"/>
                  </a:cubicBezTo>
                  <a:cubicBezTo>
                    <a:pt x="1434" y="340"/>
                    <a:pt x="1219" y="366"/>
                    <a:pt x="1023" y="449"/>
                  </a:cubicBezTo>
                  <a:cubicBezTo>
                    <a:pt x="318" y="747"/>
                    <a:pt x="114" y="1631"/>
                    <a:pt x="1" y="2387"/>
                  </a:cubicBezTo>
                  <a:lnTo>
                    <a:pt x="10913" y="3725"/>
                  </a:lnTo>
                  <a:cubicBezTo>
                    <a:pt x="10304" y="2455"/>
                    <a:pt x="9611" y="1098"/>
                    <a:pt x="8352" y="468"/>
                  </a:cubicBezTo>
                  <a:cubicBezTo>
                    <a:pt x="7548" y="67"/>
                    <a:pt x="6619" y="21"/>
                    <a:pt x="5721" y="6"/>
                  </a:cubicBezTo>
                  <a:cubicBezTo>
                    <a:pt x="5456" y="2"/>
                    <a:pt x="5227" y="0"/>
                    <a:pt x="5025" y="0"/>
                  </a:cubicBezTo>
                  <a:close/>
                </a:path>
              </a:pathLst>
            </a:custGeom>
            <a:solidFill>
              <a:srgbClr val="389F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9358;p56"/>
            <p:cNvSpPr/>
            <p:nvPr/>
          </p:nvSpPr>
          <p:spPr>
            <a:xfrm>
              <a:off x="-339878" y="2112652"/>
              <a:ext cx="176600" cy="60280"/>
            </a:xfrm>
            <a:custGeom>
              <a:avLst/>
              <a:gdLst/>
              <a:ahLst/>
              <a:cxnLst/>
              <a:rect l="l" t="t" r="r" b="b"/>
              <a:pathLst>
                <a:path w="10913" h="3725" extrusionOk="0">
                  <a:moveTo>
                    <a:pt x="5025" y="0"/>
                  </a:moveTo>
                  <a:cubicBezTo>
                    <a:pt x="3577" y="0"/>
                    <a:pt x="3538" y="107"/>
                    <a:pt x="1646" y="317"/>
                  </a:cubicBezTo>
                  <a:cubicBezTo>
                    <a:pt x="1434" y="340"/>
                    <a:pt x="1219" y="366"/>
                    <a:pt x="1023" y="449"/>
                  </a:cubicBezTo>
                  <a:cubicBezTo>
                    <a:pt x="318" y="747"/>
                    <a:pt x="114" y="1631"/>
                    <a:pt x="1" y="2387"/>
                  </a:cubicBezTo>
                  <a:lnTo>
                    <a:pt x="10913" y="3725"/>
                  </a:lnTo>
                  <a:cubicBezTo>
                    <a:pt x="10304" y="2455"/>
                    <a:pt x="9611" y="1098"/>
                    <a:pt x="8352" y="468"/>
                  </a:cubicBezTo>
                  <a:cubicBezTo>
                    <a:pt x="7548" y="67"/>
                    <a:pt x="6619" y="21"/>
                    <a:pt x="5721" y="6"/>
                  </a:cubicBezTo>
                  <a:cubicBezTo>
                    <a:pt x="5456" y="2"/>
                    <a:pt x="5227" y="0"/>
                    <a:pt x="5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9359;p56"/>
            <p:cNvSpPr/>
            <p:nvPr/>
          </p:nvSpPr>
          <p:spPr>
            <a:xfrm>
              <a:off x="-498661" y="2620478"/>
              <a:ext cx="490993" cy="1318534"/>
            </a:xfrm>
            <a:custGeom>
              <a:avLst/>
              <a:gdLst/>
              <a:ahLst/>
              <a:cxnLst/>
              <a:rect l="l" t="t" r="r" b="b"/>
              <a:pathLst>
                <a:path w="30341" h="81479" extrusionOk="0">
                  <a:moveTo>
                    <a:pt x="26517" y="1"/>
                  </a:moveTo>
                  <a:lnTo>
                    <a:pt x="9449" y="278"/>
                  </a:lnTo>
                  <a:cubicBezTo>
                    <a:pt x="8441" y="1285"/>
                    <a:pt x="4753" y="6815"/>
                    <a:pt x="4493" y="11453"/>
                  </a:cubicBezTo>
                  <a:cubicBezTo>
                    <a:pt x="4244" y="16092"/>
                    <a:pt x="5577" y="19178"/>
                    <a:pt x="5854" y="20117"/>
                  </a:cubicBezTo>
                  <a:cubicBezTo>
                    <a:pt x="6602" y="22686"/>
                    <a:pt x="8864" y="39620"/>
                    <a:pt x="8844" y="40080"/>
                  </a:cubicBezTo>
                  <a:cubicBezTo>
                    <a:pt x="8844" y="40113"/>
                    <a:pt x="8855" y="40146"/>
                    <a:pt x="8875" y="40172"/>
                  </a:cubicBezTo>
                  <a:cubicBezTo>
                    <a:pt x="9061" y="41503"/>
                    <a:pt x="9624" y="45621"/>
                    <a:pt x="9558" y="46178"/>
                  </a:cubicBezTo>
                  <a:cubicBezTo>
                    <a:pt x="9479" y="46845"/>
                    <a:pt x="7345" y="51234"/>
                    <a:pt x="5806" y="55311"/>
                  </a:cubicBezTo>
                  <a:cubicBezTo>
                    <a:pt x="4269" y="59387"/>
                    <a:pt x="2106" y="68983"/>
                    <a:pt x="1263" y="72704"/>
                  </a:cubicBezTo>
                  <a:cubicBezTo>
                    <a:pt x="511" y="76025"/>
                    <a:pt x="1" y="77067"/>
                    <a:pt x="1" y="77068"/>
                  </a:cubicBezTo>
                  <a:lnTo>
                    <a:pt x="1" y="77068"/>
                  </a:lnTo>
                  <a:cubicBezTo>
                    <a:pt x="1" y="77068"/>
                    <a:pt x="1" y="77068"/>
                    <a:pt x="1" y="77068"/>
                  </a:cubicBezTo>
                  <a:lnTo>
                    <a:pt x="1" y="77068"/>
                  </a:lnTo>
                  <a:cubicBezTo>
                    <a:pt x="1" y="77068"/>
                    <a:pt x="1" y="77068"/>
                    <a:pt x="1" y="77068"/>
                  </a:cubicBezTo>
                  <a:cubicBezTo>
                    <a:pt x="1" y="77068"/>
                    <a:pt x="1" y="77068"/>
                    <a:pt x="1" y="77068"/>
                  </a:cubicBezTo>
                  <a:lnTo>
                    <a:pt x="1" y="77068"/>
                  </a:lnTo>
                  <a:cubicBezTo>
                    <a:pt x="1011" y="78636"/>
                    <a:pt x="4566" y="79044"/>
                    <a:pt x="4566" y="79044"/>
                  </a:cubicBezTo>
                  <a:cubicBezTo>
                    <a:pt x="4566" y="79044"/>
                    <a:pt x="5478" y="76370"/>
                    <a:pt x="6491" y="73984"/>
                  </a:cubicBezTo>
                  <a:cubicBezTo>
                    <a:pt x="9451" y="67009"/>
                    <a:pt x="16910" y="50815"/>
                    <a:pt x="17687" y="47931"/>
                  </a:cubicBezTo>
                  <a:cubicBezTo>
                    <a:pt x="18218" y="45959"/>
                    <a:pt x="18653" y="42246"/>
                    <a:pt x="18849" y="40387"/>
                  </a:cubicBezTo>
                  <a:cubicBezTo>
                    <a:pt x="18849" y="40387"/>
                    <a:pt x="18849" y="40387"/>
                    <a:pt x="18849" y="40387"/>
                  </a:cubicBezTo>
                  <a:cubicBezTo>
                    <a:pt x="18897" y="40387"/>
                    <a:pt x="18931" y="40708"/>
                    <a:pt x="18954" y="40842"/>
                  </a:cubicBezTo>
                  <a:lnTo>
                    <a:pt x="20577" y="48724"/>
                  </a:lnTo>
                  <a:cubicBezTo>
                    <a:pt x="20577" y="48724"/>
                    <a:pt x="19982" y="50275"/>
                    <a:pt x="18497" y="57493"/>
                  </a:cubicBezTo>
                  <a:cubicBezTo>
                    <a:pt x="17012" y="64710"/>
                    <a:pt x="18691" y="76505"/>
                    <a:pt x="18496" y="80210"/>
                  </a:cubicBezTo>
                  <a:cubicBezTo>
                    <a:pt x="18518" y="80545"/>
                    <a:pt x="18459" y="80871"/>
                    <a:pt x="18459" y="80871"/>
                  </a:cubicBezTo>
                  <a:cubicBezTo>
                    <a:pt x="19550" y="81363"/>
                    <a:pt x="20790" y="81478"/>
                    <a:pt x="21716" y="81478"/>
                  </a:cubicBezTo>
                  <a:cubicBezTo>
                    <a:pt x="22539" y="81478"/>
                    <a:pt x="23113" y="81387"/>
                    <a:pt x="23113" y="81387"/>
                  </a:cubicBezTo>
                  <a:cubicBezTo>
                    <a:pt x="23113" y="81387"/>
                    <a:pt x="28347" y="50642"/>
                    <a:pt x="28862" y="46878"/>
                  </a:cubicBezTo>
                  <a:cubicBezTo>
                    <a:pt x="29257" y="43983"/>
                    <a:pt x="29365" y="40774"/>
                    <a:pt x="29393" y="39444"/>
                  </a:cubicBezTo>
                  <a:lnTo>
                    <a:pt x="29430" y="39428"/>
                  </a:lnTo>
                  <a:cubicBezTo>
                    <a:pt x="29430" y="39428"/>
                    <a:pt x="30340" y="20328"/>
                    <a:pt x="29746" y="11261"/>
                  </a:cubicBezTo>
                  <a:cubicBezTo>
                    <a:pt x="29459" y="6957"/>
                    <a:pt x="26517" y="1"/>
                    <a:pt x="2651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9360;p56"/>
            <p:cNvSpPr/>
            <p:nvPr/>
          </p:nvSpPr>
          <p:spPr>
            <a:xfrm>
              <a:off x="-454871" y="2133074"/>
              <a:ext cx="431409" cy="542356"/>
            </a:xfrm>
            <a:custGeom>
              <a:avLst/>
              <a:gdLst/>
              <a:ahLst/>
              <a:cxnLst/>
              <a:rect l="l" t="t" r="r" b="b"/>
              <a:pathLst>
                <a:path w="26659" h="33515" extrusionOk="0">
                  <a:moveTo>
                    <a:pt x="14078" y="1"/>
                  </a:moveTo>
                  <a:cubicBezTo>
                    <a:pt x="12719" y="1"/>
                    <a:pt x="11609" y="240"/>
                    <a:pt x="9794" y="320"/>
                  </a:cubicBezTo>
                  <a:cubicBezTo>
                    <a:pt x="8039" y="397"/>
                    <a:pt x="6917" y="471"/>
                    <a:pt x="5194" y="850"/>
                  </a:cubicBezTo>
                  <a:cubicBezTo>
                    <a:pt x="3287" y="1271"/>
                    <a:pt x="999" y="1907"/>
                    <a:pt x="607" y="4495"/>
                  </a:cubicBezTo>
                  <a:cubicBezTo>
                    <a:pt x="0" y="8495"/>
                    <a:pt x="510" y="12539"/>
                    <a:pt x="1727" y="16334"/>
                  </a:cubicBezTo>
                  <a:cubicBezTo>
                    <a:pt x="2533" y="18849"/>
                    <a:pt x="7346" y="27551"/>
                    <a:pt x="6153" y="29234"/>
                  </a:cubicBezTo>
                  <a:cubicBezTo>
                    <a:pt x="5881" y="29619"/>
                    <a:pt x="5198" y="30351"/>
                    <a:pt x="5116" y="30831"/>
                  </a:cubicBezTo>
                  <a:cubicBezTo>
                    <a:pt x="4815" y="32590"/>
                    <a:pt x="7657" y="33022"/>
                    <a:pt x="10488" y="33348"/>
                  </a:cubicBezTo>
                  <a:cubicBezTo>
                    <a:pt x="11532" y="33468"/>
                    <a:pt x="12589" y="33514"/>
                    <a:pt x="13670" y="33514"/>
                  </a:cubicBezTo>
                  <a:cubicBezTo>
                    <a:pt x="15267" y="33514"/>
                    <a:pt x="16916" y="33413"/>
                    <a:pt x="18649" y="33295"/>
                  </a:cubicBezTo>
                  <a:cubicBezTo>
                    <a:pt x="26659" y="32755"/>
                    <a:pt x="23817" y="27895"/>
                    <a:pt x="23566" y="27404"/>
                  </a:cubicBezTo>
                  <a:cubicBezTo>
                    <a:pt x="22968" y="26226"/>
                    <a:pt x="22443" y="21266"/>
                    <a:pt x="22650" y="19998"/>
                  </a:cubicBezTo>
                  <a:cubicBezTo>
                    <a:pt x="22871" y="18639"/>
                    <a:pt x="24073" y="17908"/>
                    <a:pt x="24616" y="14885"/>
                  </a:cubicBezTo>
                  <a:cubicBezTo>
                    <a:pt x="25315" y="10990"/>
                    <a:pt x="23717" y="7964"/>
                    <a:pt x="22824" y="6666"/>
                  </a:cubicBezTo>
                  <a:cubicBezTo>
                    <a:pt x="21562" y="4833"/>
                    <a:pt x="19828" y="1112"/>
                    <a:pt x="19471" y="1003"/>
                  </a:cubicBezTo>
                  <a:cubicBezTo>
                    <a:pt x="16896" y="219"/>
                    <a:pt x="15374" y="1"/>
                    <a:pt x="1407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9361;p56"/>
            <p:cNvSpPr/>
            <p:nvPr/>
          </p:nvSpPr>
          <p:spPr>
            <a:xfrm>
              <a:off x="-432717" y="1764725"/>
              <a:ext cx="233821" cy="497482"/>
            </a:xfrm>
            <a:custGeom>
              <a:avLst/>
              <a:gdLst/>
              <a:ahLst/>
              <a:cxnLst/>
              <a:rect l="l" t="t" r="r" b="b"/>
              <a:pathLst>
                <a:path w="14449" h="30742" extrusionOk="0">
                  <a:moveTo>
                    <a:pt x="7693" y="0"/>
                  </a:moveTo>
                  <a:cubicBezTo>
                    <a:pt x="7693" y="0"/>
                    <a:pt x="2363" y="1508"/>
                    <a:pt x="866" y="7920"/>
                  </a:cubicBezTo>
                  <a:cubicBezTo>
                    <a:pt x="114" y="11117"/>
                    <a:pt x="0" y="29280"/>
                    <a:pt x="0" y="29280"/>
                  </a:cubicBezTo>
                  <a:cubicBezTo>
                    <a:pt x="1841" y="30385"/>
                    <a:pt x="3938" y="30742"/>
                    <a:pt x="5881" y="30742"/>
                  </a:cubicBezTo>
                  <a:cubicBezTo>
                    <a:pt x="7142" y="30742"/>
                    <a:pt x="8338" y="30591"/>
                    <a:pt x="9357" y="30397"/>
                  </a:cubicBezTo>
                  <a:cubicBezTo>
                    <a:pt x="9236" y="28324"/>
                    <a:pt x="9414" y="24099"/>
                    <a:pt x="9414" y="24099"/>
                  </a:cubicBezTo>
                  <a:cubicBezTo>
                    <a:pt x="9439" y="25613"/>
                    <a:pt x="10094" y="29280"/>
                    <a:pt x="10264" y="30203"/>
                  </a:cubicBezTo>
                  <a:cubicBezTo>
                    <a:pt x="11616" y="29887"/>
                    <a:pt x="12491" y="29540"/>
                    <a:pt x="12491" y="29540"/>
                  </a:cubicBezTo>
                  <a:cubicBezTo>
                    <a:pt x="12491" y="29540"/>
                    <a:pt x="10450" y="19518"/>
                    <a:pt x="10450" y="15115"/>
                  </a:cubicBezTo>
                  <a:cubicBezTo>
                    <a:pt x="10458" y="11328"/>
                    <a:pt x="14448" y="8729"/>
                    <a:pt x="14448" y="8729"/>
                  </a:cubicBezTo>
                  <a:lnTo>
                    <a:pt x="769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9362;p56"/>
            <p:cNvSpPr/>
            <p:nvPr/>
          </p:nvSpPr>
          <p:spPr>
            <a:xfrm>
              <a:off x="-106769" y="2279640"/>
              <a:ext cx="392345" cy="285200"/>
            </a:xfrm>
            <a:custGeom>
              <a:avLst/>
              <a:gdLst/>
              <a:ahLst/>
              <a:cxnLst/>
              <a:rect l="l" t="t" r="r" b="b"/>
              <a:pathLst>
                <a:path w="24245" h="17624" extrusionOk="0">
                  <a:moveTo>
                    <a:pt x="5330" y="1"/>
                  </a:moveTo>
                  <a:lnTo>
                    <a:pt x="1" y="4885"/>
                  </a:lnTo>
                  <a:cubicBezTo>
                    <a:pt x="1" y="4885"/>
                    <a:pt x="7939" y="17623"/>
                    <a:pt x="10750" y="17623"/>
                  </a:cubicBezTo>
                  <a:cubicBezTo>
                    <a:pt x="12795" y="17623"/>
                    <a:pt x="24244" y="3950"/>
                    <a:pt x="24244" y="3950"/>
                  </a:cubicBezTo>
                  <a:lnTo>
                    <a:pt x="20365" y="2909"/>
                  </a:lnTo>
                  <a:lnTo>
                    <a:pt x="11009" y="9352"/>
                  </a:lnTo>
                  <a:lnTo>
                    <a:pt x="533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9363;p56"/>
            <p:cNvSpPr/>
            <p:nvPr/>
          </p:nvSpPr>
          <p:spPr>
            <a:xfrm>
              <a:off x="217593" y="2165245"/>
              <a:ext cx="157278" cy="192426"/>
            </a:xfrm>
            <a:custGeom>
              <a:avLst/>
              <a:gdLst/>
              <a:ahLst/>
              <a:cxnLst/>
              <a:rect l="l" t="t" r="r" b="b"/>
              <a:pathLst>
                <a:path w="9719" h="11891" extrusionOk="0">
                  <a:moveTo>
                    <a:pt x="9400" y="0"/>
                  </a:moveTo>
                  <a:cubicBezTo>
                    <a:pt x="9391" y="0"/>
                    <a:pt x="9381" y="1"/>
                    <a:pt x="9371" y="3"/>
                  </a:cubicBezTo>
                  <a:cubicBezTo>
                    <a:pt x="8988" y="56"/>
                    <a:pt x="8561" y="570"/>
                    <a:pt x="8314" y="811"/>
                  </a:cubicBezTo>
                  <a:cubicBezTo>
                    <a:pt x="7985" y="1130"/>
                    <a:pt x="7483" y="1966"/>
                    <a:pt x="7193" y="2319"/>
                  </a:cubicBezTo>
                  <a:cubicBezTo>
                    <a:pt x="6536" y="3115"/>
                    <a:pt x="5768" y="3449"/>
                    <a:pt x="5768" y="3449"/>
                  </a:cubicBezTo>
                  <a:cubicBezTo>
                    <a:pt x="5768" y="3449"/>
                    <a:pt x="5951" y="3121"/>
                    <a:pt x="5812" y="2956"/>
                  </a:cubicBezTo>
                  <a:cubicBezTo>
                    <a:pt x="5766" y="2901"/>
                    <a:pt x="5698" y="2879"/>
                    <a:pt x="5611" y="2879"/>
                  </a:cubicBezTo>
                  <a:cubicBezTo>
                    <a:pt x="5292" y="2879"/>
                    <a:pt x="4725" y="3180"/>
                    <a:pt x="4116" y="3266"/>
                  </a:cubicBezTo>
                  <a:cubicBezTo>
                    <a:pt x="3715" y="3323"/>
                    <a:pt x="2737" y="4523"/>
                    <a:pt x="2412" y="4868"/>
                  </a:cubicBezTo>
                  <a:cubicBezTo>
                    <a:pt x="2087" y="5213"/>
                    <a:pt x="1778" y="7336"/>
                    <a:pt x="1688" y="7775"/>
                  </a:cubicBezTo>
                  <a:cubicBezTo>
                    <a:pt x="1452" y="8927"/>
                    <a:pt x="0" y="10243"/>
                    <a:pt x="0" y="10243"/>
                  </a:cubicBezTo>
                  <a:lnTo>
                    <a:pt x="3332" y="11889"/>
                  </a:lnTo>
                  <a:cubicBezTo>
                    <a:pt x="3335" y="11890"/>
                    <a:pt x="3338" y="11891"/>
                    <a:pt x="3342" y="11891"/>
                  </a:cubicBezTo>
                  <a:cubicBezTo>
                    <a:pt x="3439" y="11891"/>
                    <a:pt x="3778" y="11444"/>
                    <a:pt x="3825" y="11390"/>
                  </a:cubicBezTo>
                  <a:cubicBezTo>
                    <a:pt x="4028" y="11159"/>
                    <a:pt x="4287" y="10903"/>
                    <a:pt x="4577" y="10782"/>
                  </a:cubicBezTo>
                  <a:cubicBezTo>
                    <a:pt x="5604" y="9780"/>
                    <a:pt x="7127" y="9290"/>
                    <a:pt x="8008" y="8126"/>
                  </a:cubicBezTo>
                  <a:cubicBezTo>
                    <a:pt x="8410" y="7592"/>
                    <a:pt x="8698" y="6956"/>
                    <a:pt x="8737" y="6288"/>
                  </a:cubicBezTo>
                  <a:cubicBezTo>
                    <a:pt x="8738" y="6275"/>
                    <a:pt x="8738" y="6264"/>
                    <a:pt x="8739" y="6252"/>
                  </a:cubicBezTo>
                  <a:cubicBezTo>
                    <a:pt x="8750" y="6013"/>
                    <a:pt x="8734" y="5772"/>
                    <a:pt x="8774" y="5536"/>
                  </a:cubicBezTo>
                  <a:cubicBezTo>
                    <a:pt x="8861" y="5020"/>
                    <a:pt x="9208" y="4581"/>
                    <a:pt x="9330" y="4073"/>
                  </a:cubicBezTo>
                  <a:cubicBezTo>
                    <a:pt x="9426" y="3674"/>
                    <a:pt x="9377" y="3258"/>
                    <a:pt x="9404" y="2849"/>
                  </a:cubicBezTo>
                  <a:cubicBezTo>
                    <a:pt x="9435" y="2386"/>
                    <a:pt x="9718" y="1606"/>
                    <a:pt x="9342" y="1548"/>
                  </a:cubicBezTo>
                  <a:cubicBezTo>
                    <a:pt x="9415" y="1255"/>
                    <a:pt x="9533" y="922"/>
                    <a:pt x="9595" y="625"/>
                  </a:cubicBezTo>
                  <a:cubicBezTo>
                    <a:pt x="9641" y="408"/>
                    <a:pt x="9631" y="0"/>
                    <a:pt x="940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9364;p56"/>
            <p:cNvSpPr/>
            <p:nvPr/>
          </p:nvSpPr>
          <p:spPr>
            <a:xfrm>
              <a:off x="-219173" y="2133252"/>
              <a:ext cx="246848" cy="297742"/>
            </a:xfrm>
            <a:custGeom>
              <a:avLst/>
              <a:gdLst/>
              <a:ahLst/>
              <a:cxnLst/>
              <a:rect l="l" t="t" r="r" b="b"/>
              <a:pathLst>
                <a:path w="15254" h="18399" extrusionOk="0">
                  <a:moveTo>
                    <a:pt x="0" y="0"/>
                  </a:moveTo>
                  <a:lnTo>
                    <a:pt x="4626" y="9724"/>
                  </a:lnTo>
                  <a:cubicBezTo>
                    <a:pt x="5366" y="13578"/>
                    <a:pt x="9216" y="18300"/>
                    <a:pt x="9347" y="18398"/>
                  </a:cubicBezTo>
                  <a:cubicBezTo>
                    <a:pt x="9361" y="18398"/>
                    <a:pt x="9374" y="18398"/>
                    <a:pt x="9388" y="18398"/>
                  </a:cubicBezTo>
                  <a:cubicBezTo>
                    <a:pt x="11994" y="18398"/>
                    <a:pt x="14813" y="15352"/>
                    <a:pt x="15253" y="13849"/>
                  </a:cubicBezTo>
                  <a:cubicBezTo>
                    <a:pt x="14334" y="11305"/>
                    <a:pt x="12297" y="8082"/>
                    <a:pt x="10434" y="5347"/>
                  </a:cubicBezTo>
                  <a:cubicBezTo>
                    <a:pt x="7105" y="460"/>
                    <a:pt x="1687" y="88"/>
                    <a:pt x="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9365;p56"/>
            <p:cNvSpPr/>
            <p:nvPr/>
          </p:nvSpPr>
          <p:spPr>
            <a:xfrm>
              <a:off x="-690925" y="1542975"/>
              <a:ext cx="251767" cy="251784"/>
            </a:xfrm>
            <a:custGeom>
              <a:avLst/>
              <a:gdLst/>
              <a:ahLst/>
              <a:cxnLst/>
              <a:rect l="l" t="t" r="r" b="b"/>
              <a:pathLst>
                <a:path w="15558" h="15559" extrusionOk="0">
                  <a:moveTo>
                    <a:pt x="7780" y="1"/>
                  </a:moveTo>
                  <a:cubicBezTo>
                    <a:pt x="5716" y="1"/>
                    <a:pt x="3737" y="820"/>
                    <a:pt x="2279" y="2278"/>
                  </a:cubicBezTo>
                  <a:cubicBezTo>
                    <a:pt x="819" y="3737"/>
                    <a:pt x="0" y="5717"/>
                    <a:pt x="0" y="7779"/>
                  </a:cubicBezTo>
                  <a:cubicBezTo>
                    <a:pt x="0" y="9843"/>
                    <a:pt x="819" y="11821"/>
                    <a:pt x="2279" y="13280"/>
                  </a:cubicBezTo>
                  <a:cubicBezTo>
                    <a:pt x="3737" y="14739"/>
                    <a:pt x="5716" y="15559"/>
                    <a:pt x="7780" y="15559"/>
                  </a:cubicBezTo>
                  <a:cubicBezTo>
                    <a:pt x="9842" y="15559"/>
                    <a:pt x="11821" y="14739"/>
                    <a:pt x="13279" y="13280"/>
                  </a:cubicBezTo>
                  <a:cubicBezTo>
                    <a:pt x="14738" y="11821"/>
                    <a:pt x="15558" y="9843"/>
                    <a:pt x="15558" y="7779"/>
                  </a:cubicBezTo>
                  <a:cubicBezTo>
                    <a:pt x="15558" y="5717"/>
                    <a:pt x="14738" y="3737"/>
                    <a:pt x="13279" y="2278"/>
                  </a:cubicBezTo>
                  <a:cubicBezTo>
                    <a:pt x="11821" y="820"/>
                    <a:pt x="9842" y="1"/>
                    <a:pt x="7780" y="1"/>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9366;p56"/>
            <p:cNvSpPr/>
            <p:nvPr/>
          </p:nvSpPr>
          <p:spPr>
            <a:xfrm>
              <a:off x="-624091" y="1590342"/>
              <a:ext cx="109669" cy="132438"/>
            </a:xfrm>
            <a:custGeom>
              <a:avLst/>
              <a:gdLst/>
              <a:ahLst/>
              <a:cxnLst/>
              <a:rect l="l" t="t" r="r" b="b"/>
              <a:pathLst>
                <a:path w="6777" h="8184" extrusionOk="0">
                  <a:moveTo>
                    <a:pt x="3446" y="439"/>
                  </a:moveTo>
                  <a:cubicBezTo>
                    <a:pt x="4909" y="439"/>
                    <a:pt x="6159" y="1560"/>
                    <a:pt x="6291" y="3045"/>
                  </a:cubicBezTo>
                  <a:cubicBezTo>
                    <a:pt x="6331" y="3499"/>
                    <a:pt x="6254" y="3957"/>
                    <a:pt x="6060" y="4410"/>
                  </a:cubicBezTo>
                  <a:lnTo>
                    <a:pt x="5790" y="5082"/>
                  </a:lnTo>
                  <a:lnTo>
                    <a:pt x="4839" y="7543"/>
                  </a:lnTo>
                  <a:lnTo>
                    <a:pt x="3831" y="7633"/>
                  </a:lnTo>
                  <a:lnTo>
                    <a:pt x="2821" y="7723"/>
                  </a:lnTo>
                  <a:lnTo>
                    <a:pt x="1468" y="5465"/>
                  </a:lnTo>
                  <a:lnTo>
                    <a:pt x="1066" y="4854"/>
                  </a:lnTo>
                  <a:cubicBezTo>
                    <a:pt x="795" y="4442"/>
                    <a:pt x="639" y="4004"/>
                    <a:pt x="598" y="3550"/>
                  </a:cubicBezTo>
                  <a:cubicBezTo>
                    <a:pt x="459" y="1980"/>
                    <a:pt x="1622" y="591"/>
                    <a:pt x="3192" y="451"/>
                  </a:cubicBezTo>
                  <a:cubicBezTo>
                    <a:pt x="3277" y="443"/>
                    <a:pt x="3362" y="439"/>
                    <a:pt x="3446" y="439"/>
                  </a:cubicBezTo>
                  <a:close/>
                  <a:moveTo>
                    <a:pt x="3448" y="0"/>
                  </a:moveTo>
                  <a:cubicBezTo>
                    <a:pt x="3350" y="0"/>
                    <a:pt x="3252" y="5"/>
                    <a:pt x="3153" y="14"/>
                  </a:cubicBezTo>
                  <a:lnTo>
                    <a:pt x="3153" y="15"/>
                  </a:lnTo>
                  <a:cubicBezTo>
                    <a:pt x="1340" y="175"/>
                    <a:pt x="0" y="1775"/>
                    <a:pt x="162" y="3589"/>
                  </a:cubicBezTo>
                  <a:cubicBezTo>
                    <a:pt x="212" y="4149"/>
                    <a:pt x="411" y="4655"/>
                    <a:pt x="699" y="5094"/>
                  </a:cubicBezTo>
                  <a:lnTo>
                    <a:pt x="2590" y="8183"/>
                  </a:lnTo>
                  <a:lnTo>
                    <a:pt x="3868" y="8070"/>
                  </a:lnTo>
                  <a:lnTo>
                    <a:pt x="5147" y="7956"/>
                  </a:lnTo>
                  <a:lnTo>
                    <a:pt x="6463" y="4582"/>
                  </a:lnTo>
                  <a:cubicBezTo>
                    <a:pt x="6670" y="4099"/>
                    <a:pt x="6776" y="3566"/>
                    <a:pt x="6727" y="3005"/>
                  </a:cubicBezTo>
                  <a:cubicBezTo>
                    <a:pt x="6575" y="1290"/>
                    <a:pt x="5137" y="0"/>
                    <a:pt x="34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9367;p56"/>
            <p:cNvSpPr/>
            <p:nvPr/>
          </p:nvSpPr>
          <p:spPr>
            <a:xfrm>
              <a:off x="-581952" y="1722651"/>
              <a:ext cx="43903" cy="37883"/>
            </a:xfrm>
            <a:custGeom>
              <a:avLst/>
              <a:gdLst/>
              <a:ahLst/>
              <a:cxnLst/>
              <a:rect l="l" t="t" r="r" b="b"/>
              <a:pathLst>
                <a:path w="2713" h="2341" extrusionOk="0">
                  <a:moveTo>
                    <a:pt x="2566" y="1"/>
                  </a:moveTo>
                  <a:lnTo>
                    <a:pt x="1" y="228"/>
                  </a:lnTo>
                  <a:lnTo>
                    <a:pt x="84" y="1166"/>
                  </a:lnTo>
                  <a:cubicBezTo>
                    <a:pt x="144" y="1836"/>
                    <a:pt x="706" y="2340"/>
                    <a:pt x="1367" y="2340"/>
                  </a:cubicBezTo>
                  <a:cubicBezTo>
                    <a:pt x="1405" y="2340"/>
                    <a:pt x="1443" y="2338"/>
                    <a:pt x="1481" y="2335"/>
                  </a:cubicBezTo>
                  <a:cubicBezTo>
                    <a:pt x="2189" y="2272"/>
                    <a:pt x="2713" y="1646"/>
                    <a:pt x="2650" y="939"/>
                  </a:cubicBezTo>
                  <a:lnTo>
                    <a:pt x="256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9368;p56"/>
            <p:cNvSpPr/>
            <p:nvPr/>
          </p:nvSpPr>
          <p:spPr>
            <a:xfrm>
              <a:off x="-593959" y="1644586"/>
              <a:ext cx="52480" cy="11134"/>
            </a:xfrm>
            <a:custGeom>
              <a:avLst/>
              <a:gdLst/>
              <a:ahLst/>
              <a:cxnLst/>
              <a:rect l="l" t="t" r="r" b="b"/>
              <a:pathLst>
                <a:path w="3243" h="688" extrusionOk="0">
                  <a:moveTo>
                    <a:pt x="3015" y="1"/>
                  </a:moveTo>
                  <a:cubicBezTo>
                    <a:pt x="3008" y="1"/>
                    <a:pt x="3000" y="1"/>
                    <a:pt x="2993" y="2"/>
                  </a:cubicBezTo>
                  <a:lnTo>
                    <a:pt x="205" y="249"/>
                  </a:lnTo>
                  <a:cubicBezTo>
                    <a:pt x="88" y="259"/>
                    <a:pt x="1" y="360"/>
                    <a:pt x="5" y="477"/>
                  </a:cubicBezTo>
                  <a:cubicBezTo>
                    <a:pt x="11" y="594"/>
                    <a:pt x="106" y="686"/>
                    <a:pt x="224" y="687"/>
                  </a:cubicBezTo>
                  <a:cubicBezTo>
                    <a:pt x="230" y="686"/>
                    <a:pt x="237" y="686"/>
                    <a:pt x="244" y="686"/>
                  </a:cubicBezTo>
                  <a:lnTo>
                    <a:pt x="3032" y="438"/>
                  </a:lnTo>
                  <a:cubicBezTo>
                    <a:pt x="3152" y="428"/>
                    <a:pt x="3242" y="322"/>
                    <a:pt x="3232" y="200"/>
                  </a:cubicBezTo>
                  <a:cubicBezTo>
                    <a:pt x="3222" y="87"/>
                    <a:pt x="3127" y="1"/>
                    <a:pt x="3015" y="1"/>
                  </a:cubicBezTo>
                  <a:close/>
                </a:path>
              </a:pathLst>
            </a:custGeom>
            <a:solidFill>
              <a:srgbClr val="EEF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9369;p56"/>
            <p:cNvSpPr/>
            <p:nvPr/>
          </p:nvSpPr>
          <p:spPr>
            <a:xfrm>
              <a:off x="-571482" y="1646576"/>
              <a:ext cx="13383" cy="74197"/>
            </a:xfrm>
            <a:custGeom>
              <a:avLst/>
              <a:gdLst/>
              <a:ahLst/>
              <a:cxnLst/>
              <a:rect l="l" t="t" r="r" b="b"/>
              <a:pathLst>
                <a:path w="827" h="4585" extrusionOk="0">
                  <a:moveTo>
                    <a:pt x="233" y="1"/>
                  </a:moveTo>
                  <a:cubicBezTo>
                    <a:pt x="226" y="1"/>
                    <a:pt x="218" y="1"/>
                    <a:pt x="211" y="2"/>
                  </a:cubicBezTo>
                  <a:cubicBezTo>
                    <a:pt x="90" y="12"/>
                    <a:pt x="0" y="119"/>
                    <a:pt x="12" y="240"/>
                  </a:cubicBezTo>
                  <a:lnTo>
                    <a:pt x="379" y="4385"/>
                  </a:lnTo>
                  <a:cubicBezTo>
                    <a:pt x="388" y="4498"/>
                    <a:pt x="483" y="4584"/>
                    <a:pt x="597" y="4584"/>
                  </a:cubicBezTo>
                  <a:lnTo>
                    <a:pt x="616" y="4584"/>
                  </a:lnTo>
                  <a:cubicBezTo>
                    <a:pt x="737" y="4574"/>
                    <a:pt x="826" y="4467"/>
                    <a:pt x="815" y="4347"/>
                  </a:cubicBezTo>
                  <a:lnTo>
                    <a:pt x="447" y="201"/>
                  </a:lnTo>
                  <a:cubicBezTo>
                    <a:pt x="439" y="88"/>
                    <a:pt x="344" y="1"/>
                    <a:pt x="2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5645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0" y="1304634"/>
            <a:ext cx="9144000" cy="383886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562709" y="370860"/>
            <a:ext cx="1376794" cy="1665476"/>
          </a:xfrm>
          <a:prstGeom prst="rect">
            <a:avLst/>
          </a:prstGeom>
          <a:noFill/>
          <a:ln w="9525">
            <a:noFill/>
            <a:miter lim="800000"/>
            <a:headEnd/>
            <a:tailEnd/>
          </a:ln>
        </p:spPr>
      </p:pic>
      <p:cxnSp>
        <p:nvCxnSpPr>
          <p:cNvPr id="6" name="4 Conector recto"/>
          <p:cNvCxnSpPr/>
          <p:nvPr/>
        </p:nvCxnSpPr>
        <p:spPr>
          <a:xfrm rot="16200000" flipH="1">
            <a:off x="4246785" y="2216356"/>
            <a:ext cx="2880320" cy="223224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5 Conector recto"/>
          <p:cNvCxnSpPr/>
          <p:nvPr/>
        </p:nvCxnSpPr>
        <p:spPr>
          <a:xfrm rot="5400000">
            <a:off x="1622685" y="2032144"/>
            <a:ext cx="2592288" cy="24566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16 CuadroTexto"/>
          <p:cNvSpPr txBox="1"/>
          <p:nvPr/>
        </p:nvSpPr>
        <p:spPr>
          <a:xfrm>
            <a:off x="900113" y="557267"/>
            <a:ext cx="2119491" cy="646331"/>
          </a:xfrm>
          <a:prstGeom prst="rect">
            <a:avLst/>
          </a:prstGeom>
          <a:noFill/>
        </p:spPr>
        <p:txBody>
          <a:bodyPr wrap="none" rtlCol="0">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sz="3600" dirty="0" err="1">
                <a:solidFill>
                  <a:schemeClr val="accent2"/>
                </a:solidFill>
                <a:latin typeface="Montserrat Thin"/>
                <a:ea typeface="Montserrat Thin"/>
                <a:cs typeface="Montserrat Thin"/>
                <a:sym typeface="Montserrat Thin"/>
              </a:rPr>
              <a:t>Satellite</a:t>
            </a:r>
            <a:endParaRPr lang="es-AR" sz="3600" dirty="0">
              <a:solidFill>
                <a:schemeClr val="accent2"/>
              </a:solidFill>
              <a:latin typeface="Montserrat Thin"/>
              <a:ea typeface="Montserrat Thin"/>
              <a:cs typeface="Montserrat Thin"/>
              <a:sym typeface="Montserrat Thin"/>
            </a:endParaRPr>
          </a:p>
        </p:txBody>
      </p:sp>
      <p:sp>
        <p:nvSpPr>
          <p:cNvPr id="9" name="18 CuadroTexto"/>
          <p:cNvSpPr txBox="1"/>
          <p:nvPr/>
        </p:nvSpPr>
        <p:spPr>
          <a:xfrm>
            <a:off x="6050770" y="1779662"/>
            <a:ext cx="2351926" cy="369332"/>
          </a:xfrm>
          <a:prstGeom prst="rect">
            <a:avLst/>
          </a:prstGeom>
          <a:noFill/>
        </p:spPr>
        <p:txBody>
          <a:bodyPr wrap="none" rtlCol="0">
            <a:spAutoFit/>
          </a:bodyPr>
          <a:ls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AR" dirty="0" err="1">
                <a:solidFill>
                  <a:schemeClr val="accent1"/>
                </a:solidFill>
              </a:rPr>
              <a:t>Scanning</a:t>
            </a:r>
            <a:r>
              <a:rPr lang="es-AR" dirty="0">
                <a:solidFill>
                  <a:schemeClr val="accent1"/>
                </a:solidFill>
              </a:rPr>
              <a:t> </a:t>
            </a:r>
            <a:r>
              <a:rPr lang="es-AR" dirty="0" err="1">
                <a:solidFill>
                  <a:schemeClr val="accent1"/>
                </a:solidFill>
              </a:rPr>
              <a:t>the</a:t>
            </a:r>
            <a:r>
              <a:rPr lang="es-AR" dirty="0">
                <a:solidFill>
                  <a:schemeClr val="accent1"/>
                </a:solidFill>
              </a:rPr>
              <a:t> </a:t>
            </a:r>
            <a:r>
              <a:rPr lang="es-AR" dirty="0" err="1">
                <a:solidFill>
                  <a:schemeClr val="accent1"/>
                </a:solidFill>
              </a:rPr>
              <a:t>surface</a:t>
            </a:r>
            <a:endParaRPr lang="es-AR" dirty="0">
              <a:solidFill>
                <a:schemeClr val="accent1"/>
              </a:solidFill>
            </a:endParaRPr>
          </a:p>
        </p:txBody>
      </p:sp>
    </p:spTree>
    <p:extLst>
      <p:ext uri="{BB962C8B-B14F-4D97-AF65-F5344CB8AC3E}">
        <p14:creationId xmlns:p14="http://schemas.microsoft.com/office/powerpoint/2010/main" val="1467455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nvPr>
        </p:nvGraphicFramePr>
        <p:xfrm>
          <a:off x="2918676" y="1853153"/>
          <a:ext cx="3420130" cy="2781300"/>
        </p:xfrm>
        <a:graphic>
          <a:graphicData uri="http://schemas.openxmlformats.org/drawingml/2006/table">
            <a:tbl>
              <a:tblPr firstRow="1" bandRow="1">
                <a:tableStyleId>{5C22544A-7EE6-4342-B048-85BDC9FD1C3A}</a:tableStyleId>
              </a:tblPr>
              <a:tblGrid>
                <a:gridCol w="342013">
                  <a:extLst>
                    <a:ext uri="{9D8B030D-6E8A-4147-A177-3AD203B41FA5}">
                      <a16:colId xmlns:a16="http://schemas.microsoft.com/office/drawing/2014/main" val="20000"/>
                    </a:ext>
                  </a:extLst>
                </a:gridCol>
                <a:gridCol w="342013">
                  <a:extLst>
                    <a:ext uri="{9D8B030D-6E8A-4147-A177-3AD203B41FA5}">
                      <a16:colId xmlns:a16="http://schemas.microsoft.com/office/drawing/2014/main" val="20001"/>
                    </a:ext>
                  </a:extLst>
                </a:gridCol>
                <a:gridCol w="342013">
                  <a:extLst>
                    <a:ext uri="{9D8B030D-6E8A-4147-A177-3AD203B41FA5}">
                      <a16:colId xmlns:a16="http://schemas.microsoft.com/office/drawing/2014/main" val="20002"/>
                    </a:ext>
                  </a:extLst>
                </a:gridCol>
                <a:gridCol w="342013">
                  <a:extLst>
                    <a:ext uri="{9D8B030D-6E8A-4147-A177-3AD203B41FA5}">
                      <a16:colId xmlns:a16="http://schemas.microsoft.com/office/drawing/2014/main" val="20003"/>
                    </a:ext>
                  </a:extLst>
                </a:gridCol>
                <a:gridCol w="342013">
                  <a:extLst>
                    <a:ext uri="{9D8B030D-6E8A-4147-A177-3AD203B41FA5}">
                      <a16:colId xmlns:a16="http://schemas.microsoft.com/office/drawing/2014/main" val="20004"/>
                    </a:ext>
                  </a:extLst>
                </a:gridCol>
                <a:gridCol w="342013">
                  <a:extLst>
                    <a:ext uri="{9D8B030D-6E8A-4147-A177-3AD203B41FA5}">
                      <a16:colId xmlns:a16="http://schemas.microsoft.com/office/drawing/2014/main" val="20005"/>
                    </a:ext>
                  </a:extLst>
                </a:gridCol>
                <a:gridCol w="342013">
                  <a:extLst>
                    <a:ext uri="{9D8B030D-6E8A-4147-A177-3AD203B41FA5}">
                      <a16:colId xmlns:a16="http://schemas.microsoft.com/office/drawing/2014/main" val="20006"/>
                    </a:ext>
                  </a:extLst>
                </a:gridCol>
                <a:gridCol w="342013">
                  <a:extLst>
                    <a:ext uri="{9D8B030D-6E8A-4147-A177-3AD203B41FA5}">
                      <a16:colId xmlns:a16="http://schemas.microsoft.com/office/drawing/2014/main" val="20007"/>
                    </a:ext>
                  </a:extLst>
                </a:gridCol>
                <a:gridCol w="342013">
                  <a:extLst>
                    <a:ext uri="{9D8B030D-6E8A-4147-A177-3AD203B41FA5}">
                      <a16:colId xmlns:a16="http://schemas.microsoft.com/office/drawing/2014/main" val="20008"/>
                    </a:ext>
                  </a:extLst>
                </a:gridCol>
                <a:gridCol w="342013">
                  <a:extLst>
                    <a:ext uri="{9D8B030D-6E8A-4147-A177-3AD203B41FA5}">
                      <a16:colId xmlns:a16="http://schemas.microsoft.com/office/drawing/2014/main" val="20009"/>
                    </a:ext>
                  </a:extLst>
                </a:gridCol>
              </a:tblGrid>
              <a:tr h="278130">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8130">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dirty="0">
                        <a:ln>
                          <a:solidFill>
                            <a:schemeClr val="accent1"/>
                          </a:solidFill>
                        </a:ln>
                        <a:solidFill>
                          <a:schemeClr val="accent1"/>
                        </a:solidFill>
                      </a:endParaRPr>
                    </a:p>
                  </a:txBody>
                  <a:tcPr marL="68580" marR="68580" marT="34290" marB="34290">
                    <a:lnL w="38100" cap="flat" cmpd="sng" algn="ctr">
                      <a:solidFill>
                        <a:schemeClr val="accent2">
                          <a:lumMod val="75000"/>
                        </a:schemeClr>
                      </a:solidFill>
                      <a:prstDash val="solid"/>
                      <a:round/>
                      <a:headEnd type="none" w="med" len="med"/>
                      <a:tailEnd type="none" w="med" len="med"/>
                    </a:lnL>
                    <a:lnR w="38100" cap="flat" cmpd="sng" algn="ctr">
                      <a:solidFill>
                        <a:schemeClr val="accent2">
                          <a:lumMod val="75000"/>
                        </a:schemeClr>
                      </a:solidFill>
                      <a:prstDash val="solid"/>
                      <a:round/>
                      <a:headEnd type="none" w="med" len="med"/>
                      <a:tailEnd type="none" w="med" len="med"/>
                    </a:lnR>
                    <a:lnT w="38100" cap="flat" cmpd="sng" algn="ctr">
                      <a:solidFill>
                        <a:schemeClr val="accent2">
                          <a:lumMod val="75000"/>
                        </a:schemeClr>
                      </a:solidFill>
                      <a:prstDash val="solid"/>
                      <a:round/>
                      <a:headEnd type="none" w="med" len="med"/>
                      <a:tailEnd type="none" w="med" len="med"/>
                    </a:lnT>
                    <a:lnB w="38100" cap="flat" cmpd="sng" algn="ctr">
                      <a:solidFill>
                        <a:schemeClr val="accent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3 CuadroTexto"/>
          <p:cNvSpPr txBox="1"/>
          <p:nvPr/>
        </p:nvSpPr>
        <p:spPr>
          <a:xfrm>
            <a:off x="900113" y="562273"/>
            <a:ext cx="7398327" cy="923330"/>
          </a:xfrm>
          <a:prstGeom prst="rect">
            <a:avLst/>
          </a:prstGeom>
          <a:noFill/>
        </p:spPr>
        <p:txBody>
          <a:bodyPr wrap="square" rtlCol="0">
            <a:spAutoFit/>
          </a:bodyPr>
          <a:lstStyle/>
          <a:p>
            <a:pPr algn="ctr"/>
            <a:r>
              <a:rPr lang="es-AR" sz="1800" kern="1200" dirty="0" err="1">
                <a:solidFill>
                  <a:schemeClr val="bg1"/>
                </a:solidFill>
                <a:latin typeface="Montserrat Thin"/>
                <a:ea typeface="Montserrat Thin"/>
                <a:cs typeface="Montserrat Thin"/>
              </a:rPr>
              <a:t>The</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result</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is</a:t>
            </a:r>
            <a:r>
              <a:rPr lang="es-AR" sz="1800" kern="1200" dirty="0">
                <a:solidFill>
                  <a:schemeClr val="bg1"/>
                </a:solidFill>
                <a:latin typeface="Montserrat Thin"/>
                <a:ea typeface="Montserrat Thin"/>
                <a:cs typeface="Montserrat Thin"/>
              </a:rPr>
              <a:t> a series of </a:t>
            </a:r>
            <a:r>
              <a:rPr lang="es-AR" sz="1800" kern="1200" dirty="0" err="1">
                <a:solidFill>
                  <a:schemeClr val="bg1"/>
                </a:solidFill>
                <a:latin typeface="Montserrat Thin"/>
                <a:ea typeface="Montserrat Thin"/>
                <a:cs typeface="Montserrat Thin"/>
              </a:rPr>
              <a:t>images</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made</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by</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pixels</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that</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represent</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the</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intensity</a:t>
            </a:r>
            <a:r>
              <a:rPr lang="es-AR" sz="1800" kern="1200" dirty="0">
                <a:solidFill>
                  <a:schemeClr val="bg1"/>
                </a:solidFill>
                <a:latin typeface="Montserrat Thin"/>
                <a:ea typeface="Montserrat Thin"/>
                <a:cs typeface="Montserrat Thin"/>
              </a:rPr>
              <a:t> of </a:t>
            </a:r>
            <a:r>
              <a:rPr lang="es-AR" sz="1800" kern="1200" dirty="0" err="1">
                <a:solidFill>
                  <a:schemeClr val="bg1"/>
                </a:solidFill>
                <a:latin typeface="Montserrat Thin"/>
                <a:ea typeface="Montserrat Thin"/>
                <a:cs typeface="Montserrat Thin"/>
              </a:rPr>
              <a:t>radiation</a:t>
            </a:r>
            <a:r>
              <a:rPr lang="es-AR" sz="1800" kern="1200" dirty="0">
                <a:solidFill>
                  <a:schemeClr val="bg1"/>
                </a:solidFill>
                <a:latin typeface="Montserrat Thin"/>
                <a:ea typeface="Montserrat Thin"/>
                <a:cs typeface="Montserrat Thin"/>
              </a:rPr>
              <a:t> (mean </a:t>
            </a:r>
            <a:r>
              <a:rPr lang="es-AR" sz="1800" kern="1200" dirty="0" err="1">
                <a:solidFill>
                  <a:schemeClr val="bg1"/>
                </a:solidFill>
                <a:latin typeface="Montserrat Thin"/>
                <a:ea typeface="Montserrat Thin"/>
                <a:cs typeface="Montserrat Thin"/>
              </a:rPr>
              <a:t>within</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the</a:t>
            </a:r>
            <a:r>
              <a:rPr lang="es-AR" sz="1800" kern="1200" dirty="0">
                <a:solidFill>
                  <a:schemeClr val="bg1"/>
                </a:solidFill>
                <a:latin typeface="Montserrat Thin"/>
                <a:ea typeface="Montserrat Thin"/>
                <a:cs typeface="Montserrat Thin"/>
              </a:rPr>
              <a:t> pixel </a:t>
            </a:r>
            <a:r>
              <a:rPr lang="es-AR" sz="1800" kern="1200" dirty="0" err="1">
                <a:solidFill>
                  <a:schemeClr val="bg1"/>
                </a:solidFill>
                <a:latin typeface="Montserrat Thin"/>
                <a:ea typeface="Montserrat Thin"/>
                <a:cs typeface="Montserrat Thin"/>
              </a:rPr>
              <a:t>area</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that</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is</a:t>
            </a:r>
            <a:r>
              <a:rPr lang="es-AR" sz="1800" kern="1200" dirty="0">
                <a:solidFill>
                  <a:schemeClr val="bg1"/>
                </a:solidFill>
                <a:latin typeface="Montserrat Thin"/>
                <a:ea typeface="Montserrat Thin"/>
                <a:cs typeface="Montserrat Thin"/>
              </a:rPr>
              <a:t> </a:t>
            </a:r>
            <a:r>
              <a:rPr lang="es-AR" sz="1800" kern="1200" dirty="0" err="1">
                <a:solidFill>
                  <a:schemeClr val="bg1"/>
                </a:solidFill>
                <a:latin typeface="Montserrat Thin"/>
                <a:ea typeface="Montserrat Thin"/>
                <a:cs typeface="Montserrat Thin"/>
              </a:rPr>
              <a:t>reflected</a:t>
            </a:r>
            <a:r>
              <a:rPr lang="es-AR" sz="1800" kern="1200" dirty="0">
                <a:solidFill>
                  <a:schemeClr val="bg1"/>
                </a:solidFill>
                <a:latin typeface="Montserrat Thin"/>
                <a:ea typeface="Montserrat Thin"/>
                <a:cs typeface="Montserrat Thin"/>
              </a:rPr>
              <a:t> in </a:t>
            </a:r>
            <a:r>
              <a:rPr lang="es-AR" sz="1800" kern="1200" dirty="0" err="1">
                <a:solidFill>
                  <a:schemeClr val="bg1"/>
                </a:solidFill>
                <a:latin typeface="Montserrat Thin"/>
                <a:ea typeface="Montserrat Thin"/>
                <a:cs typeface="Montserrat Thin"/>
              </a:rPr>
              <a:t>each</a:t>
            </a:r>
            <a:r>
              <a:rPr lang="es-AR" sz="1800" kern="1200" dirty="0">
                <a:solidFill>
                  <a:schemeClr val="bg1"/>
                </a:solidFill>
                <a:latin typeface="Montserrat Thin"/>
                <a:ea typeface="Montserrat Thin"/>
                <a:cs typeface="Montserrat Thin"/>
              </a:rPr>
              <a:t> band </a:t>
            </a:r>
          </a:p>
        </p:txBody>
      </p:sp>
    </p:spTree>
    <p:extLst>
      <p:ext uri="{BB962C8B-B14F-4D97-AF65-F5344CB8AC3E}">
        <p14:creationId xmlns:p14="http://schemas.microsoft.com/office/powerpoint/2010/main" val="903737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811"/>
        <p:cNvGrpSpPr/>
        <p:nvPr/>
      </p:nvGrpSpPr>
      <p:grpSpPr>
        <a:xfrm>
          <a:off x="0" y="0"/>
          <a:ext cx="0" cy="0"/>
          <a:chOff x="0" y="0"/>
          <a:chExt cx="0" cy="0"/>
        </a:xfrm>
      </p:grpSpPr>
      <p:sp>
        <p:nvSpPr>
          <p:cNvPr id="18812" name="Google Shape;18812;p41"/>
          <p:cNvSpPr txBox="1">
            <a:spLocks noGrp="1"/>
          </p:cNvSpPr>
          <p:nvPr>
            <p:ph type="title"/>
          </p:nvPr>
        </p:nvSpPr>
        <p:spPr>
          <a:xfrm>
            <a:off x="817300" y="445025"/>
            <a:ext cx="7753676"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dirty="0"/>
            </a:br>
            <a:r>
              <a:rPr lang="en" dirty="0">
                <a:solidFill>
                  <a:schemeClr val="accent2"/>
                </a:solidFill>
              </a:rPr>
              <a:t>TILES ON THE FLY</a:t>
            </a:r>
            <a:endParaRPr dirty="0">
              <a:solidFill>
                <a:schemeClr val="accent2"/>
              </a:solidFill>
            </a:endParaRPr>
          </a:p>
        </p:txBody>
      </p:sp>
      <p:sp>
        <p:nvSpPr>
          <p:cNvPr id="18820" name="Google Shape;18820;p41"/>
          <p:cNvSpPr txBox="1">
            <a:spLocks noGrp="1"/>
          </p:cNvSpPr>
          <p:nvPr>
            <p:ph type="ctrTitle" idx="4294967295"/>
          </p:nvPr>
        </p:nvSpPr>
        <p:spPr>
          <a:xfrm>
            <a:off x="3365428" y="2148813"/>
            <a:ext cx="1930500" cy="462900"/>
          </a:xfrm>
          <a:prstGeom prst="rect">
            <a:avLst/>
          </a:prstGeom>
        </p:spPr>
        <p:txBody>
          <a:bodyPr spcFirstLastPara="1" wrap="square" lIns="91425" tIns="91425" rIns="91425" bIns="91425" anchor="t" anchorCtr="0">
            <a:noAutofit/>
          </a:bodyPr>
          <a:lstStyle/>
          <a:p>
            <a:pPr lvl="0" algn="ctr"/>
            <a:r>
              <a:rPr lang="es-AR" sz="1600" dirty="0">
                <a:sym typeface="Open Sans"/>
              </a:rPr>
              <a:t>RE SAMPLED </a:t>
            </a:r>
            <a:r>
              <a:rPr lang="es-AR" sz="1600" dirty="0" err="1">
                <a:sym typeface="Open Sans"/>
              </a:rPr>
              <a:t>using</a:t>
            </a:r>
            <a:r>
              <a:rPr lang="es-AR" sz="1600" dirty="0">
                <a:sym typeface="Open Sans"/>
              </a:rPr>
              <a:t> </a:t>
            </a:r>
            <a:r>
              <a:rPr lang="es-AR" sz="1600" dirty="0" err="1">
                <a:sym typeface="Open Sans"/>
              </a:rPr>
              <a:t>the</a:t>
            </a:r>
            <a:r>
              <a:rPr lang="es-AR" sz="1600" dirty="0">
                <a:sym typeface="Open Sans"/>
              </a:rPr>
              <a:t> mean </a:t>
            </a:r>
          </a:p>
        </p:txBody>
      </p:sp>
      <p:sp>
        <p:nvSpPr>
          <p:cNvPr id="18821" name="Google Shape;18821;p41"/>
          <p:cNvSpPr txBox="1">
            <a:spLocks noGrp="1"/>
          </p:cNvSpPr>
          <p:nvPr>
            <p:ph type="subTitle" idx="4294967295"/>
          </p:nvPr>
        </p:nvSpPr>
        <p:spPr>
          <a:xfrm>
            <a:off x="714338" y="2148813"/>
            <a:ext cx="2049300" cy="572700"/>
          </a:xfrm>
          <a:prstGeom prst="rect">
            <a:avLst/>
          </a:prstGeom>
        </p:spPr>
        <p:txBody>
          <a:bodyPr spcFirstLastPara="1" wrap="square" lIns="91425" tIns="91425" rIns="91425" bIns="91425" anchor="t" anchorCtr="0">
            <a:noAutofit/>
          </a:bodyPr>
          <a:lstStyle/>
          <a:p>
            <a:pPr marL="0" lvl="0" indent="0" algn="ctr">
              <a:buNone/>
            </a:pPr>
            <a:r>
              <a:rPr lang="en-US" sz="1200" dirty="0">
                <a:latin typeface="Montserrat Medium"/>
                <a:ea typeface="Montserrat Medium"/>
                <a:cs typeface="Montserrat Medium"/>
                <a:sym typeface="Montserrat Medium"/>
              </a:rPr>
              <a:t>Images .are separated in tiles when a process is sent to GEE</a:t>
            </a:r>
          </a:p>
        </p:txBody>
      </p:sp>
      <p:sp>
        <p:nvSpPr>
          <p:cNvPr id="18823" name="Google Shape;18823;p41"/>
          <p:cNvSpPr txBox="1">
            <a:spLocks noGrp="1"/>
          </p:cNvSpPr>
          <p:nvPr>
            <p:ph type="subTitle" idx="4294967295"/>
          </p:nvPr>
        </p:nvSpPr>
        <p:spPr>
          <a:xfrm>
            <a:off x="4500007" y="4260989"/>
            <a:ext cx="4196403" cy="572700"/>
          </a:xfrm>
          <a:prstGeom prst="rect">
            <a:avLst/>
          </a:prstGeom>
        </p:spPr>
        <p:txBody>
          <a:bodyPr spcFirstLastPara="1" wrap="square" lIns="91425" tIns="91425" rIns="91425" bIns="91425" anchor="t" anchorCtr="0">
            <a:noAutofit/>
          </a:bodyPr>
          <a:lstStyle/>
          <a:p>
            <a:pPr marL="0" lvl="0" indent="0" algn="ctr">
              <a:buNone/>
            </a:pPr>
            <a:r>
              <a:rPr lang="es-ES" sz="1600" dirty="0" err="1">
                <a:solidFill>
                  <a:schemeClr val="accent2"/>
                </a:solidFill>
                <a:latin typeface="Montserrat Medium" panose="020B0604020202020204" charset="0"/>
                <a:ea typeface="Montserrat Thin"/>
                <a:cs typeface="Montserrat Thin"/>
                <a:sym typeface="Montserrat Medium"/>
              </a:rPr>
              <a:t>When</a:t>
            </a:r>
            <a:r>
              <a:rPr lang="es-ES" sz="1600" dirty="0">
                <a:solidFill>
                  <a:schemeClr val="accent2"/>
                </a:solidFill>
                <a:latin typeface="Montserrat Medium" panose="020B0604020202020204" charset="0"/>
                <a:ea typeface="Montserrat Thin"/>
                <a:cs typeface="Montserrat Thin"/>
                <a:sym typeface="Montserrat Medium"/>
              </a:rPr>
              <a:t> a </a:t>
            </a:r>
            <a:r>
              <a:rPr lang="es-ES" sz="1600" dirty="0" err="1">
                <a:solidFill>
                  <a:schemeClr val="accent2"/>
                </a:solidFill>
                <a:latin typeface="Montserrat Medium" panose="020B0604020202020204" charset="0"/>
                <a:ea typeface="Montserrat Thin"/>
                <a:cs typeface="Montserrat Thin"/>
                <a:sym typeface="Montserrat Medium"/>
              </a:rPr>
              <a:t>process</a:t>
            </a:r>
            <a:r>
              <a:rPr lang="es-ES" sz="1600" dirty="0">
                <a:solidFill>
                  <a:schemeClr val="accent2"/>
                </a:solidFill>
                <a:latin typeface="Montserrat Medium" panose="020B0604020202020204" charset="0"/>
                <a:ea typeface="Montserrat Thin"/>
                <a:cs typeface="Montserrat Thin"/>
                <a:sym typeface="Montserrat Medium"/>
              </a:rPr>
              <a:t> </a:t>
            </a:r>
            <a:r>
              <a:rPr lang="es-ES" sz="1600" dirty="0" err="1">
                <a:solidFill>
                  <a:schemeClr val="accent2"/>
                </a:solidFill>
                <a:latin typeface="Montserrat Medium" panose="020B0604020202020204" charset="0"/>
                <a:ea typeface="Montserrat Thin"/>
                <a:cs typeface="Montserrat Thin"/>
                <a:sym typeface="Montserrat Medium"/>
              </a:rPr>
              <a:t>is</a:t>
            </a:r>
            <a:r>
              <a:rPr lang="es-ES" sz="1600" dirty="0">
                <a:solidFill>
                  <a:schemeClr val="accent2"/>
                </a:solidFill>
                <a:latin typeface="Montserrat Medium" panose="020B0604020202020204" charset="0"/>
                <a:ea typeface="Montserrat Thin"/>
                <a:cs typeface="Montserrat Thin"/>
                <a:sym typeface="Montserrat Medium"/>
              </a:rPr>
              <a:t> done </a:t>
            </a:r>
            <a:r>
              <a:rPr lang="es-ES" sz="1600" dirty="0" err="1">
                <a:solidFill>
                  <a:schemeClr val="accent2"/>
                </a:solidFill>
                <a:latin typeface="Montserrat Medium" panose="020B0604020202020204" charset="0"/>
                <a:ea typeface="Montserrat Thin"/>
                <a:cs typeface="Montserrat Thin"/>
                <a:sym typeface="Montserrat Medium"/>
              </a:rPr>
              <a:t>results</a:t>
            </a:r>
            <a:r>
              <a:rPr lang="es-ES" sz="1600" dirty="0">
                <a:solidFill>
                  <a:schemeClr val="accent2"/>
                </a:solidFill>
                <a:latin typeface="Montserrat Medium" panose="020B0604020202020204" charset="0"/>
                <a:ea typeface="Montserrat Thin"/>
                <a:cs typeface="Montserrat Thin"/>
                <a:sym typeface="Montserrat Medium"/>
              </a:rPr>
              <a:t> are </a:t>
            </a:r>
            <a:r>
              <a:rPr lang="es-ES" sz="1600" dirty="0" err="1">
                <a:solidFill>
                  <a:schemeClr val="accent2"/>
                </a:solidFill>
                <a:latin typeface="Montserrat Medium" panose="020B0604020202020204" charset="0"/>
                <a:ea typeface="Montserrat Thin"/>
                <a:cs typeface="Montserrat Thin"/>
                <a:sym typeface="Montserrat Medium"/>
              </a:rPr>
              <a:t>shown</a:t>
            </a:r>
            <a:r>
              <a:rPr lang="es-ES" sz="1600" dirty="0">
                <a:solidFill>
                  <a:schemeClr val="accent2"/>
                </a:solidFill>
                <a:latin typeface="Montserrat Medium" panose="020B0604020202020204" charset="0"/>
                <a:ea typeface="Montserrat Thin"/>
                <a:cs typeface="Montserrat Thin"/>
                <a:sym typeface="Montserrat Medium"/>
              </a:rPr>
              <a:t> in </a:t>
            </a:r>
            <a:r>
              <a:rPr lang="es-ES" sz="1600" dirty="0" err="1">
                <a:solidFill>
                  <a:schemeClr val="accent2"/>
                </a:solidFill>
                <a:latin typeface="Montserrat Medium" panose="020B0604020202020204" charset="0"/>
                <a:ea typeface="Montserrat Thin"/>
                <a:cs typeface="Montserrat Thin"/>
                <a:sym typeface="Montserrat Medium"/>
              </a:rPr>
              <a:t>the</a:t>
            </a:r>
            <a:r>
              <a:rPr lang="es-ES" sz="1600" dirty="0">
                <a:solidFill>
                  <a:schemeClr val="accent2"/>
                </a:solidFill>
                <a:latin typeface="Montserrat Medium" panose="020B0604020202020204" charset="0"/>
                <a:ea typeface="Montserrat Thin"/>
                <a:cs typeface="Montserrat Thin"/>
                <a:sym typeface="Montserrat Medium"/>
              </a:rPr>
              <a:t> </a:t>
            </a:r>
            <a:r>
              <a:rPr lang="es-ES" sz="1600" dirty="0" err="1">
                <a:solidFill>
                  <a:schemeClr val="accent2"/>
                </a:solidFill>
                <a:latin typeface="Montserrat Medium" panose="020B0604020202020204" charset="0"/>
                <a:ea typeface="Montserrat Thin"/>
                <a:cs typeface="Montserrat Thin"/>
                <a:sym typeface="Montserrat Medium"/>
              </a:rPr>
              <a:t>corresponding</a:t>
            </a:r>
            <a:r>
              <a:rPr lang="es-ES" sz="1600" dirty="0">
                <a:solidFill>
                  <a:schemeClr val="accent2"/>
                </a:solidFill>
                <a:latin typeface="Montserrat Medium" panose="020B0604020202020204" charset="0"/>
                <a:ea typeface="Montserrat Thin"/>
                <a:cs typeface="Montserrat Thin"/>
                <a:sym typeface="Montserrat Medium"/>
              </a:rPr>
              <a:t> TILE </a:t>
            </a:r>
            <a:r>
              <a:rPr lang="es-ES" sz="1600" dirty="0" err="1">
                <a:solidFill>
                  <a:schemeClr val="accent2"/>
                </a:solidFill>
                <a:latin typeface="Montserrat Medium" panose="020B0604020202020204" charset="0"/>
                <a:ea typeface="Montserrat Thin"/>
                <a:cs typeface="Montserrat Thin"/>
                <a:sym typeface="Montserrat Medium"/>
              </a:rPr>
              <a:t>level</a:t>
            </a:r>
            <a:r>
              <a:rPr lang="es-ES" sz="1600" dirty="0">
                <a:solidFill>
                  <a:schemeClr val="accent2"/>
                </a:solidFill>
                <a:latin typeface="Montserrat Medium" panose="020B0604020202020204" charset="0"/>
                <a:ea typeface="Montserrat Thin"/>
                <a:cs typeface="Montserrat Thin"/>
                <a:sym typeface="Montserrat Medium"/>
              </a:rPr>
              <a:t>  </a:t>
            </a:r>
            <a:endParaRPr sz="1600" dirty="0">
              <a:solidFill>
                <a:schemeClr val="accent2"/>
              </a:solidFill>
              <a:latin typeface="Montserrat Medium" panose="020B0604020202020204" charset="0"/>
              <a:ea typeface="Montserrat Thin"/>
              <a:cs typeface="Montserrat Thin"/>
              <a:sym typeface="Montserrat Medium"/>
            </a:endParaRPr>
          </a:p>
        </p:txBody>
      </p:sp>
      <p:pic>
        <p:nvPicPr>
          <p:cNvPr id="45" name="Google Shape;1010;p100" descr="img_pyrm.png"/>
          <p:cNvPicPr preferRelativeResize="0"/>
          <p:nvPr/>
        </p:nvPicPr>
        <p:blipFill>
          <a:blip r:embed="rId3">
            <a:alphaModFix/>
          </a:blip>
          <a:stretch>
            <a:fillRect/>
          </a:stretch>
        </p:blipFill>
        <p:spPr>
          <a:xfrm>
            <a:off x="1681976" y="2609474"/>
            <a:ext cx="2935064" cy="2027617"/>
          </a:xfrm>
          <a:prstGeom prst="rect">
            <a:avLst/>
          </a:prstGeom>
          <a:noFill/>
          <a:ln>
            <a:noFill/>
          </a:ln>
        </p:spPr>
      </p:pic>
      <p:grpSp>
        <p:nvGrpSpPr>
          <p:cNvPr id="46" name="Google Shape;978;p99"/>
          <p:cNvGrpSpPr/>
          <p:nvPr/>
        </p:nvGrpSpPr>
        <p:grpSpPr>
          <a:xfrm>
            <a:off x="6637331" y="1378216"/>
            <a:ext cx="1988775" cy="1957438"/>
            <a:chOff x="4815988" y="724613"/>
            <a:chExt cx="4260338" cy="3940475"/>
          </a:xfrm>
        </p:grpSpPr>
        <p:pic>
          <p:nvPicPr>
            <p:cNvPr id="47" name="Google Shape;979;p99" descr="Landsat_1_mil_scene.png"/>
            <p:cNvPicPr preferRelativeResize="0"/>
            <p:nvPr/>
          </p:nvPicPr>
          <p:blipFill>
            <a:blip r:embed="rId4">
              <a:alphaModFix/>
            </a:blip>
            <a:stretch>
              <a:fillRect/>
            </a:stretch>
          </p:blipFill>
          <p:spPr>
            <a:xfrm>
              <a:off x="4815988" y="734313"/>
              <a:ext cx="4257675" cy="3924300"/>
            </a:xfrm>
            <a:prstGeom prst="rect">
              <a:avLst/>
            </a:prstGeom>
            <a:noFill/>
            <a:ln>
              <a:noFill/>
            </a:ln>
          </p:spPr>
        </p:pic>
        <p:cxnSp>
          <p:nvCxnSpPr>
            <p:cNvPr id="48" name="Google Shape;980;p99"/>
            <p:cNvCxnSpPr/>
            <p:nvPr/>
          </p:nvCxnSpPr>
          <p:spPr>
            <a:xfrm>
              <a:off x="4821950" y="3934213"/>
              <a:ext cx="3420000" cy="719700"/>
            </a:xfrm>
            <a:prstGeom prst="straightConnector1">
              <a:avLst/>
            </a:prstGeom>
            <a:noFill/>
            <a:ln w="28575" cap="flat" cmpd="sng">
              <a:solidFill>
                <a:srgbClr val="000000"/>
              </a:solidFill>
              <a:prstDash val="solid"/>
              <a:round/>
              <a:headEnd type="none" w="med" len="med"/>
              <a:tailEnd type="none" w="med" len="med"/>
            </a:ln>
          </p:spPr>
        </p:cxnSp>
        <p:cxnSp>
          <p:nvCxnSpPr>
            <p:cNvPr id="49" name="Google Shape;981;p99"/>
            <p:cNvCxnSpPr/>
            <p:nvPr/>
          </p:nvCxnSpPr>
          <p:spPr>
            <a:xfrm>
              <a:off x="5653675" y="734313"/>
              <a:ext cx="3420000" cy="719700"/>
            </a:xfrm>
            <a:prstGeom prst="straightConnector1">
              <a:avLst/>
            </a:prstGeom>
            <a:noFill/>
            <a:ln w="28575" cap="flat" cmpd="sng">
              <a:solidFill>
                <a:srgbClr val="000000"/>
              </a:solidFill>
              <a:prstDash val="solid"/>
              <a:round/>
              <a:headEnd type="none" w="med" len="med"/>
              <a:tailEnd type="none" w="med" len="med"/>
            </a:ln>
          </p:spPr>
        </p:cxnSp>
        <p:cxnSp>
          <p:nvCxnSpPr>
            <p:cNvPr id="50" name="Google Shape;982;p99"/>
            <p:cNvCxnSpPr/>
            <p:nvPr/>
          </p:nvCxnSpPr>
          <p:spPr>
            <a:xfrm flipH="1">
              <a:off x="4819025" y="724613"/>
              <a:ext cx="828300" cy="3222300"/>
            </a:xfrm>
            <a:prstGeom prst="straightConnector1">
              <a:avLst/>
            </a:prstGeom>
            <a:noFill/>
            <a:ln w="28575" cap="flat" cmpd="sng">
              <a:solidFill>
                <a:srgbClr val="000000"/>
              </a:solidFill>
              <a:prstDash val="solid"/>
              <a:round/>
              <a:headEnd type="none" w="med" len="med"/>
              <a:tailEnd type="none" w="med" len="med"/>
            </a:ln>
          </p:spPr>
        </p:cxnSp>
        <p:cxnSp>
          <p:nvCxnSpPr>
            <p:cNvPr id="51" name="Google Shape;983;p99"/>
            <p:cNvCxnSpPr/>
            <p:nvPr/>
          </p:nvCxnSpPr>
          <p:spPr>
            <a:xfrm flipH="1">
              <a:off x="8227025" y="1440388"/>
              <a:ext cx="849300" cy="3224700"/>
            </a:xfrm>
            <a:prstGeom prst="straightConnector1">
              <a:avLst/>
            </a:prstGeom>
            <a:noFill/>
            <a:ln w="28575" cap="flat" cmpd="sng">
              <a:solidFill>
                <a:srgbClr val="000000"/>
              </a:solidFill>
              <a:prstDash val="solid"/>
              <a:round/>
              <a:headEnd type="none" w="med" len="med"/>
              <a:tailEnd type="none" w="med" len="med"/>
            </a:ln>
          </p:spPr>
        </p:cxnSp>
        <p:cxnSp>
          <p:nvCxnSpPr>
            <p:cNvPr id="52" name="Google Shape;984;p99"/>
            <p:cNvCxnSpPr/>
            <p:nvPr/>
          </p:nvCxnSpPr>
          <p:spPr>
            <a:xfrm flipH="1">
              <a:off x="6557813" y="1085313"/>
              <a:ext cx="828300" cy="3222300"/>
            </a:xfrm>
            <a:prstGeom prst="straightConnector1">
              <a:avLst/>
            </a:prstGeom>
            <a:noFill/>
            <a:ln w="28575" cap="flat" cmpd="sng">
              <a:solidFill>
                <a:srgbClr val="000000"/>
              </a:solidFill>
              <a:prstDash val="solid"/>
              <a:round/>
              <a:headEnd type="none" w="med" len="med"/>
              <a:tailEnd type="none" w="med" len="med"/>
            </a:ln>
          </p:spPr>
        </p:cxnSp>
        <p:cxnSp>
          <p:nvCxnSpPr>
            <p:cNvPr id="53" name="Google Shape;985;p99"/>
            <p:cNvCxnSpPr/>
            <p:nvPr/>
          </p:nvCxnSpPr>
          <p:spPr>
            <a:xfrm flipH="1">
              <a:off x="5688413" y="910588"/>
              <a:ext cx="828300" cy="3222300"/>
            </a:xfrm>
            <a:prstGeom prst="straightConnector1">
              <a:avLst/>
            </a:prstGeom>
            <a:noFill/>
            <a:ln w="28575" cap="flat" cmpd="sng">
              <a:solidFill>
                <a:srgbClr val="000000"/>
              </a:solidFill>
              <a:prstDash val="solid"/>
              <a:round/>
              <a:headEnd type="none" w="med" len="med"/>
              <a:tailEnd type="none" w="med" len="med"/>
            </a:ln>
          </p:spPr>
        </p:cxnSp>
        <p:cxnSp>
          <p:nvCxnSpPr>
            <p:cNvPr id="54" name="Google Shape;986;p99"/>
            <p:cNvCxnSpPr/>
            <p:nvPr/>
          </p:nvCxnSpPr>
          <p:spPr>
            <a:xfrm flipH="1">
              <a:off x="7392413" y="1259263"/>
              <a:ext cx="828300" cy="3222300"/>
            </a:xfrm>
            <a:prstGeom prst="straightConnector1">
              <a:avLst/>
            </a:prstGeom>
            <a:noFill/>
            <a:ln w="28575" cap="flat" cmpd="sng">
              <a:solidFill>
                <a:srgbClr val="000000"/>
              </a:solidFill>
              <a:prstDash val="solid"/>
              <a:round/>
              <a:headEnd type="none" w="med" len="med"/>
              <a:tailEnd type="none" w="med" len="med"/>
            </a:ln>
          </p:spPr>
        </p:cxnSp>
        <p:cxnSp>
          <p:nvCxnSpPr>
            <p:cNvPr id="55" name="Google Shape;987;p99"/>
            <p:cNvCxnSpPr/>
            <p:nvPr/>
          </p:nvCxnSpPr>
          <p:spPr>
            <a:xfrm>
              <a:off x="5234825" y="2361025"/>
              <a:ext cx="3420000" cy="719700"/>
            </a:xfrm>
            <a:prstGeom prst="straightConnector1">
              <a:avLst/>
            </a:prstGeom>
            <a:noFill/>
            <a:ln w="28575" cap="flat" cmpd="sng">
              <a:solidFill>
                <a:srgbClr val="000000"/>
              </a:solidFill>
              <a:prstDash val="solid"/>
              <a:round/>
              <a:headEnd type="none" w="med" len="med"/>
              <a:tailEnd type="none" w="med" len="med"/>
            </a:ln>
          </p:spPr>
        </p:cxnSp>
        <p:cxnSp>
          <p:nvCxnSpPr>
            <p:cNvPr id="56" name="Google Shape;988;p99"/>
            <p:cNvCxnSpPr/>
            <p:nvPr/>
          </p:nvCxnSpPr>
          <p:spPr>
            <a:xfrm>
              <a:off x="5458850" y="1547663"/>
              <a:ext cx="3420000" cy="719700"/>
            </a:xfrm>
            <a:prstGeom prst="straightConnector1">
              <a:avLst/>
            </a:prstGeom>
            <a:noFill/>
            <a:ln w="28575" cap="flat" cmpd="sng">
              <a:solidFill>
                <a:srgbClr val="000000"/>
              </a:solidFill>
              <a:prstDash val="solid"/>
              <a:round/>
              <a:headEnd type="none" w="med" len="med"/>
              <a:tailEnd type="none" w="med" len="med"/>
            </a:ln>
          </p:spPr>
        </p:cxnSp>
        <p:cxnSp>
          <p:nvCxnSpPr>
            <p:cNvPr id="57" name="Google Shape;989;p99"/>
            <p:cNvCxnSpPr/>
            <p:nvPr/>
          </p:nvCxnSpPr>
          <p:spPr>
            <a:xfrm>
              <a:off x="5016500" y="3171438"/>
              <a:ext cx="3420000" cy="719700"/>
            </a:xfrm>
            <a:prstGeom prst="straightConnector1">
              <a:avLst/>
            </a:prstGeom>
            <a:noFill/>
            <a:ln w="28575" cap="flat" cmpd="sng">
              <a:solidFill>
                <a:srgbClr val="000000"/>
              </a:solidFill>
              <a:prstDash val="solid"/>
              <a:round/>
              <a:headEnd type="none" w="med" len="med"/>
              <a:tailEnd type="none" w="med" len="med"/>
            </a:ln>
          </p:spPr>
        </p:cxnSp>
      </p:grpSp>
      <p:grpSp>
        <p:nvGrpSpPr>
          <p:cNvPr id="58" name="Google Shape;990;p99"/>
          <p:cNvGrpSpPr/>
          <p:nvPr/>
        </p:nvGrpSpPr>
        <p:grpSpPr>
          <a:xfrm>
            <a:off x="6357083" y="3154644"/>
            <a:ext cx="893443" cy="885035"/>
            <a:chOff x="3000" y="13050"/>
            <a:chExt cx="2168125" cy="1963925"/>
          </a:xfrm>
        </p:grpSpPr>
        <p:pic>
          <p:nvPicPr>
            <p:cNvPr id="59" name="Google Shape;991;p99" descr="Landsat_1_mil_scene.png"/>
            <p:cNvPicPr preferRelativeResize="0"/>
            <p:nvPr/>
          </p:nvPicPr>
          <p:blipFill>
            <a:blip r:embed="rId4">
              <a:alphaModFix/>
            </a:blip>
            <a:stretch>
              <a:fillRect/>
            </a:stretch>
          </p:blipFill>
          <p:spPr>
            <a:xfrm>
              <a:off x="5950" y="26500"/>
              <a:ext cx="2158475" cy="1950475"/>
            </a:xfrm>
            <a:prstGeom prst="rect">
              <a:avLst/>
            </a:prstGeom>
            <a:noFill/>
            <a:ln>
              <a:noFill/>
            </a:ln>
          </p:spPr>
        </p:pic>
        <p:cxnSp>
          <p:nvCxnSpPr>
            <p:cNvPr id="60" name="Google Shape;992;p99"/>
            <p:cNvCxnSpPr/>
            <p:nvPr/>
          </p:nvCxnSpPr>
          <p:spPr>
            <a:xfrm>
              <a:off x="5950" y="1599700"/>
              <a:ext cx="1751400" cy="372000"/>
            </a:xfrm>
            <a:prstGeom prst="straightConnector1">
              <a:avLst/>
            </a:prstGeom>
            <a:noFill/>
            <a:ln w="28575" cap="flat" cmpd="sng">
              <a:solidFill>
                <a:srgbClr val="000000"/>
              </a:solidFill>
              <a:prstDash val="solid"/>
              <a:round/>
              <a:headEnd type="none" w="med" len="med"/>
              <a:tailEnd type="none" w="med" len="med"/>
            </a:ln>
          </p:spPr>
        </p:cxnSp>
        <p:cxnSp>
          <p:nvCxnSpPr>
            <p:cNvPr id="61" name="Google Shape;993;p99"/>
            <p:cNvCxnSpPr/>
            <p:nvPr/>
          </p:nvCxnSpPr>
          <p:spPr>
            <a:xfrm flipH="1">
              <a:off x="3000" y="13050"/>
              <a:ext cx="420900" cy="1599600"/>
            </a:xfrm>
            <a:prstGeom prst="straightConnector1">
              <a:avLst/>
            </a:prstGeom>
            <a:noFill/>
            <a:ln w="28575" cap="flat" cmpd="sng">
              <a:solidFill>
                <a:srgbClr val="000000"/>
              </a:solidFill>
              <a:prstDash val="solid"/>
              <a:round/>
              <a:headEnd type="none" w="med" len="med"/>
              <a:tailEnd type="none" w="med" len="med"/>
            </a:ln>
          </p:spPr>
        </p:cxnSp>
        <p:cxnSp>
          <p:nvCxnSpPr>
            <p:cNvPr id="62" name="Google Shape;994;p99"/>
            <p:cNvCxnSpPr/>
            <p:nvPr/>
          </p:nvCxnSpPr>
          <p:spPr>
            <a:xfrm flipH="1">
              <a:off x="1741775" y="380000"/>
              <a:ext cx="416700" cy="1593000"/>
            </a:xfrm>
            <a:prstGeom prst="straightConnector1">
              <a:avLst/>
            </a:prstGeom>
            <a:noFill/>
            <a:ln w="28575" cap="flat" cmpd="sng">
              <a:solidFill>
                <a:srgbClr val="000000"/>
              </a:solidFill>
              <a:prstDash val="solid"/>
              <a:round/>
              <a:headEnd type="none" w="med" len="med"/>
              <a:tailEnd type="none" w="med" len="med"/>
            </a:ln>
          </p:spPr>
        </p:cxnSp>
        <p:cxnSp>
          <p:nvCxnSpPr>
            <p:cNvPr id="63" name="Google Shape;995;p99"/>
            <p:cNvCxnSpPr/>
            <p:nvPr/>
          </p:nvCxnSpPr>
          <p:spPr>
            <a:xfrm flipH="1">
              <a:off x="872475" y="208075"/>
              <a:ext cx="413700" cy="1590300"/>
            </a:xfrm>
            <a:prstGeom prst="straightConnector1">
              <a:avLst/>
            </a:prstGeom>
            <a:noFill/>
            <a:ln w="28575" cap="flat" cmpd="sng">
              <a:solidFill>
                <a:srgbClr val="000000"/>
              </a:solidFill>
              <a:prstDash val="solid"/>
              <a:round/>
              <a:headEnd type="none" w="med" len="med"/>
              <a:tailEnd type="none" w="med" len="med"/>
            </a:ln>
          </p:spPr>
        </p:cxnSp>
        <p:cxnSp>
          <p:nvCxnSpPr>
            <p:cNvPr id="64" name="Google Shape;996;p99"/>
            <p:cNvCxnSpPr/>
            <p:nvPr/>
          </p:nvCxnSpPr>
          <p:spPr>
            <a:xfrm>
              <a:off x="418825" y="26513"/>
              <a:ext cx="1752300" cy="360000"/>
            </a:xfrm>
            <a:prstGeom prst="straightConnector1">
              <a:avLst/>
            </a:prstGeom>
            <a:noFill/>
            <a:ln w="28575" cap="flat" cmpd="sng">
              <a:solidFill>
                <a:srgbClr val="000000"/>
              </a:solidFill>
              <a:prstDash val="solid"/>
              <a:round/>
              <a:headEnd type="none" w="med" len="med"/>
              <a:tailEnd type="none" w="med" len="med"/>
            </a:ln>
          </p:spPr>
        </p:cxnSp>
        <p:cxnSp>
          <p:nvCxnSpPr>
            <p:cNvPr id="65" name="Google Shape;997;p99"/>
            <p:cNvCxnSpPr/>
            <p:nvPr/>
          </p:nvCxnSpPr>
          <p:spPr>
            <a:xfrm>
              <a:off x="200500" y="836925"/>
              <a:ext cx="1773300" cy="370800"/>
            </a:xfrm>
            <a:prstGeom prst="straightConnector1">
              <a:avLst/>
            </a:prstGeom>
            <a:noFill/>
            <a:ln w="28575" cap="flat" cmpd="sng">
              <a:solidFill>
                <a:srgbClr val="000000"/>
              </a:solidFill>
              <a:prstDash val="solid"/>
              <a:round/>
              <a:headEnd type="none" w="med" len="med"/>
              <a:tailEnd type="none" w="med" len="med"/>
            </a:ln>
          </p:spPr>
        </p:cxnSp>
      </p:grpSp>
      <p:grpSp>
        <p:nvGrpSpPr>
          <p:cNvPr id="66" name="Google Shape;998;p99"/>
          <p:cNvGrpSpPr/>
          <p:nvPr/>
        </p:nvGrpSpPr>
        <p:grpSpPr>
          <a:xfrm>
            <a:off x="7523391" y="3556867"/>
            <a:ext cx="471916" cy="465659"/>
            <a:chOff x="0" y="0"/>
            <a:chExt cx="1221772" cy="1073350"/>
          </a:xfrm>
        </p:grpSpPr>
        <p:pic>
          <p:nvPicPr>
            <p:cNvPr id="67" name="Google Shape;999;p99" descr="Landsat_1_mil_scene.png"/>
            <p:cNvPicPr preferRelativeResize="0"/>
            <p:nvPr/>
          </p:nvPicPr>
          <p:blipFill>
            <a:blip r:embed="rId4">
              <a:alphaModFix/>
            </a:blip>
            <a:stretch>
              <a:fillRect/>
            </a:stretch>
          </p:blipFill>
          <p:spPr>
            <a:xfrm>
              <a:off x="7762" y="16160"/>
              <a:ext cx="1210315" cy="1049264"/>
            </a:xfrm>
            <a:prstGeom prst="rect">
              <a:avLst/>
            </a:prstGeom>
            <a:noFill/>
            <a:ln>
              <a:noFill/>
            </a:ln>
          </p:spPr>
        </p:pic>
        <p:cxnSp>
          <p:nvCxnSpPr>
            <p:cNvPr id="68" name="Google Shape;1000;p99"/>
            <p:cNvCxnSpPr/>
            <p:nvPr/>
          </p:nvCxnSpPr>
          <p:spPr>
            <a:xfrm>
              <a:off x="0" y="851900"/>
              <a:ext cx="989700" cy="210600"/>
            </a:xfrm>
            <a:prstGeom prst="straightConnector1">
              <a:avLst/>
            </a:prstGeom>
            <a:noFill/>
            <a:ln w="28575" cap="flat" cmpd="sng">
              <a:solidFill>
                <a:srgbClr val="000000"/>
              </a:solidFill>
              <a:prstDash val="solid"/>
              <a:round/>
              <a:headEnd type="none" w="med" len="med"/>
              <a:tailEnd type="none" w="med" len="med"/>
            </a:ln>
          </p:spPr>
        </p:cxnSp>
        <p:cxnSp>
          <p:nvCxnSpPr>
            <p:cNvPr id="69" name="Google Shape;1001;p99"/>
            <p:cNvCxnSpPr/>
            <p:nvPr/>
          </p:nvCxnSpPr>
          <p:spPr>
            <a:xfrm flipH="1">
              <a:off x="5900" y="0"/>
              <a:ext cx="235200" cy="869400"/>
            </a:xfrm>
            <a:prstGeom prst="straightConnector1">
              <a:avLst/>
            </a:prstGeom>
            <a:noFill/>
            <a:ln w="28575" cap="flat" cmpd="sng">
              <a:solidFill>
                <a:srgbClr val="000000"/>
              </a:solidFill>
              <a:prstDash val="solid"/>
              <a:round/>
              <a:headEnd type="none" w="med" len="med"/>
              <a:tailEnd type="none" w="med" len="med"/>
            </a:ln>
          </p:spPr>
        </p:cxnSp>
        <p:cxnSp>
          <p:nvCxnSpPr>
            <p:cNvPr id="70" name="Google Shape;1002;p99"/>
            <p:cNvCxnSpPr/>
            <p:nvPr/>
          </p:nvCxnSpPr>
          <p:spPr>
            <a:xfrm flipH="1">
              <a:off x="980450" y="198250"/>
              <a:ext cx="235800" cy="875100"/>
            </a:xfrm>
            <a:prstGeom prst="straightConnector1">
              <a:avLst/>
            </a:prstGeom>
            <a:noFill/>
            <a:ln w="28575" cap="flat" cmpd="sng">
              <a:solidFill>
                <a:srgbClr val="000000"/>
              </a:solidFill>
              <a:prstDash val="solid"/>
              <a:round/>
              <a:headEnd type="none" w="med" len="med"/>
              <a:tailEnd type="none" w="med" len="med"/>
            </a:ln>
          </p:spPr>
        </p:cxnSp>
        <p:cxnSp>
          <p:nvCxnSpPr>
            <p:cNvPr id="71" name="Google Shape;1003;p99"/>
            <p:cNvCxnSpPr/>
            <p:nvPr/>
          </p:nvCxnSpPr>
          <p:spPr>
            <a:xfrm>
              <a:off x="239272" y="16167"/>
              <a:ext cx="982500" cy="193500"/>
            </a:xfrm>
            <a:prstGeom prst="straightConnector1">
              <a:avLst/>
            </a:prstGeom>
            <a:noFill/>
            <a:ln w="28575" cap="flat" cmpd="sng">
              <a:solidFill>
                <a:srgbClr val="000000"/>
              </a:solidFill>
              <a:prstDash val="solid"/>
              <a:round/>
              <a:headEnd type="none" w="med" len="med"/>
              <a:tailEnd type="none" w="med" len="med"/>
            </a:ln>
          </p:spPr>
        </p:cxnSp>
      </p:grpSp>
    </p:spTree>
    <p:extLst>
      <p:ext uri="{BB962C8B-B14F-4D97-AF65-F5344CB8AC3E}">
        <p14:creationId xmlns:p14="http://schemas.microsoft.com/office/powerpoint/2010/main" val="9235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798786" y="160889"/>
            <a:ext cx="6581526"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dirty="0">
                <a:ln>
                  <a:noFill/>
                </a:ln>
                <a:solidFill>
                  <a:srgbClr val="595959">
                    <a:lumMod val="20000"/>
                    <a:lumOff val="80000"/>
                  </a:srgbClr>
                </a:solidFill>
                <a:effectLst/>
                <a:uLnTx/>
                <a:uFillTx/>
                <a:latin typeface="Arial"/>
                <a:ea typeface="+mj-ea"/>
                <a:cs typeface="Arial"/>
                <a:sym typeface="Arial"/>
              </a:rPr>
              <a:t>On top of all, the community and resources available are amazing. </a:t>
            </a:r>
            <a:r>
              <a:rPr kumimoji="0" lang="es-AR" sz="2700" b="1" i="0" u="none" strike="noStrike" kern="0" cap="none" spc="0" normalizeH="0" baseline="0" noProof="0" dirty="0">
                <a:ln>
                  <a:noFill/>
                </a:ln>
                <a:solidFill>
                  <a:srgbClr val="595959">
                    <a:lumMod val="20000"/>
                    <a:lumOff val="80000"/>
                  </a:srgbClr>
                </a:solidFill>
                <a:effectLst/>
                <a:uLnTx/>
                <a:uFillTx/>
                <a:latin typeface="Arial"/>
                <a:ea typeface="+mj-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2700" b="1" i="0" u="none" strike="noStrike" kern="0" cap="none" spc="0" normalizeH="0" baseline="0" noProof="0" dirty="0">
              <a:ln>
                <a:noFill/>
              </a:ln>
              <a:solidFill>
                <a:srgbClr val="595959">
                  <a:lumMod val="20000"/>
                  <a:lumOff val="80000"/>
                </a:srgbClr>
              </a:solidFill>
              <a:effectLst/>
              <a:uLnTx/>
              <a:uFillTx/>
              <a:latin typeface="Arial"/>
              <a:ea typeface="+mj-ea"/>
              <a:cs typeface="Arial"/>
              <a:sym typeface="Arial"/>
            </a:endParaRPr>
          </a:p>
        </p:txBody>
      </p:sp>
      <p:sp>
        <p:nvSpPr>
          <p:cNvPr id="3" name="Google Shape;510;p56">
            <a:extLst>
              <a:ext uri="{FF2B5EF4-FFF2-40B4-BE49-F238E27FC236}">
                <a16:creationId xmlns:a16="http://schemas.microsoft.com/office/drawing/2014/main" id="{367431C3-3E85-487D-81D4-E761EF17805F}"/>
              </a:ext>
            </a:extLst>
          </p:cNvPr>
          <p:cNvSpPr txBox="1">
            <a:spLocks/>
          </p:cNvSpPr>
          <p:nvPr/>
        </p:nvSpPr>
        <p:spPr>
          <a:xfrm>
            <a:off x="798785" y="978408"/>
            <a:ext cx="7630511" cy="3024336"/>
          </a:xfrm>
          <a:prstGeom prst="rect">
            <a:avLst/>
          </a:prstGeom>
        </p:spPr>
        <p:txBody>
          <a:bodyPr spcFirstLastPara="1" vert="horz" wrap="square" lIns="68569" tIns="68569" rIns="68569" bIns="68569" rtlCol="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2">
                  <a:extLst>
                    <a:ext uri="{A12FA001-AC4F-418D-AE19-62706E023703}">
                      <ahyp:hlinkClr xmlns:ahyp="http://schemas.microsoft.com/office/drawing/2018/hyperlinkcolor" val="tx"/>
                    </a:ext>
                  </a:extLst>
                </a:hlinkClick>
              </a:rPr>
              <a:t>Earth Engine</a:t>
            </a: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3">
                  <a:extLst>
                    <a:ext uri="{A12FA001-AC4F-418D-AE19-62706E023703}">
                      <ahyp:hlinkClr xmlns:ahyp="http://schemas.microsoft.com/office/drawing/2018/hyperlinkcolor" val="tx"/>
                    </a:ext>
                  </a:extLst>
                </a:hlinkClick>
              </a:rPr>
              <a:t> User Guide</a:t>
            </a:r>
            <a:endParaRPr kumimoji="0" lang="en-US" sz="2100" b="0" i="1" u="none" strike="noStrike" kern="1200" cap="none" spc="0" normalizeH="0" baseline="0" noProof="0" dirty="0">
              <a:ln>
                <a:noFill/>
              </a:ln>
              <a:solidFill>
                <a:srgbClr val="0070C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4">
                  <a:extLst>
                    <a:ext uri="{A12FA001-AC4F-418D-AE19-62706E023703}">
                      <ahyp:hlinkClr xmlns:ahyp="http://schemas.microsoft.com/office/drawing/2018/hyperlinkcolor" val="tx"/>
                    </a:ext>
                  </a:extLst>
                </a:hlinkClick>
              </a:rPr>
              <a:t>Earth Engine Data Catalog</a:t>
            </a:r>
            <a:endParaRPr kumimoji="0" lang="en-US" sz="2100" b="0" i="1" u="none" strike="noStrike" kern="1200" cap="none" spc="0" normalizeH="0" baseline="0" noProof="0" dirty="0">
              <a:ln>
                <a:noFill/>
              </a:ln>
              <a:solidFill>
                <a:srgbClr val="0070C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s-ES" sz="2100" b="0" i="0" u="sng" strike="noStrike" kern="1200" cap="none" spc="0" normalizeH="0" baseline="0" noProof="0" dirty="0" err="1">
                <a:ln>
                  <a:noFill/>
                </a:ln>
                <a:solidFill>
                  <a:srgbClr val="0070C0"/>
                </a:solidFill>
                <a:effectLst/>
                <a:uLnTx/>
                <a:uFillTx/>
                <a:latin typeface="Arial"/>
                <a:ea typeface="+mn-ea"/>
                <a:cs typeface="+mn-cs"/>
                <a:sym typeface="Arial"/>
                <a:hlinkClick r:id="rId5">
                  <a:extLst>
                    <a:ext uri="{A12FA001-AC4F-418D-AE19-62706E023703}">
                      <ahyp:hlinkClr xmlns:ahyp="http://schemas.microsoft.com/office/drawing/2018/hyperlinkcolor" val="tx"/>
                    </a:ext>
                  </a:extLst>
                </a:hlinkClick>
              </a:rPr>
              <a:t>Tutorials</a:t>
            </a:r>
            <a:r>
              <a:rPr kumimoji="0" lang="es-ES" sz="2100" b="0" i="0" u="sng" strike="noStrike" kern="1200" cap="none" spc="0" normalizeH="0" baseline="0" noProof="0" dirty="0">
                <a:ln>
                  <a:noFill/>
                </a:ln>
                <a:solidFill>
                  <a:srgbClr val="0070C0"/>
                </a:solidFill>
                <a:effectLst/>
                <a:uLnTx/>
                <a:uFillTx/>
                <a:latin typeface="Arial"/>
                <a:ea typeface="+mn-ea"/>
                <a:cs typeface="+mn-cs"/>
                <a:sym typeface="Arial"/>
                <a:hlinkClick r:id="rId5">
                  <a:extLst>
                    <a:ext uri="{A12FA001-AC4F-418D-AE19-62706E023703}">
                      <ahyp:hlinkClr xmlns:ahyp="http://schemas.microsoft.com/office/drawing/2018/hyperlinkcolor" val="tx"/>
                    </a:ext>
                  </a:extLst>
                </a:hlinkClick>
              </a:rPr>
              <a:t> and </a:t>
            </a:r>
            <a:r>
              <a:rPr kumimoji="0" lang="es-ES" sz="2100" b="0" i="0" u="sng" strike="noStrike" kern="1200" cap="none" spc="0" normalizeH="0" baseline="0" noProof="0" dirty="0" err="1">
                <a:ln>
                  <a:noFill/>
                </a:ln>
                <a:solidFill>
                  <a:srgbClr val="0070C0"/>
                </a:solidFill>
                <a:effectLst/>
                <a:uLnTx/>
                <a:uFillTx/>
                <a:latin typeface="Arial"/>
                <a:ea typeface="+mn-ea"/>
                <a:cs typeface="+mn-cs"/>
                <a:sym typeface="Arial"/>
                <a:hlinkClick r:id="rId5">
                  <a:extLst>
                    <a:ext uri="{A12FA001-AC4F-418D-AE19-62706E023703}">
                      <ahyp:hlinkClr xmlns:ahyp="http://schemas.microsoft.com/office/drawing/2018/hyperlinkcolor" val="tx"/>
                    </a:ext>
                  </a:extLst>
                </a:hlinkClick>
              </a:rPr>
              <a:t>Education</a:t>
            </a:r>
            <a:r>
              <a:rPr kumimoji="0" lang="es-ES" sz="2100" b="0" i="0" u="sng" strike="noStrike" kern="1200" cap="none" spc="0" normalizeH="0" baseline="0" noProof="0" dirty="0">
                <a:ln>
                  <a:noFill/>
                </a:ln>
                <a:solidFill>
                  <a:srgbClr val="0070C0"/>
                </a:solidFill>
                <a:effectLst/>
                <a:uLnTx/>
                <a:uFillTx/>
                <a:latin typeface="Arial"/>
                <a:ea typeface="+mn-ea"/>
                <a:cs typeface="+mn-cs"/>
                <a:sym typeface="Arial"/>
                <a:hlinkClick r:id="rId5">
                  <a:extLst>
                    <a:ext uri="{A12FA001-AC4F-418D-AE19-62706E023703}">
                      <ahyp:hlinkClr xmlns:ahyp="http://schemas.microsoft.com/office/drawing/2018/hyperlinkcolor" val="tx"/>
                    </a:ext>
                  </a:extLst>
                </a:hlinkClick>
              </a:rPr>
              <a:t> Material </a:t>
            </a:r>
            <a:endParaRPr kumimoji="0" lang="es-ES" sz="2100" b="0" i="0" u="none" strike="noStrike" kern="1200" cap="none" spc="0" normalizeH="0" baseline="0" noProof="0" dirty="0">
              <a:ln>
                <a:noFill/>
              </a:ln>
              <a:solidFill>
                <a:srgbClr val="0070C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6">
                  <a:extLst>
                    <a:ext uri="{A12FA001-AC4F-418D-AE19-62706E023703}">
                      <ahyp:hlinkClr xmlns:ahyp="http://schemas.microsoft.com/office/drawing/2018/hyperlinkcolor" val="tx"/>
                    </a:ext>
                  </a:extLst>
                </a:hlinkClick>
              </a:rPr>
              <a:t>Case Studies</a:t>
            </a:r>
            <a:endParaRPr kumimoji="0" lang="en-US" sz="2100" b="0" i="0" u="sng" strike="noStrike" kern="1200" cap="none" spc="0" normalizeH="0" baseline="0" noProof="0" dirty="0">
              <a:ln>
                <a:noFill/>
              </a:ln>
              <a:solidFill>
                <a:srgbClr val="0070C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7">
                  <a:extLst>
                    <a:ext uri="{A12FA001-AC4F-418D-AE19-62706E023703}">
                      <ahyp:hlinkClr xmlns:ahyp="http://schemas.microsoft.com/office/drawing/2018/hyperlinkcolor" val="tx"/>
                    </a:ext>
                  </a:extLst>
                </a:hlinkClick>
              </a:rPr>
              <a:t>Google Outreach – Information and Tools</a:t>
            </a:r>
            <a:endParaRPr kumimoji="0" lang="en-US" sz="2100" b="0" i="0" u="sng" strike="noStrike" kern="1200" cap="none" spc="0" normalizeH="0" baseline="0" noProof="0" dirty="0">
              <a:ln>
                <a:noFill/>
              </a:ln>
              <a:solidFill>
                <a:srgbClr val="0070C0"/>
              </a:solidFill>
              <a:effectLst/>
              <a:uLnTx/>
              <a:uFillTx/>
              <a:latin typeface="Arial"/>
              <a:ea typeface="+mn-ea"/>
              <a:cs typeface="+mn-cs"/>
              <a:sym typeface="Arial"/>
            </a:endParaRP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Arial"/>
                <a:hlinkClick r:id="rId8">
                  <a:extLst>
                    <a:ext uri="{A12FA001-AC4F-418D-AE19-62706E023703}">
                      <ahyp:hlinkClr xmlns:ahyp="http://schemas.microsoft.com/office/drawing/2018/hyperlinkcolor" val="tx"/>
                    </a:ext>
                  </a:extLst>
                </a:hlinkClick>
              </a:rPr>
              <a:t>Awesome GEE</a:t>
            </a:r>
            <a:r>
              <a:rPr kumimoji="0" lang="en-US" sz="2100" b="0" i="0" u="none" strike="noStrike" kern="1200" cap="none" spc="0" normalizeH="0" baseline="0" noProof="0" dirty="0">
                <a:ln>
                  <a:noFill/>
                </a:ln>
                <a:solidFill>
                  <a:srgbClr val="0070C0"/>
                </a:solidFill>
                <a:effectLst/>
                <a:uLnTx/>
                <a:uFillTx/>
                <a:latin typeface="Arial"/>
                <a:ea typeface="+mn-ea"/>
                <a:cs typeface="+mn-cs"/>
                <a:sym typeface="Arial"/>
              </a:rPr>
              <a:t> </a:t>
            </a:r>
            <a:r>
              <a:rPr kumimoji="0" lang="en-US" sz="2100" b="0" i="0" u="none" strike="noStrike" kern="1200" cap="none" spc="0" normalizeH="0" baseline="0" noProof="0" dirty="0">
                <a:ln>
                  <a:noFill/>
                </a:ln>
                <a:solidFill>
                  <a:srgbClr val="595959">
                    <a:lumMod val="20000"/>
                    <a:lumOff val="80000"/>
                  </a:srgbClr>
                </a:solidFill>
                <a:effectLst/>
                <a:uLnTx/>
                <a:uFillTx/>
                <a:latin typeface="Arial"/>
                <a:ea typeface="+mn-ea"/>
                <a:cs typeface="+mn-cs"/>
                <a:sym typeface="Arial"/>
              </a:rPr>
              <a:t>– A selected list of resources</a:t>
            </a: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none" strike="noStrike" kern="1200" cap="none" spc="0" normalizeH="0" baseline="0" noProof="0" dirty="0">
                <a:ln>
                  <a:noFill/>
                </a:ln>
                <a:solidFill>
                  <a:srgbClr val="0070C0"/>
                </a:solidFill>
                <a:effectLst/>
                <a:uLnTx/>
                <a:uFillTx/>
                <a:latin typeface="Arial"/>
                <a:ea typeface="+mn-ea"/>
                <a:cs typeface="+mn-cs"/>
                <a:sym typeface="Open Sans"/>
                <a:hlinkClick r:id="rId9">
                  <a:extLst>
                    <a:ext uri="{A12FA001-AC4F-418D-AE19-62706E023703}">
                      <ahyp:hlinkClr xmlns:ahyp="http://schemas.microsoft.com/office/drawing/2018/hyperlinkcolor" val="tx"/>
                    </a:ext>
                  </a:extLst>
                </a:hlinkClick>
              </a:rPr>
              <a:t>SpatialToughts</a:t>
            </a:r>
            <a:r>
              <a:rPr kumimoji="0" lang="en-US" sz="2100" b="0" i="0" u="none" strike="noStrike" kern="1200" cap="none" spc="0" normalizeH="0" baseline="0" noProof="0" dirty="0">
                <a:ln>
                  <a:noFill/>
                </a:ln>
                <a:solidFill>
                  <a:srgbClr val="262628"/>
                </a:solidFill>
                <a:effectLst/>
                <a:uLnTx/>
                <a:uFillTx/>
                <a:latin typeface="Arial"/>
                <a:ea typeface="+mn-ea"/>
                <a:cs typeface="+mn-cs"/>
                <a:sym typeface="Open Sans"/>
              </a:rPr>
              <a:t> </a:t>
            </a:r>
            <a:r>
              <a:rPr kumimoji="0" lang="en-US" sz="2100" b="0" i="0" u="none" strike="noStrike" kern="1200" cap="none" spc="0" normalizeH="0" baseline="0" noProof="0" dirty="0">
                <a:ln>
                  <a:noFill/>
                </a:ln>
                <a:solidFill>
                  <a:srgbClr val="595959">
                    <a:lumMod val="20000"/>
                    <a:lumOff val="80000"/>
                  </a:srgbClr>
                </a:solidFill>
                <a:effectLst/>
                <a:uLnTx/>
                <a:uFillTx/>
                <a:latin typeface="Arial"/>
                <a:ea typeface="+mn-ea"/>
                <a:cs typeface="+mn-cs"/>
                <a:sym typeface="Open Sans"/>
              </a:rPr>
              <a:t>– Very nice courses and learning materials</a:t>
            </a:r>
          </a:p>
          <a:p>
            <a:pPr marL="342900" marR="0" lvl="0" indent="-342900" algn="l" defTabSz="914400" rtl="0" eaLnBrk="1" fontAlgn="auto" latinLnBrk="0" hangingPunct="1">
              <a:lnSpc>
                <a:spcPct val="100000"/>
              </a:lnSpc>
              <a:spcBef>
                <a:spcPts val="900"/>
              </a:spcBef>
              <a:spcAft>
                <a:spcPts val="0"/>
              </a:spcAft>
              <a:buClr>
                <a:srgbClr val="74777C"/>
              </a:buClr>
              <a:buSzPts val="1800"/>
              <a:buFont typeface="Helvetica Neue"/>
              <a:buChar char="●"/>
              <a:tabLst/>
              <a:defRPr/>
            </a:pPr>
            <a:r>
              <a:rPr kumimoji="0" lang="en-US" sz="2100" b="0" i="0" u="sng" strike="noStrike" kern="1200" cap="none" spc="0" normalizeH="0" baseline="0" noProof="0" dirty="0">
                <a:ln>
                  <a:noFill/>
                </a:ln>
                <a:solidFill>
                  <a:srgbClr val="0070C0"/>
                </a:solidFill>
                <a:effectLst/>
                <a:uLnTx/>
                <a:uFillTx/>
                <a:latin typeface="Arial"/>
                <a:ea typeface="+mn-ea"/>
                <a:cs typeface="+mn-cs"/>
                <a:sym typeface="Open Sans"/>
                <a:hlinkClick r:id="rId10">
                  <a:extLst>
                    <a:ext uri="{A12FA001-AC4F-418D-AE19-62706E023703}">
                      <ahyp:hlinkClr xmlns:ahyp="http://schemas.microsoft.com/office/drawing/2018/hyperlinkcolor" val="tx"/>
                    </a:ext>
                  </a:extLst>
                </a:hlinkClick>
              </a:rPr>
              <a:t>eefabook</a:t>
            </a:r>
            <a:r>
              <a:rPr kumimoji="0" lang="en-US" sz="2100" b="0" i="0" u="none" strike="noStrike" kern="1200" cap="none" spc="0" normalizeH="0" baseline="0" noProof="0" dirty="0">
                <a:ln>
                  <a:noFill/>
                </a:ln>
                <a:solidFill>
                  <a:srgbClr val="262628"/>
                </a:solidFill>
                <a:effectLst/>
                <a:uLnTx/>
                <a:uFillTx/>
                <a:latin typeface="Arial"/>
                <a:ea typeface="+mn-ea"/>
                <a:cs typeface="+mn-cs"/>
                <a:sym typeface="Open Sans"/>
              </a:rPr>
              <a:t> </a:t>
            </a:r>
            <a:r>
              <a:rPr kumimoji="0" lang="en-US" sz="2100" b="0" i="0" u="none" strike="noStrike" kern="1200" cap="none" spc="0" normalizeH="0" baseline="0" noProof="0" dirty="0">
                <a:ln>
                  <a:noFill/>
                </a:ln>
                <a:solidFill>
                  <a:srgbClr val="595959">
                    <a:lumMod val="20000"/>
                    <a:lumOff val="80000"/>
                  </a:srgbClr>
                </a:solidFill>
                <a:effectLst/>
                <a:uLnTx/>
                <a:uFillTx/>
                <a:latin typeface="Arial"/>
                <a:ea typeface="+mn-ea"/>
                <a:cs typeface="+mn-cs"/>
                <a:sym typeface="Open Sans"/>
              </a:rPr>
              <a:t>– New collaborative Book – </a:t>
            </a:r>
            <a:endParaRPr kumimoji="0" lang="en-US" sz="2100" b="0" i="0" u="none" strike="noStrike" kern="1200" cap="none" spc="0" normalizeH="0" baseline="0" noProof="0" dirty="0">
              <a:ln>
                <a:noFill/>
              </a:ln>
              <a:solidFill>
                <a:srgbClr val="595959">
                  <a:lumMod val="20000"/>
                  <a:lumOff val="80000"/>
                </a:srgbClr>
              </a:solidFill>
              <a:effectLst/>
              <a:uLnTx/>
              <a:uFillTx/>
              <a:latin typeface="Arial"/>
              <a:ea typeface="+mn-ea"/>
              <a:cs typeface="+mn-cs"/>
              <a:sym typeface="Arial"/>
            </a:endParaRPr>
          </a:p>
        </p:txBody>
      </p:sp>
      <p:pic>
        <p:nvPicPr>
          <p:cNvPr id="1026" name="Picture 2" descr="Emoji 👌 OK mano para copiar pegar | wpRock">
            <a:extLst>
              <a:ext uri="{FF2B5EF4-FFF2-40B4-BE49-F238E27FC236}">
                <a16:creationId xmlns:a16="http://schemas.microsoft.com/office/drawing/2014/main" id="{652F5A35-D1E6-4EA4-8569-A2B35F6E31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6096" y="4165092"/>
            <a:ext cx="459171" cy="459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95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34932" y="224483"/>
            <a:ext cx="5670630" cy="1015663"/>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s-AR" sz="3000" b="0" i="0" u="none" strike="noStrike" kern="1200" cap="none" spc="0" normalizeH="0" baseline="0" noProof="0" dirty="0">
                <a:ln>
                  <a:noFill/>
                </a:ln>
                <a:solidFill>
                  <a:prstClr val="black"/>
                </a:solidFill>
                <a:effectLst/>
                <a:uLnTx/>
                <a:uFillTx/>
                <a:latin typeface="Calibri"/>
                <a:ea typeface="+mn-ea"/>
                <a:cs typeface="Arial"/>
                <a:sym typeface="Arial"/>
              </a:rPr>
              <a:t>Link </a:t>
            </a:r>
            <a:r>
              <a:rPr kumimoji="0" lang="es-AR" sz="3000" b="0" i="0" u="none" strike="noStrike" kern="1200" cap="none" spc="0" normalizeH="0" baseline="0" noProof="0" dirty="0" err="1">
                <a:ln>
                  <a:noFill/>
                </a:ln>
                <a:solidFill>
                  <a:prstClr val="black"/>
                </a:solidFill>
                <a:effectLst/>
                <a:uLnTx/>
                <a:uFillTx/>
                <a:latin typeface="Calibri"/>
                <a:ea typeface="+mn-ea"/>
                <a:cs typeface="Arial"/>
                <a:sym typeface="Arial"/>
              </a:rPr>
              <a:t>to</a:t>
            </a:r>
            <a:r>
              <a:rPr kumimoji="0" lang="es-AR" sz="3000" b="0"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AR" sz="3000" b="0" i="0" u="none" strike="noStrike" kern="1200" cap="none" spc="0" normalizeH="0" baseline="0" noProof="0" dirty="0" err="1">
                <a:ln>
                  <a:noFill/>
                </a:ln>
                <a:solidFill>
                  <a:prstClr val="black"/>
                </a:solidFill>
                <a:effectLst/>
                <a:uLnTx/>
                <a:uFillTx/>
                <a:latin typeface="Calibri"/>
                <a:ea typeface="+mn-ea"/>
                <a:cs typeface="Arial"/>
                <a:sym typeface="Arial"/>
              </a:rPr>
              <a:t>join</a:t>
            </a:r>
            <a:r>
              <a:rPr kumimoji="0" lang="es-AR" sz="3000" b="0" i="0" u="none" strike="noStrike" kern="1200" cap="none" spc="0" normalizeH="0" baseline="0" noProof="0" dirty="0">
                <a:ln>
                  <a:noFill/>
                </a:ln>
                <a:solidFill>
                  <a:prstClr val="black"/>
                </a:solidFill>
                <a:effectLst/>
                <a:uLnTx/>
                <a:uFillTx/>
                <a:latin typeface="Calibri"/>
                <a:ea typeface="+mn-ea"/>
                <a:cs typeface="Arial"/>
                <a:sym typeface="Arial"/>
              </a:rPr>
              <a:t> </a:t>
            </a:r>
            <a:r>
              <a:rPr kumimoji="0" lang="es-AR" sz="3000" b="0" i="0" u="none" strike="noStrike" kern="1200" cap="none" spc="0" normalizeH="0" baseline="0" noProof="0" dirty="0" err="1">
                <a:ln>
                  <a:noFill/>
                </a:ln>
                <a:solidFill>
                  <a:prstClr val="black"/>
                </a:solidFill>
                <a:effectLst/>
                <a:uLnTx/>
                <a:uFillTx/>
                <a:latin typeface="Calibri"/>
                <a:ea typeface="+mn-ea"/>
                <a:cs typeface="Arial"/>
                <a:sym typeface="Arial"/>
              </a:rPr>
              <a:t>the</a:t>
            </a:r>
            <a:r>
              <a:rPr kumimoji="0" lang="es-AR" sz="3000" b="0" i="0" u="none" strike="noStrike" kern="1200" cap="none" spc="0" normalizeH="0" baseline="0" noProof="0" dirty="0">
                <a:ln>
                  <a:noFill/>
                </a:ln>
                <a:solidFill>
                  <a:prstClr val="black"/>
                </a:solidFill>
                <a:effectLst/>
                <a:uLnTx/>
                <a:uFillTx/>
                <a:latin typeface="Calibri"/>
                <a:ea typeface="+mn-ea"/>
                <a:cs typeface="Arial"/>
                <a:sym typeface="Arial"/>
              </a:rPr>
              <a:t> Repo:</a:t>
            </a:r>
          </a:p>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s-AR" sz="30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4" name="TextBox 3">
            <a:extLst>
              <a:ext uri="{FF2B5EF4-FFF2-40B4-BE49-F238E27FC236}">
                <a16:creationId xmlns:a16="http://schemas.microsoft.com/office/drawing/2014/main" id="{7C103D6C-6736-4435-8E19-DA7B8B8E3E69}"/>
              </a:ext>
            </a:extLst>
          </p:cNvPr>
          <p:cNvSpPr txBox="1"/>
          <p:nvPr/>
        </p:nvSpPr>
        <p:spPr>
          <a:xfrm>
            <a:off x="3653899" y="2031690"/>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a:ea typeface="+mn-ea"/>
              <a:cs typeface="Arial"/>
              <a:sym typeface="Arial"/>
            </a:endParaRPr>
          </a:p>
        </p:txBody>
      </p:sp>
      <p:sp>
        <p:nvSpPr>
          <p:cNvPr id="9" name="Rectangle 3">
            <a:extLst>
              <a:ext uri="{FF2B5EF4-FFF2-40B4-BE49-F238E27FC236}">
                <a16:creationId xmlns:a16="http://schemas.microsoft.com/office/drawing/2014/main" id="{FCC0B08F-2136-4D69-8E34-09C98C795F63}"/>
              </a:ext>
            </a:extLst>
          </p:cNvPr>
          <p:cNvSpPr>
            <a:spLocks noChangeArrowheads="1"/>
          </p:cNvSpPr>
          <p:nvPr/>
        </p:nvSpPr>
        <p:spPr bwMode="auto">
          <a:xfrm>
            <a:off x="528506" y="4549685"/>
            <a:ext cx="9144000"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buClrTx/>
            </a:pPr>
            <a:r>
              <a:rPr lang="fr-FR" altLang="fr-FR" sz="1800" dirty="0">
                <a:solidFill>
                  <a:schemeClr val="tx1"/>
                </a:solidFill>
                <a:latin typeface="Arial" panose="020B0604020202020204" pitchFamily="34" charset="0"/>
              </a:rPr>
              <a:t>https://code.earthengine.google.com/?accept_repo=users/wocatapps/Kenya</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pic>
        <p:nvPicPr>
          <p:cNvPr id="5" name="Picture 4">
            <a:extLst>
              <a:ext uri="{FF2B5EF4-FFF2-40B4-BE49-F238E27FC236}">
                <a16:creationId xmlns:a16="http://schemas.microsoft.com/office/drawing/2014/main" id="{43012E22-8EFF-410A-AB28-275F14890258}"/>
              </a:ext>
            </a:extLst>
          </p:cNvPr>
          <p:cNvPicPr>
            <a:picLocks noChangeAspect="1"/>
          </p:cNvPicPr>
          <p:nvPr/>
        </p:nvPicPr>
        <p:blipFill>
          <a:blip r:embed="rId2"/>
          <a:stretch>
            <a:fillRect/>
          </a:stretch>
        </p:blipFill>
        <p:spPr>
          <a:xfrm>
            <a:off x="2932136" y="1105435"/>
            <a:ext cx="3279727" cy="3245082"/>
          </a:xfrm>
          <a:prstGeom prst="rect">
            <a:avLst/>
          </a:prstGeom>
        </p:spPr>
      </p:pic>
    </p:spTree>
    <p:extLst>
      <p:ext uri="{BB962C8B-B14F-4D97-AF65-F5344CB8AC3E}">
        <p14:creationId xmlns:p14="http://schemas.microsoft.com/office/powerpoint/2010/main" val="1964069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Google Shape;344;p44"/>
          <p:cNvSpPr txBox="1"/>
          <p:nvPr/>
        </p:nvSpPr>
        <p:spPr>
          <a:xfrm>
            <a:off x="562250" y="4593116"/>
            <a:ext cx="8251597" cy="923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44546A"/>
                </a:solidFill>
                <a:effectLst/>
                <a:uLnTx/>
                <a:uFillTx/>
                <a:latin typeface="IBM Plex Sans"/>
                <a:ea typeface="IBM Plex Sans"/>
                <a:cs typeface="IBM Plex Sans"/>
                <a:sym typeface="IBM Plex Sans"/>
              </a:rPr>
              <a:t>The most likely explanation (hypothesis, inference, explanation, conclusion or best guess) about the status of LD at a given location that can be updated / improved with additional local information</a:t>
            </a:r>
          </a:p>
        </p:txBody>
      </p:sp>
      <p:grpSp>
        <p:nvGrpSpPr>
          <p:cNvPr id="351" name="Google Shape;351;p44"/>
          <p:cNvGrpSpPr/>
          <p:nvPr/>
        </p:nvGrpSpPr>
        <p:grpSpPr>
          <a:xfrm>
            <a:off x="858159" y="539400"/>
            <a:ext cx="1400539" cy="574338"/>
            <a:chOff x="8151125" y="325850"/>
            <a:chExt cx="1041525" cy="427113"/>
          </a:xfrm>
        </p:grpSpPr>
        <p:sp>
          <p:nvSpPr>
            <p:cNvPr id="352" name="Google Shape;352;p44"/>
            <p:cNvSpPr/>
            <p:nvPr/>
          </p:nvSpPr>
          <p:spPr>
            <a:xfrm>
              <a:off x="8151125" y="325850"/>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44"/>
            <p:cNvSpPr/>
            <p:nvPr/>
          </p:nvSpPr>
          <p:spPr>
            <a:xfrm>
              <a:off x="8151125" y="511563"/>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44"/>
            <p:cNvSpPr/>
            <p:nvPr/>
          </p:nvSpPr>
          <p:spPr>
            <a:xfrm>
              <a:off x="8151125" y="697288"/>
              <a:ext cx="1041525" cy="55675"/>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15" name="Google Shape;259;p38"/>
          <p:cNvCxnSpPr/>
          <p:nvPr/>
        </p:nvCxnSpPr>
        <p:spPr>
          <a:xfrm>
            <a:off x="4019749" y="4261538"/>
            <a:ext cx="294900" cy="0"/>
          </a:xfrm>
          <a:prstGeom prst="straightConnector1">
            <a:avLst/>
          </a:prstGeom>
          <a:noFill/>
          <a:ln w="19050" cap="flat" cmpd="sng">
            <a:solidFill>
              <a:schemeClr val="accent3"/>
            </a:solidFill>
            <a:prstDash val="solid"/>
            <a:round/>
            <a:headEnd type="none" w="med" len="med"/>
            <a:tailEnd type="none" w="med" len="med"/>
          </a:ln>
        </p:spPr>
      </p:cxnSp>
      <p:pic>
        <p:nvPicPr>
          <p:cNvPr id="16" name="Imagen 15"/>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5434" t="8650" r="28611"/>
          <a:stretch/>
        </p:blipFill>
        <p:spPr>
          <a:xfrm>
            <a:off x="3473283" y="307338"/>
            <a:ext cx="2021162" cy="3958880"/>
          </a:xfrm>
          <a:prstGeom prst="rect">
            <a:avLst/>
          </a:prstGeom>
        </p:spPr>
      </p:pic>
      <p:sp>
        <p:nvSpPr>
          <p:cNvPr id="17" name="Elipse 16"/>
          <p:cNvSpPr/>
          <p:nvPr/>
        </p:nvSpPr>
        <p:spPr>
          <a:xfrm>
            <a:off x="3065770" y="1240861"/>
            <a:ext cx="2701046" cy="2310845"/>
          </a:xfrm>
          <a:prstGeom prst="ellipse">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44546A"/>
                </a:solidFill>
                <a:effectLst/>
                <a:uLnTx/>
                <a:uFillTx/>
                <a:latin typeface="Josefin Sans"/>
                <a:ea typeface="Josefin Sans"/>
                <a:cs typeface="Josefin Sans"/>
                <a:sym typeface="Arial"/>
              </a:rPr>
              <a:t>CONVERGENCE OF EVIDENCE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Cloud computing / User friendly apps</a:t>
            </a:r>
            <a:endPar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18" name="Rectángulo redondeado 17"/>
          <p:cNvSpPr/>
          <p:nvPr/>
        </p:nvSpPr>
        <p:spPr>
          <a:xfrm>
            <a:off x="562250" y="1922763"/>
            <a:ext cx="2503518" cy="956663"/>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546A"/>
                </a:solidFill>
                <a:effectLst/>
                <a:uLnTx/>
                <a:uFillTx/>
                <a:latin typeface="Josefin Sans"/>
                <a:ea typeface="Josefin Sans"/>
                <a:cs typeface="Josefin Sans"/>
                <a:sym typeface="Arial"/>
              </a:rPr>
              <a:t>LOCAL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Data / Expert Knowledge / SLMs</a:t>
            </a:r>
            <a:endPar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19" name="Flecha curvada hacia abajo 18"/>
          <p:cNvSpPr/>
          <p:nvPr/>
        </p:nvSpPr>
        <p:spPr>
          <a:xfrm>
            <a:off x="1706880" y="198024"/>
            <a:ext cx="5644896" cy="1735473"/>
          </a:xfrm>
          <a:prstGeom prst="curvedDownArrow">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05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1" name="Rectángulo redondeado 20"/>
          <p:cNvSpPr/>
          <p:nvPr/>
        </p:nvSpPr>
        <p:spPr>
          <a:xfrm>
            <a:off x="5871484" y="1901527"/>
            <a:ext cx="2636761" cy="923705"/>
          </a:xfrm>
          <a:prstGeom prst="roundRect">
            <a:avLst/>
          </a:prstGeom>
          <a:blipFill>
            <a:blip r:embed="rId4"/>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44546A"/>
                </a:solidFill>
                <a:effectLst/>
                <a:uLnTx/>
                <a:uFillTx/>
                <a:latin typeface="Josefin Sans"/>
                <a:ea typeface="Josefin Sans"/>
                <a:cs typeface="Josefin Sans"/>
                <a:sym typeface="Arial"/>
              </a:rPr>
              <a:t>GLOBAL</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44546A"/>
                </a:solidFill>
                <a:effectLst/>
                <a:uLnTx/>
                <a:uFillTx/>
                <a:latin typeface="IBM Plex Sans"/>
                <a:ea typeface="IBM Plex Sans"/>
                <a:cs typeface="IBM Plex Sans"/>
                <a:sym typeface="Arial"/>
              </a:rPr>
              <a:t>Earth Observations / Datasets</a:t>
            </a:r>
            <a:endParaRPr kumimoji="0" lang="es-AR" sz="1600" b="0" i="0" u="none" strike="noStrike" kern="0" cap="none" spc="0" normalizeH="0" baseline="0" noProof="0" dirty="0">
              <a:ln>
                <a:noFill/>
              </a:ln>
              <a:solidFill>
                <a:srgbClr val="44546A"/>
              </a:solidFill>
              <a:effectLst/>
              <a:uLnTx/>
              <a:uFillTx/>
              <a:latin typeface="IBM Plex Sans"/>
              <a:ea typeface="IBM Plex Sans"/>
              <a:cs typeface="IBM Plex Sans"/>
              <a:sym typeface="Arial"/>
            </a:endParaRPr>
          </a:p>
        </p:txBody>
      </p:sp>
      <p:sp>
        <p:nvSpPr>
          <p:cNvPr id="22" name="Flecha curvada hacia abajo 21"/>
          <p:cNvSpPr/>
          <p:nvPr/>
        </p:nvSpPr>
        <p:spPr>
          <a:xfrm rot="10800000">
            <a:off x="1558428" y="2813265"/>
            <a:ext cx="5705856" cy="1735308"/>
          </a:xfrm>
          <a:prstGeom prst="curvedDownArrow">
            <a:avLst/>
          </a:prstGeom>
          <a:blipFill>
            <a:blip r:embed="rId5"/>
            <a:stretch>
              <a:fillRect/>
            </a:stretch>
          </a:blip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05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319901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6"/>
          <p:cNvSpPr txBox="1">
            <a:spLocks noGrp="1"/>
          </p:cNvSpPr>
          <p:nvPr>
            <p:ph type="title"/>
          </p:nvPr>
        </p:nvSpPr>
        <p:spPr>
          <a:xfrm>
            <a:off x="3369600" y="302032"/>
            <a:ext cx="5493984" cy="909600"/>
          </a:xfrm>
          <a:prstGeom prst="rect">
            <a:avLst/>
          </a:prstGeom>
        </p:spPr>
        <p:txBody>
          <a:bodyPr spcFirstLastPara="1" wrap="square" lIns="91425" tIns="91425" rIns="91425" bIns="91425" anchor="t" anchorCtr="0">
            <a:noAutofit/>
          </a:bodyPr>
          <a:lstStyle/>
          <a:p>
            <a:pPr lvl="0"/>
            <a:r>
              <a:rPr lang="en" sz="2000" b="1" dirty="0"/>
              <a:t>HOW CAN WE </a:t>
            </a:r>
            <a:r>
              <a:rPr lang="en-US" sz="2000" b="1" dirty="0"/>
              <a:t>INTEGRATE KNOWLEDGE USING THE PRINCIPLE OF CONVERGENCE OF EVIDENCE ?</a:t>
            </a:r>
          </a:p>
        </p:txBody>
      </p:sp>
      <p:sp>
        <p:nvSpPr>
          <p:cNvPr id="380" name="Google Shape;380;p46"/>
          <p:cNvSpPr txBox="1">
            <a:spLocks noGrp="1"/>
          </p:cNvSpPr>
          <p:nvPr>
            <p:ph type="subTitle" idx="3"/>
          </p:nvPr>
        </p:nvSpPr>
        <p:spPr>
          <a:xfrm>
            <a:off x="6026100" y="2354604"/>
            <a:ext cx="2404800" cy="402300"/>
          </a:xfrm>
          <a:prstGeom prst="rect">
            <a:avLst/>
          </a:prstGeom>
        </p:spPr>
        <p:txBody>
          <a:bodyPr spcFirstLastPara="1" wrap="square" lIns="91425" tIns="91425" rIns="91425" bIns="91425" anchor="b" anchorCtr="0">
            <a:noAutofit/>
          </a:bodyPr>
          <a:lstStyle/>
          <a:p>
            <a:pPr marL="0" lvl="0" indent="0"/>
            <a:r>
              <a:rPr lang="en-US" dirty="0"/>
              <a:t>Participatory process involving all-level stakeholders</a:t>
            </a:r>
          </a:p>
        </p:txBody>
      </p:sp>
      <p:sp>
        <p:nvSpPr>
          <p:cNvPr id="382" name="Google Shape;382;p46"/>
          <p:cNvSpPr txBox="1">
            <a:spLocks noGrp="1"/>
          </p:cNvSpPr>
          <p:nvPr>
            <p:ph type="subTitle" idx="5"/>
          </p:nvPr>
        </p:nvSpPr>
        <p:spPr>
          <a:xfrm>
            <a:off x="3369600" y="3948922"/>
            <a:ext cx="2404800" cy="402300"/>
          </a:xfrm>
          <a:prstGeom prst="rect">
            <a:avLst/>
          </a:prstGeom>
        </p:spPr>
        <p:txBody>
          <a:bodyPr spcFirstLastPara="1" wrap="square" lIns="91425" tIns="91425" rIns="91425" bIns="91425" anchor="b" anchorCtr="0">
            <a:noAutofit/>
          </a:bodyPr>
          <a:lstStyle/>
          <a:p>
            <a:pPr marL="0" lvl="0" indent="0"/>
            <a:r>
              <a:rPr lang="en-US" dirty="0"/>
              <a:t>Validation of data by local experts / field verification</a:t>
            </a:r>
          </a:p>
          <a:p>
            <a:pPr marL="0" lvl="0" indent="0" algn="l" rtl="0">
              <a:spcBef>
                <a:spcPts val="0"/>
              </a:spcBef>
              <a:spcAft>
                <a:spcPts val="0"/>
              </a:spcAft>
              <a:buNone/>
            </a:pPr>
            <a:endParaRPr dirty="0"/>
          </a:p>
        </p:txBody>
      </p:sp>
      <p:sp>
        <p:nvSpPr>
          <p:cNvPr id="384" name="Google Shape;384;p46"/>
          <p:cNvSpPr txBox="1">
            <a:spLocks noGrp="1"/>
          </p:cNvSpPr>
          <p:nvPr>
            <p:ph type="subTitle" idx="7"/>
          </p:nvPr>
        </p:nvSpPr>
        <p:spPr>
          <a:xfrm>
            <a:off x="5969289" y="3991451"/>
            <a:ext cx="3044082" cy="402300"/>
          </a:xfrm>
          <a:prstGeom prst="rect">
            <a:avLst/>
          </a:prstGeom>
        </p:spPr>
        <p:txBody>
          <a:bodyPr spcFirstLastPara="1" wrap="square" lIns="91425" tIns="91425" rIns="91425" bIns="91425" anchor="b" anchorCtr="0">
            <a:noAutofit/>
          </a:bodyPr>
          <a:lstStyle/>
          <a:p>
            <a:pPr marL="0" lvl="0" indent="0"/>
            <a:r>
              <a:rPr lang="en-GB" dirty="0"/>
              <a:t>Develop user friendly, dynamic and flexible systems that do not provide all the answers (take advantage of cloud computing!)</a:t>
            </a:r>
            <a:endParaRPr dirty="0"/>
          </a:p>
        </p:txBody>
      </p:sp>
      <p:sp>
        <p:nvSpPr>
          <p:cNvPr id="386" name="Google Shape;386;p46"/>
          <p:cNvSpPr/>
          <p:nvPr/>
        </p:nvSpPr>
        <p:spPr>
          <a:xfrm>
            <a:off x="3499425" y="1396763"/>
            <a:ext cx="2921057" cy="103773"/>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Rectángulo 1"/>
          <p:cNvSpPr/>
          <p:nvPr/>
        </p:nvSpPr>
        <p:spPr>
          <a:xfrm>
            <a:off x="3369600" y="1883864"/>
            <a:ext cx="2007072"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rPr>
              <a:t>Co-development and integration of context-relevant tools and datasets</a:t>
            </a:r>
            <a:endParaRPr kumimoji="0" lang="es-AR" sz="1600" b="1" i="0" u="none" strike="noStrike" kern="0" cap="none" spc="0" normalizeH="0" baseline="0" noProof="0" dirty="0">
              <a:ln>
                <a:noFill/>
              </a:ln>
              <a:solidFill>
                <a:srgbClr val="44546A"/>
              </a:solidFill>
              <a:effectLst/>
              <a:uLnTx/>
              <a:uFillTx/>
              <a:latin typeface="Josefin Sans"/>
              <a:ea typeface="Josefin Sans"/>
              <a:cs typeface="Josefin Sans"/>
              <a:sym typeface="Josefin Sans"/>
            </a:endParaRPr>
          </a:p>
        </p:txBody>
      </p:sp>
      <p:pic>
        <p:nvPicPr>
          <p:cNvPr id="32" name="Imagen 31"/>
          <p:cNvPicPr>
            <a:picLocks noChangeAspect="1"/>
          </p:cNvPicPr>
          <p:nvPr/>
        </p:nvPicPr>
        <p:blipFill>
          <a:blip r:embed="rId3">
            <a:clrChange>
              <a:clrFrom>
                <a:srgbClr val="FFFFFF"/>
              </a:clrFrom>
              <a:clrTo>
                <a:srgbClr val="FFFFFF">
                  <a:alpha val="0"/>
                </a:srgbClr>
              </a:clrTo>
            </a:clrChange>
          </a:blip>
          <a:stretch>
            <a:fillRect/>
          </a:stretch>
        </p:blipFill>
        <p:spPr>
          <a:xfrm>
            <a:off x="7813262" y="4687390"/>
            <a:ext cx="1200109" cy="311197"/>
          </a:xfrm>
          <a:prstGeom prst="rect">
            <a:avLst/>
          </a:prstGeom>
        </p:spPr>
      </p:pic>
      <p:pic>
        <p:nvPicPr>
          <p:cNvPr id="10" name="Picture 9">
            <a:extLst>
              <a:ext uri="{FF2B5EF4-FFF2-40B4-BE49-F238E27FC236}">
                <a16:creationId xmlns:a16="http://schemas.microsoft.com/office/drawing/2014/main" id="{9C58D04D-C0A7-40B1-8703-52DAF21F8985}"/>
              </a:ext>
            </a:extLst>
          </p:cNvPr>
          <p:cNvPicPr>
            <a:picLocks noChangeAspect="1"/>
          </p:cNvPicPr>
          <p:nvPr/>
        </p:nvPicPr>
        <p:blipFill>
          <a:blip r:embed="rId4"/>
          <a:stretch>
            <a:fillRect/>
          </a:stretch>
        </p:blipFill>
        <p:spPr>
          <a:xfrm>
            <a:off x="205036" y="302032"/>
            <a:ext cx="2839850" cy="30272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9EF91F5-7755-47E5-B814-0CDDAAABB1F3}"/>
              </a:ext>
            </a:extLst>
          </p:cNvPr>
          <p:cNvPicPr>
            <a:picLocks noChangeAspect="1"/>
          </p:cNvPicPr>
          <p:nvPr/>
        </p:nvPicPr>
        <p:blipFill>
          <a:blip r:embed="rId5"/>
          <a:stretch>
            <a:fillRect/>
          </a:stretch>
        </p:blipFill>
        <p:spPr>
          <a:xfrm>
            <a:off x="130629" y="3542640"/>
            <a:ext cx="1585850" cy="530559"/>
          </a:xfrm>
          <a:prstGeom prst="rect">
            <a:avLst/>
          </a:prstGeom>
        </p:spPr>
      </p:pic>
      <p:pic>
        <p:nvPicPr>
          <p:cNvPr id="12" name="Picture 11">
            <a:extLst>
              <a:ext uri="{FF2B5EF4-FFF2-40B4-BE49-F238E27FC236}">
                <a16:creationId xmlns:a16="http://schemas.microsoft.com/office/drawing/2014/main" id="{92252839-2A60-4491-920D-D0E5049E35BC}"/>
              </a:ext>
            </a:extLst>
          </p:cNvPr>
          <p:cNvPicPr>
            <a:picLocks noChangeAspect="1"/>
          </p:cNvPicPr>
          <p:nvPr/>
        </p:nvPicPr>
        <p:blipFill>
          <a:blip r:embed="rId6"/>
          <a:stretch>
            <a:fillRect/>
          </a:stretch>
        </p:blipFill>
        <p:spPr>
          <a:xfrm>
            <a:off x="362400" y="4385673"/>
            <a:ext cx="1595223" cy="530559"/>
          </a:xfrm>
          <a:prstGeom prst="rect">
            <a:avLst/>
          </a:prstGeom>
        </p:spPr>
      </p:pic>
      <p:pic>
        <p:nvPicPr>
          <p:cNvPr id="3" name="Picture 2">
            <a:extLst>
              <a:ext uri="{FF2B5EF4-FFF2-40B4-BE49-F238E27FC236}">
                <a16:creationId xmlns:a16="http://schemas.microsoft.com/office/drawing/2014/main" id="{416442A2-8083-4673-A216-A42418B09AE8}"/>
              </a:ext>
            </a:extLst>
          </p:cNvPr>
          <p:cNvPicPr>
            <a:picLocks noChangeAspect="1"/>
          </p:cNvPicPr>
          <p:nvPr/>
        </p:nvPicPr>
        <p:blipFill>
          <a:blip r:embed="rId7"/>
          <a:stretch>
            <a:fillRect/>
          </a:stretch>
        </p:blipFill>
        <p:spPr>
          <a:xfrm>
            <a:off x="1595757" y="3855114"/>
            <a:ext cx="1578954" cy="589915"/>
          </a:xfrm>
          <a:prstGeom prst="rect">
            <a:avLst/>
          </a:prstGeom>
        </p:spPr>
      </p:pic>
    </p:spTree>
    <p:extLst>
      <p:ext uri="{BB962C8B-B14F-4D97-AF65-F5344CB8AC3E}">
        <p14:creationId xmlns:p14="http://schemas.microsoft.com/office/powerpoint/2010/main" val="45043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312"/>
        <p:cNvGrpSpPr/>
        <p:nvPr/>
      </p:nvGrpSpPr>
      <p:grpSpPr>
        <a:xfrm>
          <a:off x="0" y="0"/>
          <a:ext cx="0" cy="0"/>
          <a:chOff x="0" y="0"/>
          <a:chExt cx="0" cy="0"/>
        </a:xfrm>
      </p:grpSpPr>
      <p:grpSp>
        <p:nvGrpSpPr>
          <p:cNvPr id="313" name="Google Shape;313;p42"/>
          <p:cNvGrpSpPr/>
          <p:nvPr/>
        </p:nvGrpSpPr>
        <p:grpSpPr>
          <a:xfrm>
            <a:off x="857890" y="219370"/>
            <a:ext cx="7531101" cy="2740817"/>
            <a:chOff x="2088450" y="1150050"/>
            <a:chExt cx="4967100" cy="2959675"/>
          </a:xfrm>
        </p:grpSpPr>
        <p:sp>
          <p:nvSpPr>
            <p:cNvPr id="314" name="Google Shape;314;p42"/>
            <p:cNvSpPr/>
            <p:nvPr/>
          </p:nvSpPr>
          <p:spPr>
            <a:xfrm>
              <a:off x="2088450" y="1150050"/>
              <a:ext cx="4967100" cy="2843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42"/>
            <p:cNvSpPr/>
            <p:nvPr/>
          </p:nvSpPr>
          <p:spPr>
            <a:xfrm>
              <a:off x="2088450" y="3820225"/>
              <a:ext cx="4967100" cy="28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6" name="Google Shape;316;p42"/>
          <p:cNvSpPr txBox="1">
            <a:spLocks noGrp="1"/>
          </p:cNvSpPr>
          <p:nvPr>
            <p:ph type="subTitle" idx="1"/>
          </p:nvPr>
        </p:nvSpPr>
        <p:spPr>
          <a:xfrm>
            <a:off x="2044591" y="1261019"/>
            <a:ext cx="5082735" cy="332035"/>
          </a:xfrm>
          <a:prstGeom prst="rect">
            <a:avLst/>
          </a:prstGeom>
        </p:spPr>
        <p:txBody>
          <a:bodyPr spcFirstLastPara="1" wrap="square" lIns="91425" tIns="91425" rIns="91425" bIns="91425" anchor="t" anchorCtr="0">
            <a:noAutofit/>
          </a:bodyPr>
          <a:lstStyle/>
          <a:p>
            <a:pPr marL="0"/>
            <a:r>
              <a:rPr lang="en-US" sz="1350" dirty="0">
                <a:solidFill>
                  <a:srgbClr val="0070C0"/>
                </a:solidFill>
              </a:rPr>
              <a:t>https://www.wocat.net/en/ldn/wocatapps/</a:t>
            </a:r>
            <a:endParaRPr lang="en" sz="1350" dirty="0">
              <a:solidFill>
                <a:srgbClr val="0070C0"/>
              </a:solidFill>
            </a:endParaRPr>
          </a:p>
        </p:txBody>
      </p:sp>
      <p:sp>
        <p:nvSpPr>
          <p:cNvPr id="317" name="Google Shape;317;p42"/>
          <p:cNvSpPr txBox="1">
            <a:spLocks noGrp="1"/>
          </p:cNvSpPr>
          <p:nvPr>
            <p:ph type="title"/>
          </p:nvPr>
        </p:nvSpPr>
        <p:spPr>
          <a:xfrm>
            <a:off x="812174" y="81845"/>
            <a:ext cx="7622532" cy="1316700"/>
          </a:xfrm>
          <a:prstGeom prst="rect">
            <a:avLst/>
          </a:prstGeom>
        </p:spPr>
        <p:txBody>
          <a:bodyPr spcFirstLastPara="1" wrap="square" lIns="91425" tIns="91425" rIns="91425" bIns="91425" anchor="b" anchorCtr="0">
            <a:noAutofit/>
          </a:bodyPr>
          <a:lstStyle/>
          <a:p>
            <a:r>
              <a:rPr lang="en-US" sz="3200" dirty="0"/>
              <a:t>Towards informed decision making</a:t>
            </a:r>
            <a:br>
              <a:rPr lang="en-US" sz="3200" dirty="0"/>
            </a:br>
            <a:r>
              <a:rPr lang="en-US" sz="2800" dirty="0"/>
              <a:t>Apps for Convergence of Evidence</a:t>
            </a:r>
            <a:endParaRPr sz="3200" dirty="0"/>
          </a:p>
        </p:txBody>
      </p:sp>
      <p:graphicFrame>
        <p:nvGraphicFramePr>
          <p:cNvPr id="2" name="Diagram 1">
            <a:extLst>
              <a:ext uri="{FF2B5EF4-FFF2-40B4-BE49-F238E27FC236}">
                <a16:creationId xmlns:a16="http://schemas.microsoft.com/office/drawing/2014/main" id="{71578E68-057E-4646-86C1-A70184681ACA}"/>
              </a:ext>
            </a:extLst>
          </p:cNvPr>
          <p:cNvGraphicFramePr/>
          <p:nvPr>
            <p:extLst/>
          </p:nvPr>
        </p:nvGraphicFramePr>
        <p:xfrm>
          <a:off x="1416968" y="1448340"/>
          <a:ext cx="6282137" cy="1324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8E3C4FB0-1ACF-41EE-9578-EFB636A37221}"/>
              </a:ext>
            </a:extLst>
          </p:cNvPr>
          <p:cNvSpPr txBox="1"/>
          <p:nvPr/>
        </p:nvSpPr>
        <p:spPr>
          <a:xfrm>
            <a:off x="1697983" y="2467412"/>
            <a:ext cx="5850914" cy="60016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dirty="0">
                <a:ln>
                  <a:noFill/>
                </a:ln>
                <a:solidFill>
                  <a:srgbClr val="44546A"/>
                </a:solidFill>
                <a:effectLst/>
                <a:uLnTx/>
                <a:uFillTx/>
                <a:latin typeface="Josefin Sans"/>
                <a:cs typeface="Arial"/>
                <a:sym typeface="Josefin Sans"/>
              </a:rPr>
              <a:t>Objective: to support projects design and implementation, investment allocation, decision making for Land Use Planning and restoration priorities, SLM implementation strategies and monitoring towards national commitments.  </a:t>
            </a:r>
          </a:p>
        </p:txBody>
      </p:sp>
      <p:pic>
        <p:nvPicPr>
          <p:cNvPr id="10" name="Picture 9">
            <a:extLst>
              <a:ext uri="{FF2B5EF4-FFF2-40B4-BE49-F238E27FC236}">
                <a16:creationId xmlns:a16="http://schemas.microsoft.com/office/drawing/2014/main" id="{BD32586F-A769-4FE2-9BA8-70BA687FE0B2}"/>
              </a:ext>
            </a:extLst>
          </p:cNvPr>
          <p:cNvPicPr>
            <a:picLocks noChangeAspect="1"/>
          </p:cNvPicPr>
          <p:nvPr/>
        </p:nvPicPr>
        <p:blipFill>
          <a:blip r:embed="rId9"/>
          <a:stretch>
            <a:fillRect/>
          </a:stretch>
        </p:blipFill>
        <p:spPr>
          <a:xfrm>
            <a:off x="2701299" y="3092729"/>
            <a:ext cx="3579748" cy="205077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2514600" y="1200150"/>
            <a:ext cx="4114800" cy="2743200"/>
          </a:xfrm>
          <a:prstGeom prst="rect">
            <a:avLst/>
          </a:prstGeom>
          <a:noFill/>
          <a:ln>
            <a:noFill/>
          </a:ln>
        </p:spPr>
      </p:pic>
      <p:sp>
        <p:nvSpPr>
          <p:cNvPr id="123" name="Google Shape;123;p17"/>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Classic Remote Sensing Workflow</a:t>
            </a:r>
            <a:endParaRPr/>
          </a:p>
        </p:txBody>
      </p:sp>
      <p:cxnSp>
        <p:nvCxnSpPr>
          <p:cNvPr id="124" name="Google Shape;124;p17"/>
          <p:cNvCxnSpPr>
            <a:stCxn id="125" idx="3"/>
          </p:cNvCxnSpPr>
          <p:nvPr/>
        </p:nvCxnSpPr>
        <p:spPr>
          <a:xfrm>
            <a:off x="2739475" y="1617425"/>
            <a:ext cx="915900" cy="78600"/>
          </a:xfrm>
          <a:prstGeom prst="straightConnector1">
            <a:avLst/>
          </a:prstGeom>
          <a:noFill/>
          <a:ln w="19050" cap="flat" cmpd="sng">
            <a:solidFill>
              <a:srgbClr val="000000"/>
            </a:solidFill>
            <a:prstDash val="solid"/>
            <a:round/>
            <a:headEnd type="none" w="med" len="med"/>
            <a:tailEnd type="triangle" w="med" len="med"/>
          </a:ln>
        </p:spPr>
      </p:cxnSp>
      <p:sp>
        <p:nvSpPr>
          <p:cNvPr id="126" name="Google Shape;126;p17"/>
          <p:cNvSpPr txBox="1"/>
          <p:nvPr/>
        </p:nvSpPr>
        <p:spPr>
          <a:xfrm>
            <a:off x="1346575" y="1868825"/>
            <a:ext cx="1869900" cy="1569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Download data</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Odd file formats</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Metadata</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Bad/missing data</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Clouds &amp; shadows Atmosphere &amp; haze Calibration</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rPr>
              <a:t>...</a:t>
            </a:r>
            <a:endParaRPr kumimoji="0" sz="1100" b="0" i="0" u="none" strike="noStrike" kern="0" cap="none" spc="0" normalizeH="0" baseline="0" noProof="0">
              <a:ln>
                <a:noFill/>
              </a:ln>
              <a:solidFill>
                <a:srgbClr val="999999"/>
              </a:solidFill>
              <a:effectLst/>
              <a:uLnTx/>
              <a:uFillTx/>
              <a:latin typeface="Helvetica Neue"/>
              <a:ea typeface="Helvetica Neue"/>
              <a:cs typeface="Helvetica Neue"/>
              <a:sym typeface="Helvetica Neue"/>
            </a:endParaRPr>
          </a:p>
        </p:txBody>
      </p:sp>
      <p:grpSp>
        <p:nvGrpSpPr>
          <p:cNvPr id="127" name="Google Shape;127;p17"/>
          <p:cNvGrpSpPr/>
          <p:nvPr/>
        </p:nvGrpSpPr>
        <p:grpSpPr>
          <a:xfrm>
            <a:off x="903550" y="1464375"/>
            <a:ext cx="7998025" cy="2554450"/>
            <a:chOff x="903550" y="1464375"/>
            <a:chExt cx="7998025" cy="2554450"/>
          </a:xfrm>
        </p:grpSpPr>
        <p:sp>
          <p:nvSpPr>
            <p:cNvPr id="128" name="Google Shape;128;p17"/>
            <p:cNvSpPr/>
            <p:nvPr/>
          </p:nvSpPr>
          <p:spPr>
            <a:xfrm>
              <a:off x="1107375" y="1464375"/>
              <a:ext cx="218700" cy="1887000"/>
            </a:xfrm>
            <a:prstGeom prst="leftBrace">
              <a:avLst>
                <a:gd name="adj1" fmla="val 8333"/>
                <a:gd name="adj2" fmla="val 50000"/>
              </a:avLst>
            </a:prstGeom>
            <a:noFill/>
            <a:ln w="1905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7"/>
            <p:cNvSpPr txBox="1"/>
            <p:nvPr/>
          </p:nvSpPr>
          <p:spPr>
            <a:xfrm>
              <a:off x="903550" y="3446125"/>
              <a:ext cx="23082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666666"/>
                  </a:solidFill>
                  <a:effectLst/>
                  <a:uLnTx/>
                  <a:uFillTx/>
                  <a:latin typeface="Helvetica Neue"/>
                  <a:ea typeface="Helvetica Neue"/>
                  <a:cs typeface="Helvetica Neue"/>
                  <a:sym typeface="Helvetica Neue"/>
                </a:rPr>
                <a:t>This can be done once ..</a:t>
              </a:r>
              <a:endParaRPr kumimoji="0" sz="2000" b="0" i="0" u="none" strike="noStrike" kern="0" cap="none" spc="0" normalizeH="0" baseline="0" noProof="0">
                <a:ln>
                  <a:noFill/>
                </a:ln>
                <a:solidFill>
                  <a:srgbClr val="666666"/>
                </a:solidFill>
                <a:effectLst/>
                <a:uLnTx/>
                <a:uFillTx/>
                <a:latin typeface="Helvetica Neue"/>
                <a:ea typeface="Helvetica Neue"/>
                <a:cs typeface="Helvetica Neue"/>
                <a:sym typeface="Helvetica Neue"/>
              </a:endParaRPr>
            </a:p>
          </p:txBody>
        </p:sp>
        <p:sp>
          <p:nvSpPr>
            <p:cNvPr id="130" name="Google Shape;130;p17"/>
            <p:cNvSpPr txBox="1"/>
            <p:nvPr/>
          </p:nvSpPr>
          <p:spPr>
            <a:xfrm>
              <a:off x="6219275" y="3446125"/>
              <a:ext cx="2682300" cy="572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dirty="0">
                  <a:ln>
                    <a:noFill/>
                  </a:ln>
                  <a:solidFill>
                    <a:srgbClr val="666666"/>
                  </a:solidFill>
                  <a:effectLst/>
                  <a:uLnTx/>
                  <a:uFillTx/>
                  <a:latin typeface="Helvetica Neue"/>
                  <a:ea typeface="Helvetica Neue"/>
                  <a:cs typeface="Helvetica Neue"/>
                  <a:sym typeface="Helvetica Neue"/>
                </a:rPr>
                <a:t>...so scientists can focus on this.</a:t>
              </a:r>
              <a:endParaRPr kumimoji="0" sz="2000" b="0" i="0" u="none" strike="noStrike" kern="0" cap="none" spc="0" normalizeH="0" baseline="0" noProof="0" dirty="0">
                <a:ln>
                  <a:noFill/>
                </a:ln>
                <a:solidFill>
                  <a:srgbClr val="666666"/>
                </a:solidFill>
                <a:effectLst/>
                <a:uLnTx/>
                <a:uFillTx/>
                <a:latin typeface="Helvetica Neue"/>
                <a:ea typeface="Helvetica Neue"/>
                <a:cs typeface="Helvetica Neue"/>
                <a:sym typeface="Helvetica Neue"/>
              </a:endParaRPr>
            </a:p>
          </p:txBody>
        </p:sp>
        <p:cxnSp>
          <p:nvCxnSpPr>
            <p:cNvPr id="131" name="Google Shape;131;p17"/>
            <p:cNvCxnSpPr/>
            <p:nvPr/>
          </p:nvCxnSpPr>
          <p:spPr>
            <a:xfrm rot="10800000">
              <a:off x="7307275" y="1597963"/>
              <a:ext cx="0" cy="1835700"/>
            </a:xfrm>
            <a:prstGeom prst="straightConnector1">
              <a:avLst/>
            </a:prstGeom>
            <a:noFill/>
            <a:ln w="19050" cap="flat" cmpd="sng">
              <a:solidFill>
                <a:srgbClr val="666666"/>
              </a:solidFill>
              <a:prstDash val="solid"/>
              <a:round/>
              <a:headEnd type="none" w="med" len="med"/>
              <a:tailEnd type="triangle" w="med" len="med"/>
            </a:ln>
          </p:spPr>
        </p:cxnSp>
      </p:grpSp>
      <p:cxnSp>
        <p:nvCxnSpPr>
          <p:cNvPr id="132" name="Google Shape;132;p17"/>
          <p:cNvCxnSpPr>
            <a:endCxn id="133" idx="1"/>
          </p:cNvCxnSpPr>
          <p:nvPr/>
        </p:nvCxnSpPr>
        <p:spPr>
          <a:xfrm rot="10800000" flipH="1">
            <a:off x="5667123" y="1334100"/>
            <a:ext cx="957300" cy="465600"/>
          </a:xfrm>
          <a:prstGeom prst="straightConnector1">
            <a:avLst/>
          </a:prstGeom>
          <a:noFill/>
          <a:ln w="19050" cap="flat" cmpd="sng">
            <a:solidFill>
              <a:srgbClr val="000000"/>
            </a:solidFill>
            <a:prstDash val="solid"/>
            <a:round/>
            <a:headEnd type="triangle" w="med" len="med"/>
            <a:tailEnd type="none" w="med" len="med"/>
          </a:ln>
        </p:spPr>
      </p:cxnSp>
      <p:sp>
        <p:nvSpPr>
          <p:cNvPr id="133" name="Google Shape;133;p17"/>
          <p:cNvSpPr txBox="1"/>
          <p:nvPr/>
        </p:nvSpPr>
        <p:spPr>
          <a:xfrm>
            <a:off x="6624423" y="1082700"/>
            <a:ext cx="1965000" cy="5028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000" b="0" i="0" u="none" strike="noStrike" kern="0" cap="none" spc="0" normalizeH="0" baseline="0" noProof="0">
                <a:ln>
                  <a:noFill/>
                </a:ln>
                <a:solidFill>
                  <a:srgbClr val="434343"/>
                </a:solidFill>
                <a:effectLst/>
                <a:uLnTx/>
                <a:uFillTx/>
                <a:latin typeface="Helvetica Neue"/>
                <a:ea typeface="Helvetica Neue"/>
                <a:cs typeface="Helvetica Neue"/>
                <a:sym typeface="Helvetica Neue"/>
              </a:rPr>
              <a:t>Data science!</a:t>
            </a:r>
            <a:endParaRPr kumimoji="0" sz="2000" b="0" i="0" u="none" strike="noStrike" kern="0" cap="none" spc="0" normalizeH="0" baseline="0" noProof="0">
              <a:ln>
                <a:noFill/>
              </a:ln>
              <a:solidFill>
                <a:srgbClr val="434343"/>
              </a:solidFill>
              <a:effectLst/>
              <a:uLnTx/>
              <a:uFillTx/>
              <a:latin typeface="Helvetica Neue"/>
              <a:ea typeface="Helvetica Neue"/>
              <a:cs typeface="Helvetica Neue"/>
              <a:sym typeface="Helvetica Neue"/>
            </a:endParaRPr>
          </a:p>
        </p:txBody>
      </p:sp>
      <p:sp>
        <p:nvSpPr>
          <p:cNvPr id="125" name="Google Shape;125;p17"/>
          <p:cNvSpPr txBox="1"/>
          <p:nvPr/>
        </p:nvSpPr>
        <p:spPr>
          <a:xfrm>
            <a:off x="1346575" y="1366025"/>
            <a:ext cx="1392900" cy="502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en" sz="2000" b="0" i="0" u="none" strike="noStrike" kern="0" cap="none" spc="0" normalizeH="0" baseline="0" noProof="0">
                <a:ln>
                  <a:noFill/>
                </a:ln>
                <a:solidFill>
                  <a:srgbClr val="434343"/>
                </a:solidFill>
                <a:effectLst/>
                <a:uLnTx/>
                <a:uFillTx/>
                <a:latin typeface="Helvetica Neue"/>
                <a:ea typeface="Helvetica Neue"/>
                <a:cs typeface="Helvetica Neue"/>
                <a:sym typeface="Helvetica Neue"/>
              </a:rPr>
              <a:t>Data Prep</a:t>
            </a:r>
            <a:endParaRPr kumimoji="0" sz="1100" b="0" i="0" u="none" strike="noStrike" kern="0" cap="none" spc="0" normalizeH="0" baseline="0" noProof="0">
              <a:ln>
                <a:noFill/>
              </a:ln>
              <a:solidFill>
                <a:srgbClr val="434343"/>
              </a:solidFill>
              <a:effectLst/>
              <a:uLnTx/>
              <a:uFillTx/>
              <a:latin typeface="Helvetica Neue"/>
              <a:ea typeface="Helvetica Neue"/>
              <a:cs typeface="Helvetica Neue"/>
              <a:sym typeface="Helvetica Neue"/>
            </a:endParaRPr>
          </a:p>
        </p:txBody>
      </p:sp>
      <p:sp>
        <p:nvSpPr>
          <p:cNvPr id="14" name="TextBox 13">
            <a:extLst>
              <a:ext uri="{FF2B5EF4-FFF2-40B4-BE49-F238E27FC236}">
                <a16:creationId xmlns:a16="http://schemas.microsoft.com/office/drawing/2014/main" id="{8934DDD5-FBFD-4108-9CE8-C328645B0164}"/>
              </a:ext>
            </a:extLst>
          </p:cNvPr>
          <p:cNvSpPr txBox="1"/>
          <p:nvPr/>
        </p:nvSpPr>
        <p:spPr>
          <a:xfrm>
            <a:off x="6290526" y="4830509"/>
            <a:ext cx="99738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0" i="0" u="none" strike="noStrike" kern="0" cap="none" spc="0" normalizeH="0" baseline="0" noProof="0" dirty="0" err="1">
                <a:ln>
                  <a:noFill/>
                </a:ln>
                <a:solidFill>
                  <a:srgbClr val="ABA197">
                    <a:lumMod val="40000"/>
                    <a:lumOff val="60000"/>
                  </a:srgbClr>
                </a:solidFill>
                <a:effectLst/>
                <a:uLnTx/>
                <a:uFillTx/>
                <a:latin typeface="Arial"/>
                <a:cs typeface="Arial"/>
                <a:sym typeface="Arial"/>
              </a:rPr>
              <a:t>Thanks</a:t>
            </a:r>
            <a:r>
              <a:rPr kumimoji="0" lang="es-AR" sz="1400" b="0" i="0" u="none" strike="noStrike" kern="0" cap="none" spc="0" normalizeH="0" baseline="0" noProof="0" dirty="0">
                <a:ln>
                  <a:noFill/>
                </a:ln>
                <a:solidFill>
                  <a:srgbClr val="ABA197">
                    <a:lumMod val="40000"/>
                    <a:lumOff val="60000"/>
                  </a:srgbClr>
                </a:solidFill>
                <a:effectLst/>
                <a:uLnTx/>
                <a:uFillTx/>
                <a:latin typeface="Arial"/>
                <a:cs typeface="Arial"/>
                <a:sym typeface="Arial"/>
              </a:rPr>
              <a:t> </a:t>
            </a:r>
            <a:r>
              <a:rPr kumimoji="0" lang="es-AR" sz="1400" b="0" i="0" u="none" strike="noStrike" kern="0" cap="none" spc="0" normalizeH="0" baseline="0" noProof="0" dirty="0">
                <a:ln>
                  <a:noFill/>
                </a:ln>
                <a:solidFill>
                  <a:srgbClr val="ABA197">
                    <a:lumMod val="40000"/>
                    <a:lumOff val="60000"/>
                  </a:srgbClr>
                </a:solidFill>
                <a:effectLst/>
                <a:uLnTx/>
                <a:uFillTx/>
                <a:latin typeface="Arial"/>
                <a:cs typeface="Arial"/>
                <a:sym typeface="Wingdings" panose="05000000000000000000" pitchFamily="2" charset="2"/>
              </a:rPr>
              <a:t></a:t>
            </a:r>
            <a:endParaRPr kumimoji="0" lang="en-US" sz="1400" b="0" i="0" u="none" strike="noStrike" kern="0" cap="none" spc="0" normalizeH="0" baseline="0" noProof="0" dirty="0">
              <a:ln>
                <a:noFill/>
              </a:ln>
              <a:solidFill>
                <a:srgbClr val="ABA197">
                  <a:lumMod val="40000"/>
                  <a:lumOff val="60000"/>
                </a:srgbClr>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4CC940D0-3FE2-4C02-AC45-E97EB38A36C0}"/>
              </a:ext>
            </a:extLst>
          </p:cNvPr>
          <p:cNvSpPr txBox="1"/>
          <p:nvPr/>
        </p:nvSpPr>
        <p:spPr>
          <a:xfrm>
            <a:off x="-18472" y="4876625"/>
            <a:ext cx="459047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a:cs typeface="Arial"/>
                <a:sym typeface="Arial"/>
                <a:hlinkClick r:id="rId4"/>
              </a:rPr>
              <a:t>https://spatialthoughts.com/</a:t>
            </a:r>
            <a:r>
              <a:rPr kumimoji="0" lang="en-US" sz="1200" b="0" i="0" u="none" strike="noStrike" kern="0" cap="none" spc="0" normalizeH="0" baseline="0" noProof="0" dirty="0">
                <a:ln>
                  <a:noFill/>
                </a:ln>
                <a:solidFill>
                  <a:srgbClr val="000000"/>
                </a:solidFill>
                <a:effectLst/>
                <a:uLnTx/>
                <a:uFillTx/>
                <a:latin typeface="Arial"/>
                <a:cs typeface="Arial"/>
                <a:sym typeface="Arial"/>
              </a:rPr>
              <a:t> </a:t>
            </a:r>
          </a:p>
        </p:txBody>
      </p:sp>
      <p:sp>
        <p:nvSpPr>
          <p:cNvPr id="17" name="TextBox 16">
            <a:extLst>
              <a:ext uri="{FF2B5EF4-FFF2-40B4-BE49-F238E27FC236}">
                <a16:creationId xmlns:a16="http://schemas.microsoft.com/office/drawing/2014/main" id="{F9FB26C0-51A6-4BF5-97F1-C28FB78E6B5D}"/>
              </a:ext>
            </a:extLst>
          </p:cNvPr>
          <p:cNvSpPr txBox="1"/>
          <p:nvPr/>
        </p:nvSpPr>
        <p:spPr>
          <a:xfrm>
            <a:off x="3090128" y="4113575"/>
            <a:ext cx="30556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0" i="0" u="none" strike="noStrike" kern="0" cap="none" spc="0" normalizeH="0" baseline="0" noProof="0" dirty="0">
                <a:ln>
                  <a:noFill/>
                </a:ln>
                <a:solidFill>
                  <a:srgbClr val="000000"/>
                </a:solidFill>
                <a:effectLst/>
                <a:uLnTx/>
                <a:uFillTx/>
                <a:latin typeface="Arial"/>
                <a:cs typeface="Arial"/>
                <a:sym typeface="Arial"/>
              </a:rPr>
              <a:t>And at a OMG </a:t>
            </a:r>
            <a:r>
              <a:rPr kumimoji="0" lang="es-AR" sz="2000" b="0" i="0" u="none" strike="noStrike" kern="0" cap="none" spc="0" normalizeH="0" baseline="0" noProof="0" dirty="0" err="1">
                <a:ln>
                  <a:noFill/>
                </a:ln>
                <a:solidFill>
                  <a:srgbClr val="000000"/>
                </a:solidFill>
                <a:effectLst/>
                <a:uLnTx/>
                <a:uFillTx/>
                <a:latin typeface="Arial"/>
                <a:cs typeface="Arial"/>
                <a:sym typeface="Arial"/>
              </a:rPr>
              <a:t>Speed</a:t>
            </a:r>
            <a:r>
              <a:rPr kumimoji="0" lang="es-AR" sz="2000" b="0" i="0" u="none" strike="noStrike" kern="0" cap="none" spc="0" normalizeH="0" baseline="0" noProof="0" dirty="0">
                <a:ln>
                  <a:noFill/>
                </a:ln>
                <a:solidFill>
                  <a:srgbClr val="000000"/>
                </a:solidFill>
                <a:effectLst/>
                <a:uLnTx/>
                <a:uFillTx/>
                <a:latin typeface="Arial"/>
                <a:cs typeface="Arial"/>
                <a:sym typeface="Arial"/>
              </a:rPr>
              <a:t> !!!!!</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1000"/>
                                        <p:tgtEl>
                                          <p:spTgt spid="122"/>
                                        </p:tgtEl>
                                      </p:cBhvr>
                                    </p:animEffect>
                                  </p:childTnLst>
                                </p:cTn>
                              </p:par>
                              <p:par>
                                <p:cTn id="8" presetID="10" presetClass="entr" presetSubtype="0"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Effect transition="in" filter="fade">
                                      <p:cBhvr>
                                        <p:cTn id="10" dur="1000"/>
                                        <p:tgtEl>
                                          <p:spTgt spid="124"/>
                                        </p:tgtEl>
                                      </p:cBhvr>
                                    </p:animEffect>
                                  </p:childTnLst>
                                </p:cTn>
                              </p:par>
                              <p:par>
                                <p:cTn id="11" presetID="10" presetClass="entr" presetSubtype="0" fill="hold" nodeType="withEffect">
                                  <p:stCondLst>
                                    <p:cond delay="0"/>
                                  </p:stCondLst>
                                  <p:childTnLst>
                                    <p:set>
                                      <p:cBhvr>
                                        <p:cTn id="12" dur="1" fill="hold">
                                          <p:stCondLst>
                                            <p:cond delay="0"/>
                                          </p:stCondLst>
                                        </p:cTn>
                                        <p:tgtEl>
                                          <p:spTgt spid="132"/>
                                        </p:tgtEl>
                                        <p:attrNameLst>
                                          <p:attrName>style.visibility</p:attrName>
                                        </p:attrNameLst>
                                      </p:cBhvr>
                                      <p:to>
                                        <p:strVal val="visible"/>
                                      </p:to>
                                    </p:set>
                                    <p:animEffect transition="in" filter="fade">
                                      <p:cBhvr>
                                        <p:cTn id="13" dur="1000"/>
                                        <p:tgtEl>
                                          <p:spTgt spid="132"/>
                                        </p:tgtEl>
                                      </p:cBhvr>
                                    </p:animEffect>
                                  </p:childTnLst>
                                </p:cTn>
                              </p:par>
                              <p:par>
                                <p:cTn id="14" presetID="10" presetClass="entr" presetSubtype="0" fill="hold" nodeType="withEffect">
                                  <p:stCondLst>
                                    <p:cond delay="0"/>
                                  </p:stCondLst>
                                  <p:childTnLst>
                                    <p:set>
                                      <p:cBhvr>
                                        <p:cTn id="15" dur="1" fill="hold">
                                          <p:stCondLst>
                                            <p:cond delay="0"/>
                                          </p:stCondLst>
                                        </p:cTn>
                                        <p:tgtEl>
                                          <p:spTgt spid="133"/>
                                        </p:tgtEl>
                                        <p:attrNameLst>
                                          <p:attrName>style.visibility</p:attrName>
                                        </p:attrNameLst>
                                      </p:cBhvr>
                                      <p:to>
                                        <p:strVal val="visible"/>
                                      </p:to>
                                    </p:set>
                                    <p:animEffect transition="in" filter="fade">
                                      <p:cBhvr>
                                        <p:cTn id="16" dur="1000"/>
                                        <p:tgtEl>
                                          <p:spTgt spid="133"/>
                                        </p:tgtEl>
                                      </p:cBhvr>
                                    </p:animEffect>
                                  </p:childTnLst>
                                </p:cTn>
                              </p:par>
                              <p:par>
                                <p:cTn id="17" presetID="10" presetClass="entr" presetSubtype="0" fill="hold" nodeType="with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fade">
                                      <p:cBhvr>
                                        <p:cTn id="19" dur="1000"/>
                                        <p:tgtEl>
                                          <p:spTgt spid="125"/>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10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fade">
                                      <p:cBhvr>
                                        <p:cTn id="27" dur="1000"/>
                                        <p:tgtEl>
                                          <p:spTgt spid="127"/>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80">
                                          <p:stCondLst>
                                            <p:cond delay="0"/>
                                          </p:stCondLst>
                                        </p:cTn>
                                        <p:tgtEl>
                                          <p:spTgt spid="17"/>
                                        </p:tgtEl>
                                      </p:cBhvr>
                                    </p:animEffect>
                                    <p:anim calcmode="lin" valueType="num">
                                      <p:cBhvr>
                                        <p:cTn id="3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8" dur="26">
                                          <p:stCondLst>
                                            <p:cond delay="650"/>
                                          </p:stCondLst>
                                        </p:cTn>
                                        <p:tgtEl>
                                          <p:spTgt spid="17"/>
                                        </p:tgtEl>
                                      </p:cBhvr>
                                      <p:to x="100000" y="60000"/>
                                    </p:animScale>
                                    <p:animScale>
                                      <p:cBhvr>
                                        <p:cTn id="39" dur="166" decel="50000">
                                          <p:stCondLst>
                                            <p:cond delay="67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3730-22DC-4B4F-B0D2-3099AD698F92}"/>
              </a:ext>
            </a:extLst>
          </p:cNvPr>
          <p:cNvSpPr>
            <a:spLocks noGrp="1"/>
          </p:cNvSpPr>
          <p:nvPr>
            <p:ph type="title"/>
          </p:nvPr>
        </p:nvSpPr>
        <p:spPr>
          <a:xfrm>
            <a:off x="0" y="-111435"/>
            <a:ext cx="9144000" cy="1316700"/>
          </a:xfrm>
        </p:spPr>
        <p:txBody>
          <a:bodyPr/>
          <a:lstStyle/>
          <a:p>
            <a:r>
              <a:rPr lang="en-US" sz="2800" dirty="0"/>
              <a:t>FAO WOCAT APPS FOR CONVERGENCE OF EVIDENCE</a:t>
            </a:r>
            <a:endParaRPr lang="fr-CI" sz="2800" dirty="0"/>
          </a:p>
        </p:txBody>
      </p:sp>
      <p:sp>
        <p:nvSpPr>
          <p:cNvPr id="3" name="Subtitle 2">
            <a:extLst>
              <a:ext uri="{FF2B5EF4-FFF2-40B4-BE49-F238E27FC236}">
                <a16:creationId xmlns:a16="http://schemas.microsoft.com/office/drawing/2014/main" id="{0F9370CE-7D2A-4130-A87A-09F8A9D37561}"/>
              </a:ext>
            </a:extLst>
          </p:cNvPr>
          <p:cNvSpPr>
            <a:spLocks noGrp="1"/>
          </p:cNvSpPr>
          <p:nvPr>
            <p:ph type="subTitle" idx="1"/>
          </p:nvPr>
        </p:nvSpPr>
        <p:spPr>
          <a:xfrm>
            <a:off x="155626" y="1403044"/>
            <a:ext cx="2953500" cy="951000"/>
          </a:xfrm>
        </p:spPr>
        <p:txBody>
          <a:bodyPr/>
          <a:lstStyle/>
          <a:p>
            <a:pPr marL="0" indent="0"/>
            <a:r>
              <a:rPr lang="en-US" dirty="0"/>
              <a:t>LAND COVER TRANSITION ANALYSIS TOOLS</a:t>
            </a:r>
            <a:endParaRPr lang="fr-CI" dirty="0"/>
          </a:p>
        </p:txBody>
      </p:sp>
      <p:sp>
        <p:nvSpPr>
          <p:cNvPr id="5" name="Subtitle 2">
            <a:extLst>
              <a:ext uri="{FF2B5EF4-FFF2-40B4-BE49-F238E27FC236}">
                <a16:creationId xmlns:a16="http://schemas.microsoft.com/office/drawing/2014/main" id="{769CCEBC-10A4-4BFC-A79F-E0C6DD3CE651}"/>
              </a:ext>
            </a:extLst>
          </p:cNvPr>
          <p:cNvSpPr txBox="1">
            <a:spLocks/>
          </p:cNvSpPr>
          <p:nvPr/>
        </p:nvSpPr>
        <p:spPr>
          <a:xfrm>
            <a:off x="3330634" y="1429708"/>
            <a:ext cx="2953500" cy="95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9pPr>
          </a:lstStyle>
          <a:p>
            <a:pPr marL="0" indent="0"/>
            <a:r>
              <a:rPr lang="en-US" dirty="0"/>
              <a:t>LPD COMPARISON TOOLS</a:t>
            </a:r>
            <a:endParaRPr lang="fr-CI" dirty="0"/>
          </a:p>
        </p:txBody>
      </p:sp>
      <p:sp>
        <p:nvSpPr>
          <p:cNvPr id="6" name="Subtitle 2">
            <a:extLst>
              <a:ext uri="{FF2B5EF4-FFF2-40B4-BE49-F238E27FC236}">
                <a16:creationId xmlns:a16="http://schemas.microsoft.com/office/drawing/2014/main" id="{891F56F3-B73C-4EA1-8096-FC543F964358}"/>
              </a:ext>
            </a:extLst>
          </p:cNvPr>
          <p:cNvSpPr txBox="1">
            <a:spLocks/>
          </p:cNvSpPr>
          <p:nvPr/>
        </p:nvSpPr>
        <p:spPr>
          <a:xfrm>
            <a:off x="6190500" y="1403044"/>
            <a:ext cx="2953500" cy="95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9pPr>
          </a:lstStyle>
          <a:p>
            <a:pPr marL="0" indent="0"/>
            <a:r>
              <a:rPr lang="en-US" dirty="0"/>
              <a:t>(LDN) DSS</a:t>
            </a:r>
            <a:endParaRPr lang="fr-CI" dirty="0"/>
          </a:p>
        </p:txBody>
      </p:sp>
      <p:pic>
        <p:nvPicPr>
          <p:cNvPr id="7" name="Picture 6">
            <a:extLst>
              <a:ext uri="{FF2B5EF4-FFF2-40B4-BE49-F238E27FC236}">
                <a16:creationId xmlns:a16="http://schemas.microsoft.com/office/drawing/2014/main" id="{E63572F5-2B58-45E4-A02C-A9DD3B58763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34" y="2120498"/>
            <a:ext cx="2577348" cy="1583922"/>
          </a:xfrm>
          <a:prstGeom prst="rect">
            <a:avLst/>
          </a:prstGeom>
          <a:noFill/>
        </p:spPr>
      </p:pic>
      <p:sp>
        <p:nvSpPr>
          <p:cNvPr id="8" name="Rectangle 7">
            <a:extLst>
              <a:ext uri="{FF2B5EF4-FFF2-40B4-BE49-F238E27FC236}">
                <a16:creationId xmlns:a16="http://schemas.microsoft.com/office/drawing/2014/main" id="{A4659BDF-CC40-48CE-9217-3A4348442F65}"/>
              </a:ext>
            </a:extLst>
          </p:cNvPr>
          <p:cNvSpPr/>
          <p:nvPr/>
        </p:nvSpPr>
        <p:spPr>
          <a:xfrm>
            <a:off x="226746" y="4118982"/>
            <a:ext cx="3042841" cy="769441"/>
          </a:xfrm>
          <a:prstGeom prst="rect">
            <a:avLst/>
          </a:prstGeom>
        </p:spPr>
        <p:txBody>
          <a:bodyPr wrap="square">
            <a:spAutoFit/>
          </a:bodyPr>
          <a:lstStyle/>
          <a:p>
            <a:pPr algn="ctr"/>
            <a:r>
              <a:rPr lang="en-US" sz="1100" b="1" dirty="0">
                <a:solidFill>
                  <a:srgbClr val="44546A"/>
                </a:solidFill>
                <a:latin typeface="Josefin Sans"/>
              </a:rPr>
              <a:t>To compare alternative land cover datasets and re-categorizations as well as alternative land cover transition matrices. </a:t>
            </a:r>
          </a:p>
          <a:p>
            <a:pPr algn="ctr"/>
            <a:endParaRPr lang="fr-CI" sz="1100" b="1" dirty="0">
              <a:solidFill>
                <a:srgbClr val="44546A"/>
              </a:solidFill>
              <a:latin typeface="Josefin Sans"/>
            </a:endParaRPr>
          </a:p>
        </p:txBody>
      </p:sp>
      <p:sp>
        <p:nvSpPr>
          <p:cNvPr id="9" name="Rectangle 8">
            <a:extLst>
              <a:ext uri="{FF2B5EF4-FFF2-40B4-BE49-F238E27FC236}">
                <a16:creationId xmlns:a16="http://schemas.microsoft.com/office/drawing/2014/main" id="{68AF129B-4FCA-4911-9EFB-F84026D0F836}"/>
              </a:ext>
            </a:extLst>
          </p:cNvPr>
          <p:cNvSpPr/>
          <p:nvPr/>
        </p:nvSpPr>
        <p:spPr>
          <a:xfrm>
            <a:off x="6274642" y="4032294"/>
            <a:ext cx="2953500" cy="1107996"/>
          </a:xfrm>
          <a:prstGeom prst="rect">
            <a:avLst/>
          </a:prstGeom>
        </p:spPr>
        <p:txBody>
          <a:bodyPr wrap="square">
            <a:spAutoFit/>
          </a:bodyPr>
          <a:lstStyle/>
          <a:p>
            <a:pPr algn="ctr"/>
            <a:r>
              <a:rPr lang="en-US" sz="1100" b="1" dirty="0">
                <a:solidFill>
                  <a:srgbClr val="44546A"/>
                </a:solidFill>
                <a:latin typeface="Arial" panose="020B0604020202020204" pitchFamily="34" charset="0"/>
                <a:ea typeface="Calibri" panose="020F0502020204030204" pitchFamily="34" charset="0"/>
              </a:rPr>
              <a:t>U</a:t>
            </a:r>
            <a:r>
              <a:rPr lang="en-US" sz="1100" b="1" dirty="0">
                <a:solidFill>
                  <a:srgbClr val="44546A"/>
                </a:solidFill>
                <a:latin typeface="Josefin Sans"/>
              </a:rPr>
              <a:t>sed as LDN Decision Support Systems (LDN DSS) by different countries, are spatially explicit interactive tools that include datasets of each SDG Indicator 15.3.1 sub-indicator, as well as the final land degradation maps</a:t>
            </a:r>
            <a:endParaRPr lang="fr-CI" sz="1100" b="1" dirty="0">
              <a:solidFill>
                <a:srgbClr val="44546A"/>
              </a:solidFill>
              <a:latin typeface="Josefin Sans"/>
            </a:endParaRPr>
          </a:p>
        </p:txBody>
      </p:sp>
      <p:pic>
        <p:nvPicPr>
          <p:cNvPr id="11" name="Picture 10">
            <a:extLst>
              <a:ext uri="{FF2B5EF4-FFF2-40B4-BE49-F238E27FC236}">
                <a16:creationId xmlns:a16="http://schemas.microsoft.com/office/drawing/2014/main" id="{01E55840-4F2B-47DE-B862-3E2530EE84B9}"/>
              </a:ext>
            </a:extLst>
          </p:cNvPr>
          <p:cNvPicPr>
            <a:picLocks noChangeAspect="1"/>
          </p:cNvPicPr>
          <p:nvPr/>
        </p:nvPicPr>
        <p:blipFill>
          <a:blip r:embed="rId3"/>
          <a:stretch>
            <a:fillRect/>
          </a:stretch>
        </p:blipFill>
        <p:spPr>
          <a:xfrm>
            <a:off x="3520547" y="2019841"/>
            <a:ext cx="2577348" cy="1785236"/>
          </a:xfrm>
          <a:prstGeom prst="rect">
            <a:avLst/>
          </a:prstGeom>
        </p:spPr>
      </p:pic>
      <p:sp>
        <p:nvSpPr>
          <p:cNvPr id="12" name="Rectangle 11">
            <a:extLst>
              <a:ext uri="{FF2B5EF4-FFF2-40B4-BE49-F238E27FC236}">
                <a16:creationId xmlns:a16="http://schemas.microsoft.com/office/drawing/2014/main" id="{831F8520-F558-4E89-97B1-70AE457DEEFD}"/>
              </a:ext>
            </a:extLst>
          </p:cNvPr>
          <p:cNvSpPr/>
          <p:nvPr/>
        </p:nvSpPr>
        <p:spPr>
          <a:xfrm>
            <a:off x="3466474" y="4034344"/>
            <a:ext cx="2914967" cy="938719"/>
          </a:xfrm>
          <a:prstGeom prst="rect">
            <a:avLst/>
          </a:prstGeom>
        </p:spPr>
        <p:txBody>
          <a:bodyPr wrap="square">
            <a:spAutoFit/>
          </a:bodyPr>
          <a:lstStyle/>
          <a:p>
            <a:pPr algn="ctr"/>
            <a:r>
              <a:rPr lang="en-US" sz="1100" b="1" dirty="0">
                <a:solidFill>
                  <a:srgbClr val="44546A"/>
                </a:solidFill>
                <a:latin typeface="Josefin Sans"/>
              </a:rPr>
              <a:t>To compare alternative land cover datasets and re-categorizations as well as alternative land cover transition matrices. </a:t>
            </a:r>
          </a:p>
          <a:p>
            <a:pPr algn="ctr"/>
            <a:endParaRPr lang="fr-CI" sz="1100" b="1" dirty="0">
              <a:solidFill>
                <a:srgbClr val="44546A"/>
              </a:solidFill>
              <a:latin typeface="Josefin Sans"/>
            </a:endParaRPr>
          </a:p>
        </p:txBody>
      </p:sp>
      <p:pic>
        <p:nvPicPr>
          <p:cNvPr id="14" name="Picture 13">
            <a:extLst>
              <a:ext uri="{FF2B5EF4-FFF2-40B4-BE49-F238E27FC236}">
                <a16:creationId xmlns:a16="http://schemas.microsoft.com/office/drawing/2014/main" id="{424833DA-36B5-4E74-9D39-ED56F0B469E7}"/>
              </a:ext>
            </a:extLst>
          </p:cNvPr>
          <p:cNvPicPr>
            <a:picLocks noChangeAspect="1"/>
          </p:cNvPicPr>
          <p:nvPr/>
        </p:nvPicPr>
        <p:blipFill>
          <a:blip r:embed="rId4"/>
          <a:stretch>
            <a:fillRect/>
          </a:stretch>
        </p:blipFill>
        <p:spPr>
          <a:xfrm>
            <a:off x="6571354" y="1956395"/>
            <a:ext cx="2473964" cy="1912128"/>
          </a:xfrm>
          <a:prstGeom prst="rect">
            <a:avLst/>
          </a:prstGeom>
        </p:spPr>
      </p:pic>
      <p:sp>
        <p:nvSpPr>
          <p:cNvPr id="15" name="Rectangle 14">
            <a:extLst>
              <a:ext uri="{FF2B5EF4-FFF2-40B4-BE49-F238E27FC236}">
                <a16:creationId xmlns:a16="http://schemas.microsoft.com/office/drawing/2014/main" id="{C98A8A9E-4267-4E71-86C8-8B90C0CE641F}"/>
              </a:ext>
            </a:extLst>
          </p:cNvPr>
          <p:cNvSpPr/>
          <p:nvPr/>
        </p:nvSpPr>
        <p:spPr>
          <a:xfrm>
            <a:off x="2760980" y="1056929"/>
            <a:ext cx="3419526" cy="307777"/>
          </a:xfrm>
          <a:prstGeom prst="rect">
            <a:avLst/>
          </a:prstGeom>
        </p:spPr>
        <p:txBody>
          <a:bodyPr wrap="none">
            <a:spAutoFit/>
          </a:bodyPr>
          <a:lstStyle/>
          <a:p>
            <a:pPr marL="0"/>
            <a:r>
              <a:rPr lang="en-US" dirty="0">
                <a:solidFill>
                  <a:srgbClr val="0070C0"/>
                </a:solidFill>
              </a:rPr>
              <a:t>https://www.wocat.net/en/ldn/wocatapps/</a:t>
            </a:r>
            <a:endParaRPr lang="en" dirty="0">
              <a:solidFill>
                <a:srgbClr val="0070C0"/>
              </a:solidFill>
            </a:endParaRPr>
          </a:p>
        </p:txBody>
      </p:sp>
    </p:spTree>
    <p:extLst>
      <p:ext uri="{BB962C8B-B14F-4D97-AF65-F5344CB8AC3E}">
        <p14:creationId xmlns:p14="http://schemas.microsoft.com/office/powerpoint/2010/main" val="3104905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63730-22DC-4B4F-B0D2-3099AD698F92}"/>
              </a:ext>
            </a:extLst>
          </p:cNvPr>
          <p:cNvSpPr>
            <a:spLocks noGrp="1"/>
          </p:cNvSpPr>
          <p:nvPr>
            <p:ph type="title"/>
          </p:nvPr>
        </p:nvSpPr>
        <p:spPr>
          <a:xfrm>
            <a:off x="0" y="-111435"/>
            <a:ext cx="9144000" cy="1316700"/>
          </a:xfrm>
        </p:spPr>
        <p:txBody>
          <a:bodyPr/>
          <a:lstStyle/>
          <a:p>
            <a:r>
              <a:rPr lang="en-US" sz="2800" dirty="0"/>
              <a:t>FAO WOCAT APPS FOR CONVERGENCE OF EVIDENCE</a:t>
            </a:r>
            <a:endParaRPr lang="fr-CI" sz="2800" dirty="0"/>
          </a:p>
        </p:txBody>
      </p:sp>
      <p:pic>
        <p:nvPicPr>
          <p:cNvPr id="13" name="Picture 12">
            <a:extLst>
              <a:ext uri="{FF2B5EF4-FFF2-40B4-BE49-F238E27FC236}">
                <a16:creationId xmlns:a16="http://schemas.microsoft.com/office/drawing/2014/main" id="{47DD6850-559F-421A-A2D8-20D28FB1BCBA}"/>
              </a:ext>
            </a:extLst>
          </p:cNvPr>
          <p:cNvPicPr>
            <a:picLocks noChangeAspect="1"/>
          </p:cNvPicPr>
          <p:nvPr/>
        </p:nvPicPr>
        <p:blipFill>
          <a:blip r:embed="rId2"/>
          <a:stretch>
            <a:fillRect/>
          </a:stretch>
        </p:blipFill>
        <p:spPr>
          <a:xfrm rot="21301371">
            <a:off x="283554" y="945375"/>
            <a:ext cx="2879352" cy="3737259"/>
          </a:xfrm>
          <a:prstGeom prst="rect">
            <a:avLst/>
          </a:prstGeom>
          <a:ln>
            <a:noFill/>
          </a:ln>
          <a:effectLst>
            <a:outerShdw blurRad="292100" dist="139700" dir="2700000" algn="tl" rotWithShape="0">
              <a:srgbClr val="333333">
                <a:alpha val="65000"/>
              </a:srgbClr>
            </a:outerShdw>
          </a:effectLst>
        </p:spPr>
      </p:pic>
      <p:sp>
        <p:nvSpPr>
          <p:cNvPr id="14" name="AutoShape 2" descr="Details are in the caption following the image">
            <a:extLst>
              <a:ext uri="{FF2B5EF4-FFF2-40B4-BE49-F238E27FC236}">
                <a16:creationId xmlns:a16="http://schemas.microsoft.com/office/drawing/2014/main" id="{6362AA8F-A601-4A45-8424-DBFEE9AADD2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I"/>
          </a:p>
        </p:txBody>
      </p:sp>
      <p:pic>
        <p:nvPicPr>
          <p:cNvPr id="18" name="Picture 17">
            <a:extLst>
              <a:ext uri="{FF2B5EF4-FFF2-40B4-BE49-F238E27FC236}">
                <a16:creationId xmlns:a16="http://schemas.microsoft.com/office/drawing/2014/main" id="{1F584325-4EC4-4AC4-BC28-14E0387E879F}"/>
              </a:ext>
            </a:extLst>
          </p:cNvPr>
          <p:cNvPicPr>
            <a:picLocks noChangeAspect="1"/>
          </p:cNvPicPr>
          <p:nvPr/>
        </p:nvPicPr>
        <p:blipFill>
          <a:blip r:embed="rId3"/>
          <a:stretch>
            <a:fillRect/>
          </a:stretch>
        </p:blipFill>
        <p:spPr>
          <a:xfrm>
            <a:off x="3524981" y="1407135"/>
            <a:ext cx="3345788" cy="2329230"/>
          </a:xfrm>
          <a:prstGeom prst="rect">
            <a:avLst/>
          </a:prstGeom>
        </p:spPr>
      </p:pic>
      <p:sp>
        <p:nvSpPr>
          <p:cNvPr id="19" name="Rectangle 18">
            <a:extLst>
              <a:ext uri="{FF2B5EF4-FFF2-40B4-BE49-F238E27FC236}">
                <a16:creationId xmlns:a16="http://schemas.microsoft.com/office/drawing/2014/main" id="{BBE8C9A2-7D84-4249-B1ED-34D09848FE1A}"/>
              </a:ext>
            </a:extLst>
          </p:cNvPr>
          <p:cNvSpPr/>
          <p:nvPr/>
        </p:nvSpPr>
        <p:spPr>
          <a:xfrm>
            <a:off x="5172818" y="4646604"/>
            <a:ext cx="3345788" cy="307777"/>
          </a:xfrm>
          <a:prstGeom prst="rect">
            <a:avLst/>
          </a:prstGeom>
        </p:spPr>
        <p:txBody>
          <a:bodyPr wrap="none">
            <a:spAutoFit/>
          </a:bodyPr>
          <a:lstStyle/>
          <a:p>
            <a:r>
              <a:rPr lang="fr-CI" dirty="0">
                <a:latin typeface="Open Sans" panose="020B0604020202020204" charset="0"/>
                <a:hlinkClick r:id="rId4"/>
              </a:rPr>
              <a:t>https://doi.org/10.5281/zenodo.6348037</a:t>
            </a:r>
            <a:endParaRPr lang="fr-CI" dirty="0"/>
          </a:p>
        </p:txBody>
      </p:sp>
      <p:sp>
        <p:nvSpPr>
          <p:cNvPr id="21" name="Subtitle 9">
            <a:extLst>
              <a:ext uri="{FF2B5EF4-FFF2-40B4-BE49-F238E27FC236}">
                <a16:creationId xmlns:a16="http://schemas.microsoft.com/office/drawing/2014/main" id="{967930ED-9005-4A26-9189-15BB90BA8093}"/>
              </a:ext>
            </a:extLst>
          </p:cNvPr>
          <p:cNvSpPr txBox="1">
            <a:spLocks/>
          </p:cNvSpPr>
          <p:nvPr/>
        </p:nvSpPr>
        <p:spPr>
          <a:xfrm>
            <a:off x="955231" y="4676341"/>
            <a:ext cx="4030271" cy="951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2100"/>
              <a:buFont typeface="IBM Plex Sans"/>
              <a:buNone/>
              <a:defRPr sz="2100" b="0" i="0" u="none" strike="noStrike" cap="none">
                <a:solidFill>
                  <a:schemeClr val="dk2"/>
                </a:solidFill>
                <a:latin typeface="IBM Plex Sans"/>
                <a:ea typeface="IBM Plex Sans"/>
                <a:cs typeface="IBM Plex Sans"/>
                <a:sym typeface="IBM Plex Sans"/>
              </a:defRPr>
            </a:lvl9pPr>
          </a:lstStyle>
          <a:p>
            <a:r>
              <a:rPr lang="fr-CI"/>
              <a:t> </a:t>
            </a:r>
            <a:r>
              <a:rPr lang="fr-CI" b="1">
                <a:hlinkClick r:id="rId5"/>
              </a:rPr>
              <a:t>https://doi.org/10.1002/ldr.4645</a:t>
            </a:r>
            <a:endParaRPr lang="fr-CI"/>
          </a:p>
          <a:p>
            <a:endParaRPr lang="fr-CI" dirty="0"/>
          </a:p>
        </p:txBody>
      </p:sp>
      <p:pic>
        <p:nvPicPr>
          <p:cNvPr id="22" name="Picture 21">
            <a:extLst>
              <a:ext uri="{FF2B5EF4-FFF2-40B4-BE49-F238E27FC236}">
                <a16:creationId xmlns:a16="http://schemas.microsoft.com/office/drawing/2014/main" id="{5265A1D3-8E13-44AA-8885-127F58A54E7E}"/>
              </a:ext>
            </a:extLst>
          </p:cNvPr>
          <p:cNvPicPr>
            <a:picLocks noChangeAspect="1"/>
          </p:cNvPicPr>
          <p:nvPr/>
        </p:nvPicPr>
        <p:blipFill>
          <a:blip r:embed="rId6"/>
          <a:stretch>
            <a:fillRect/>
          </a:stretch>
        </p:blipFill>
        <p:spPr>
          <a:xfrm>
            <a:off x="5619019" y="2019755"/>
            <a:ext cx="3345788" cy="23116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67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173"/>
        <p:cNvGrpSpPr/>
        <p:nvPr/>
      </p:nvGrpSpPr>
      <p:grpSpPr>
        <a:xfrm>
          <a:off x="0" y="0"/>
          <a:ext cx="0" cy="0"/>
          <a:chOff x="0" y="0"/>
          <a:chExt cx="0" cy="0"/>
        </a:xfrm>
      </p:grpSpPr>
      <p:grpSp>
        <p:nvGrpSpPr>
          <p:cNvPr id="174" name="Google Shape;174;p31"/>
          <p:cNvGrpSpPr/>
          <p:nvPr/>
        </p:nvGrpSpPr>
        <p:grpSpPr>
          <a:xfrm>
            <a:off x="1472350" y="1265551"/>
            <a:ext cx="6200400" cy="2096238"/>
            <a:chOff x="1472350" y="1265551"/>
            <a:chExt cx="6200400" cy="2096238"/>
          </a:xfrm>
        </p:grpSpPr>
        <p:sp>
          <p:nvSpPr>
            <p:cNvPr id="175" name="Google Shape;175;p31"/>
            <p:cNvSpPr/>
            <p:nvPr/>
          </p:nvSpPr>
          <p:spPr>
            <a:xfrm>
              <a:off x="1472350" y="2869789"/>
              <a:ext cx="6200400" cy="492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31"/>
            <p:cNvSpPr/>
            <p:nvPr/>
          </p:nvSpPr>
          <p:spPr>
            <a:xfrm>
              <a:off x="1472350" y="1265551"/>
              <a:ext cx="6200400" cy="161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7" name="Google Shape;177;p31"/>
          <p:cNvSpPr txBox="1">
            <a:spLocks noGrp="1"/>
          </p:cNvSpPr>
          <p:nvPr>
            <p:ph type="ctrTitle"/>
          </p:nvPr>
        </p:nvSpPr>
        <p:spPr>
          <a:xfrm>
            <a:off x="1727250" y="1510109"/>
            <a:ext cx="5689200" cy="126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b="1" dirty="0"/>
              <a:t>WORKING SESSION</a:t>
            </a:r>
            <a:endParaRPr sz="4000" b="1" dirty="0">
              <a:solidFill>
                <a:schemeClr val="dk2"/>
              </a:solidFill>
            </a:endParaRPr>
          </a:p>
        </p:txBody>
      </p:sp>
      <p:sp>
        <p:nvSpPr>
          <p:cNvPr id="179" name="Google Shape;179;p31"/>
          <p:cNvSpPr txBox="1">
            <a:spLocks noGrp="1"/>
          </p:cNvSpPr>
          <p:nvPr>
            <p:ph type="subTitle" idx="1"/>
          </p:nvPr>
        </p:nvSpPr>
        <p:spPr>
          <a:xfrm>
            <a:off x="2067600" y="1389764"/>
            <a:ext cx="5008800" cy="49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I" sz="1400" b="1" dirty="0">
                <a:latin typeface="Josefin Sans"/>
                <a:ea typeface="Josefin Sans"/>
                <a:cs typeface="Josefin Sans"/>
                <a:sym typeface="Josefin Sans"/>
              </a:rPr>
              <a:t>KENYA DSS</a:t>
            </a:r>
            <a:endParaRPr sz="1400" b="1" dirty="0">
              <a:latin typeface="Josefin Sans"/>
              <a:ea typeface="Josefin Sans"/>
              <a:cs typeface="Josefin Sans"/>
              <a:sym typeface="Josefin Sans"/>
            </a:endParaRPr>
          </a:p>
        </p:txBody>
      </p:sp>
      <p:grpSp>
        <p:nvGrpSpPr>
          <p:cNvPr id="180" name="Google Shape;180;p31"/>
          <p:cNvGrpSpPr/>
          <p:nvPr/>
        </p:nvGrpSpPr>
        <p:grpSpPr>
          <a:xfrm>
            <a:off x="2511850" y="1619376"/>
            <a:ext cx="4121400" cy="0"/>
            <a:chOff x="2516059" y="1375975"/>
            <a:chExt cx="4121400" cy="0"/>
          </a:xfrm>
        </p:grpSpPr>
        <p:cxnSp>
          <p:nvCxnSpPr>
            <p:cNvPr id="181" name="Google Shape;181;p31"/>
            <p:cNvCxnSpPr/>
            <p:nvPr/>
          </p:nvCxnSpPr>
          <p:spPr>
            <a:xfrm>
              <a:off x="2516059" y="1375975"/>
              <a:ext cx="294900" cy="0"/>
            </a:xfrm>
            <a:prstGeom prst="straightConnector1">
              <a:avLst/>
            </a:prstGeom>
            <a:noFill/>
            <a:ln w="19050" cap="flat" cmpd="sng">
              <a:solidFill>
                <a:schemeClr val="accent3"/>
              </a:solidFill>
              <a:prstDash val="solid"/>
              <a:round/>
              <a:headEnd type="none" w="med" len="med"/>
              <a:tailEnd type="none" w="med" len="med"/>
            </a:ln>
          </p:spPr>
        </p:cxnSp>
        <p:cxnSp>
          <p:nvCxnSpPr>
            <p:cNvPr id="182" name="Google Shape;182;p31"/>
            <p:cNvCxnSpPr/>
            <p:nvPr/>
          </p:nvCxnSpPr>
          <p:spPr>
            <a:xfrm>
              <a:off x="6342559" y="1375975"/>
              <a:ext cx="294900" cy="0"/>
            </a:xfrm>
            <a:prstGeom prst="straightConnector1">
              <a:avLst/>
            </a:prstGeom>
            <a:noFill/>
            <a:ln w="19050" cap="flat" cmpd="sng">
              <a:solidFill>
                <a:schemeClr val="accent3"/>
              </a:solidFill>
              <a:prstDash val="solid"/>
              <a:round/>
              <a:headEnd type="none" w="med" len="med"/>
              <a:tailEnd type="none" w="med" len="med"/>
            </a:ln>
          </p:spPr>
        </p:cxnSp>
      </p:grpSp>
      <p:sp>
        <p:nvSpPr>
          <p:cNvPr id="3" name="Subtitle 2">
            <a:extLst>
              <a:ext uri="{FF2B5EF4-FFF2-40B4-BE49-F238E27FC236}">
                <a16:creationId xmlns:a16="http://schemas.microsoft.com/office/drawing/2014/main" id="{CD4B176D-D623-477F-98AE-654316EAFFE4}"/>
              </a:ext>
            </a:extLst>
          </p:cNvPr>
          <p:cNvSpPr>
            <a:spLocks noGrp="1"/>
          </p:cNvSpPr>
          <p:nvPr>
            <p:ph type="subTitle" idx="1"/>
          </p:nvPr>
        </p:nvSpPr>
        <p:spPr/>
        <p:txBody>
          <a:bodyPr/>
          <a:lstStyle/>
          <a:p>
            <a:endParaRPr lang="fr-CI"/>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title"/>
          </p:nvPr>
        </p:nvSpPr>
        <p:spPr>
          <a:xfrm>
            <a:off x="571851" y="2053950"/>
            <a:ext cx="2853000"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t>WORKING SESSION</a:t>
            </a:r>
            <a:endParaRPr sz="3600" b="1" dirty="0">
              <a:solidFill>
                <a:schemeClr val="dk2"/>
              </a:solidFill>
            </a:endParaRPr>
          </a:p>
        </p:txBody>
      </p:sp>
      <p:sp>
        <p:nvSpPr>
          <p:cNvPr id="198" name="Google Shape;198;p33"/>
          <p:cNvSpPr/>
          <p:nvPr/>
        </p:nvSpPr>
        <p:spPr>
          <a:xfrm>
            <a:off x="4573378" y="630850"/>
            <a:ext cx="754800" cy="75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199" name="Google Shape;199;p33"/>
          <p:cNvSpPr/>
          <p:nvPr/>
        </p:nvSpPr>
        <p:spPr>
          <a:xfrm>
            <a:off x="4573378" y="1672542"/>
            <a:ext cx="754800" cy="75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00" name="Google Shape;200;p33"/>
          <p:cNvSpPr/>
          <p:nvPr/>
        </p:nvSpPr>
        <p:spPr>
          <a:xfrm>
            <a:off x="4573378" y="2714233"/>
            <a:ext cx="754800" cy="75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01" name="Google Shape;201;p33"/>
          <p:cNvSpPr/>
          <p:nvPr/>
        </p:nvSpPr>
        <p:spPr>
          <a:xfrm>
            <a:off x="4573378" y="3755925"/>
            <a:ext cx="754800" cy="754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03" name="Google Shape;203;p33"/>
          <p:cNvSpPr txBox="1">
            <a:spLocks noGrp="1"/>
          </p:cNvSpPr>
          <p:nvPr>
            <p:ph type="title" idx="2"/>
          </p:nvPr>
        </p:nvSpPr>
        <p:spPr>
          <a:xfrm>
            <a:off x="4646953" y="798550"/>
            <a:ext cx="6036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204" name="Google Shape;204;p33"/>
          <p:cNvSpPr txBox="1">
            <a:spLocks noGrp="1"/>
          </p:cNvSpPr>
          <p:nvPr>
            <p:ph type="subTitle" idx="3"/>
          </p:nvPr>
        </p:nvSpPr>
        <p:spPr>
          <a:xfrm>
            <a:off x="75403" y="3684525"/>
            <a:ext cx="5098853" cy="658500"/>
          </a:xfrm>
          <a:prstGeom prst="rect">
            <a:avLst/>
          </a:prstGeom>
        </p:spPr>
        <p:txBody>
          <a:bodyPr spcFirstLastPara="1" wrap="square" lIns="91425" tIns="91425" rIns="91425" bIns="91425" anchor="t" anchorCtr="0">
            <a:noAutofit/>
          </a:bodyPr>
          <a:lstStyle/>
          <a:p>
            <a:pPr marL="0" lvl="0" indent="0"/>
            <a:endParaRPr sz="1050" dirty="0"/>
          </a:p>
        </p:txBody>
      </p:sp>
      <p:sp>
        <p:nvSpPr>
          <p:cNvPr id="205" name="Google Shape;205;p33"/>
          <p:cNvSpPr txBox="1">
            <a:spLocks noGrp="1"/>
          </p:cNvSpPr>
          <p:nvPr>
            <p:ph type="title" idx="4"/>
          </p:nvPr>
        </p:nvSpPr>
        <p:spPr>
          <a:xfrm>
            <a:off x="4646953" y="1839042"/>
            <a:ext cx="6036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06" name="Google Shape;206;p33"/>
          <p:cNvSpPr txBox="1">
            <a:spLocks noGrp="1"/>
          </p:cNvSpPr>
          <p:nvPr>
            <p:ph type="title" idx="5"/>
          </p:nvPr>
        </p:nvSpPr>
        <p:spPr>
          <a:xfrm>
            <a:off x="4646953" y="2880733"/>
            <a:ext cx="6036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207" name="Google Shape;207;p33"/>
          <p:cNvSpPr txBox="1">
            <a:spLocks noGrp="1"/>
          </p:cNvSpPr>
          <p:nvPr>
            <p:ph type="title" idx="6"/>
          </p:nvPr>
        </p:nvSpPr>
        <p:spPr>
          <a:xfrm>
            <a:off x="4646953" y="3922425"/>
            <a:ext cx="603600" cy="42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208" name="Google Shape;208;p33"/>
          <p:cNvSpPr txBox="1">
            <a:spLocks noGrp="1"/>
          </p:cNvSpPr>
          <p:nvPr>
            <p:ph type="subTitle" idx="7"/>
          </p:nvPr>
        </p:nvSpPr>
        <p:spPr>
          <a:xfrm>
            <a:off x="5416572" y="541325"/>
            <a:ext cx="2985871"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EXPLORE the APP (5 mins)</a:t>
            </a:r>
            <a:endParaRPr sz="1600" dirty="0"/>
          </a:p>
        </p:txBody>
      </p:sp>
      <p:sp>
        <p:nvSpPr>
          <p:cNvPr id="209" name="Google Shape;209;p33"/>
          <p:cNvSpPr txBox="1">
            <a:spLocks noGrp="1"/>
          </p:cNvSpPr>
          <p:nvPr>
            <p:ph type="subTitle" idx="8"/>
          </p:nvPr>
        </p:nvSpPr>
        <p:spPr>
          <a:xfrm>
            <a:off x="5416572" y="821725"/>
            <a:ext cx="3498827" cy="65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Visualize the different layers &amp; statistics </a:t>
            </a:r>
            <a:endParaRPr dirty="0"/>
          </a:p>
        </p:txBody>
      </p:sp>
      <p:sp>
        <p:nvSpPr>
          <p:cNvPr id="210" name="Google Shape;210;p33"/>
          <p:cNvSpPr txBox="1">
            <a:spLocks noGrp="1"/>
          </p:cNvSpPr>
          <p:nvPr>
            <p:ph type="subTitle" idx="9"/>
          </p:nvPr>
        </p:nvSpPr>
        <p:spPr>
          <a:xfrm>
            <a:off x="5416572" y="1940850"/>
            <a:ext cx="2985871" cy="420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a:t>MULTI</a:t>
            </a:r>
            <a:r>
              <a:rPr lang="fr-CI" sz="1600" dirty="0"/>
              <a:t>CRITERIA</a:t>
            </a:r>
            <a:r>
              <a:rPr lang="en" sz="1600" dirty="0"/>
              <a:t> EXERCISE (10 mins)</a:t>
            </a:r>
            <a:endParaRPr sz="1600" dirty="0"/>
          </a:p>
        </p:txBody>
      </p:sp>
      <p:sp>
        <p:nvSpPr>
          <p:cNvPr id="212" name="Google Shape;212;p33"/>
          <p:cNvSpPr txBox="1">
            <a:spLocks noGrp="1"/>
          </p:cNvSpPr>
          <p:nvPr>
            <p:ph type="subTitle" idx="14"/>
          </p:nvPr>
        </p:nvSpPr>
        <p:spPr>
          <a:xfrm>
            <a:off x="5377542" y="4013775"/>
            <a:ext cx="3576886" cy="420600"/>
          </a:xfrm>
          <a:prstGeom prst="rect">
            <a:avLst/>
          </a:prstGeom>
        </p:spPr>
        <p:txBody>
          <a:bodyPr spcFirstLastPara="1" wrap="square" lIns="91425" tIns="91425" rIns="91425" bIns="91425" anchor="b" anchorCtr="0">
            <a:noAutofit/>
          </a:bodyPr>
          <a:lstStyle/>
          <a:p>
            <a:pPr marL="0" lvl="0" indent="0"/>
            <a:r>
              <a:rPr lang="fr-CI" sz="1600" dirty="0"/>
              <a:t>PARTICIPATORY MAPPING EXERCISE </a:t>
            </a:r>
            <a:r>
              <a:rPr lang="en" sz="1600" dirty="0"/>
              <a:t>(10 mins)</a:t>
            </a:r>
            <a:endParaRPr sz="1600" dirty="0"/>
          </a:p>
        </p:txBody>
      </p:sp>
      <p:sp>
        <p:nvSpPr>
          <p:cNvPr id="214" name="Google Shape;214;p33"/>
          <p:cNvSpPr/>
          <p:nvPr/>
        </p:nvSpPr>
        <p:spPr>
          <a:xfrm>
            <a:off x="809500" y="3384285"/>
            <a:ext cx="2385711" cy="84748"/>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0;p33">
            <a:extLst>
              <a:ext uri="{FF2B5EF4-FFF2-40B4-BE49-F238E27FC236}">
                <a16:creationId xmlns:a16="http://schemas.microsoft.com/office/drawing/2014/main" id="{FADC7D99-F5FD-42C7-B537-3DC095975878}"/>
              </a:ext>
            </a:extLst>
          </p:cNvPr>
          <p:cNvSpPr txBox="1">
            <a:spLocks/>
          </p:cNvSpPr>
          <p:nvPr/>
        </p:nvSpPr>
        <p:spPr>
          <a:xfrm>
            <a:off x="5401753" y="2963685"/>
            <a:ext cx="298587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2"/>
              </a:buClr>
              <a:buSzPts val="1600"/>
              <a:buFont typeface="IBM Plex Sans"/>
              <a:buNone/>
              <a:defRPr sz="1800" b="1" i="0" u="none" strike="noStrike" cap="none">
                <a:solidFill>
                  <a:schemeClr val="dk2"/>
                </a:solidFill>
                <a:latin typeface="Josefin Sans"/>
                <a:ea typeface="Josefin Sans"/>
                <a:cs typeface="Josefin Sans"/>
                <a:sym typeface="Josefin Sans"/>
              </a:defRPr>
            </a:lvl1pPr>
            <a:lvl2pPr marL="914400" marR="0" lvl="1"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l"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indent="0"/>
            <a:r>
              <a:rPr lang="fr-CI" sz="1600" dirty="0"/>
              <a:t>LAND COVER TRANSITIONS EXERCISE (10 mins)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8"/>
          <p:cNvSpPr txBox="1">
            <a:spLocks noGrp="1"/>
          </p:cNvSpPr>
          <p:nvPr>
            <p:ph type="subTitle" idx="1"/>
          </p:nvPr>
        </p:nvSpPr>
        <p:spPr>
          <a:xfrm>
            <a:off x="484325" y="3926460"/>
            <a:ext cx="9378657" cy="66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n" dirty="0"/>
              <a:t>Please use </a:t>
            </a:r>
            <a:r>
              <a:rPr lang="fr-CI" dirty="0"/>
              <a:t>one</a:t>
            </a:r>
            <a:r>
              <a:rPr lang="en" dirty="0"/>
              <a:t> link and take some minutes to explore the app, you can:</a:t>
            </a:r>
          </a:p>
          <a:p>
            <a:pPr marL="285750" lvl="0" indent="-285750" algn="l" rtl="0">
              <a:spcBef>
                <a:spcPts val="0"/>
              </a:spcBef>
              <a:spcAft>
                <a:spcPts val="0"/>
              </a:spcAft>
              <a:buFont typeface="Arial" panose="020B0604020202020204" pitchFamily="34" charset="0"/>
              <a:buChar char="•"/>
            </a:pPr>
            <a:r>
              <a:rPr lang="en" dirty="0"/>
              <a:t>Choose </a:t>
            </a:r>
            <a:r>
              <a:rPr lang="fr-CI" dirty="0" err="1"/>
              <a:t>different</a:t>
            </a:r>
            <a:r>
              <a:rPr lang="fr-CI" dirty="0"/>
              <a:t> </a:t>
            </a:r>
            <a:r>
              <a:rPr lang="fr-CI" dirty="0" err="1"/>
              <a:t>study</a:t>
            </a:r>
            <a:r>
              <a:rPr lang="fr-CI" dirty="0"/>
              <a:t> areas</a:t>
            </a:r>
            <a:endParaRPr lang="en" dirty="0"/>
          </a:p>
          <a:p>
            <a:pPr marL="285750" lvl="0" indent="-285750" algn="l" rtl="0">
              <a:spcBef>
                <a:spcPts val="0"/>
              </a:spcBef>
              <a:spcAft>
                <a:spcPts val="0"/>
              </a:spcAft>
              <a:buFont typeface="Arial" panose="020B0604020202020204" pitchFamily="34" charset="0"/>
              <a:buChar char="•"/>
            </a:pPr>
            <a:r>
              <a:rPr lang="es-AR" dirty="0"/>
              <a:t>V</a:t>
            </a:r>
            <a:r>
              <a:rPr lang="en" dirty="0"/>
              <a:t>isualize different layers (left panel)</a:t>
            </a:r>
          </a:p>
          <a:p>
            <a:pPr marL="285750" lvl="0" indent="-285750" algn="l" rtl="0">
              <a:spcBef>
                <a:spcPts val="0"/>
              </a:spcBef>
              <a:spcAft>
                <a:spcPts val="0"/>
              </a:spcAft>
              <a:buFont typeface="Arial" panose="020B0604020202020204" pitchFamily="34" charset="0"/>
              <a:buChar char="•"/>
            </a:pPr>
            <a:r>
              <a:rPr lang="es-AR" dirty="0"/>
              <a:t>C</a:t>
            </a:r>
            <a:r>
              <a:rPr lang="en" dirty="0"/>
              <a:t>heck the statistics (right panel)</a:t>
            </a:r>
          </a:p>
          <a:p>
            <a:pPr marL="285750" lvl="0" indent="-285750" algn="l" rtl="0">
              <a:spcBef>
                <a:spcPts val="0"/>
              </a:spcBef>
              <a:spcAft>
                <a:spcPts val="0"/>
              </a:spcAft>
              <a:buFont typeface="Arial" panose="020B0604020202020204" pitchFamily="34" charset="0"/>
              <a:buChar char="•"/>
            </a:pPr>
            <a:endParaRPr dirty="0"/>
          </a:p>
        </p:txBody>
      </p:sp>
      <p:sp>
        <p:nvSpPr>
          <p:cNvPr id="434" name="Google Shape;434;p48"/>
          <p:cNvSpPr/>
          <p:nvPr/>
        </p:nvSpPr>
        <p:spPr>
          <a:xfrm>
            <a:off x="0" y="0"/>
            <a:ext cx="9144000" cy="3171000"/>
          </a:xfrm>
          <a:prstGeom prst="rect">
            <a:avLst/>
          </a:prstGeom>
          <a:solidFill>
            <a:srgbClr val="F6F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48"/>
          <p:cNvSpPr txBox="1">
            <a:spLocks noGrp="1"/>
          </p:cNvSpPr>
          <p:nvPr>
            <p:ph type="title"/>
          </p:nvPr>
        </p:nvSpPr>
        <p:spPr>
          <a:xfrm>
            <a:off x="5026950" y="391121"/>
            <a:ext cx="4174758" cy="1828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t>EXPLORE T</a:t>
            </a:r>
            <a:r>
              <a:rPr lang="es-AR" sz="3200" b="1" dirty="0"/>
              <a:t>HE</a:t>
            </a:r>
            <a:r>
              <a:rPr lang="en" sz="3200" b="1" dirty="0"/>
              <a:t> APP</a:t>
            </a:r>
            <a:endParaRPr sz="3200" b="1" dirty="0"/>
          </a:p>
        </p:txBody>
      </p:sp>
      <p:sp>
        <p:nvSpPr>
          <p:cNvPr id="437" name="Google Shape;437;p48"/>
          <p:cNvSpPr txBox="1">
            <a:spLocks noGrp="1"/>
          </p:cNvSpPr>
          <p:nvPr>
            <p:ph type="title" idx="2"/>
          </p:nvPr>
        </p:nvSpPr>
        <p:spPr>
          <a:xfrm>
            <a:off x="4773300" y="320675"/>
            <a:ext cx="810300" cy="75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accent4"/>
                </a:solidFill>
              </a:rPr>
              <a:t>01</a:t>
            </a:r>
            <a:endParaRPr sz="4000" b="1" dirty="0">
              <a:solidFill>
                <a:schemeClr val="accent4"/>
              </a:solidFill>
            </a:endParaRPr>
          </a:p>
        </p:txBody>
      </p:sp>
      <p:sp>
        <p:nvSpPr>
          <p:cNvPr id="438" name="Google Shape;438;p48"/>
          <p:cNvSpPr/>
          <p:nvPr/>
        </p:nvSpPr>
        <p:spPr>
          <a:xfrm>
            <a:off x="5763125" y="684007"/>
            <a:ext cx="2385711" cy="84748"/>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EB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316;p57"/>
          <p:cNvGrpSpPr/>
          <p:nvPr/>
        </p:nvGrpSpPr>
        <p:grpSpPr>
          <a:xfrm>
            <a:off x="385764" y="557234"/>
            <a:ext cx="2828435" cy="1691733"/>
            <a:chOff x="3422350" y="731675"/>
            <a:chExt cx="4831537" cy="3674898"/>
          </a:xfrm>
        </p:grpSpPr>
        <p:sp>
          <p:nvSpPr>
            <p:cNvPr id="9" name="Google Shape;4317;p57"/>
            <p:cNvSpPr/>
            <p:nvPr/>
          </p:nvSpPr>
          <p:spPr>
            <a:xfrm>
              <a:off x="5352325" y="4031650"/>
              <a:ext cx="958800" cy="255300"/>
            </a:xfrm>
            <a:prstGeom prst="rect">
              <a:avLst/>
            </a:prstGeom>
            <a:solidFill>
              <a:srgbClr val="A0A0A0"/>
            </a:solidFill>
            <a:ln>
              <a:noFill/>
            </a:ln>
          </p:spPr>
          <p:txBody>
            <a:bodyPr spcFirstLastPara="1" wrap="square" lIns="121900" tIns="121900" rIns="121900" bIns="121900" anchor="ctr" anchorCtr="0">
              <a:noAutofit/>
            </a:bodyPr>
            <a:lstStyle/>
            <a:p>
              <a:endParaRPr sz="2400"/>
            </a:p>
          </p:txBody>
        </p:sp>
        <p:sp>
          <p:nvSpPr>
            <p:cNvPr id="10" name="Google Shape;4318;p57"/>
            <p:cNvSpPr/>
            <p:nvPr/>
          </p:nvSpPr>
          <p:spPr>
            <a:xfrm flipH="1">
              <a:off x="6230475" y="3891500"/>
              <a:ext cx="399775" cy="489077"/>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1" name="Google Shape;4319;p57"/>
            <p:cNvSpPr/>
            <p:nvPr/>
          </p:nvSpPr>
          <p:spPr>
            <a:xfrm>
              <a:off x="5043518" y="3915067"/>
              <a:ext cx="399775" cy="459875"/>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A0A0A0"/>
            </a:solidFill>
            <a:ln>
              <a:noFill/>
            </a:ln>
          </p:spPr>
        </p:sp>
        <p:sp>
          <p:nvSpPr>
            <p:cNvPr id="12" name="Google Shape;4320;p57"/>
            <p:cNvSpPr/>
            <p:nvPr/>
          </p:nvSpPr>
          <p:spPr>
            <a:xfrm>
              <a:off x="5183975" y="3763900"/>
              <a:ext cx="87000" cy="25200"/>
            </a:xfrm>
            <a:prstGeom prst="rect">
              <a:avLst/>
            </a:prstGeom>
            <a:solidFill>
              <a:srgbClr val="A0A0A0"/>
            </a:solidFill>
            <a:ln>
              <a:noFill/>
            </a:ln>
          </p:spPr>
          <p:txBody>
            <a:bodyPr spcFirstLastPara="1" wrap="square" lIns="121900" tIns="121900" rIns="121900" bIns="121900" anchor="ctr" anchorCtr="0">
              <a:noAutofit/>
            </a:bodyPr>
            <a:lstStyle/>
            <a:p>
              <a:endParaRPr sz="2400"/>
            </a:p>
          </p:txBody>
        </p:sp>
        <p:sp>
          <p:nvSpPr>
            <p:cNvPr id="13" name="Google Shape;4321;p57"/>
            <p:cNvSpPr/>
            <p:nvPr/>
          </p:nvSpPr>
          <p:spPr>
            <a:xfrm>
              <a:off x="5348300" y="3810000"/>
              <a:ext cx="981000" cy="185400"/>
            </a:xfrm>
            <a:prstGeom prst="rect">
              <a:avLst/>
            </a:prstGeom>
            <a:solidFill>
              <a:srgbClr val="A0A0A0"/>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4" name="Google Shape;4322;p57"/>
            <p:cNvSpPr/>
            <p:nvPr/>
          </p:nvSpPr>
          <p:spPr>
            <a:xfrm>
              <a:off x="5258919" y="4129800"/>
              <a:ext cx="29" cy="2369"/>
            </a:xfrm>
            <a:custGeom>
              <a:avLst/>
              <a:gdLst/>
              <a:ahLst/>
              <a:cxnLst/>
              <a:rect l="l" t="t" r="r" b="b"/>
              <a:pathLst>
                <a:path w="1" h="82" extrusionOk="0">
                  <a:moveTo>
                    <a:pt x="1" y="81"/>
                  </a:moveTo>
                  <a:lnTo>
                    <a:pt x="1" y="1"/>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15" name="Google Shape;4323;p57"/>
            <p:cNvSpPr/>
            <p:nvPr/>
          </p:nvSpPr>
          <p:spPr>
            <a:xfrm>
              <a:off x="5223962" y="4174089"/>
              <a:ext cx="2369" cy="7020"/>
            </a:xfrm>
            <a:custGeom>
              <a:avLst/>
              <a:gdLst/>
              <a:ahLst/>
              <a:cxnLst/>
              <a:rect l="l" t="t" r="r" b="b"/>
              <a:pathLst>
                <a:path w="82" h="243" extrusionOk="0">
                  <a:moveTo>
                    <a:pt x="1" y="243"/>
                  </a:moveTo>
                  <a:lnTo>
                    <a:pt x="81" y="1"/>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16" name="Google Shape;4324;p57"/>
            <p:cNvSpPr/>
            <p:nvPr/>
          </p:nvSpPr>
          <p:spPr>
            <a:xfrm>
              <a:off x="6447569" y="4174089"/>
              <a:ext cx="4709" cy="4680"/>
            </a:xfrm>
            <a:custGeom>
              <a:avLst/>
              <a:gdLst/>
              <a:ahLst/>
              <a:cxnLst/>
              <a:rect l="l" t="t" r="r" b="b"/>
              <a:pathLst>
                <a:path w="163" h="162" extrusionOk="0">
                  <a:moveTo>
                    <a:pt x="1" y="1"/>
                  </a:moveTo>
                  <a:lnTo>
                    <a:pt x="162" y="162"/>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17" name="Google Shape;4325;p57"/>
            <p:cNvSpPr/>
            <p:nvPr/>
          </p:nvSpPr>
          <p:spPr>
            <a:xfrm>
              <a:off x="6417292" y="4132140"/>
              <a:ext cx="29" cy="2369"/>
            </a:xfrm>
            <a:custGeom>
              <a:avLst/>
              <a:gdLst/>
              <a:ahLst/>
              <a:cxnLst/>
              <a:rect l="l" t="t" r="r" b="b"/>
              <a:pathLst>
                <a:path w="1" h="82" extrusionOk="0">
                  <a:moveTo>
                    <a:pt x="0" y="0"/>
                  </a:moveTo>
                  <a:lnTo>
                    <a:pt x="0" y="81"/>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18" name="Google Shape;4326;p57"/>
            <p:cNvSpPr/>
            <p:nvPr/>
          </p:nvSpPr>
          <p:spPr>
            <a:xfrm>
              <a:off x="5028174" y="4248712"/>
              <a:ext cx="1619862" cy="97879"/>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B7B7B7"/>
            </a:solidFill>
            <a:ln>
              <a:noFill/>
            </a:ln>
          </p:spPr>
          <p:txBody>
            <a:bodyPr spcFirstLastPara="1" wrap="square" lIns="121900" tIns="121900" rIns="121900" bIns="121900" anchor="ctr" anchorCtr="0">
              <a:noAutofit/>
            </a:bodyPr>
            <a:lstStyle/>
            <a:p>
              <a:endParaRPr sz="2400"/>
            </a:p>
          </p:txBody>
        </p:sp>
        <p:sp>
          <p:nvSpPr>
            <p:cNvPr id="19" name="Google Shape;4327;p57"/>
            <p:cNvSpPr/>
            <p:nvPr/>
          </p:nvSpPr>
          <p:spPr>
            <a:xfrm>
              <a:off x="5282233" y="3789534"/>
              <a:ext cx="1109434" cy="300687"/>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rgbClr val="A0A0A0"/>
            </a:solidFill>
            <a:ln>
              <a:noFill/>
            </a:ln>
          </p:spPr>
          <p:txBody>
            <a:bodyPr spcFirstLastPara="1" wrap="square" lIns="121900" tIns="121900" rIns="121900" bIns="121900" anchor="ctr" anchorCtr="0">
              <a:noAutofit/>
            </a:bodyPr>
            <a:lstStyle/>
            <a:p>
              <a:endParaRPr sz="2400"/>
            </a:p>
          </p:txBody>
        </p:sp>
        <p:sp>
          <p:nvSpPr>
            <p:cNvPr id="20" name="Google Shape;4328;p57"/>
            <p:cNvSpPr/>
            <p:nvPr/>
          </p:nvSpPr>
          <p:spPr>
            <a:xfrm>
              <a:off x="6482526" y="4213697"/>
              <a:ext cx="9360" cy="9360"/>
            </a:xfrm>
            <a:custGeom>
              <a:avLst/>
              <a:gdLst/>
              <a:ahLst/>
              <a:cxnLst/>
              <a:rect l="l" t="t" r="r" b="b"/>
              <a:pathLst>
                <a:path w="324" h="324" extrusionOk="0">
                  <a:moveTo>
                    <a:pt x="324" y="324"/>
                  </a:moveTo>
                  <a:lnTo>
                    <a:pt x="1" y="1"/>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21" name="Google Shape;4329;p57"/>
            <p:cNvSpPr/>
            <p:nvPr/>
          </p:nvSpPr>
          <p:spPr>
            <a:xfrm>
              <a:off x="5184353" y="4213697"/>
              <a:ext cx="9331" cy="9360"/>
            </a:xfrm>
            <a:custGeom>
              <a:avLst/>
              <a:gdLst/>
              <a:ahLst/>
              <a:cxnLst/>
              <a:rect l="l" t="t" r="r" b="b"/>
              <a:pathLst>
                <a:path w="323" h="324" extrusionOk="0">
                  <a:moveTo>
                    <a:pt x="323" y="1"/>
                  </a:moveTo>
                  <a:lnTo>
                    <a:pt x="0" y="324"/>
                  </a:ln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22" name="Google Shape;4330;p57"/>
            <p:cNvSpPr/>
            <p:nvPr/>
          </p:nvSpPr>
          <p:spPr>
            <a:xfrm>
              <a:off x="5151708" y="4085512"/>
              <a:ext cx="1377475" cy="167851"/>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rgbClr val="A0A0A0"/>
            </a:solidFill>
            <a:ln>
              <a:noFill/>
            </a:ln>
          </p:spPr>
          <p:txBody>
            <a:bodyPr spcFirstLastPara="1" wrap="square" lIns="121900" tIns="121900" rIns="121900" bIns="121900" anchor="ctr" anchorCtr="0">
              <a:noAutofit/>
            </a:bodyPr>
            <a:lstStyle/>
            <a:p>
              <a:endParaRPr sz="2400"/>
            </a:p>
          </p:txBody>
        </p:sp>
        <p:sp>
          <p:nvSpPr>
            <p:cNvPr id="23" name="Google Shape;4331;p57"/>
            <p:cNvSpPr/>
            <p:nvPr/>
          </p:nvSpPr>
          <p:spPr>
            <a:xfrm>
              <a:off x="5016531" y="4343477"/>
              <a:ext cx="1645401" cy="6309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818284"/>
            </a:solidFill>
            <a:ln>
              <a:noFill/>
            </a:ln>
          </p:spPr>
          <p:txBody>
            <a:bodyPr spcFirstLastPara="1" wrap="square" lIns="121900" tIns="121900" rIns="121900" bIns="121900" anchor="ctr" anchorCtr="0">
              <a:noAutofit/>
            </a:bodyPr>
            <a:lstStyle/>
            <a:p>
              <a:endParaRPr sz="2400"/>
            </a:p>
          </p:txBody>
        </p:sp>
        <p:sp>
          <p:nvSpPr>
            <p:cNvPr id="24" name="Google Shape;4332;p57"/>
            <p:cNvSpPr/>
            <p:nvPr/>
          </p:nvSpPr>
          <p:spPr>
            <a:xfrm>
              <a:off x="5230953" y="785292"/>
              <a:ext cx="3022934" cy="31601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121900" tIns="121900" rIns="121900" bIns="121900" anchor="ctr" anchorCtr="0">
              <a:noAutofit/>
            </a:bodyPr>
            <a:lstStyle/>
            <a:p>
              <a:endParaRPr sz="2400"/>
            </a:p>
          </p:txBody>
        </p:sp>
        <p:sp>
          <p:nvSpPr>
            <p:cNvPr id="25" name="Google Shape;4333;p57"/>
            <p:cNvSpPr/>
            <p:nvPr/>
          </p:nvSpPr>
          <p:spPr>
            <a:xfrm>
              <a:off x="5258919" y="803926"/>
              <a:ext cx="2967003" cy="2959983"/>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rgbClr val="000000"/>
            </a:solidFill>
            <a:ln>
              <a:noFill/>
            </a:ln>
          </p:spPr>
          <p:txBody>
            <a:bodyPr spcFirstLastPara="1" wrap="square" lIns="121900" tIns="121900" rIns="121900" bIns="121900" anchor="ctr" anchorCtr="0">
              <a:noAutofit/>
            </a:bodyPr>
            <a:lstStyle/>
            <a:p>
              <a:endParaRPr sz="2400"/>
            </a:p>
          </p:txBody>
        </p:sp>
        <p:sp>
          <p:nvSpPr>
            <p:cNvPr id="26" name="Google Shape;4334;p57"/>
            <p:cNvSpPr/>
            <p:nvPr/>
          </p:nvSpPr>
          <p:spPr>
            <a:xfrm>
              <a:off x="3422350" y="731675"/>
              <a:ext cx="4812901" cy="3057819"/>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121900" tIns="121900" rIns="121900" bIns="121900" anchor="ctr" anchorCtr="0">
              <a:noAutofit/>
            </a:bodyPr>
            <a:lstStyle/>
            <a:p>
              <a:endParaRPr sz="2400"/>
            </a:p>
          </p:txBody>
        </p:sp>
        <p:sp>
          <p:nvSpPr>
            <p:cNvPr id="27" name="Google Shape;4335;p57"/>
            <p:cNvSpPr/>
            <p:nvPr/>
          </p:nvSpPr>
          <p:spPr>
            <a:xfrm>
              <a:off x="8071400" y="760800"/>
              <a:ext cx="153000" cy="153000"/>
            </a:xfrm>
            <a:prstGeom prst="ellipse">
              <a:avLst/>
            </a:prstGeom>
            <a:solidFill>
              <a:srgbClr val="000000"/>
            </a:solidFill>
            <a:ln>
              <a:noFill/>
            </a:ln>
          </p:spPr>
          <p:txBody>
            <a:bodyPr spcFirstLastPara="1" wrap="square" lIns="121900" tIns="121900" rIns="121900" bIns="121900" anchor="ctr" anchorCtr="0">
              <a:noAutofit/>
            </a:bodyPr>
            <a:lstStyle/>
            <a:p>
              <a:endParaRPr sz="2400"/>
            </a:p>
          </p:txBody>
        </p:sp>
        <p:sp>
          <p:nvSpPr>
            <p:cNvPr id="28" name="Google Shape;4336;p57"/>
            <p:cNvSpPr/>
            <p:nvPr/>
          </p:nvSpPr>
          <p:spPr>
            <a:xfrm>
              <a:off x="3447978" y="759551"/>
              <a:ext cx="4766301" cy="3004358"/>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29" name="Google Shape;4337;p57"/>
            <p:cNvSpPr/>
            <p:nvPr/>
          </p:nvSpPr>
          <p:spPr>
            <a:xfrm>
              <a:off x="5801964" y="796934"/>
              <a:ext cx="62980" cy="51915"/>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30" name="Google Shape;4338;p57"/>
            <p:cNvSpPr/>
            <p:nvPr/>
          </p:nvSpPr>
          <p:spPr>
            <a:xfrm>
              <a:off x="5818287" y="801615"/>
              <a:ext cx="39666" cy="41977"/>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31" name="Google Shape;4339;p57"/>
            <p:cNvSpPr/>
            <p:nvPr/>
          </p:nvSpPr>
          <p:spPr>
            <a:xfrm>
              <a:off x="5338300" y="3789525"/>
              <a:ext cx="1000500" cy="185400"/>
            </a:xfrm>
            <a:prstGeom prst="rect">
              <a:avLst/>
            </a:prstGeom>
            <a:gradFill>
              <a:gsLst>
                <a:gs pos="0">
                  <a:srgbClr val="A0A0A0"/>
                </a:gs>
                <a:gs pos="36000">
                  <a:srgbClr val="919192"/>
                </a:gs>
                <a:gs pos="100000">
                  <a:srgbClr val="818284"/>
                </a:gs>
              </a:gsLst>
              <a:lin ang="16200038" scaled="0"/>
            </a:gradFill>
            <a:ln>
              <a:noFill/>
            </a:ln>
          </p:spPr>
          <p:txBody>
            <a:bodyPr spcFirstLastPara="1" wrap="square" lIns="121900" tIns="121900" rIns="121900" bIns="121900" anchor="ctr" anchorCtr="0">
              <a:noAutofit/>
            </a:bodyPr>
            <a:lstStyle/>
            <a:p>
              <a:endParaRPr sz="2400"/>
            </a:p>
          </p:txBody>
        </p:sp>
      </p:grpSp>
      <p:sp>
        <p:nvSpPr>
          <p:cNvPr id="5" name="Rectángulo 4"/>
          <p:cNvSpPr/>
          <p:nvPr/>
        </p:nvSpPr>
        <p:spPr>
          <a:xfrm>
            <a:off x="195519" y="2368251"/>
            <a:ext cx="3272330" cy="461665"/>
          </a:xfrm>
          <a:prstGeom prst="rect">
            <a:avLst/>
          </a:prstGeom>
        </p:spPr>
        <p:txBody>
          <a:bodyPr wrap="square">
            <a:spAutoFit/>
          </a:bodyPr>
          <a:lstStyle/>
          <a:p>
            <a:r>
              <a:rPr lang="es-AR" sz="1200" dirty="0">
                <a:solidFill>
                  <a:schemeClr val="accent3">
                    <a:lumMod val="50000"/>
                  </a:schemeClr>
                </a:solidFill>
                <a:latin typeface="IBM Plex Sans"/>
                <a:ea typeface="IBM Plex Sans"/>
                <a:cs typeface="IBM Plex Sans"/>
                <a:sym typeface="IBM Plex Sans"/>
              </a:rPr>
              <a:t>https://wocatapps.users.earthengine.app/view/prosoils-ethiopia</a:t>
            </a:r>
          </a:p>
        </p:txBody>
      </p:sp>
      <p:pic>
        <p:nvPicPr>
          <p:cNvPr id="32" name="Picture 31">
            <a:extLst>
              <a:ext uri="{FF2B5EF4-FFF2-40B4-BE49-F238E27FC236}">
                <a16:creationId xmlns:a16="http://schemas.microsoft.com/office/drawing/2014/main" id="{2338B414-8D70-4BDB-8373-59ED25BC5958}"/>
              </a:ext>
            </a:extLst>
          </p:cNvPr>
          <p:cNvPicPr>
            <a:picLocks noChangeAspect="1"/>
          </p:cNvPicPr>
          <p:nvPr/>
        </p:nvPicPr>
        <p:blipFill>
          <a:blip r:embed="rId3"/>
          <a:stretch>
            <a:fillRect/>
          </a:stretch>
        </p:blipFill>
        <p:spPr>
          <a:xfrm>
            <a:off x="484325" y="663224"/>
            <a:ext cx="2588982" cy="1233044"/>
          </a:xfrm>
          <a:prstGeom prst="rect">
            <a:avLst/>
          </a:prstGeom>
        </p:spPr>
      </p:pic>
      <p:pic>
        <p:nvPicPr>
          <p:cNvPr id="2" name="Picture 1">
            <a:extLst>
              <a:ext uri="{FF2B5EF4-FFF2-40B4-BE49-F238E27FC236}">
                <a16:creationId xmlns:a16="http://schemas.microsoft.com/office/drawing/2014/main" id="{B158BB7E-C6B7-48E7-A1F7-DB0E23487802}"/>
              </a:ext>
            </a:extLst>
          </p:cNvPr>
          <p:cNvPicPr>
            <a:picLocks noChangeAspect="1"/>
          </p:cNvPicPr>
          <p:nvPr/>
        </p:nvPicPr>
        <p:blipFill>
          <a:blip r:embed="rId4"/>
          <a:stretch>
            <a:fillRect/>
          </a:stretch>
        </p:blipFill>
        <p:spPr>
          <a:xfrm>
            <a:off x="3467849" y="1749726"/>
            <a:ext cx="3345225" cy="1840433"/>
          </a:xfrm>
          <a:prstGeom prst="rect">
            <a:avLst/>
          </a:prstGeom>
        </p:spPr>
      </p:pic>
      <p:sp>
        <p:nvSpPr>
          <p:cNvPr id="3" name="Rectangle 2">
            <a:extLst>
              <a:ext uri="{FF2B5EF4-FFF2-40B4-BE49-F238E27FC236}">
                <a16:creationId xmlns:a16="http://schemas.microsoft.com/office/drawing/2014/main" id="{A03705D3-3A72-45F9-B48F-2544C5D70110}"/>
              </a:ext>
            </a:extLst>
          </p:cNvPr>
          <p:cNvSpPr/>
          <p:nvPr/>
        </p:nvSpPr>
        <p:spPr>
          <a:xfrm>
            <a:off x="3749630" y="3604421"/>
            <a:ext cx="5599899" cy="307777"/>
          </a:xfrm>
          <a:prstGeom prst="rect">
            <a:avLst/>
          </a:prstGeom>
        </p:spPr>
        <p:txBody>
          <a:bodyPr wrap="square">
            <a:spAutoFit/>
          </a:bodyPr>
          <a:lstStyle/>
          <a:p>
            <a:r>
              <a:rPr lang="fr-CI" dirty="0">
                <a:solidFill>
                  <a:schemeClr val="accent3">
                    <a:lumMod val="50000"/>
                  </a:schemeClr>
                </a:solidFill>
                <a:latin typeface="IBM Plex Sans"/>
                <a:cs typeface="IBM Plex Sans"/>
              </a:rPr>
              <a:t>https://wocatapps.users.earthengine.app/view/dss-kenya</a:t>
            </a:r>
          </a:p>
        </p:txBody>
      </p:sp>
      <p:pic>
        <p:nvPicPr>
          <p:cNvPr id="4" name="Picture 3">
            <a:extLst>
              <a:ext uri="{FF2B5EF4-FFF2-40B4-BE49-F238E27FC236}">
                <a16:creationId xmlns:a16="http://schemas.microsoft.com/office/drawing/2014/main" id="{8B5D792E-8B2C-4B90-B753-4B7F32DDA19C}"/>
              </a:ext>
            </a:extLst>
          </p:cNvPr>
          <p:cNvPicPr>
            <a:picLocks noChangeAspect="1"/>
          </p:cNvPicPr>
          <p:nvPr/>
        </p:nvPicPr>
        <p:blipFill>
          <a:blip r:embed="rId5"/>
          <a:stretch>
            <a:fillRect/>
          </a:stretch>
        </p:blipFill>
        <p:spPr>
          <a:xfrm>
            <a:off x="6855644" y="1707581"/>
            <a:ext cx="1804031" cy="1728337"/>
          </a:xfrm>
          <a:prstGeom prst="rect">
            <a:avLst/>
          </a:prstGeom>
        </p:spPr>
      </p:pic>
      <p:pic>
        <p:nvPicPr>
          <p:cNvPr id="6" name="Picture 5">
            <a:extLst>
              <a:ext uri="{FF2B5EF4-FFF2-40B4-BE49-F238E27FC236}">
                <a16:creationId xmlns:a16="http://schemas.microsoft.com/office/drawing/2014/main" id="{E17ADCB7-F260-44A1-B9C8-2774C1A5E0DC}"/>
              </a:ext>
            </a:extLst>
          </p:cNvPr>
          <p:cNvPicPr>
            <a:picLocks noChangeAspect="1"/>
          </p:cNvPicPr>
          <p:nvPr/>
        </p:nvPicPr>
        <p:blipFill>
          <a:blip r:embed="rId6"/>
          <a:stretch>
            <a:fillRect/>
          </a:stretch>
        </p:blipFill>
        <p:spPr>
          <a:xfrm>
            <a:off x="2749068" y="300995"/>
            <a:ext cx="1317029" cy="129196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9"/>
          <p:cNvSpPr txBox="1">
            <a:spLocks noGrp="1"/>
          </p:cNvSpPr>
          <p:nvPr>
            <p:ph type="title"/>
          </p:nvPr>
        </p:nvSpPr>
        <p:spPr>
          <a:xfrm>
            <a:off x="383182" y="713862"/>
            <a:ext cx="3831771" cy="12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I" sz="3200" dirty="0"/>
              <a:t>MULTICRITERIA</a:t>
            </a:r>
            <a:r>
              <a:rPr lang="en" sz="3200" dirty="0"/>
              <a:t> EXERCISE</a:t>
            </a:r>
            <a:br>
              <a:rPr lang="en" sz="3200" dirty="0"/>
            </a:br>
            <a:endParaRPr sz="3200" dirty="0"/>
          </a:p>
        </p:txBody>
      </p:sp>
      <p:grpSp>
        <p:nvGrpSpPr>
          <p:cNvPr id="276" name="Google Shape;276;p39"/>
          <p:cNvGrpSpPr/>
          <p:nvPr/>
        </p:nvGrpSpPr>
        <p:grpSpPr>
          <a:xfrm>
            <a:off x="1695548" y="597083"/>
            <a:ext cx="1207041" cy="1814348"/>
            <a:chOff x="6247450" y="511800"/>
            <a:chExt cx="1221084" cy="1551898"/>
          </a:xfrm>
        </p:grpSpPr>
        <p:sp>
          <p:nvSpPr>
            <p:cNvPr id="277" name="Google Shape;277;p39"/>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37;p36"/>
          <p:cNvSpPr txBox="1">
            <a:spLocks/>
          </p:cNvSpPr>
          <p:nvPr/>
        </p:nvSpPr>
        <p:spPr>
          <a:xfrm>
            <a:off x="1790930" y="796"/>
            <a:ext cx="946596"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n" sz="4000" b="1" dirty="0">
                <a:solidFill>
                  <a:schemeClr val="accent4"/>
                </a:solidFill>
                <a:latin typeface="Josefin Sans"/>
                <a:ea typeface="Josefin Sans"/>
                <a:cs typeface="Josefin Sans"/>
                <a:sym typeface="Josefin Sans"/>
              </a:rPr>
              <a:t>02</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7923" y="796"/>
            <a:ext cx="3998454" cy="2248127"/>
          </a:xfrm>
          <a:prstGeom prst="rect">
            <a:avLst/>
          </a:prstGeom>
        </p:spPr>
      </p:pic>
      <p:sp>
        <p:nvSpPr>
          <p:cNvPr id="19" name="Content Placeholder 2">
            <a:extLst>
              <a:ext uri="{FF2B5EF4-FFF2-40B4-BE49-F238E27FC236}">
                <a16:creationId xmlns:a16="http://schemas.microsoft.com/office/drawing/2014/main" id="{8A887782-23E9-4158-B6AC-37B72124379C}"/>
              </a:ext>
            </a:extLst>
          </p:cNvPr>
          <p:cNvSpPr txBox="1">
            <a:spLocks/>
          </p:cNvSpPr>
          <p:nvPr/>
        </p:nvSpPr>
        <p:spPr>
          <a:xfrm>
            <a:off x="18868" y="2425345"/>
            <a:ext cx="8790526" cy="2571318"/>
          </a:xfrm>
          <a:prstGeom prst="rect">
            <a:avLst/>
          </a:prstGeom>
          <a:noFill/>
          <a:ln>
            <a:noFill/>
          </a:ln>
        </p:spPr>
        <p:txBody>
          <a:bodyPr spcFirstLastPara="1" wrap="square" lIns="91425" tIns="91425" rIns="91425" bIns="91425" anchor="b" anchorCtr="0">
            <a:normAutofit lnSpcReduction="10000"/>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Josefin Sans"/>
                <a:ea typeface="Josefin Sans"/>
                <a:cs typeface="Josefin Sans"/>
                <a:sym typeface="Josefin Sans"/>
              </a:defRPr>
            </a:lvl1pPr>
            <a:lvl2pPr marL="914400" marR="0" lvl="1"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469900" indent="-342900" algn="l">
              <a:buFont typeface="+mj-lt"/>
              <a:buAutoNum type="arabicParenR"/>
            </a:pPr>
            <a:r>
              <a:rPr lang="en-US" dirty="0">
                <a:solidFill>
                  <a:srgbClr val="7030A0"/>
                </a:solidFill>
              </a:rPr>
              <a:t>How many hectares of </a:t>
            </a:r>
            <a:r>
              <a:rPr lang="en-US" dirty="0">
                <a:solidFill>
                  <a:srgbClr val="00B050"/>
                </a:solidFill>
              </a:rPr>
              <a:t>forests</a:t>
            </a:r>
            <a:r>
              <a:rPr lang="en-US" dirty="0">
                <a:solidFill>
                  <a:srgbClr val="7030A0"/>
                </a:solidFill>
              </a:rPr>
              <a:t> that are part of </a:t>
            </a:r>
            <a:r>
              <a:rPr lang="en-US" dirty="0">
                <a:solidFill>
                  <a:srgbClr val="FF6600"/>
                </a:solidFill>
              </a:rPr>
              <a:t>KEY BIODIVERSITY AREAS </a:t>
            </a:r>
            <a:r>
              <a:rPr lang="en-US" dirty="0">
                <a:solidFill>
                  <a:srgbClr val="7030A0"/>
                </a:solidFill>
              </a:rPr>
              <a:t>but are </a:t>
            </a:r>
            <a:r>
              <a:rPr lang="en-US" dirty="0">
                <a:solidFill>
                  <a:srgbClr val="006600"/>
                </a:solidFill>
              </a:rPr>
              <a:t>NOT in protected areas </a:t>
            </a:r>
            <a:r>
              <a:rPr lang="en-US" dirty="0">
                <a:solidFill>
                  <a:srgbClr val="7030A0"/>
                </a:solidFill>
              </a:rPr>
              <a:t>have </a:t>
            </a:r>
            <a:r>
              <a:rPr lang="en-US" dirty="0">
                <a:solidFill>
                  <a:srgbClr val="FF0000"/>
                </a:solidFill>
              </a:rPr>
              <a:t>declining</a:t>
            </a:r>
            <a:r>
              <a:rPr lang="en-US" dirty="0">
                <a:solidFill>
                  <a:srgbClr val="7030A0"/>
                </a:solidFill>
              </a:rPr>
              <a:t> productivity or with </a:t>
            </a:r>
            <a:r>
              <a:rPr lang="en-US" dirty="0">
                <a:solidFill>
                  <a:srgbClr val="FFC000"/>
                </a:solidFill>
              </a:rPr>
              <a:t>early signs of decline</a:t>
            </a:r>
            <a:r>
              <a:rPr lang="en-US" dirty="0">
                <a:solidFill>
                  <a:srgbClr val="7030A0"/>
                </a:solidFill>
              </a:rPr>
              <a:t> ? What would you recommend to do with these areas?</a:t>
            </a:r>
          </a:p>
          <a:p>
            <a:pPr marL="469900" indent="-342900" algn="l">
              <a:buFont typeface="+mj-lt"/>
              <a:buAutoNum type="arabicParenR"/>
            </a:pPr>
            <a:endParaRPr lang="en-US" dirty="0">
              <a:solidFill>
                <a:srgbClr val="7030A0"/>
              </a:solidFill>
            </a:endParaRPr>
          </a:p>
          <a:p>
            <a:pPr marL="469900" indent="-342900" algn="l">
              <a:buFont typeface="+mj-lt"/>
              <a:buAutoNum type="arabicParenR"/>
            </a:pPr>
            <a:r>
              <a:rPr lang="en-US" dirty="0">
                <a:solidFill>
                  <a:srgbClr val="7030A0"/>
                </a:solidFill>
              </a:rPr>
              <a:t>What is the land cover in Kilifi county (Kenya) that has the highest average SOC/ha? </a:t>
            </a:r>
            <a:r>
              <a:rPr lang="en-US" dirty="0">
                <a:solidFill>
                  <a:srgbClr val="006600"/>
                </a:solidFill>
              </a:rPr>
              <a:t>How many ha does this land cover have in Kilifi county? </a:t>
            </a:r>
            <a:r>
              <a:rPr lang="en-US" dirty="0">
                <a:solidFill>
                  <a:srgbClr val="C00000"/>
                </a:solidFill>
              </a:rPr>
              <a:t>Which proportion of this land cover has declining or early signs of decline of productivity?</a:t>
            </a:r>
          </a:p>
          <a:p>
            <a:pPr marL="469900" indent="-342900" algn="l">
              <a:buFont typeface="+mj-lt"/>
              <a:buAutoNum type="arabicParenR"/>
            </a:pPr>
            <a:endParaRPr lang="en-US" dirty="0">
              <a:solidFill>
                <a:srgbClr val="C00000"/>
              </a:solidFill>
            </a:endParaRPr>
          </a:p>
          <a:p>
            <a:pPr marL="469900" indent="-342900" algn="l">
              <a:buFont typeface="+mj-lt"/>
              <a:buAutoNum type="arabicParenR"/>
            </a:pPr>
            <a:r>
              <a:rPr lang="en-US" dirty="0"/>
              <a:t>Please think of 1 or 2 combinations of criteria that would be important or useful for you/your sector</a:t>
            </a:r>
          </a:p>
        </p:txBody>
      </p:sp>
    </p:spTree>
    <p:extLst>
      <p:ext uri="{BB962C8B-B14F-4D97-AF65-F5344CB8AC3E}">
        <p14:creationId xmlns:p14="http://schemas.microsoft.com/office/powerpoint/2010/main" val="4196715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9"/>
          <p:cNvSpPr txBox="1">
            <a:spLocks noGrp="1"/>
          </p:cNvSpPr>
          <p:nvPr>
            <p:ph type="title"/>
          </p:nvPr>
        </p:nvSpPr>
        <p:spPr>
          <a:xfrm>
            <a:off x="1094524" y="699254"/>
            <a:ext cx="6624837" cy="12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I" sz="3200" dirty="0"/>
              <a:t>LAND COVER TRANSITIONS</a:t>
            </a:r>
            <a:r>
              <a:rPr lang="en" sz="3200" dirty="0"/>
              <a:t> EXERCISE</a:t>
            </a:r>
            <a:br>
              <a:rPr lang="en" sz="3200" dirty="0"/>
            </a:br>
            <a:endParaRPr sz="3200" dirty="0"/>
          </a:p>
        </p:txBody>
      </p:sp>
      <p:sp>
        <p:nvSpPr>
          <p:cNvPr id="267" name="Google Shape;267;p39"/>
          <p:cNvSpPr txBox="1">
            <a:spLocks noGrp="1"/>
          </p:cNvSpPr>
          <p:nvPr>
            <p:ph type="subTitle" idx="1"/>
          </p:nvPr>
        </p:nvSpPr>
        <p:spPr>
          <a:xfrm>
            <a:off x="451575" y="2627243"/>
            <a:ext cx="2451014" cy="38928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fr-CI" dirty="0"/>
              <a:t>EASY</a:t>
            </a:r>
            <a:endParaRPr dirty="0"/>
          </a:p>
        </p:txBody>
      </p:sp>
      <p:sp>
        <p:nvSpPr>
          <p:cNvPr id="268" name="Google Shape;268;p39"/>
          <p:cNvSpPr txBox="1">
            <a:spLocks noGrp="1"/>
          </p:cNvSpPr>
          <p:nvPr>
            <p:ph type="subTitle" idx="2"/>
          </p:nvPr>
        </p:nvSpPr>
        <p:spPr>
          <a:xfrm>
            <a:off x="3539763" y="4125646"/>
            <a:ext cx="5259723" cy="876118"/>
          </a:xfrm>
          <a:prstGeom prst="rect">
            <a:avLst/>
          </a:prstGeom>
        </p:spPr>
        <p:txBody>
          <a:bodyPr spcFirstLastPara="1" wrap="square" lIns="91425" tIns="91425" rIns="91425" bIns="91425" anchor="t" anchorCtr="0">
            <a:noAutofit/>
          </a:bodyPr>
          <a:lstStyle/>
          <a:p>
            <a:pPr marL="0" lvl="0" indent="0"/>
            <a:r>
              <a:rPr lang="en-US" dirty="0"/>
              <a:t>and in </a:t>
            </a:r>
            <a:r>
              <a:rPr lang="fr-CI" b="1" dirty="0">
                <a:solidFill>
                  <a:schemeClr val="accent3">
                    <a:lumMod val="25000"/>
                  </a:schemeClr>
                </a:solidFill>
              </a:rPr>
              <a:t>Wajir</a:t>
            </a:r>
            <a:r>
              <a:rPr lang="fr-CI" b="1" dirty="0"/>
              <a:t> County</a:t>
            </a:r>
            <a:r>
              <a:rPr lang="fr-CI" dirty="0"/>
              <a:t>?</a:t>
            </a:r>
            <a:endParaRPr dirty="0"/>
          </a:p>
        </p:txBody>
      </p:sp>
      <p:grpSp>
        <p:nvGrpSpPr>
          <p:cNvPr id="276" name="Google Shape;276;p39"/>
          <p:cNvGrpSpPr/>
          <p:nvPr/>
        </p:nvGrpSpPr>
        <p:grpSpPr>
          <a:xfrm>
            <a:off x="3838263" y="508235"/>
            <a:ext cx="1207041" cy="1599646"/>
            <a:chOff x="6247450" y="511800"/>
            <a:chExt cx="1221084" cy="1551898"/>
          </a:xfrm>
        </p:grpSpPr>
        <p:sp>
          <p:nvSpPr>
            <p:cNvPr id="277" name="Google Shape;277;p39"/>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37;p36"/>
          <p:cNvSpPr txBox="1">
            <a:spLocks/>
          </p:cNvSpPr>
          <p:nvPr/>
        </p:nvSpPr>
        <p:spPr>
          <a:xfrm>
            <a:off x="3933645" y="-88052"/>
            <a:ext cx="946596"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n" sz="4000" b="1" dirty="0">
                <a:solidFill>
                  <a:schemeClr val="accent4"/>
                </a:solidFill>
                <a:latin typeface="Josefin Sans"/>
                <a:ea typeface="Josefin Sans"/>
                <a:cs typeface="Josefin Sans"/>
                <a:sym typeface="Josefin Sans"/>
              </a:rPr>
              <a:t>03</a:t>
            </a:r>
          </a:p>
        </p:txBody>
      </p:sp>
      <p:sp>
        <p:nvSpPr>
          <p:cNvPr id="18" name="Google Shape;436;p48"/>
          <p:cNvSpPr txBox="1">
            <a:spLocks/>
          </p:cNvSpPr>
          <p:nvPr/>
        </p:nvSpPr>
        <p:spPr>
          <a:xfrm>
            <a:off x="89315" y="4671888"/>
            <a:ext cx="4955989" cy="445435"/>
          </a:xfrm>
          <a:prstGeom prst="rect">
            <a:avLst/>
          </a:prstGeom>
          <a:solidFill>
            <a:schemeClr val="accent4">
              <a:lumMod val="20000"/>
              <a:lumOff val="80000"/>
            </a:schemeClr>
          </a:solidFill>
          <a:ln cmpd="dbl">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accent4"/>
              </a:buClr>
              <a:buSzPts val="4000"/>
              <a:buFont typeface="Josefin Sans"/>
              <a:buNone/>
              <a:defRPr sz="4000" b="1">
                <a:solidFill>
                  <a:schemeClr val="accent4"/>
                </a:solidFill>
                <a:latin typeface="Josefin Sans"/>
                <a:ea typeface="Josefin Sans"/>
                <a:cs typeface="Josefin Sans"/>
                <a:sym typeface="Josefin Sans"/>
              </a:defRPr>
            </a:lvl1pPr>
            <a:lvl2pPr algn="ctr">
              <a:buClr>
                <a:schemeClr val="dk2"/>
              </a:buClr>
              <a:buSzPts val="1800"/>
              <a:buFont typeface="Josefin Sans"/>
              <a:buNone/>
              <a:defRPr sz="1800" b="1">
                <a:solidFill>
                  <a:schemeClr val="dk2"/>
                </a:solidFill>
                <a:latin typeface="Josefin Sans"/>
                <a:ea typeface="Josefin Sans"/>
                <a:cs typeface="Josefin Sans"/>
                <a:sym typeface="Josefin Sans"/>
              </a:defRPr>
            </a:lvl2pPr>
            <a:lvl3pPr algn="ctr">
              <a:buClr>
                <a:schemeClr val="dk2"/>
              </a:buClr>
              <a:buSzPts val="1800"/>
              <a:buFont typeface="Josefin Sans"/>
              <a:buNone/>
              <a:defRPr sz="1800" b="1">
                <a:solidFill>
                  <a:schemeClr val="dk2"/>
                </a:solidFill>
                <a:latin typeface="Josefin Sans"/>
                <a:ea typeface="Josefin Sans"/>
                <a:cs typeface="Josefin Sans"/>
                <a:sym typeface="Josefin Sans"/>
              </a:defRPr>
            </a:lvl3pPr>
            <a:lvl4pPr algn="ctr">
              <a:buClr>
                <a:schemeClr val="dk2"/>
              </a:buClr>
              <a:buSzPts val="1800"/>
              <a:buFont typeface="Josefin Sans"/>
              <a:buNone/>
              <a:defRPr sz="1800" b="1">
                <a:solidFill>
                  <a:schemeClr val="dk2"/>
                </a:solidFill>
                <a:latin typeface="Josefin Sans"/>
                <a:ea typeface="Josefin Sans"/>
                <a:cs typeface="Josefin Sans"/>
                <a:sym typeface="Josefin Sans"/>
              </a:defRPr>
            </a:lvl4pPr>
            <a:lvl5pPr algn="ctr">
              <a:buClr>
                <a:schemeClr val="dk2"/>
              </a:buClr>
              <a:buSzPts val="1800"/>
              <a:buFont typeface="Josefin Sans"/>
              <a:buNone/>
              <a:defRPr sz="1800" b="1">
                <a:solidFill>
                  <a:schemeClr val="dk2"/>
                </a:solidFill>
                <a:latin typeface="Josefin Sans"/>
                <a:ea typeface="Josefin Sans"/>
                <a:cs typeface="Josefin Sans"/>
                <a:sym typeface="Josefin Sans"/>
              </a:defRPr>
            </a:lvl5pPr>
            <a:lvl6pPr algn="ctr">
              <a:buClr>
                <a:schemeClr val="dk2"/>
              </a:buClr>
              <a:buSzPts val="1800"/>
              <a:buFont typeface="Josefin Sans"/>
              <a:buNone/>
              <a:defRPr sz="1800" b="1">
                <a:solidFill>
                  <a:schemeClr val="dk2"/>
                </a:solidFill>
                <a:latin typeface="Josefin Sans"/>
                <a:ea typeface="Josefin Sans"/>
                <a:cs typeface="Josefin Sans"/>
                <a:sym typeface="Josefin Sans"/>
              </a:defRPr>
            </a:lvl6pPr>
            <a:lvl7pPr algn="ctr">
              <a:buClr>
                <a:schemeClr val="dk2"/>
              </a:buClr>
              <a:buSzPts val="1800"/>
              <a:buFont typeface="Josefin Sans"/>
              <a:buNone/>
              <a:defRPr sz="1800" b="1">
                <a:solidFill>
                  <a:schemeClr val="dk2"/>
                </a:solidFill>
                <a:latin typeface="Josefin Sans"/>
                <a:ea typeface="Josefin Sans"/>
                <a:cs typeface="Josefin Sans"/>
                <a:sym typeface="Josefin Sans"/>
              </a:defRPr>
            </a:lvl7pPr>
            <a:lvl8pPr algn="ctr">
              <a:buClr>
                <a:schemeClr val="dk2"/>
              </a:buClr>
              <a:buSzPts val="1800"/>
              <a:buFont typeface="Josefin Sans"/>
              <a:buNone/>
              <a:defRPr sz="1800" b="1">
                <a:solidFill>
                  <a:schemeClr val="dk2"/>
                </a:solidFill>
                <a:latin typeface="Josefin Sans"/>
                <a:ea typeface="Josefin Sans"/>
                <a:cs typeface="Josefin Sans"/>
                <a:sym typeface="Josefin Sans"/>
              </a:defRPr>
            </a:lvl8pPr>
            <a:lvl9pPr algn="ctr">
              <a:buClr>
                <a:schemeClr val="dk2"/>
              </a:buClr>
              <a:buSzPts val="1800"/>
              <a:buFont typeface="Josefin Sans"/>
              <a:buNone/>
              <a:defRPr sz="1800" b="1">
                <a:solidFill>
                  <a:schemeClr val="dk2"/>
                </a:solidFill>
                <a:latin typeface="Josefin Sans"/>
                <a:ea typeface="Josefin Sans"/>
                <a:cs typeface="Josefin Sans"/>
                <a:sym typeface="Josefin Sans"/>
              </a:defRPr>
            </a:lvl9pPr>
          </a:lstStyle>
          <a:p>
            <a:r>
              <a:rPr lang="es-AR" sz="2000" dirty="0" err="1">
                <a:solidFill>
                  <a:schemeClr val="accent3">
                    <a:lumMod val="75000"/>
                  </a:schemeClr>
                </a:solidFill>
              </a:rPr>
              <a:t>If</a:t>
            </a:r>
            <a:r>
              <a:rPr lang="es-AR" sz="2000" dirty="0">
                <a:solidFill>
                  <a:schemeClr val="accent3">
                    <a:lumMod val="75000"/>
                  </a:schemeClr>
                </a:solidFill>
              </a:rPr>
              <a:t> </a:t>
            </a:r>
            <a:r>
              <a:rPr lang="es-AR" sz="2000" dirty="0" err="1">
                <a:solidFill>
                  <a:schemeClr val="accent3">
                    <a:lumMod val="75000"/>
                  </a:schemeClr>
                </a:solidFill>
              </a:rPr>
              <a:t>you</a:t>
            </a:r>
            <a:r>
              <a:rPr lang="es-AR" sz="2000" dirty="0">
                <a:solidFill>
                  <a:schemeClr val="accent3">
                    <a:lumMod val="75000"/>
                  </a:schemeClr>
                </a:solidFill>
              </a:rPr>
              <a:t> </a:t>
            </a:r>
            <a:r>
              <a:rPr lang="es-AR" sz="2000" dirty="0" err="1">
                <a:solidFill>
                  <a:schemeClr val="accent3">
                    <a:lumMod val="75000"/>
                  </a:schemeClr>
                </a:solidFill>
              </a:rPr>
              <a:t>have</a:t>
            </a:r>
            <a:r>
              <a:rPr lang="es-AR" sz="2000" dirty="0">
                <a:solidFill>
                  <a:schemeClr val="accent3">
                    <a:lumMod val="75000"/>
                  </a:schemeClr>
                </a:solidFill>
              </a:rPr>
              <a:t> </a:t>
            </a:r>
            <a:r>
              <a:rPr lang="es-AR" sz="2000" dirty="0" err="1">
                <a:solidFill>
                  <a:schemeClr val="accent3">
                    <a:lumMod val="75000"/>
                  </a:schemeClr>
                </a:solidFill>
              </a:rPr>
              <a:t>any</a:t>
            </a:r>
            <a:r>
              <a:rPr lang="es-AR" sz="2000" dirty="0">
                <a:solidFill>
                  <a:schemeClr val="accent3">
                    <a:lumMod val="75000"/>
                  </a:schemeClr>
                </a:solidFill>
              </a:rPr>
              <a:t> </a:t>
            </a:r>
            <a:r>
              <a:rPr lang="es-AR" sz="2000" dirty="0" err="1">
                <a:solidFill>
                  <a:schemeClr val="accent3">
                    <a:lumMod val="75000"/>
                  </a:schemeClr>
                </a:solidFill>
              </a:rPr>
              <a:t>questions</a:t>
            </a:r>
            <a:r>
              <a:rPr lang="es-AR" sz="2000" dirty="0">
                <a:solidFill>
                  <a:schemeClr val="accent3">
                    <a:lumMod val="75000"/>
                  </a:schemeClr>
                </a:solidFill>
              </a:rPr>
              <a:t>, </a:t>
            </a:r>
            <a:r>
              <a:rPr lang="es-AR" sz="2000" dirty="0" err="1">
                <a:solidFill>
                  <a:schemeClr val="accent3">
                    <a:lumMod val="75000"/>
                  </a:schemeClr>
                </a:solidFill>
              </a:rPr>
              <a:t>please</a:t>
            </a:r>
            <a:r>
              <a:rPr lang="es-AR" sz="2000" dirty="0">
                <a:solidFill>
                  <a:schemeClr val="accent3">
                    <a:lumMod val="75000"/>
                  </a:schemeClr>
                </a:solidFill>
              </a:rPr>
              <a:t> </a:t>
            </a:r>
            <a:r>
              <a:rPr lang="es-AR" sz="2000" dirty="0" err="1">
                <a:solidFill>
                  <a:schemeClr val="accent3">
                    <a:lumMod val="75000"/>
                  </a:schemeClr>
                </a:solidFill>
              </a:rPr>
              <a:t>ask</a:t>
            </a:r>
            <a:r>
              <a:rPr lang="es-AR" sz="2000" dirty="0">
                <a:solidFill>
                  <a:schemeClr val="accent3">
                    <a:lumMod val="75000"/>
                  </a:schemeClr>
                </a:solidFill>
              </a:rPr>
              <a:t>!</a:t>
            </a:r>
            <a:endParaRPr lang="es-AR" sz="1050" dirty="0">
              <a:solidFill>
                <a:schemeClr val="accent3">
                  <a:lumMod val="75000"/>
                </a:schemeClr>
              </a:solidFill>
            </a:endParaRPr>
          </a:p>
        </p:txBody>
      </p:sp>
      <p:sp>
        <p:nvSpPr>
          <p:cNvPr id="28" name="Google Shape;267;p39">
            <a:extLst>
              <a:ext uri="{FF2B5EF4-FFF2-40B4-BE49-F238E27FC236}">
                <a16:creationId xmlns:a16="http://schemas.microsoft.com/office/drawing/2014/main" id="{95E8974B-26CF-4179-A3F4-6A640F86A77E}"/>
              </a:ext>
            </a:extLst>
          </p:cNvPr>
          <p:cNvSpPr txBox="1">
            <a:spLocks/>
          </p:cNvSpPr>
          <p:nvPr/>
        </p:nvSpPr>
        <p:spPr>
          <a:xfrm>
            <a:off x="5045304" y="2571750"/>
            <a:ext cx="2451014" cy="3892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Josefin Sans"/>
                <a:ea typeface="Josefin Sans"/>
                <a:cs typeface="Josefin Sans"/>
                <a:sym typeface="Josefin Sans"/>
              </a:defRPr>
            </a:lvl1pPr>
            <a:lvl2pPr marL="914400" marR="0" lvl="1"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indent="0"/>
            <a:r>
              <a:rPr lang="fr-CI" dirty="0"/>
              <a:t>MEDIUM</a:t>
            </a:r>
          </a:p>
        </p:txBody>
      </p:sp>
      <p:sp>
        <p:nvSpPr>
          <p:cNvPr id="29" name="Google Shape;268;p39">
            <a:extLst>
              <a:ext uri="{FF2B5EF4-FFF2-40B4-BE49-F238E27FC236}">
                <a16:creationId xmlns:a16="http://schemas.microsoft.com/office/drawing/2014/main" id="{0E18ACAF-C45A-4D7F-8C6B-4C14B9783C6C}"/>
              </a:ext>
            </a:extLst>
          </p:cNvPr>
          <p:cNvSpPr txBox="1">
            <a:spLocks/>
          </p:cNvSpPr>
          <p:nvPr/>
        </p:nvSpPr>
        <p:spPr>
          <a:xfrm>
            <a:off x="3599736" y="2785659"/>
            <a:ext cx="5259724" cy="8761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n-US" dirty="0"/>
              <a:t>Which percentage of land area was degraded due to land cover change between 1995 and 2020? </a:t>
            </a:r>
          </a:p>
        </p:txBody>
      </p:sp>
      <p:sp>
        <p:nvSpPr>
          <p:cNvPr id="30" name="Google Shape;267;p39">
            <a:extLst>
              <a:ext uri="{FF2B5EF4-FFF2-40B4-BE49-F238E27FC236}">
                <a16:creationId xmlns:a16="http://schemas.microsoft.com/office/drawing/2014/main" id="{D944F385-D3A3-4E9C-89DA-BFC5A8A39DD2}"/>
              </a:ext>
            </a:extLst>
          </p:cNvPr>
          <p:cNvSpPr txBox="1">
            <a:spLocks/>
          </p:cNvSpPr>
          <p:nvPr/>
        </p:nvSpPr>
        <p:spPr>
          <a:xfrm>
            <a:off x="4572000" y="3898879"/>
            <a:ext cx="3621306" cy="3892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Josefin Sans"/>
                <a:ea typeface="Josefin Sans"/>
                <a:cs typeface="Josefin Sans"/>
                <a:sym typeface="Josefin Sans"/>
              </a:defRPr>
            </a:lvl1pPr>
            <a:lvl2pPr marL="914400" marR="0" lvl="1"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0" indent="0"/>
            <a:r>
              <a:rPr lang="fr-CI" dirty="0"/>
              <a:t>ONLY FOR THE BRAVE ONES</a:t>
            </a:r>
          </a:p>
        </p:txBody>
      </p:sp>
      <p:sp>
        <p:nvSpPr>
          <p:cNvPr id="31" name="Google Shape;268;p39">
            <a:extLst>
              <a:ext uri="{FF2B5EF4-FFF2-40B4-BE49-F238E27FC236}">
                <a16:creationId xmlns:a16="http://schemas.microsoft.com/office/drawing/2014/main" id="{37AB3977-AC07-4D12-A8B5-79341D72B5B6}"/>
              </a:ext>
            </a:extLst>
          </p:cNvPr>
          <p:cNvSpPr txBox="1">
            <a:spLocks/>
          </p:cNvSpPr>
          <p:nvPr/>
        </p:nvSpPr>
        <p:spPr>
          <a:xfrm>
            <a:off x="252265" y="3020542"/>
            <a:ext cx="3077330" cy="8761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n-US" dirty="0"/>
              <a:t>How many ha of forests were converted to croplands between 2000 and 2020?</a:t>
            </a:r>
          </a:p>
          <a:p>
            <a:pPr marL="0" indent="0"/>
            <a:r>
              <a:rPr lang="en-US" dirty="0"/>
              <a:t> in </a:t>
            </a:r>
            <a:r>
              <a:rPr lang="en-US" b="1" dirty="0"/>
              <a:t>Kenya</a:t>
            </a:r>
            <a:r>
              <a:rPr lang="en-US" dirty="0"/>
              <a:t>?</a:t>
            </a:r>
          </a:p>
        </p:txBody>
      </p:sp>
    </p:spTree>
    <p:extLst>
      <p:ext uri="{BB962C8B-B14F-4D97-AF65-F5344CB8AC3E}">
        <p14:creationId xmlns:p14="http://schemas.microsoft.com/office/powerpoint/2010/main" val="1705115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39"/>
          <p:cNvSpPr txBox="1">
            <a:spLocks noGrp="1"/>
          </p:cNvSpPr>
          <p:nvPr>
            <p:ph type="title"/>
          </p:nvPr>
        </p:nvSpPr>
        <p:spPr>
          <a:xfrm>
            <a:off x="1129364" y="820392"/>
            <a:ext cx="6624837" cy="125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t>PARTICIPATORY MAPPING</a:t>
            </a:r>
            <a:br>
              <a:rPr lang="en-US" sz="3200" dirty="0"/>
            </a:br>
            <a:r>
              <a:rPr lang="en" sz="3200" dirty="0"/>
              <a:t>EXERCISE</a:t>
            </a:r>
            <a:br>
              <a:rPr lang="en" sz="3200" dirty="0"/>
            </a:br>
            <a:endParaRPr sz="3200" dirty="0"/>
          </a:p>
        </p:txBody>
      </p:sp>
      <p:grpSp>
        <p:nvGrpSpPr>
          <p:cNvPr id="276" name="Google Shape;276;p39"/>
          <p:cNvGrpSpPr/>
          <p:nvPr/>
        </p:nvGrpSpPr>
        <p:grpSpPr>
          <a:xfrm>
            <a:off x="3838263" y="670947"/>
            <a:ext cx="1207041" cy="1436933"/>
            <a:chOff x="6247450" y="511800"/>
            <a:chExt cx="1221084" cy="1551898"/>
          </a:xfrm>
        </p:grpSpPr>
        <p:sp>
          <p:nvSpPr>
            <p:cNvPr id="277" name="Google Shape;277;p39"/>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9"/>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237;p36"/>
          <p:cNvSpPr txBox="1">
            <a:spLocks/>
          </p:cNvSpPr>
          <p:nvPr/>
        </p:nvSpPr>
        <p:spPr>
          <a:xfrm>
            <a:off x="3905070" y="11049"/>
            <a:ext cx="946596" cy="75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1pPr>
            <a:lvl2pPr marL="914400" marR="0" lvl="1"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IBM Plex Sans"/>
                <a:ea typeface="IBM Plex Sans"/>
                <a:cs typeface="IBM Plex Sans"/>
                <a:sym typeface="IBM Plex Sans"/>
              </a:defRPr>
            </a:lvl9pPr>
          </a:lstStyle>
          <a:p>
            <a:pPr marL="0" indent="0"/>
            <a:r>
              <a:rPr lang="en" sz="4000" b="1" dirty="0">
                <a:solidFill>
                  <a:schemeClr val="accent4"/>
                </a:solidFill>
                <a:latin typeface="Josefin Sans"/>
                <a:ea typeface="Josefin Sans"/>
                <a:cs typeface="Josefin Sans"/>
                <a:sym typeface="Josefin Sans"/>
              </a:rPr>
              <a:t>04</a:t>
            </a:r>
          </a:p>
        </p:txBody>
      </p:sp>
      <p:sp>
        <p:nvSpPr>
          <p:cNvPr id="12" name="Content Placeholder 2">
            <a:extLst>
              <a:ext uri="{FF2B5EF4-FFF2-40B4-BE49-F238E27FC236}">
                <a16:creationId xmlns:a16="http://schemas.microsoft.com/office/drawing/2014/main" id="{101898D2-9336-446E-8E74-50C0FA290562}"/>
              </a:ext>
            </a:extLst>
          </p:cNvPr>
          <p:cNvSpPr txBox="1">
            <a:spLocks/>
          </p:cNvSpPr>
          <p:nvPr/>
        </p:nvSpPr>
        <p:spPr>
          <a:xfrm>
            <a:off x="-172340" y="2571750"/>
            <a:ext cx="9101415" cy="317732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IBM Plex Sans"/>
              <a:buNone/>
              <a:defRPr sz="1600" b="1" i="0" u="none" strike="noStrike" cap="none">
                <a:solidFill>
                  <a:schemeClr val="dk2"/>
                </a:solidFill>
                <a:latin typeface="Josefin Sans"/>
                <a:ea typeface="Josefin Sans"/>
                <a:cs typeface="Josefin Sans"/>
                <a:sym typeface="Josefin Sans"/>
              </a:defRPr>
            </a:lvl1pPr>
            <a:lvl2pPr marL="914400" marR="0" lvl="1"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2pPr>
            <a:lvl3pPr marL="1371600" marR="0" lvl="2"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3pPr>
            <a:lvl4pPr marL="1828800" marR="0" lvl="3"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4pPr>
            <a:lvl5pPr marL="2286000" marR="0" lvl="4"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5pPr>
            <a:lvl6pPr marL="2743200" marR="0" lvl="5"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6pPr>
            <a:lvl7pPr marL="3200400" marR="0" lvl="6"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7pPr>
            <a:lvl8pPr marL="3657600" marR="0" lvl="7"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8pPr>
            <a:lvl9pPr marL="4114800" marR="0" lvl="8" indent="-330200" algn="ctr" rtl="0">
              <a:lnSpc>
                <a:spcPct val="100000"/>
              </a:lnSpc>
              <a:spcBef>
                <a:spcPts val="0"/>
              </a:spcBef>
              <a:spcAft>
                <a:spcPts val="0"/>
              </a:spcAft>
              <a:buClr>
                <a:schemeClr val="dk2"/>
              </a:buClr>
              <a:buSzPts val="1600"/>
              <a:buFont typeface="IBM Plex Sans"/>
              <a:buNone/>
              <a:defRPr sz="1600" b="0" i="0" u="none" strike="noStrike" cap="none">
                <a:solidFill>
                  <a:schemeClr val="dk2"/>
                </a:solidFill>
                <a:latin typeface="IBM Plex Sans"/>
                <a:ea typeface="IBM Plex Sans"/>
                <a:cs typeface="IBM Plex Sans"/>
                <a:sym typeface="IBM Plex Sans"/>
              </a:defRPr>
            </a:lvl9pPr>
          </a:lstStyle>
          <a:p>
            <a:pPr marL="469900" indent="-342900">
              <a:buFont typeface="+mj-lt"/>
              <a:buAutoNum type="arabicParenR"/>
            </a:pPr>
            <a:r>
              <a:rPr lang="en-US" dirty="0">
                <a:solidFill>
                  <a:schemeClr val="accent3">
                    <a:lumMod val="50000"/>
                  </a:schemeClr>
                </a:solidFill>
              </a:rPr>
              <a:t>If you were working for a project on Sustainable Rangeland Management and have to select 1 SUB COUNTY for the implementation of SRM practices, which one would you choose? Why?</a:t>
            </a:r>
          </a:p>
          <a:p>
            <a:pPr marL="469900" indent="-342900">
              <a:buFont typeface="+mj-lt"/>
              <a:buAutoNum type="arabicParenR"/>
            </a:pPr>
            <a:endParaRPr lang="en-US" dirty="0">
              <a:solidFill>
                <a:schemeClr val="accent3">
                  <a:lumMod val="50000"/>
                </a:schemeClr>
              </a:solidFill>
            </a:endParaRPr>
          </a:p>
          <a:p>
            <a:pPr marL="469900" indent="-342900">
              <a:buFont typeface="+mj-lt"/>
              <a:buAutoNum type="arabicParenR"/>
            </a:pPr>
            <a:r>
              <a:rPr lang="en-US" dirty="0">
                <a:solidFill>
                  <a:schemeClr val="accent3">
                    <a:lumMod val="50000"/>
                  </a:schemeClr>
                </a:solidFill>
              </a:rPr>
              <a:t>If you would have to prioritize two counties to AVOID FOREST degradation, which ones would you choose? Why?</a:t>
            </a:r>
          </a:p>
          <a:p>
            <a:pPr marL="469900" indent="-342900">
              <a:buFont typeface="+mj-lt"/>
              <a:buAutoNum type="arabicParenR"/>
            </a:pPr>
            <a:endParaRPr lang="en-US" dirty="0">
              <a:solidFill>
                <a:schemeClr val="accent3">
                  <a:lumMod val="50000"/>
                </a:schemeClr>
              </a:solidFill>
            </a:endParaRPr>
          </a:p>
          <a:p>
            <a:pPr marL="469900" indent="-342900">
              <a:buFont typeface="+mj-lt"/>
              <a:buAutoNum type="arabicParenR"/>
            </a:pPr>
            <a:r>
              <a:rPr lang="en-US" dirty="0">
                <a:solidFill>
                  <a:schemeClr val="accent3">
                    <a:lumMod val="50000"/>
                  </a:schemeClr>
                </a:solidFill>
              </a:rPr>
              <a:t>Please identify a hotspot of degradation and draw a polygon. Download it and visualize it in Google Maps. </a:t>
            </a:r>
          </a:p>
          <a:p>
            <a:pPr marL="127000" indent="0"/>
            <a:r>
              <a:rPr lang="en-US" dirty="0">
                <a:solidFill>
                  <a:schemeClr val="accent3">
                    <a:lumMod val="50000"/>
                  </a:schemeClr>
                </a:solidFill>
              </a:rPr>
              <a:t>	If you have a GIS covert it to a shapefile and visualize it in the DSS</a:t>
            </a:r>
          </a:p>
          <a:p>
            <a:pPr marL="127000" indent="0"/>
            <a:r>
              <a:rPr lang="en-US" dirty="0">
                <a:solidFill>
                  <a:schemeClr val="accent3">
                    <a:lumMod val="50000"/>
                  </a:schemeClr>
                </a:solidFill>
              </a:rPr>
              <a:t>	If not, you can use this ID: </a:t>
            </a:r>
            <a:r>
              <a:rPr lang="en-US" dirty="0">
                <a:solidFill>
                  <a:schemeClr val="tx1">
                    <a:lumMod val="95000"/>
                    <a:lumOff val="5000"/>
                  </a:schemeClr>
                </a:solidFill>
              </a:rPr>
              <a:t>users/ingridteich/</a:t>
            </a:r>
            <a:r>
              <a:rPr lang="en-US" dirty="0" err="1">
                <a:solidFill>
                  <a:schemeClr val="tx1">
                    <a:lumMod val="95000"/>
                    <a:lumOff val="5000"/>
                  </a:schemeClr>
                </a:solidFill>
              </a:rPr>
              <a:t>Urbanexp</a:t>
            </a:r>
            <a:endParaRPr lang="en-US" dirty="0">
              <a:solidFill>
                <a:schemeClr val="tx1">
                  <a:lumMod val="95000"/>
                  <a:lumOff val="5000"/>
                </a:schemeClr>
              </a:solidFill>
            </a:endParaRPr>
          </a:p>
          <a:p>
            <a:pPr marL="127000" indent="0"/>
            <a:endParaRPr lang="en-US" dirty="0">
              <a:solidFill>
                <a:schemeClr val="accent3">
                  <a:lumMod val="50000"/>
                </a:schemeClr>
              </a:solidFill>
            </a:endParaRPr>
          </a:p>
          <a:p>
            <a:pPr marL="469900" indent="-342900">
              <a:buFont typeface="+mj-lt"/>
              <a:buAutoNum type="arabicParenR"/>
            </a:pPr>
            <a:endParaRPr lang="en-US" dirty="0">
              <a:solidFill>
                <a:schemeClr val="accent3">
                  <a:lumMod val="50000"/>
                </a:schemeClr>
              </a:solidFill>
            </a:endParaRPr>
          </a:p>
        </p:txBody>
      </p:sp>
    </p:spTree>
    <p:extLst>
      <p:ext uri="{BB962C8B-B14F-4D97-AF65-F5344CB8AC3E}">
        <p14:creationId xmlns:p14="http://schemas.microsoft.com/office/powerpoint/2010/main" val="10224825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12"/>
        <p:cNvGrpSpPr/>
        <p:nvPr/>
      </p:nvGrpSpPr>
      <p:grpSpPr>
        <a:xfrm>
          <a:off x="0" y="0"/>
          <a:ext cx="0" cy="0"/>
          <a:chOff x="0" y="0"/>
          <a:chExt cx="0" cy="0"/>
        </a:xfrm>
      </p:grpSpPr>
      <p:grpSp>
        <p:nvGrpSpPr>
          <p:cNvPr id="313" name="Google Shape;313;p42"/>
          <p:cNvGrpSpPr/>
          <p:nvPr/>
        </p:nvGrpSpPr>
        <p:grpSpPr>
          <a:xfrm>
            <a:off x="2088450" y="1150050"/>
            <a:ext cx="4967100" cy="2959675"/>
            <a:chOff x="2088450" y="1150050"/>
            <a:chExt cx="4967100" cy="2959675"/>
          </a:xfrm>
        </p:grpSpPr>
        <p:sp>
          <p:nvSpPr>
            <p:cNvPr id="314" name="Google Shape;314;p42"/>
            <p:cNvSpPr/>
            <p:nvPr/>
          </p:nvSpPr>
          <p:spPr>
            <a:xfrm>
              <a:off x="2088450" y="1150050"/>
              <a:ext cx="4967100" cy="2843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42"/>
            <p:cNvSpPr/>
            <p:nvPr/>
          </p:nvSpPr>
          <p:spPr>
            <a:xfrm>
              <a:off x="2088450" y="3820225"/>
              <a:ext cx="4967100" cy="289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42"/>
          <p:cNvSpPr txBox="1">
            <a:spLocks noGrp="1"/>
          </p:cNvSpPr>
          <p:nvPr>
            <p:ph type="subTitle" idx="1"/>
          </p:nvPr>
        </p:nvSpPr>
        <p:spPr>
          <a:xfrm>
            <a:off x="3093150" y="2721313"/>
            <a:ext cx="2953500" cy="95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Please share your experience using the </a:t>
            </a:r>
            <a:r>
              <a:rPr lang="fr-CI" dirty="0"/>
              <a:t>DSS</a:t>
            </a:r>
            <a:endParaRPr lang="en" dirty="0"/>
          </a:p>
          <a:p>
            <a:pPr marL="0" lvl="0" indent="0" algn="ctr" rtl="0">
              <a:spcBef>
                <a:spcPts val="0"/>
              </a:spcBef>
              <a:spcAft>
                <a:spcPts val="0"/>
              </a:spcAft>
              <a:buNone/>
            </a:pPr>
            <a:endParaRPr lang="en" dirty="0"/>
          </a:p>
          <a:p>
            <a:pPr marL="0" lvl="0" indent="0" algn="ctr" rtl="0">
              <a:spcBef>
                <a:spcPts val="0"/>
              </a:spcBef>
              <a:spcAft>
                <a:spcPts val="0"/>
              </a:spcAft>
              <a:buNone/>
            </a:pPr>
            <a:r>
              <a:rPr lang="en" dirty="0"/>
              <a:t>THANK YOU!</a:t>
            </a:r>
            <a:endParaRPr dirty="0"/>
          </a:p>
        </p:txBody>
      </p:sp>
      <p:sp>
        <p:nvSpPr>
          <p:cNvPr id="317" name="Google Shape;317;p42"/>
          <p:cNvSpPr txBox="1">
            <a:spLocks noGrp="1"/>
          </p:cNvSpPr>
          <p:nvPr>
            <p:ph type="title"/>
          </p:nvPr>
        </p:nvSpPr>
        <p:spPr>
          <a:xfrm>
            <a:off x="3093200" y="1471188"/>
            <a:ext cx="2953500" cy="131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AR" sz="3400" dirty="0"/>
              <a:t>T</a:t>
            </a:r>
            <a:r>
              <a:rPr lang="en" sz="3400" dirty="0"/>
              <a:t>ime for feedback</a:t>
            </a:r>
            <a:endParaRPr sz="3400" dirty="0"/>
          </a:p>
        </p:txBody>
      </p:sp>
      <p:grpSp>
        <p:nvGrpSpPr>
          <p:cNvPr id="318" name="Google Shape;318;p42"/>
          <p:cNvGrpSpPr/>
          <p:nvPr/>
        </p:nvGrpSpPr>
        <p:grpSpPr>
          <a:xfrm>
            <a:off x="3274625" y="2437425"/>
            <a:ext cx="2594750" cy="0"/>
            <a:chOff x="3324325" y="2437425"/>
            <a:chExt cx="2594750" cy="0"/>
          </a:xfrm>
        </p:grpSpPr>
        <p:cxnSp>
          <p:nvCxnSpPr>
            <p:cNvPr id="319" name="Google Shape;319;p42"/>
            <p:cNvCxnSpPr/>
            <p:nvPr/>
          </p:nvCxnSpPr>
          <p:spPr>
            <a:xfrm>
              <a:off x="3324325" y="2437425"/>
              <a:ext cx="294900" cy="0"/>
            </a:xfrm>
            <a:prstGeom prst="straightConnector1">
              <a:avLst/>
            </a:prstGeom>
            <a:noFill/>
            <a:ln w="19050" cap="flat" cmpd="sng">
              <a:solidFill>
                <a:schemeClr val="accent3"/>
              </a:solidFill>
              <a:prstDash val="solid"/>
              <a:round/>
              <a:headEnd type="none" w="med" len="med"/>
              <a:tailEnd type="none" w="med" len="med"/>
            </a:ln>
          </p:spPr>
        </p:cxnSp>
        <p:cxnSp>
          <p:nvCxnSpPr>
            <p:cNvPr id="320" name="Google Shape;320;p42"/>
            <p:cNvCxnSpPr/>
            <p:nvPr/>
          </p:nvCxnSpPr>
          <p:spPr>
            <a:xfrm>
              <a:off x="5624175" y="2437425"/>
              <a:ext cx="294900" cy="0"/>
            </a:xfrm>
            <a:prstGeom prst="straightConnector1">
              <a:avLst/>
            </a:prstGeom>
            <a:noFill/>
            <a:ln w="19050" cap="flat" cmpd="sng">
              <a:solidFill>
                <a:schemeClr val="accent3"/>
              </a:solidFill>
              <a:prstDash val="solid"/>
              <a:round/>
              <a:headEnd type="none" w="med" len="med"/>
              <a:tailEnd type="none" w="med" len="med"/>
            </a:ln>
          </p:spPr>
        </p:cxn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763"/>
        <p:cNvGrpSpPr/>
        <p:nvPr/>
      </p:nvGrpSpPr>
      <p:grpSpPr>
        <a:xfrm>
          <a:off x="0" y="0"/>
          <a:ext cx="0" cy="0"/>
          <a:chOff x="0" y="0"/>
          <a:chExt cx="0" cy="0"/>
        </a:xfrm>
      </p:grpSpPr>
      <p:sp>
        <p:nvSpPr>
          <p:cNvPr id="18764" name="Google Shape;18764;p38"/>
          <p:cNvSpPr txBox="1">
            <a:spLocks noGrp="1"/>
          </p:cNvSpPr>
          <p:nvPr>
            <p:ph type="title"/>
          </p:nvPr>
        </p:nvSpPr>
        <p:spPr>
          <a:xfrm>
            <a:off x="817300" y="445025"/>
            <a:ext cx="7848398" cy="572700"/>
          </a:xfrm>
          <a:prstGeom prst="rect">
            <a:avLst/>
          </a:prstGeom>
        </p:spPr>
        <p:txBody>
          <a:bodyPr spcFirstLastPara="1" wrap="square" lIns="91425" tIns="91425" rIns="91425" bIns="91425" anchor="t" anchorCtr="0">
            <a:noAutofit/>
          </a:bodyPr>
          <a:lstStyle/>
          <a:p>
            <a:pPr lvl="0"/>
            <a:r>
              <a:rPr lang="en" sz="2000" dirty="0"/>
              <a:t>GEE </a:t>
            </a:r>
            <a:r>
              <a:rPr lang="en-US" sz="2000" dirty="0"/>
              <a:t>is a public data catalog, compute infrastructure, geospatial APIs and an interactive app server</a:t>
            </a:r>
            <a:r>
              <a:rPr lang="en" sz="2000" dirty="0"/>
              <a:t> </a:t>
            </a:r>
            <a:endParaRPr sz="2000" dirty="0"/>
          </a:p>
        </p:txBody>
      </p:sp>
      <p:sp>
        <p:nvSpPr>
          <p:cNvPr id="18765" name="Google Shape;18765;p38"/>
          <p:cNvSpPr/>
          <p:nvPr/>
        </p:nvSpPr>
        <p:spPr>
          <a:xfrm>
            <a:off x="735036" y="2004173"/>
            <a:ext cx="1183500" cy="1183500"/>
          </a:xfrm>
          <a:prstGeom prst="ellipse">
            <a:avLst/>
          </a:pr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6" name="Google Shape;18766;p38"/>
          <p:cNvSpPr>
            <a:spLocks noChangeAspect="1"/>
          </p:cNvSpPr>
          <p:nvPr/>
        </p:nvSpPr>
        <p:spPr>
          <a:xfrm>
            <a:off x="968168" y="227232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67" name="Google Shape;18767;p38"/>
          <p:cNvSpPr txBox="1">
            <a:spLocks noGrp="1"/>
          </p:cNvSpPr>
          <p:nvPr>
            <p:ph type="subTitle" idx="1"/>
          </p:nvPr>
        </p:nvSpPr>
        <p:spPr>
          <a:xfrm>
            <a:off x="384819" y="3973846"/>
            <a:ext cx="1844400" cy="43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Petabyte scale catalog of public  and free to use geospatial datasets </a:t>
            </a:r>
            <a:endParaRPr dirty="0"/>
          </a:p>
        </p:txBody>
      </p:sp>
      <p:sp>
        <p:nvSpPr>
          <p:cNvPr id="18768" name="Google Shape;18768;p38"/>
          <p:cNvSpPr txBox="1">
            <a:spLocks noGrp="1"/>
          </p:cNvSpPr>
          <p:nvPr>
            <p:ph type="subTitle" idx="2"/>
          </p:nvPr>
        </p:nvSpPr>
        <p:spPr>
          <a:xfrm>
            <a:off x="2453168" y="4016050"/>
            <a:ext cx="1977751" cy="389796"/>
          </a:xfrm>
          <a:prstGeom prst="rect">
            <a:avLst/>
          </a:prstGeom>
        </p:spPr>
        <p:txBody>
          <a:bodyPr spcFirstLastPara="1" wrap="square" lIns="91425" tIns="91425" rIns="91425" bIns="91425" anchor="t" anchorCtr="0">
            <a:noAutofit/>
          </a:bodyPr>
          <a:lstStyle/>
          <a:p>
            <a:pPr marL="0" lvl="0" indent="0"/>
            <a:r>
              <a:rPr lang="en-US" dirty="0"/>
              <a:t>Google's cloud platform for planetary-scale analysis of Earth science data</a:t>
            </a:r>
            <a:endParaRPr dirty="0"/>
          </a:p>
        </p:txBody>
      </p:sp>
      <p:sp>
        <p:nvSpPr>
          <p:cNvPr id="18769" name="Google Shape;18769;p38"/>
          <p:cNvSpPr txBox="1">
            <a:spLocks noGrp="1"/>
          </p:cNvSpPr>
          <p:nvPr>
            <p:ph type="subTitle" idx="3"/>
          </p:nvPr>
        </p:nvSpPr>
        <p:spPr>
          <a:xfrm>
            <a:off x="6878444" y="4016050"/>
            <a:ext cx="1844400" cy="432000"/>
          </a:xfrm>
          <a:prstGeom prst="rect">
            <a:avLst/>
          </a:prstGeom>
        </p:spPr>
        <p:txBody>
          <a:bodyPr spcFirstLastPara="1" wrap="square" lIns="91425" tIns="91425" rIns="91425" bIns="91425" anchor="t" anchorCtr="0">
            <a:noAutofit/>
          </a:bodyPr>
          <a:lstStyle/>
          <a:p>
            <a:pPr marL="0" lvl="0" indent="0"/>
            <a:r>
              <a:rPr lang="en-US" dirty="0"/>
              <a:t>Dynamic, publicly accessible user interfaces for Earth Engine analyses</a:t>
            </a:r>
            <a:endParaRPr dirty="0"/>
          </a:p>
        </p:txBody>
      </p:sp>
      <p:sp>
        <p:nvSpPr>
          <p:cNvPr id="18770" name="Google Shape;18770;p38"/>
          <p:cNvSpPr txBox="1">
            <a:spLocks noGrp="1"/>
          </p:cNvSpPr>
          <p:nvPr>
            <p:ph type="title" idx="4"/>
          </p:nvPr>
        </p:nvSpPr>
        <p:spPr>
          <a:xfrm>
            <a:off x="384819" y="3477946"/>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Datasets</a:t>
            </a:r>
            <a:endParaRPr sz="2800" dirty="0"/>
          </a:p>
        </p:txBody>
      </p:sp>
      <p:sp>
        <p:nvSpPr>
          <p:cNvPr id="18771" name="Google Shape;18771;p38"/>
          <p:cNvSpPr txBox="1">
            <a:spLocks noGrp="1"/>
          </p:cNvSpPr>
          <p:nvPr>
            <p:ph type="title" idx="5"/>
          </p:nvPr>
        </p:nvSpPr>
        <p:spPr>
          <a:xfrm>
            <a:off x="2453168" y="3482050"/>
            <a:ext cx="2098195"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Compute</a:t>
            </a:r>
            <a:endParaRPr sz="2800" dirty="0"/>
          </a:p>
        </p:txBody>
      </p:sp>
      <p:sp>
        <p:nvSpPr>
          <p:cNvPr id="18772" name="Google Shape;18772;p38"/>
          <p:cNvSpPr txBox="1">
            <a:spLocks noGrp="1"/>
          </p:cNvSpPr>
          <p:nvPr>
            <p:ph type="title" idx="6"/>
          </p:nvPr>
        </p:nvSpPr>
        <p:spPr>
          <a:xfrm>
            <a:off x="6878444" y="3520150"/>
            <a:ext cx="1844400" cy="57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dirty="0"/>
              <a:t>Apps</a:t>
            </a:r>
            <a:endParaRPr sz="2800" dirty="0"/>
          </a:p>
        </p:txBody>
      </p:sp>
      <p:sp>
        <p:nvSpPr>
          <p:cNvPr id="18773" name="Google Shape;18773;p38"/>
          <p:cNvSpPr/>
          <p:nvPr/>
        </p:nvSpPr>
        <p:spPr>
          <a:xfrm>
            <a:off x="2916969" y="2061625"/>
            <a:ext cx="1183500" cy="1183500"/>
          </a:xfrm>
          <a:prstGeom prst="ellipse">
            <a:avLst/>
          </a:prstGeom>
          <a:solidFill>
            <a:srgbClr val="FF0000">
              <a:alpha val="35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4" name="Google Shape;18774;p38"/>
          <p:cNvSpPr>
            <a:spLocks noChangeAspect="1"/>
          </p:cNvSpPr>
          <p:nvPr/>
        </p:nvSpPr>
        <p:spPr>
          <a:xfrm>
            <a:off x="3138669" y="2302375"/>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5" name="Google Shape;18775;p38"/>
          <p:cNvSpPr/>
          <p:nvPr/>
        </p:nvSpPr>
        <p:spPr>
          <a:xfrm>
            <a:off x="7208894" y="2055250"/>
            <a:ext cx="1183500" cy="1183500"/>
          </a:xfrm>
          <a:prstGeom prst="ellipse">
            <a:avLst/>
          </a:prstGeom>
          <a:solidFill>
            <a:schemeClr val="bg1">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76" name="Google Shape;18776;p38"/>
          <p:cNvSpPr>
            <a:spLocks noChangeAspect="1"/>
          </p:cNvSpPr>
          <p:nvPr/>
        </p:nvSpPr>
        <p:spPr>
          <a:xfrm>
            <a:off x="7440644" y="2299450"/>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768;p38"/>
          <p:cNvSpPr txBox="1">
            <a:spLocks/>
          </p:cNvSpPr>
          <p:nvPr/>
        </p:nvSpPr>
        <p:spPr>
          <a:xfrm>
            <a:off x="4800941" y="4032917"/>
            <a:ext cx="1844400" cy="432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Montserrat Medium"/>
              <a:buNone/>
              <a:defRPr sz="1200" b="0" i="0" u="none" strike="noStrike" cap="none">
                <a:solidFill>
                  <a:schemeClr val="lt1"/>
                </a:solidFill>
                <a:latin typeface="Montserrat Medium"/>
                <a:ea typeface="Montserrat Medium"/>
                <a:cs typeface="Montserrat Medium"/>
                <a:sym typeface="Montserrat Medium"/>
              </a:defRPr>
            </a:lvl1pPr>
            <a:lvl2pPr marL="914400" marR="0" lvl="1"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lt1"/>
              </a:buClr>
              <a:buSzPts val="2800"/>
              <a:buFont typeface="Montserrat"/>
              <a:buNone/>
              <a:defRPr sz="2800" b="0" i="0" u="none" strike="noStrike" cap="none">
                <a:solidFill>
                  <a:schemeClr val="lt1"/>
                </a:solidFill>
                <a:latin typeface="Montserrat"/>
                <a:ea typeface="Montserrat"/>
                <a:cs typeface="Montserrat"/>
                <a:sym typeface="Montserrat"/>
              </a:defRPr>
            </a:lvl9pPr>
          </a:lstStyle>
          <a:p>
            <a:pPr marL="0" marR="0" lvl="0" indent="0" algn="ctr" defTabSz="914400" rtl="0" eaLnBrk="1" fontAlgn="auto" latinLnBrk="0" hangingPunct="1">
              <a:lnSpc>
                <a:spcPct val="100000"/>
              </a:lnSpc>
              <a:spcBef>
                <a:spcPts val="0"/>
              </a:spcBef>
              <a:spcAft>
                <a:spcPts val="0"/>
              </a:spcAft>
              <a:buClr>
                <a:srgbClr val="FFFFFF"/>
              </a:buClr>
              <a:buSzPts val="1200"/>
              <a:buFont typeface="Montserrat Medium"/>
              <a:buNone/>
              <a:tabLst/>
              <a:defRPr/>
            </a:pPr>
            <a:r>
              <a:rPr kumimoji="0" lang="en-US" sz="1200" b="0" i="0" u="none" strike="noStrike" kern="0" cap="none" spc="0" normalizeH="0" baseline="0" noProof="0" dirty="0">
                <a:ln>
                  <a:noFill/>
                </a:ln>
                <a:solidFill>
                  <a:srgbClr val="FFFFFF"/>
                </a:solidFill>
                <a:effectLst/>
                <a:uLnTx/>
                <a:uFillTx/>
                <a:latin typeface="Montserrat Medium"/>
                <a:sym typeface="Montserrat Medium"/>
              </a:rPr>
              <a:t>Full-featured JavaScript, Python and REST APIs</a:t>
            </a:r>
          </a:p>
        </p:txBody>
      </p:sp>
      <p:sp>
        <p:nvSpPr>
          <p:cNvPr id="27" name="Google Shape;18771;p38"/>
          <p:cNvSpPr txBox="1">
            <a:spLocks/>
          </p:cNvSpPr>
          <p:nvPr/>
        </p:nvSpPr>
        <p:spPr>
          <a:xfrm>
            <a:off x="4792795" y="3489668"/>
            <a:ext cx="1844400" cy="572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Montserrat Thin"/>
              <a:buNone/>
              <a:defRPr sz="3600" b="0" i="0" u="none" strike="noStrike" cap="none">
                <a:solidFill>
                  <a:schemeClr val="accent2"/>
                </a:solidFill>
                <a:latin typeface="Montserrat Thin"/>
                <a:ea typeface="Montserrat Thin"/>
                <a:cs typeface="Montserrat Thin"/>
                <a:sym typeface="Montserrat Thin"/>
              </a:defRPr>
            </a:lvl1pPr>
            <a:lvl2pPr marR="0" lvl="1"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12000"/>
              <a:buFont typeface="Arial"/>
              <a:buNone/>
              <a:defRPr sz="12000" b="0" i="0" u="none" strike="noStrike" cap="none">
                <a:solidFill>
                  <a:schemeClr val="accent2"/>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EEFF41"/>
              </a:buClr>
              <a:buSzPts val="3600"/>
              <a:buFont typeface="Montserrat Thin"/>
              <a:buNone/>
              <a:tabLst/>
              <a:defRPr/>
            </a:pPr>
            <a:r>
              <a:rPr kumimoji="0" lang="en" sz="2800" b="0" i="0" u="none" strike="noStrike" kern="0" cap="none" spc="0" normalizeH="0" baseline="0" noProof="0" dirty="0">
                <a:ln>
                  <a:noFill/>
                </a:ln>
                <a:solidFill>
                  <a:srgbClr val="EEFF41"/>
                </a:solidFill>
                <a:effectLst/>
                <a:uLnTx/>
                <a:uFillTx/>
                <a:latin typeface="Montserrat Thin"/>
                <a:sym typeface="Montserrat Thin"/>
              </a:rPr>
              <a:t>APIs</a:t>
            </a:r>
          </a:p>
        </p:txBody>
      </p:sp>
      <p:sp>
        <p:nvSpPr>
          <p:cNvPr id="28" name="Google Shape;18773;p38"/>
          <p:cNvSpPr/>
          <p:nvPr/>
        </p:nvSpPr>
        <p:spPr>
          <a:xfrm>
            <a:off x="5123245" y="2031143"/>
            <a:ext cx="1183500" cy="1183500"/>
          </a:xfrm>
          <a:prstGeom prst="ellipse">
            <a:avLst/>
          </a:prstGeom>
          <a:solidFill>
            <a:schemeClr val="accent2">
              <a:alpha val="3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774;p38"/>
          <p:cNvSpPr>
            <a:spLocks noChangeAspect="1"/>
          </p:cNvSpPr>
          <p:nvPr/>
        </p:nvSpPr>
        <p:spPr>
          <a:xfrm>
            <a:off x="5363141" y="2266803"/>
            <a:ext cx="720000" cy="720000"/>
          </a:xfrm>
          <a:prstGeom prst="ellipse">
            <a:avLst/>
          </a:pr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6" name="Google Shape;28115;p67"/>
          <p:cNvGrpSpPr/>
          <p:nvPr/>
        </p:nvGrpSpPr>
        <p:grpSpPr>
          <a:xfrm>
            <a:off x="1190661" y="2410428"/>
            <a:ext cx="271214" cy="383088"/>
            <a:chOff x="1333682" y="3344330"/>
            <a:chExt cx="271214" cy="383088"/>
          </a:xfrm>
          <a:solidFill>
            <a:schemeClr val="bg1"/>
          </a:solidFill>
        </p:grpSpPr>
        <p:sp>
          <p:nvSpPr>
            <p:cNvPr id="37" name="Google Shape;28116;p6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17;p6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8118;p6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8119;p6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120;p6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121;p6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122;p6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123;p6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8124;p6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8125;p6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8126;p6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 name="Google Shape;27678;p66"/>
          <p:cNvGrpSpPr/>
          <p:nvPr/>
        </p:nvGrpSpPr>
        <p:grpSpPr>
          <a:xfrm>
            <a:off x="3313204" y="2474186"/>
            <a:ext cx="370930" cy="370549"/>
            <a:chOff x="2497275" y="2744159"/>
            <a:chExt cx="370930" cy="370549"/>
          </a:xfrm>
          <a:solidFill>
            <a:schemeClr val="bg1"/>
          </a:solidFill>
        </p:grpSpPr>
        <p:sp>
          <p:nvSpPr>
            <p:cNvPr id="50" name="Google Shape;27679;p66"/>
            <p:cNvSpPr/>
            <p:nvPr/>
          </p:nvSpPr>
          <p:spPr>
            <a:xfrm>
              <a:off x="2497275" y="2744159"/>
              <a:ext cx="284366" cy="284747"/>
            </a:xfrm>
            <a:custGeom>
              <a:avLst/>
              <a:gdLst/>
              <a:ahLst/>
              <a:cxnLst/>
              <a:rect l="l" t="t" r="r" b="b"/>
              <a:pathLst>
                <a:path w="8955" h="8967" extrusionOk="0">
                  <a:moveTo>
                    <a:pt x="4204" y="1"/>
                  </a:moveTo>
                  <a:cubicBezTo>
                    <a:pt x="3942" y="1"/>
                    <a:pt x="3704" y="203"/>
                    <a:pt x="3644" y="465"/>
                  </a:cubicBezTo>
                  <a:lnTo>
                    <a:pt x="3466" y="1334"/>
                  </a:lnTo>
                  <a:cubicBezTo>
                    <a:pt x="3287" y="1394"/>
                    <a:pt x="3108" y="1465"/>
                    <a:pt x="2942" y="1537"/>
                  </a:cubicBezTo>
                  <a:lnTo>
                    <a:pt x="2215" y="1048"/>
                  </a:lnTo>
                  <a:cubicBezTo>
                    <a:pt x="2120" y="983"/>
                    <a:pt x="2009" y="952"/>
                    <a:pt x="1899" y="952"/>
                  </a:cubicBezTo>
                  <a:cubicBezTo>
                    <a:pt x="1749" y="952"/>
                    <a:pt x="1599" y="1010"/>
                    <a:pt x="1489" y="1120"/>
                  </a:cubicBezTo>
                  <a:lnTo>
                    <a:pt x="1108" y="1489"/>
                  </a:lnTo>
                  <a:cubicBezTo>
                    <a:pt x="918" y="1691"/>
                    <a:pt x="894" y="1989"/>
                    <a:pt x="1037" y="2227"/>
                  </a:cubicBezTo>
                  <a:lnTo>
                    <a:pt x="1525" y="2953"/>
                  </a:lnTo>
                  <a:cubicBezTo>
                    <a:pt x="1441" y="3120"/>
                    <a:pt x="1370" y="3287"/>
                    <a:pt x="1322" y="3465"/>
                  </a:cubicBezTo>
                  <a:lnTo>
                    <a:pt x="453" y="3644"/>
                  </a:lnTo>
                  <a:cubicBezTo>
                    <a:pt x="191" y="3703"/>
                    <a:pt x="1" y="3930"/>
                    <a:pt x="1" y="4215"/>
                  </a:cubicBezTo>
                  <a:lnTo>
                    <a:pt x="1" y="4751"/>
                  </a:lnTo>
                  <a:cubicBezTo>
                    <a:pt x="1" y="5025"/>
                    <a:pt x="191" y="5251"/>
                    <a:pt x="453" y="5323"/>
                  </a:cubicBezTo>
                  <a:lnTo>
                    <a:pt x="1322" y="5501"/>
                  </a:lnTo>
                  <a:cubicBezTo>
                    <a:pt x="1382" y="5668"/>
                    <a:pt x="1453" y="5847"/>
                    <a:pt x="1525" y="6013"/>
                  </a:cubicBezTo>
                  <a:lnTo>
                    <a:pt x="1037" y="6740"/>
                  </a:lnTo>
                  <a:cubicBezTo>
                    <a:pt x="894" y="6966"/>
                    <a:pt x="918" y="7287"/>
                    <a:pt x="1108" y="7478"/>
                  </a:cubicBezTo>
                  <a:lnTo>
                    <a:pt x="1489" y="7847"/>
                  </a:lnTo>
                  <a:cubicBezTo>
                    <a:pt x="1599" y="7957"/>
                    <a:pt x="1745" y="8015"/>
                    <a:pt x="1894" y="8015"/>
                  </a:cubicBezTo>
                  <a:cubicBezTo>
                    <a:pt x="2003" y="8015"/>
                    <a:pt x="2115" y="7984"/>
                    <a:pt x="2215" y="7918"/>
                  </a:cubicBezTo>
                  <a:lnTo>
                    <a:pt x="2942" y="7430"/>
                  </a:lnTo>
                  <a:cubicBezTo>
                    <a:pt x="3108" y="7513"/>
                    <a:pt x="3287" y="7597"/>
                    <a:pt x="3466" y="7633"/>
                  </a:cubicBezTo>
                  <a:lnTo>
                    <a:pt x="3644" y="8502"/>
                  </a:lnTo>
                  <a:cubicBezTo>
                    <a:pt x="3704" y="8764"/>
                    <a:pt x="3930" y="8966"/>
                    <a:pt x="4204" y="8966"/>
                  </a:cubicBezTo>
                  <a:lnTo>
                    <a:pt x="4740" y="8966"/>
                  </a:lnTo>
                  <a:cubicBezTo>
                    <a:pt x="5013" y="8966"/>
                    <a:pt x="5251" y="8764"/>
                    <a:pt x="5311" y="8502"/>
                  </a:cubicBezTo>
                  <a:lnTo>
                    <a:pt x="5490" y="7633"/>
                  </a:lnTo>
                  <a:cubicBezTo>
                    <a:pt x="5621" y="7597"/>
                    <a:pt x="5775" y="7537"/>
                    <a:pt x="5906" y="7478"/>
                  </a:cubicBezTo>
                  <a:cubicBezTo>
                    <a:pt x="6002" y="7442"/>
                    <a:pt x="6037" y="7323"/>
                    <a:pt x="6002" y="7240"/>
                  </a:cubicBezTo>
                  <a:cubicBezTo>
                    <a:pt x="5966" y="7169"/>
                    <a:pt x="5898" y="7131"/>
                    <a:pt x="5831" y="7131"/>
                  </a:cubicBezTo>
                  <a:cubicBezTo>
                    <a:pt x="5808" y="7131"/>
                    <a:pt x="5785" y="7135"/>
                    <a:pt x="5763" y="7144"/>
                  </a:cubicBezTo>
                  <a:cubicBezTo>
                    <a:pt x="5609" y="7228"/>
                    <a:pt x="5466" y="7287"/>
                    <a:pt x="5299" y="7323"/>
                  </a:cubicBezTo>
                  <a:cubicBezTo>
                    <a:pt x="5240" y="7347"/>
                    <a:pt x="5180" y="7406"/>
                    <a:pt x="5168" y="7454"/>
                  </a:cubicBezTo>
                  <a:lnTo>
                    <a:pt x="4966" y="8430"/>
                  </a:lnTo>
                  <a:cubicBezTo>
                    <a:pt x="4954" y="8514"/>
                    <a:pt x="4870" y="8597"/>
                    <a:pt x="4763" y="8597"/>
                  </a:cubicBezTo>
                  <a:lnTo>
                    <a:pt x="4228" y="8597"/>
                  </a:lnTo>
                  <a:cubicBezTo>
                    <a:pt x="4120" y="8597"/>
                    <a:pt x="4049" y="8514"/>
                    <a:pt x="4013" y="8430"/>
                  </a:cubicBezTo>
                  <a:lnTo>
                    <a:pt x="3823" y="7454"/>
                  </a:lnTo>
                  <a:cubicBezTo>
                    <a:pt x="3811" y="7383"/>
                    <a:pt x="3763" y="7335"/>
                    <a:pt x="3692" y="7323"/>
                  </a:cubicBezTo>
                  <a:cubicBezTo>
                    <a:pt x="3466" y="7263"/>
                    <a:pt x="3239" y="7180"/>
                    <a:pt x="3049" y="7061"/>
                  </a:cubicBezTo>
                  <a:cubicBezTo>
                    <a:pt x="3019" y="7043"/>
                    <a:pt x="2986" y="7034"/>
                    <a:pt x="2954" y="7034"/>
                  </a:cubicBezTo>
                  <a:cubicBezTo>
                    <a:pt x="2921" y="7034"/>
                    <a:pt x="2888" y="7043"/>
                    <a:pt x="2858" y="7061"/>
                  </a:cubicBezTo>
                  <a:lnTo>
                    <a:pt x="2037" y="7609"/>
                  </a:lnTo>
                  <a:cubicBezTo>
                    <a:pt x="2006" y="7634"/>
                    <a:pt x="1966" y="7647"/>
                    <a:pt x="1926" y="7647"/>
                  </a:cubicBezTo>
                  <a:cubicBezTo>
                    <a:pt x="1874" y="7647"/>
                    <a:pt x="1821" y="7625"/>
                    <a:pt x="1787" y="7585"/>
                  </a:cubicBezTo>
                  <a:lnTo>
                    <a:pt x="1418" y="7204"/>
                  </a:lnTo>
                  <a:cubicBezTo>
                    <a:pt x="1334" y="7132"/>
                    <a:pt x="1334" y="7025"/>
                    <a:pt x="1382" y="6954"/>
                  </a:cubicBezTo>
                  <a:lnTo>
                    <a:pt x="1930" y="6132"/>
                  </a:lnTo>
                  <a:cubicBezTo>
                    <a:pt x="1977" y="6073"/>
                    <a:pt x="1977" y="6001"/>
                    <a:pt x="1930" y="5942"/>
                  </a:cubicBezTo>
                  <a:cubicBezTo>
                    <a:pt x="1811" y="5739"/>
                    <a:pt x="1727" y="5525"/>
                    <a:pt x="1668" y="5299"/>
                  </a:cubicBezTo>
                  <a:cubicBezTo>
                    <a:pt x="1656" y="5239"/>
                    <a:pt x="1596" y="5180"/>
                    <a:pt x="1537" y="5168"/>
                  </a:cubicBezTo>
                  <a:lnTo>
                    <a:pt x="560" y="4977"/>
                  </a:lnTo>
                  <a:cubicBezTo>
                    <a:pt x="477" y="4954"/>
                    <a:pt x="406" y="4870"/>
                    <a:pt x="406" y="4763"/>
                  </a:cubicBezTo>
                  <a:lnTo>
                    <a:pt x="406" y="4227"/>
                  </a:lnTo>
                  <a:cubicBezTo>
                    <a:pt x="406" y="4132"/>
                    <a:pt x="477" y="4049"/>
                    <a:pt x="560" y="4025"/>
                  </a:cubicBezTo>
                  <a:lnTo>
                    <a:pt x="1537" y="3834"/>
                  </a:lnTo>
                  <a:cubicBezTo>
                    <a:pt x="1608" y="3811"/>
                    <a:pt x="1656" y="3775"/>
                    <a:pt x="1668" y="3692"/>
                  </a:cubicBezTo>
                  <a:cubicBezTo>
                    <a:pt x="1727" y="3477"/>
                    <a:pt x="1811" y="3251"/>
                    <a:pt x="1930" y="3061"/>
                  </a:cubicBezTo>
                  <a:cubicBezTo>
                    <a:pt x="1965" y="3001"/>
                    <a:pt x="1965" y="2918"/>
                    <a:pt x="1930" y="2858"/>
                  </a:cubicBezTo>
                  <a:lnTo>
                    <a:pt x="1382" y="2049"/>
                  </a:lnTo>
                  <a:cubicBezTo>
                    <a:pt x="1322" y="1965"/>
                    <a:pt x="1334" y="1846"/>
                    <a:pt x="1418" y="1787"/>
                  </a:cubicBezTo>
                  <a:lnTo>
                    <a:pt x="1787" y="1417"/>
                  </a:lnTo>
                  <a:cubicBezTo>
                    <a:pt x="1826" y="1378"/>
                    <a:pt x="1876" y="1360"/>
                    <a:pt x="1925" y="1360"/>
                  </a:cubicBezTo>
                  <a:cubicBezTo>
                    <a:pt x="1965" y="1360"/>
                    <a:pt x="2005" y="1372"/>
                    <a:pt x="2037" y="1394"/>
                  </a:cubicBezTo>
                  <a:lnTo>
                    <a:pt x="2858" y="1941"/>
                  </a:lnTo>
                  <a:cubicBezTo>
                    <a:pt x="2888" y="1965"/>
                    <a:pt x="2921" y="1977"/>
                    <a:pt x="2954" y="1977"/>
                  </a:cubicBezTo>
                  <a:cubicBezTo>
                    <a:pt x="2986" y="1977"/>
                    <a:pt x="3019" y="1965"/>
                    <a:pt x="3049" y="1941"/>
                  </a:cubicBezTo>
                  <a:cubicBezTo>
                    <a:pt x="3263" y="1822"/>
                    <a:pt x="3466" y="1727"/>
                    <a:pt x="3692" y="1668"/>
                  </a:cubicBezTo>
                  <a:cubicBezTo>
                    <a:pt x="3751" y="1656"/>
                    <a:pt x="3811" y="1596"/>
                    <a:pt x="3823" y="1537"/>
                  </a:cubicBezTo>
                  <a:lnTo>
                    <a:pt x="4013" y="572"/>
                  </a:lnTo>
                  <a:cubicBezTo>
                    <a:pt x="4037" y="477"/>
                    <a:pt x="4120" y="405"/>
                    <a:pt x="4228" y="405"/>
                  </a:cubicBezTo>
                  <a:lnTo>
                    <a:pt x="4763" y="405"/>
                  </a:lnTo>
                  <a:cubicBezTo>
                    <a:pt x="4870" y="405"/>
                    <a:pt x="4942" y="477"/>
                    <a:pt x="4966" y="572"/>
                  </a:cubicBezTo>
                  <a:lnTo>
                    <a:pt x="5168" y="1537"/>
                  </a:lnTo>
                  <a:cubicBezTo>
                    <a:pt x="5180" y="1608"/>
                    <a:pt x="5216" y="1656"/>
                    <a:pt x="5299" y="1668"/>
                  </a:cubicBezTo>
                  <a:cubicBezTo>
                    <a:pt x="5513" y="1727"/>
                    <a:pt x="5740" y="1822"/>
                    <a:pt x="5930" y="1941"/>
                  </a:cubicBezTo>
                  <a:cubicBezTo>
                    <a:pt x="5960" y="1953"/>
                    <a:pt x="5996" y="1959"/>
                    <a:pt x="6031" y="1959"/>
                  </a:cubicBezTo>
                  <a:cubicBezTo>
                    <a:pt x="6067" y="1959"/>
                    <a:pt x="6103" y="1953"/>
                    <a:pt x="6133" y="1941"/>
                  </a:cubicBezTo>
                  <a:lnTo>
                    <a:pt x="6942" y="1394"/>
                  </a:lnTo>
                  <a:cubicBezTo>
                    <a:pt x="6978" y="1368"/>
                    <a:pt x="7021" y="1356"/>
                    <a:pt x="7063" y="1356"/>
                  </a:cubicBezTo>
                  <a:cubicBezTo>
                    <a:pt x="7117" y="1356"/>
                    <a:pt x="7170" y="1377"/>
                    <a:pt x="7204" y="1417"/>
                  </a:cubicBezTo>
                  <a:lnTo>
                    <a:pt x="7573" y="1787"/>
                  </a:lnTo>
                  <a:cubicBezTo>
                    <a:pt x="7645" y="1870"/>
                    <a:pt x="7645" y="1965"/>
                    <a:pt x="7597" y="2049"/>
                  </a:cubicBezTo>
                  <a:lnTo>
                    <a:pt x="7049" y="2858"/>
                  </a:lnTo>
                  <a:cubicBezTo>
                    <a:pt x="7002" y="2918"/>
                    <a:pt x="7002" y="2989"/>
                    <a:pt x="7049" y="3061"/>
                  </a:cubicBezTo>
                  <a:cubicBezTo>
                    <a:pt x="7168" y="3263"/>
                    <a:pt x="7264" y="3477"/>
                    <a:pt x="7323" y="3692"/>
                  </a:cubicBezTo>
                  <a:cubicBezTo>
                    <a:pt x="7335" y="3751"/>
                    <a:pt x="7395" y="3811"/>
                    <a:pt x="7454" y="3834"/>
                  </a:cubicBezTo>
                  <a:lnTo>
                    <a:pt x="8419" y="4025"/>
                  </a:lnTo>
                  <a:cubicBezTo>
                    <a:pt x="8514" y="4037"/>
                    <a:pt x="8585" y="4132"/>
                    <a:pt x="8585" y="4227"/>
                  </a:cubicBezTo>
                  <a:lnTo>
                    <a:pt x="8585" y="4763"/>
                  </a:lnTo>
                  <a:cubicBezTo>
                    <a:pt x="8585" y="4870"/>
                    <a:pt x="8514" y="4942"/>
                    <a:pt x="8419" y="4977"/>
                  </a:cubicBezTo>
                  <a:lnTo>
                    <a:pt x="7454" y="5168"/>
                  </a:lnTo>
                  <a:cubicBezTo>
                    <a:pt x="7383" y="5180"/>
                    <a:pt x="7335" y="5227"/>
                    <a:pt x="7323" y="5299"/>
                  </a:cubicBezTo>
                  <a:cubicBezTo>
                    <a:pt x="7276" y="5466"/>
                    <a:pt x="7216" y="5632"/>
                    <a:pt x="7145" y="5775"/>
                  </a:cubicBezTo>
                  <a:cubicBezTo>
                    <a:pt x="7097" y="5870"/>
                    <a:pt x="7145" y="5966"/>
                    <a:pt x="7228" y="6013"/>
                  </a:cubicBezTo>
                  <a:cubicBezTo>
                    <a:pt x="7254" y="6026"/>
                    <a:pt x="7280" y="6032"/>
                    <a:pt x="7305" y="6032"/>
                  </a:cubicBezTo>
                  <a:cubicBezTo>
                    <a:pt x="7372" y="6032"/>
                    <a:pt x="7431" y="5991"/>
                    <a:pt x="7466" y="5930"/>
                  </a:cubicBezTo>
                  <a:cubicBezTo>
                    <a:pt x="7526" y="5799"/>
                    <a:pt x="7585" y="5644"/>
                    <a:pt x="7633" y="5501"/>
                  </a:cubicBezTo>
                  <a:lnTo>
                    <a:pt x="8490" y="5323"/>
                  </a:lnTo>
                  <a:cubicBezTo>
                    <a:pt x="8764" y="5263"/>
                    <a:pt x="8954" y="5037"/>
                    <a:pt x="8954" y="4751"/>
                  </a:cubicBezTo>
                  <a:lnTo>
                    <a:pt x="8954" y="4215"/>
                  </a:lnTo>
                  <a:cubicBezTo>
                    <a:pt x="8954" y="3942"/>
                    <a:pt x="8764" y="3715"/>
                    <a:pt x="8490" y="3644"/>
                  </a:cubicBezTo>
                  <a:lnTo>
                    <a:pt x="7633" y="3465"/>
                  </a:lnTo>
                  <a:cubicBezTo>
                    <a:pt x="7573" y="3287"/>
                    <a:pt x="7502" y="3120"/>
                    <a:pt x="7418" y="2953"/>
                  </a:cubicBezTo>
                  <a:lnTo>
                    <a:pt x="7918" y="2227"/>
                  </a:lnTo>
                  <a:cubicBezTo>
                    <a:pt x="8061" y="2001"/>
                    <a:pt x="8038" y="1679"/>
                    <a:pt x="7835" y="1489"/>
                  </a:cubicBezTo>
                  <a:lnTo>
                    <a:pt x="7466" y="1120"/>
                  </a:lnTo>
                  <a:cubicBezTo>
                    <a:pt x="7356" y="1010"/>
                    <a:pt x="7211" y="952"/>
                    <a:pt x="7061" y="952"/>
                  </a:cubicBezTo>
                  <a:cubicBezTo>
                    <a:pt x="6952" y="952"/>
                    <a:pt x="6840" y="983"/>
                    <a:pt x="6740" y="1048"/>
                  </a:cubicBezTo>
                  <a:lnTo>
                    <a:pt x="6013" y="1537"/>
                  </a:lnTo>
                  <a:cubicBezTo>
                    <a:pt x="5847" y="1453"/>
                    <a:pt x="5668" y="1370"/>
                    <a:pt x="5490" y="1334"/>
                  </a:cubicBezTo>
                  <a:lnTo>
                    <a:pt x="5311" y="465"/>
                  </a:lnTo>
                  <a:cubicBezTo>
                    <a:pt x="5251" y="203"/>
                    <a:pt x="5025" y="1"/>
                    <a:pt x="4740"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27680;p66"/>
            <p:cNvSpPr/>
            <p:nvPr/>
          </p:nvSpPr>
          <p:spPr>
            <a:xfrm>
              <a:off x="2592191" y="2821673"/>
              <a:ext cx="113461" cy="98345"/>
            </a:xfrm>
            <a:custGeom>
              <a:avLst/>
              <a:gdLst/>
              <a:ahLst/>
              <a:cxnLst/>
              <a:rect l="l" t="t" r="r" b="b"/>
              <a:pathLst>
                <a:path w="3573" h="3097" extrusionOk="0">
                  <a:moveTo>
                    <a:pt x="1524" y="0"/>
                  </a:moveTo>
                  <a:cubicBezTo>
                    <a:pt x="989" y="0"/>
                    <a:pt x="465" y="215"/>
                    <a:pt x="72" y="584"/>
                  </a:cubicBezTo>
                  <a:cubicBezTo>
                    <a:pt x="0" y="655"/>
                    <a:pt x="0" y="774"/>
                    <a:pt x="72" y="834"/>
                  </a:cubicBezTo>
                  <a:cubicBezTo>
                    <a:pt x="113" y="876"/>
                    <a:pt x="164" y="896"/>
                    <a:pt x="212" y="896"/>
                  </a:cubicBezTo>
                  <a:cubicBezTo>
                    <a:pt x="259" y="896"/>
                    <a:pt x="304" y="876"/>
                    <a:pt x="334" y="834"/>
                  </a:cubicBezTo>
                  <a:cubicBezTo>
                    <a:pt x="643" y="524"/>
                    <a:pt x="1072" y="358"/>
                    <a:pt x="1500" y="358"/>
                  </a:cubicBezTo>
                  <a:cubicBezTo>
                    <a:pt x="2441" y="358"/>
                    <a:pt x="3203" y="1120"/>
                    <a:pt x="3203" y="2060"/>
                  </a:cubicBezTo>
                  <a:cubicBezTo>
                    <a:pt x="3203" y="2322"/>
                    <a:pt x="3144" y="2596"/>
                    <a:pt x="3024" y="2834"/>
                  </a:cubicBezTo>
                  <a:cubicBezTo>
                    <a:pt x="2965" y="2941"/>
                    <a:pt x="3013" y="3037"/>
                    <a:pt x="3096" y="3084"/>
                  </a:cubicBezTo>
                  <a:cubicBezTo>
                    <a:pt x="3132" y="3096"/>
                    <a:pt x="3155" y="3096"/>
                    <a:pt x="3191" y="3096"/>
                  </a:cubicBezTo>
                  <a:cubicBezTo>
                    <a:pt x="3251" y="3096"/>
                    <a:pt x="3322" y="3072"/>
                    <a:pt x="3346" y="3001"/>
                  </a:cubicBezTo>
                  <a:cubicBezTo>
                    <a:pt x="3501" y="2715"/>
                    <a:pt x="3572" y="2382"/>
                    <a:pt x="3572" y="2060"/>
                  </a:cubicBezTo>
                  <a:cubicBezTo>
                    <a:pt x="3572" y="929"/>
                    <a:pt x="2655" y="0"/>
                    <a:pt x="152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7681;p66"/>
            <p:cNvSpPr/>
            <p:nvPr/>
          </p:nvSpPr>
          <p:spPr>
            <a:xfrm>
              <a:off x="2574408" y="2862129"/>
              <a:ext cx="106665" cy="90756"/>
            </a:xfrm>
            <a:custGeom>
              <a:avLst/>
              <a:gdLst/>
              <a:ahLst/>
              <a:cxnLst/>
              <a:rect l="l" t="t" r="r" b="b"/>
              <a:pathLst>
                <a:path w="3359" h="2858" extrusionOk="0">
                  <a:moveTo>
                    <a:pt x="294" y="1"/>
                  </a:moveTo>
                  <a:cubicBezTo>
                    <a:pt x="218" y="1"/>
                    <a:pt x="145" y="48"/>
                    <a:pt x="108" y="131"/>
                  </a:cubicBezTo>
                  <a:cubicBezTo>
                    <a:pt x="36" y="334"/>
                    <a:pt x="1" y="572"/>
                    <a:pt x="1" y="798"/>
                  </a:cubicBezTo>
                  <a:cubicBezTo>
                    <a:pt x="1" y="1929"/>
                    <a:pt x="917" y="2858"/>
                    <a:pt x="2049" y="2858"/>
                  </a:cubicBezTo>
                  <a:cubicBezTo>
                    <a:pt x="2477" y="2858"/>
                    <a:pt x="2894" y="2715"/>
                    <a:pt x="3251" y="2465"/>
                  </a:cubicBezTo>
                  <a:cubicBezTo>
                    <a:pt x="3346" y="2405"/>
                    <a:pt x="3358" y="2286"/>
                    <a:pt x="3299" y="2215"/>
                  </a:cubicBezTo>
                  <a:cubicBezTo>
                    <a:pt x="3263" y="2158"/>
                    <a:pt x="3206" y="2131"/>
                    <a:pt x="3151" y="2131"/>
                  </a:cubicBezTo>
                  <a:cubicBezTo>
                    <a:pt x="3114" y="2131"/>
                    <a:pt x="3077" y="2143"/>
                    <a:pt x="3049" y="2167"/>
                  </a:cubicBezTo>
                  <a:cubicBezTo>
                    <a:pt x="2763" y="2382"/>
                    <a:pt x="2406" y="2501"/>
                    <a:pt x="2049" y="2501"/>
                  </a:cubicBezTo>
                  <a:cubicBezTo>
                    <a:pt x="1108" y="2501"/>
                    <a:pt x="346" y="1739"/>
                    <a:pt x="346" y="798"/>
                  </a:cubicBezTo>
                  <a:cubicBezTo>
                    <a:pt x="346" y="608"/>
                    <a:pt x="382" y="429"/>
                    <a:pt x="441" y="250"/>
                  </a:cubicBezTo>
                  <a:cubicBezTo>
                    <a:pt x="501" y="143"/>
                    <a:pt x="441" y="36"/>
                    <a:pt x="358" y="12"/>
                  </a:cubicBezTo>
                  <a:cubicBezTo>
                    <a:pt x="337" y="4"/>
                    <a:pt x="315" y="1"/>
                    <a:pt x="29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7682;p66"/>
            <p:cNvSpPr/>
            <p:nvPr/>
          </p:nvSpPr>
          <p:spPr>
            <a:xfrm>
              <a:off x="2676881" y="2923385"/>
              <a:ext cx="191324" cy="191324"/>
            </a:xfrm>
            <a:custGeom>
              <a:avLst/>
              <a:gdLst/>
              <a:ahLst/>
              <a:cxnLst/>
              <a:rect l="l" t="t" r="r" b="b"/>
              <a:pathLst>
                <a:path w="6025" h="6025" extrusionOk="0">
                  <a:moveTo>
                    <a:pt x="2810" y="0"/>
                  </a:moveTo>
                  <a:cubicBezTo>
                    <a:pt x="2608" y="0"/>
                    <a:pt x="2429" y="155"/>
                    <a:pt x="2382" y="357"/>
                  </a:cubicBezTo>
                  <a:lnTo>
                    <a:pt x="2274" y="893"/>
                  </a:lnTo>
                  <a:cubicBezTo>
                    <a:pt x="2191" y="929"/>
                    <a:pt x="2084" y="965"/>
                    <a:pt x="1989" y="1012"/>
                  </a:cubicBezTo>
                  <a:lnTo>
                    <a:pt x="1548" y="715"/>
                  </a:lnTo>
                  <a:cubicBezTo>
                    <a:pt x="1475" y="666"/>
                    <a:pt x="1393" y="643"/>
                    <a:pt x="1313" y="643"/>
                  </a:cubicBezTo>
                  <a:cubicBezTo>
                    <a:pt x="1198" y="643"/>
                    <a:pt x="1085" y="690"/>
                    <a:pt x="1000" y="774"/>
                  </a:cubicBezTo>
                  <a:lnTo>
                    <a:pt x="738" y="1024"/>
                  </a:lnTo>
                  <a:cubicBezTo>
                    <a:pt x="596" y="1179"/>
                    <a:pt x="572" y="1417"/>
                    <a:pt x="679" y="1584"/>
                  </a:cubicBezTo>
                  <a:lnTo>
                    <a:pt x="977" y="2024"/>
                  </a:lnTo>
                  <a:cubicBezTo>
                    <a:pt x="917" y="2143"/>
                    <a:pt x="858" y="2274"/>
                    <a:pt x="834" y="2417"/>
                  </a:cubicBezTo>
                  <a:cubicBezTo>
                    <a:pt x="798" y="2512"/>
                    <a:pt x="858" y="2608"/>
                    <a:pt x="965" y="2631"/>
                  </a:cubicBezTo>
                  <a:cubicBezTo>
                    <a:pt x="986" y="2639"/>
                    <a:pt x="1006" y="2642"/>
                    <a:pt x="1025" y="2642"/>
                  </a:cubicBezTo>
                  <a:cubicBezTo>
                    <a:pt x="1103" y="2642"/>
                    <a:pt x="1162" y="2587"/>
                    <a:pt x="1191" y="2501"/>
                  </a:cubicBezTo>
                  <a:cubicBezTo>
                    <a:pt x="1227" y="2358"/>
                    <a:pt x="1298" y="2215"/>
                    <a:pt x="1346" y="2096"/>
                  </a:cubicBezTo>
                  <a:cubicBezTo>
                    <a:pt x="1381" y="2036"/>
                    <a:pt x="1381" y="1965"/>
                    <a:pt x="1346" y="1905"/>
                  </a:cubicBezTo>
                  <a:lnTo>
                    <a:pt x="1000" y="1369"/>
                  </a:lnTo>
                  <a:cubicBezTo>
                    <a:pt x="977" y="1346"/>
                    <a:pt x="977" y="1310"/>
                    <a:pt x="1012" y="1286"/>
                  </a:cubicBezTo>
                  <a:lnTo>
                    <a:pt x="1262" y="1024"/>
                  </a:lnTo>
                  <a:cubicBezTo>
                    <a:pt x="1283" y="1010"/>
                    <a:pt x="1300" y="1004"/>
                    <a:pt x="1318" y="1004"/>
                  </a:cubicBezTo>
                  <a:cubicBezTo>
                    <a:pt x="1330" y="1004"/>
                    <a:pt x="1343" y="1007"/>
                    <a:pt x="1358" y="1012"/>
                  </a:cubicBezTo>
                  <a:lnTo>
                    <a:pt x="1893" y="1369"/>
                  </a:lnTo>
                  <a:cubicBezTo>
                    <a:pt x="1923" y="1393"/>
                    <a:pt x="1956" y="1405"/>
                    <a:pt x="1989" y="1405"/>
                  </a:cubicBezTo>
                  <a:cubicBezTo>
                    <a:pt x="2021" y="1405"/>
                    <a:pt x="2054" y="1393"/>
                    <a:pt x="2084" y="1369"/>
                  </a:cubicBezTo>
                  <a:cubicBezTo>
                    <a:pt x="2215" y="1298"/>
                    <a:pt x="2346" y="1238"/>
                    <a:pt x="2489" y="1203"/>
                  </a:cubicBezTo>
                  <a:cubicBezTo>
                    <a:pt x="2548" y="1191"/>
                    <a:pt x="2608" y="1131"/>
                    <a:pt x="2620" y="1072"/>
                  </a:cubicBezTo>
                  <a:lnTo>
                    <a:pt x="2751" y="429"/>
                  </a:lnTo>
                  <a:cubicBezTo>
                    <a:pt x="2751" y="405"/>
                    <a:pt x="2786" y="369"/>
                    <a:pt x="2822" y="369"/>
                  </a:cubicBezTo>
                  <a:lnTo>
                    <a:pt x="3167" y="369"/>
                  </a:lnTo>
                  <a:cubicBezTo>
                    <a:pt x="3203" y="369"/>
                    <a:pt x="3227" y="405"/>
                    <a:pt x="3239" y="429"/>
                  </a:cubicBezTo>
                  <a:lnTo>
                    <a:pt x="3382" y="1072"/>
                  </a:lnTo>
                  <a:cubicBezTo>
                    <a:pt x="3394" y="1143"/>
                    <a:pt x="3429" y="1191"/>
                    <a:pt x="3513" y="1203"/>
                  </a:cubicBezTo>
                  <a:cubicBezTo>
                    <a:pt x="3656" y="1250"/>
                    <a:pt x="3786" y="1310"/>
                    <a:pt x="3917" y="1369"/>
                  </a:cubicBezTo>
                  <a:cubicBezTo>
                    <a:pt x="3947" y="1387"/>
                    <a:pt x="3980" y="1396"/>
                    <a:pt x="4013" y="1396"/>
                  </a:cubicBezTo>
                  <a:cubicBezTo>
                    <a:pt x="4045" y="1396"/>
                    <a:pt x="4078" y="1387"/>
                    <a:pt x="4108" y="1369"/>
                  </a:cubicBezTo>
                  <a:lnTo>
                    <a:pt x="4644" y="1012"/>
                  </a:lnTo>
                  <a:cubicBezTo>
                    <a:pt x="4654" y="1007"/>
                    <a:pt x="4665" y="1004"/>
                    <a:pt x="4678" y="1004"/>
                  </a:cubicBezTo>
                  <a:cubicBezTo>
                    <a:pt x="4695" y="1004"/>
                    <a:pt x="4713" y="1010"/>
                    <a:pt x="4727" y="1024"/>
                  </a:cubicBezTo>
                  <a:lnTo>
                    <a:pt x="4989" y="1286"/>
                  </a:lnTo>
                  <a:cubicBezTo>
                    <a:pt x="5013" y="1310"/>
                    <a:pt x="5013" y="1346"/>
                    <a:pt x="5001" y="1369"/>
                  </a:cubicBezTo>
                  <a:lnTo>
                    <a:pt x="4644" y="1905"/>
                  </a:lnTo>
                  <a:cubicBezTo>
                    <a:pt x="4596" y="1965"/>
                    <a:pt x="4596" y="2036"/>
                    <a:pt x="4644" y="2096"/>
                  </a:cubicBezTo>
                  <a:cubicBezTo>
                    <a:pt x="4715" y="2239"/>
                    <a:pt x="4775" y="2370"/>
                    <a:pt x="4810" y="2501"/>
                  </a:cubicBezTo>
                  <a:cubicBezTo>
                    <a:pt x="4822" y="2560"/>
                    <a:pt x="4882" y="2620"/>
                    <a:pt x="4941" y="2631"/>
                  </a:cubicBezTo>
                  <a:lnTo>
                    <a:pt x="5584" y="2774"/>
                  </a:lnTo>
                  <a:cubicBezTo>
                    <a:pt x="5608" y="2774"/>
                    <a:pt x="5644" y="2798"/>
                    <a:pt x="5644" y="2846"/>
                  </a:cubicBezTo>
                  <a:lnTo>
                    <a:pt x="5644" y="3191"/>
                  </a:lnTo>
                  <a:cubicBezTo>
                    <a:pt x="5644" y="3215"/>
                    <a:pt x="5608" y="3251"/>
                    <a:pt x="5584" y="3263"/>
                  </a:cubicBezTo>
                  <a:lnTo>
                    <a:pt x="4941" y="3393"/>
                  </a:lnTo>
                  <a:cubicBezTo>
                    <a:pt x="4870" y="3405"/>
                    <a:pt x="4822" y="3453"/>
                    <a:pt x="4810" y="3524"/>
                  </a:cubicBezTo>
                  <a:cubicBezTo>
                    <a:pt x="4763" y="3679"/>
                    <a:pt x="4703" y="3810"/>
                    <a:pt x="4644" y="3929"/>
                  </a:cubicBezTo>
                  <a:cubicBezTo>
                    <a:pt x="4608" y="3989"/>
                    <a:pt x="4608" y="4060"/>
                    <a:pt x="4644" y="4120"/>
                  </a:cubicBezTo>
                  <a:lnTo>
                    <a:pt x="5001" y="4656"/>
                  </a:lnTo>
                  <a:cubicBezTo>
                    <a:pt x="5013" y="4691"/>
                    <a:pt x="5013" y="4715"/>
                    <a:pt x="4989" y="4751"/>
                  </a:cubicBezTo>
                  <a:lnTo>
                    <a:pt x="4727" y="5001"/>
                  </a:lnTo>
                  <a:cubicBezTo>
                    <a:pt x="4714" y="5020"/>
                    <a:pt x="4697" y="5029"/>
                    <a:pt x="4681" y="5029"/>
                  </a:cubicBezTo>
                  <a:cubicBezTo>
                    <a:pt x="4668" y="5029"/>
                    <a:pt x="4654" y="5023"/>
                    <a:pt x="4644" y="5013"/>
                  </a:cubicBezTo>
                  <a:lnTo>
                    <a:pt x="4108" y="4656"/>
                  </a:lnTo>
                  <a:cubicBezTo>
                    <a:pt x="4078" y="4638"/>
                    <a:pt x="4045" y="4629"/>
                    <a:pt x="4013" y="4629"/>
                  </a:cubicBezTo>
                  <a:cubicBezTo>
                    <a:pt x="3980" y="4629"/>
                    <a:pt x="3947" y="4638"/>
                    <a:pt x="3917" y="4656"/>
                  </a:cubicBezTo>
                  <a:cubicBezTo>
                    <a:pt x="3775" y="4739"/>
                    <a:pt x="3644" y="4798"/>
                    <a:pt x="3513" y="4822"/>
                  </a:cubicBezTo>
                  <a:cubicBezTo>
                    <a:pt x="3453" y="4834"/>
                    <a:pt x="3394" y="4894"/>
                    <a:pt x="3382" y="4953"/>
                  </a:cubicBezTo>
                  <a:lnTo>
                    <a:pt x="3239" y="5596"/>
                  </a:lnTo>
                  <a:cubicBezTo>
                    <a:pt x="3239" y="5632"/>
                    <a:pt x="3215" y="5656"/>
                    <a:pt x="3167" y="5656"/>
                  </a:cubicBezTo>
                  <a:lnTo>
                    <a:pt x="2822" y="5656"/>
                  </a:lnTo>
                  <a:cubicBezTo>
                    <a:pt x="2798" y="5656"/>
                    <a:pt x="2763" y="5632"/>
                    <a:pt x="2751" y="5596"/>
                  </a:cubicBezTo>
                  <a:lnTo>
                    <a:pt x="2620" y="4953"/>
                  </a:lnTo>
                  <a:cubicBezTo>
                    <a:pt x="2608" y="4882"/>
                    <a:pt x="2560" y="4834"/>
                    <a:pt x="2489" y="4822"/>
                  </a:cubicBezTo>
                  <a:cubicBezTo>
                    <a:pt x="2334" y="4775"/>
                    <a:pt x="2203" y="4715"/>
                    <a:pt x="2084" y="4656"/>
                  </a:cubicBezTo>
                  <a:cubicBezTo>
                    <a:pt x="2054" y="4644"/>
                    <a:pt x="2021" y="4638"/>
                    <a:pt x="1989" y="4638"/>
                  </a:cubicBezTo>
                  <a:cubicBezTo>
                    <a:pt x="1956" y="4638"/>
                    <a:pt x="1923" y="4644"/>
                    <a:pt x="1893" y="4656"/>
                  </a:cubicBezTo>
                  <a:lnTo>
                    <a:pt x="1358" y="5013"/>
                  </a:lnTo>
                  <a:cubicBezTo>
                    <a:pt x="1342" y="5023"/>
                    <a:pt x="1328" y="5029"/>
                    <a:pt x="1314" y="5029"/>
                  </a:cubicBezTo>
                  <a:cubicBezTo>
                    <a:pt x="1298" y="5029"/>
                    <a:pt x="1282" y="5020"/>
                    <a:pt x="1262" y="5001"/>
                  </a:cubicBezTo>
                  <a:lnTo>
                    <a:pt x="1012" y="4751"/>
                  </a:lnTo>
                  <a:cubicBezTo>
                    <a:pt x="977" y="4715"/>
                    <a:pt x="977" y="4691"/>
                    <a:pt x="1000" y="4656"/>
                  </a:cubicBezTo>
                  <a:lnTo>
                    <a:pt x="1346" y="4120"/>
                  </a:lnTo>
                  <a:cubicBezTo>
                    <a:pt x="1393" y="4060"/>
                    <a:pt x="1393" y="3989"/>
                    <a:pt x="1346" y="3929"/>
                  </a:cubicBezTo>
                  <a:cubicBezTo>
                    <a:pt x="1274" y="3798"/>
                    <a:pt x="1215" y="3667"/>
                    <a:pt x="1191" y="3524"/>
                  </a:cubicBezTo>
                  <a:cubicBezTo>
                    <a:pt x="1167" y="3465"/>
                    <a:pt x="1108" y="3405"/>
                    <a:pt x="1048" y="3393"/>
                  </a:cubicBezTo>
                  <a:lnTo>
                    <a:pt x="417" y="3263"/>
                  </a:lnTo>
                  <a:cubicBezTo>
                    <a:pt x="381" y="3263"/>
                    <a:pt x="357" y="3227"/>
                    <a:pt x="357" y="3191"/>
                  </a:cubicBezTo>
                  <a:lnTo>
                    <a:pt x="357" y="2846"/>
                  </a:lnTo>
                  <a:cubicBezTo>
                    <a:pt x="357" y="2810"/>
                    <a:pt x="381" y="2786"/>
                    <a:pt x="417" y="2774"/>
                  </a:cubicBezTo>
                  <a:lnTo>
                    <a:pt x="453" y="2751"/>
                  </a:lnTo>
                  <a:cubicBezTo>
                    <a:pt x="560" y="2739"/>
                    <a:pt x="619" y="2631"/>
                    <a:pt x="608" y="2548"/>
                  </a:cubicBezTo>
                  <a:cubicBezTo>
                    <a:pt x="597" y="2450"/>
                    <a:pt x="506" y="2392"/>
                    <a:pt x="427" y="2392"/>
                  </a:cubicBezTo>
                  <a:cubicBezTo>
                    <a:pt x="419" y="2392"/>
                    <a:pt x="412" y="2392"/>
                    <a:pt x="405" y="2393"/>
                  </a:cubicBezTo>
                  <a:lnTo>
                    <a:pt x="357" y="2417"/>
                  </a:lnTo>
                  <a:cubicBezTo>
                    <a:pt x="143" y="2453"/>
                    <a:pt x="0" y="2631"/>
                    <a:pt x="0" y="2846"/>
                  </a:cubicBezTo>
                  <a:lnTo>
                    <a:pt x="0" y="3191"/>
                  </a:lnTo>
                  <a:cubicBezTo>
                    <a:pt x="0" y="3393"/>
                    <a:pt x="143" y="3572"/>
                    <a:pt x="357" y="3620"/>
                  </a:cubicBezTo>
                  <a:lnTo>
                    <a:pt x="893" y="3727"/>
                  </a:lnTo>
                  <a:cubicBezTo>
                    <a:pt x="917" y="3810"/>
                    <a:pt x="965" y="3917"/>
                    <a:pt x="1012" y="4001"/>
                  </a:cubicBezTo>
                  <a:lnTo>
                    <a:pt x="715" y="4453"/>
                  </a:lnTo>
                  <a:cubicBezTo>
                    <a:pt x="596" y="4632"/>
                    <a:pt x="619" y="4858"/>
                    <a:pt x="774" y="5001"/>
                  </a:cubicBezTo>
                  <a:lnTo>
                    <a:pt x="1024" y="5251"/>
                  </a:lnTo>
                  <a:cubicBezTo>
                    <a:pt x="1112" y="5339"/>
                    <a:pt x="1227" y="5381"/>
                    <a:pt x="1338" y="5381"/>
                  </a:cubicBezTo>
                  <a:cubicBezTo>
                    <a:pt x="1423" y="5381"/>
                    <a:pt x="1505" y="5357"/>
                    <a:pt x="1572" y="5310"/>
                  </a:cubicBezTo>
                  <a:lnTo>
                    <a:pt x="2024" y="5013"/>
                  </a:lnTo>
                  <a:cubicBezTo>
                    <a:pt x="2108" y="5060"/>
                    <a:pt x="2203" y="5108"/>
                    <a:pt x="2310" y="5132"/>
                  </a:cubicBezTo>
                  <a:lnTo>
                    <a:pt x="2405" y="5668"/>
                  </a:lnTo>
                  <a:cubicBezTo>
                    <a:pt x="2453" y="5882"/>
                    <a:pt x="2632" y="6025"/>
                    <a:pt x="2846" y="6025"/>
                  </a:cubicBezTo>
                  <a:lnTo>
                    <a:pt x="3179" y="6025"/>
                  </a:lnTo>
                  <a:cubicBezTo>
                    <a:pt x="3394" y="6025"/>
                    <a:pt x="3572" y="5882"/>
                    <a:pt x="3620" y="5668"/>
                  </a:cubicBezTo>
                  <a:lnTo>
                    <a:pt x="3715" y="5132"/>
                  </a:lnTo>
                  <a:cubicBezTo>
                    <a:pt x="3810" y="5108"/>
                    <a:pt x="3917" y="5060"/>
                    <a:pt x="4001" y="5013"/>
                  </a:cubicBezTo>
                  <a:lnTo>
                    <a:pt x="4453" y="5310"/>
                  </a:lnTo>
                  <a:cubicBezTo>
                    <a:pt x="4529" y="5361"/>
                    <a:pt x="4611" y="5386"/>
                    <a:pt x="4692" y="5386"/>
                  </a:cubicBezTo>
                  <a:cubicBezTo>
                    <a:pt x="4803" y="5386"/>
                    <a:pt x="4912" y="5340"/>
                    <a:pt x="5001" y="5251"/>
                  </a:cubicBezTo>
                  <a:lnTo>
                    <a:pt x="5251" y="5001"/>
                  </a:lnTo>
                  <a:cubicBezTo>
                    <a:pt x="5406" y="4858"/>
                    <a:pt x="5418" y="4620"/>
                    <a:pt x="5310" y="4453"/>
                  </a:cubicBezTo>
                  <a:lnTo>
                    <a:pt x="5013" y="4001"/>
                  </a:lnTo>
                  <a:cubicBezTo>
                    <a:pt x="5060" y="3917"/>
                    <a:pt x="5108" y="3822"/>
                    <a:pt x="5132" y="3727"/>
                  </a:cubicBezTo>
                  <a:lnTo>
                    <a:pt x="5668" y="3620"/>
                  </a:lnTo>
                  <a:cubicBezTo>
                    <a:pt x="5882" y="3572"/>
                    <a:pt x="6025" y="3393"/>
                    <a:pt x="6025" y="3191"/>
                  </a:cubicBezTo>
                  <a:lnTo>
                    <a:pt x="6025" y="2846"/>
                  </a:lnTo>
                  <a:cubicBezTo>
                    <a:pt x="6001" y="2631"/>
                    <a:pt x="5846" y="2453"/>
                    <a:pt x="5644" y="2417"/>
                  </a:cubicBezTo>
                  <a:lnTo>
                    <a:pt x="5108" y="2310"/>
                  </a:lnTo>
                  <a:cubicBezTo>
                    <a:pt x="5072" y="2215"/>
                    <a:pt x="5025" y="2120"/>
                    <a:pt x="4989" y="2024"/>
                  </a:cubicBezTo>
                  <a:lnTo>
                    <a:pt x="5287" y="1584"/>
                  </a:lnTo>
                  <a:cubicBezTo>
                    <a:pt x="5406" y="1405"/>
                    <a:pt x="5370" y="1179"/>
                    <a:pt x="5227" y="1024"/>
                  </a:cubicBezTo>
                  <a:lnTo>
                    <a:pt x="4965" y="774"/>
                  </a:lnTo>
                  <a:cubicBezTo>
                    <a:pt x="4882" y="691"/>
                    <a:pt x="4766" y="648"/>
                    <a:pt x="4651" y="648"/>
                  </a:cubicBezTo>
                  <a:cubicBezTo>
                    <a:pt x="4569" y="648"/>
                    <a:pt x="4487" y="670"/>
                    <a:pt x="4418" y="715"/>
                  </a:cubicBezTo>
                  <a:lnTo>
                    <a:pt x="3977" y="1012"/>
                  </a:lnTo>
                  <a:cubicBezTo>
                    <a:pt x="3882" y="965"/>
                    <a:pt x="3786" y="929"/>
                    <a:pt x="3691" y="893"/>
                  </a:cubicBezTo>
                  <a:lnTo>
                    <a:pt x="3584" y="357"/>
                  </a:lnTo>
                  <a:cubicBezTo>
                    <a:pt x="3536" y="155"/>
                    <a:pt x="3358" y="0"/>
                    <a:pt x="315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7683;p66"/>
            <p:cNvSpPr/>
            <p:nvPr/>
          </p:nvSpPr>
          <p:spPr>
            <a:xfrm>
              <a:off x="2738867" y="2986895"/>
              <a:ext cx="65066" cy="65066"/>
            </a:xfrm>
            <a:custGeom>
              <a:avLst/>
              <a:gdLst/>
              <a:ahLst/>
              <a:cxnLst/>
              <a:rect l="l" t="t" r="r" b="b"/>
              <a:pathLst>
                <a:path w="2049" h="2049" extrusionOk="0">
                  <a:moveTo>
                    <a:pt x="1025" y="0"/>
                  </a:moveTo>
                  <a:cubicBezTo>
                    <a:pt x="453" y="0"/>
                    <a:pt x="1" y="453"/>
                    <a:pt x="1" y="1024"/>
                  </a:cubicBezTo>
                  <a:cubicBezTo>
                    <a:pt x="1" y="1584"/>
                    <a:pt x="453" y="2048"/>
                    <a:pt x="1025" y="2048"/>
                  </a:cubicBezTo>
                  <a:cubicBezTo>
                    <a:pt x="1251" y="2048"/>
                    <a:pt x="1465" y="1977"/>
                    <a:pt x="1644" y="1846"/>
                  </a:cubicBezTo>
                  <a:cubicBezTo>
                    <a:pt x="1727" y="1786"/>
                    <a:pt x="1739" y="1667"/>
                    <a:pt x="1680" y="1584"/>
                  </a:cubicBezTo>
                  <a:cubicBezTo>
                    <a:pt x="1646" y="1543"/>
                    <a:pt x="1593" y="1522"/>
                    <a:pt x="1540" y="1522"/>
                  </a:cubicBezTo>
                  <a:cubicBezTo>
                    <a:pt x="1500" y="1522"/>
                    <a:pt x="1461" y="1534"/>
                    <a:pt x="1430" y="1560"/>
                  </a:cubicBezTo>
                  <a:cubicBezTo>
                    <a:pt x="1311" y="1644"/>
                    <a:pt x="1168" y="1691"/>
                    <a:pt x="1025" y="1691"/>
                  </a:cubicBezTo>
                  <a:cubicBezTo>
                    <a:pt x="668" y="1691"/>
                    <a:pt x="370" y="1393"/>
                    <a:pt x="370" y="1036"/>
                  </a:cubicBezTo>
                  <a:cubicBezTo>
                    <a:pt x="382" y="655"/>
                    <a:pt x="680" y="370"/>
                    <a:pt x="1037" y="370"/>
                  </a:cubicBezTo>
                  <a:cubicBezTo>
                    <a:pt x="1394" y="370"/>
                    <a:pt x="1692" y="667"/>
                    <a:pt x="1692" y="1024"/>
                  </a:cubicBezTo>
                  <a:cubicBezTo>
                    <a:pt x="1692" y="1132"/>
                    <a:pt x="1775" y="1203"/>
                    <a:pt x="1870" y="1203"/>
                  </a:cubicBezTo>
                  <a:cubicBezTo>
                    <a:pt x="1965" y="1203"/>
                    <a:pt x="2049" y="1108"/>
                    <a:pt x="2049" y="1024"/>
                  </a:cubicBezTo>
                  <a:cubicBezTo>
                    <a:pt x="2049" y="453"/>
                    <a:pt x="1584" y="0"/>
                    <a:pt x="102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7684;p66"/>
            <p:cNvSpPr/>
            <p:nvPr/>
          </p:nvSpPr>
          <p:spPr>
            <a:xfrm>
              <a:off x="2604670" y="2851904"/>
              <a:ext cx="70718" cy="71131"/>
            </a:xfrm>
            <a:custGeom>
              <a:avLst/>
              <a:gdLst/>
              <a:ahLst/>
              <a:cxnLst/>
              <a:rect l="l" t="t" r="r" b="b"/>
              <a:pathLst>
                <a:path w="2227" h="2240" extrusionOk="0">
                  <a:moveTo>
                    <a:pt x="1107" y="382"/>
                  </a:moveTo>
                  <a:cubicBezTo>
                    <a:pt x="1512" y="382"/>
                    <a:pt x="1858" y="715"/>
                    <a:pt x="1858" y="1120"/>
                  </a:cubicBezTo>
                  <a:cubicBezTo>
                    <a:pt x="1858" y="1525"/>
                    <a:pt x="1512" y="1870"/>
                    <a:pt x="1107" y="1870"/>
                  </a:cubicBezTo>
                  <a:cubicBezTo>
                    <a:pt x="691" y="1870"/>
                    <a:pt x="369" y="1525"/>
                    <a:pt x="369" y="1120"/>
                  </a:cubicBezTo>
                  <a:cubicBezTo>
                    <a:pt x="369" y="703"/>
                    <a:pt x="703" y="382"/>
                    <a:pt x="1107" y="382"/>
                  </a:cubicBezTo>
                  <a:close/>
                  <a:moveTo>
                    <a:pt x="1107" y="1"/>
                  </a:moveTo>
                  <a:cubicBezTo>
                    <a:pt x="500" y="1"/>
                    <a:pt x="0" y="513"/>
                    <a:pt x="0" y="1120"/>
                  </a:cubicBezTo>
                  <a:cubicBezTo>
                    <a:pt x="0" y="1727"/>
                    <a:pt x="500" y="2239"/>
                    <a:pt x="1107" y="2239"/>
                  </a:cubicBezTo>
                  <a:cubicBezTo>
                    <a:pt x="1727" y="2239"/>
                    <a:pt x="2227" y="1727"/>
                    <a:pt x="2227" y="1120"/>
                  </a:cubicBezTo>
                  <a:cubicBezTo>
                    <a:pt x="2227" y="513"/>
                    <a:pt x="1727" y="1"/>
                    <a:pt x="11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19566;p60"/>
          <p:cNvSpPr/>
          <p:nvPr/>
        </p:nvSpPr>
        <p:spPr>
          <a:xfrm>
            <a:off x="5748541" y="2493017"/>
            <a:ext cx="205271" cy="261312"/>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9567;p60"/>
          <p:cNvSpPr/>
          <p:nvPr/>
        </p:nvSpPr>
        <p:spPr>
          <a:xfrm rot="10800000">
            <a:off x="5452685" y="2485785"/>
            <a:ext cx="205271" cy="261312"/>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noFill/>
          <a:ln w="9525"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27771;p66"/>
          <p:cNvGrpSpPr/>
          <p:nvPr/>
        </p:nvGrpSpPr>
        <p:grpSpPr>
          <a:xfrm>
            <a:off x="7577374" y="2519404"/>
            <a:ext cx="446539" cy="303895"/>
            <a:chOff x="6228583" y="3237664"/>
            <a:chExt cx="446539" cy="303895"/>
          </a:xfrm>
          <a:solidFill>
            <a:schemeClr val="bg1"/>
          </a:solidFill>
        </p:grpSpPr>
        <p:sp>
          <p:nvSpPr>
            <p:cNvPr id="61" name="Google Shape;27772;p66"/>
            <p:cNvSpPr/>
            <p:nvPr/>
          </p:nvSpPr>
          <p:spPr>
            <a:xfrm>
              <a:off x="6357508" y="3277453"/>
              <a:ext cx="26865" cy="25912"/>
            </a:xfrm>
            <a:custGeom>
              <a:avLst/>
              <a:gdLst/>
              <a:ahLst/>
              <a:cxnLst/>
              <a:rect l="l" t="t" r="r" b="b"/>
              <a:pathLst>
                <a:path w="846" h="816" extrusionOk="0">
                  <a:moveTo>
                    <a:pt x="632" y="0"/>
                  </a:moveTo>
                  <a:cubicBezTo>
                    <a:pt x="578" y="0"/>
                    <a:pt x="525" y="18"/>
                    <a:pt x="489" y="54"/>
                  </a:cubicBezTo>
                  <a:lnTo>
                    <a:pt x="72" y="471"/>
                  </a:lnTo>
                  <a:cubicBezTo>
                    <a:pt x="1" y="542"/>
                    <a:pt x="1" y="685"/>
                    <a:pt x="72" y="756"/>
                  </a:cubicBezTo>
                  <a:cubicBezTo>
                    <a:pt x="120" y="804"/>
                    <a:pt x="167" y="816"/>
                    <a:pt x="227" y="816"/>
                  </a:cubicBezTo>
                  <a:cubicBezTo>
                    <a:pt x="263" y="816"/>
                    <a:pt x="322" y="804"/>
                    <a:pt x="370" y="756"/>
                  </a:cubicBezTo>
                  <a:lnTo>
                    <a:pt x="786" y="340"/>
                  </a:lnTo>
                  <a:cubicBezTo>
                    <a:pt x="846" y="268"/>
                    <a:pt x="846" y="149"/>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7773;p66"/>
            <p:cNvSpPr/>
            <p:nvPr/>
          </p:nvSpPr>
          <p:spPr>
            <a:xfrm>
              <a:off x="6276596" y="3358746"/>
              <a:ext cx="26896" cy="25912"/>
            </a:xfrm>
            <a:custGeom>
              <a:avLst/>
              <a:gdLst/>
              <a:ahLst/>
              <a:cxnLst/>
              <a:rect l="l" t="t" r="r" b="b"/>
              <a:pathLst>
                <a:path w="847" h="816" extrusionOk="0">
                  <a:moveTo>
                    <a:pt x="632" y="0"/>
                  </a:moveTo>
                  <a:cubicBezTo>
                    <a:pt x="578" y="0"/>
                    <a:pt x="525" y="18"/>
                    <a:pt x="489" y="54"/>
                  </a:cubicBezTo>
                  <a:lnTo>
                    <a:pt x="72" y="471"/>
                  </a:lnTo>
                  <a:cubicBezTo>
                    <a:pt x="1" y="554"/>
                    <a:pt x="1" y="685"/>
                    <a:pt x="72" y="756"/>
                  </a:cubicBezTo>
                  <a:cubicBezTo>
                    <a:pt x="120" y="804"/>
                    <a:pt x="167" y="816"/>
                    <a:pt x="227" y="816"/>
                  </a:cubicBezTo>
                  <a:cubicBezTo>
                    <a:pt x="286" y="816"/>
                    <a:pt x="334" y="804"/>
                    <a:pt x="370" y="756"/>
                  </a:cubicBezTo>
                  <a:lnTo>
                    <a:pt x="787" y="340"/>
                  </a:lnTo>
                  <a:cubicBezTo>
                    <a:pt x="846" y="256"/>
                    <a:pt x="846" y="137"/>
                    <a:pt x="775" y="54"/>
                  </a:cubicBezTo>
                  <a:cubicBezTo>
                    <a:pt x="739" y="18"/>
                    <a:pt x="685" y="0"/>
                    <a:pt x="63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7774;p66"/>
            <p:cNvSpPr/>
            <p:nvPr/>
          </p:nvSpPr>
          <p:spPr>
            <a:xfrm>
              <a:off x="6357508" y="3358365"/>
              <a:ext cx="26865" cy="25912"/>
            </a:xfrm>
            <a:custGeom>
              <a:avLst/>
              <a:gdLst/>
              <a:ahLst/>
              <a:cxnLst/>
              <a:rect l="l" t="t" r="r" b="b"/>
              <a:pathLst>
                <a:path w="846" h="816" extrusionOk="0">
                  <a:moveTo>
                    <a:pt x="215" y="0"/>
                  </a:moveTo>
                  <a:cubicBezTo>
                    <a:pt x="161" y="0"/>
                    <a:pt x="108" y="18"/>
                    <a:pt x="72" y="54"/>
                  </a:cubicBezTo>
                  <a:cubicBezTo>
                    <a:pt x="1" y="125"/>
                    <a:pt x="1" y="268"/>
                    <a:pt x="72" y="340"/>
                  </a:cubicBezTo>
                  <a:lnTo>
                    <a:pt x="489" y="756"/>
                  </a:lnTo>
                  <a:cubicBezTo>
                    <a:pt x="536" y="792"/>
                    <a:pt x="584" y="816"/>
                    <a:pt x="644" y="816"/>
                  </a:cubicBezTo>
                  <a:cubicBezTo>
                    <a:pt x="703" y="816"/>
                    <a:pt x="739" y="792"/>
                    <a:pt x="786" y="756"/>
                  </a:cubicBezTo>
                  <a:cubicBezTo>
                    <a:pt x="846" y="685"/>
                    <a:pt x="846" y="566"/>
                    <a:pt x="775" y="471"/>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7775;p66"/>
            <p:cNvSpPr/>
            <p:nvPr/>
          </p:nvSpPr>
          <p:spPr>
            <a:xfrm>
              <a:off x="6276596" y="3277453"/>
              <a:ext cx="26896" cy="25912"/>
            </a:xfrm>
            <a:custGeom>
              <a:avLst/>
              <a:gdLst/>
              <a:ahLst/>
              <a:cxnLst/>
              <a:rect l="l" t="t" r="r" b="b"/>
              <a:pathLst>
                <a:path w="847" h="816" extrusionOk="0">
                  <a:moveTo>
                    <a:pt x="219" y="0"/>
                  </a:moveTo>
                  <a:cubicBezTo>
                    <a:pt x="167" y="0"/>
                    <a:pt x="114" y="18"/>
                    <a:pt x="72" y="54"/>
                  </a:cubicBezTo>
                  <a:cubicBezTo>
                    <a:pt x="1" y="137"/>
                    <a:pt x="1" y="268"/>
                    <a:pt x="72" y="340"/>
                  </a:cubicBezTo>
                  <a:lnTo>
                    <a:pt x="489" y="756"/>
                  </a:lnTo>
                  <a:cubicBezTo>
                    <a:pt x="536" y="804"/>
                    <a:pt x="584" y="816"/>
                    <a:pt x="644" y="816"/>
                  </a:cubicBezTo>
                  <a:cubicBezTo>
                    <a:pt x="679" y="816"/>
                    <a:pt x="751" y="804"/>
                    <a:pt x="787" y="756"/>
                  </a:cubicBezTo>
                  <a:cubicBezTo>
                    <a:pt x="846" y="685"/>
                    <a:pt x="846" y="554"/>
                    <a:pt x="775" y="471"/>
                  </a:cubicBezTo>
                  <a:lnTo>
                    <a:pt x="358" y="54"/>
                  </a:lnTo>
                  <a:cubicBezTo>
                    <a:pt x="322" y="18"/>
                    <a:pt x="272" y="0"/>
                    <a:pt x="21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7776;p66"/>
            <p:cNvSpPr/>
            <p:nvPr/>
          </p:nvSpPr>
          <p:spPr>
            <a:xfrm>
              <a:off x="6526508" y="3290314"/>
              <a:ext cx="21593" cy="19879"/>
            </a:xfrm>
            <a:custGeom>
              <a:avLst/>
              <a:gdLst/>
              <a:ahLst/>
              <a:cxnLst/>
              <a:rect l="l" t="t" r="r" b="b"/>
              <a:pathLst>
                <a:path w="680" h="626" extrusionOk="0">
                  <a:moveTo>
                    <a:pt x="446" y="0"/>
                  </a:moveTo>
                  <a:cubicBezTo>
                    <a:pt x="394" y="0"/>
                    <a:pt x="340" y="18"/>
                    <a:pt x="298" y="54"/>
                  </a:cubicBezTo>
                  <a:lnTo>
                    <a:pt x="84" y="280"/>
                  </a:lnTo>
                  <a:cubicBezTo>
                    <a:pt x="1" y="351"/>
                    <a:pt x="1" y="482"/>
                    <a:pt x="84" y="566"/>
                  </a:cubicBezTo>
                  <a:cubicBezTo>
                    <a:pt x="120" y="601"/>
                    <a:pt x="167" y="625"/>
                    <a:pt x="227" y="625"/>
                  </a:cubicBezTo>
                  <a:cubicBezTo>
                    <a:pt x="275" y="625"/>
                    <a:pt x="334" y="601"/>
                    <a:pt x="382" y="566"/>
                  </a:cubicBezTo>
                  <a:lnTo>
                    <a:pt x="596" y="340"/>
                  </a:lnTo>
                  <a:cubicBezTo>
                    <a:pt x="679" y="268"/>
                    <a:pt x="679" y="125"/>
                    <a:pt x="584" y="54"/>
                  </a:cubicBezTo>
                  <a:cubicBezTo>
                    <a:pt x="548" y="18"/>
                    <a:pt x="498" y="0"/>
                    <a:pt x="44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7777;p66"/>
            <p:cNvSpPr/>
            <p:nvPr/>
          </p:nvSpPr>
          <p:spPr>
            <a:xfrm>
              <a:off x="6465253" y="3352299"/>
              <a:ext cx="20831" cy="19498"/>
            </a:xfrm>
            <a:custGeom>
              <a:avLst/>
              <a:gdLst/>
              <a:ahLst/>
              <a:cxnLst/>
              <a:rect l="l" t="t" r="r" b="b"/>
              <a:pathLst>
                <a:path w="656" h="614" extrusionOk="0">
                  <a:moveTo>
                    <a:pt x="437" y="1"/>
                  </a:moveTo>
                  <a:cubicBezTo>
                    <a:pt x="385" y="1"/>
                    <a:pt x="334" y="19"/>
                    <a:pt x="299" y="54"/>
                  </a:cubicBezTo>
                  <a:lnTo>
                    <a:pt x="72" y="281"/>
                  </a:lnTo>
                  <a:cubicBezTo>
                    <a:pt x="1" y="352"/>
                    <a:pt x="1" y="483"/>
                    <a:pt x="72" y="554"/>
                  </a:cubicBezTo>
                  <a:cubicBezTo>
                    <a:pt x="120" y="602"/>
                    <a:pt x="168" y="614"/>
                    <a:pt x="227" y="614"/>
                  </a:cubicBezTo>
                  <a:cubicBezTo>
                    <a:pt x="263" y="614"/>
                    <a:pt x="322" y="602"/>
                    <a:pt x="370" y="554"/>
                  </a:cubicBezTo>
                  <a:lnTo>
                    <a:pt x="596" y="340"/>
                  </a:lnTo>
                  <a:cubicBezTo>
                    <a:pt x="656" y="257"/>
                    <a:pt x="656" y="126"/>
                    <a:pt x="584" y="54"/>
                  </a:cubicBezTo>
                  <a:cubicBezTo>
                    <a:pt x="543" y="19"/>
                    <a:pt x="489" y="1"/>
                    <a:pt x="4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7778;p66"/>
            <p:cNvSpPr/>
            <p:nvPr/>
          </p:nvSpPr>
          <p:spPr>
            <a:xfrm>
              <a:off x="6526508" y="3352299"/>
              <a:ext cx="21593" cy="19498"/>
            </a:xfrm>
            <a:custGeom>
              <a:avLst/>
              <a:gdLst/>
              <a:ahLst/>
              <a:cxnLst/>
              <a:rect l="l" t="t" r="r" b="b"/>
              <a:pathLst>
                <a:path w="680" h="614" extrusionOk="0">
                  <a:moveTo>
                    <a:pt x="221" y="1"/>
                  </a:moveTo>
                  <a:cubicBezTo>
                    <a:pt x="170" y="1"/>
                    <a:pt x="120" y="19"/>
                    <a:pt x="84" y="54"/>
                  </a:cubicBezTo>
                  <a:cubicBezTo>
                    <a:pt x="1" y="126"/>
                    <a:pt x="1" y="257"/>
                    <a:pt x="84" y="340"/>
                  </a:cubicBezTo>
                  <a:lnTo>
                    <a:pt x="298" y="554"/>
                  </a:lnTo>
                  <a:cubicBezTo>
                    <a:pt x="346" y="602"/>
                    <a:pt x="394" y="614"/>
                    <a:pt x="453" y="614"/>
                  </a:cubicBezTo>
                  <a:cubicBezTo>
                    <a:pt x="501" y="614"/>
                    <a:pt x="560" y="602"/>
                    <a:pt x="596" y="554"/>
                  </a:cubicBezTo>
                  <a:cubicBezTo>
                    <a:pt x="679" y="483"/>
                    <a:pt x="679" y="352"/>
                    <a:pt x="584" y="281"/>
                  </a:cubicBezTo>
                  <a:lnTo>
                    <a:pt x="358" y="54"/>
                  </a:lnTo>
                  <a:cubicBezTo>
                    <a:pt x="322" y="19"/>
                    <a:pt x="272" y="1"/>
                    <a:pt x="221"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7779;p66"/>
            <p:cNvSpPr/>
            <p:nvPr/>
          </p:nvSpPr>
          <p:spPr>
            <a:xfrm>
              <a:off x="6465253" y="3290314"/>
              <a:ext cx="20831" cy="19879"/>
            </a:xfrm>
            <a:custGeom>
              <a:avLst/>
              <a:gdLst/>
              <a:ahLst/>
              <a:cxnLst/>
              <a:rect l="l" t="t" r="r" b="b"/>
              <a:pathLst>
                <a:path w="656" h="626" extrusionOk="0">
                  <a:moveTo>
                    <a:pt x="215" y="0"/>
                  </a:moveTo>
                  <a:cubicBezTo>
                    <a:pt x="162" y="0"/>
                    <a:pt x="108" y="18"/>
                    <a:pt x="72" y="54"/>
                  </a:cubicBezTo>
                  <a:cubicBezTo>
                    <a:pt x="1" y="125"/>
                    <a:pt x="1" y="268"/>
                    <a:pt x="72" y="340"/>
                  </a:cubicBezTo>
                  <a:lnTo>
                    <a:pt x="299" y="566"/>
                  </a:lnTo>
                  <a:cubicBezTo>
                    <a:pt x="346" y="601"/>
                    <a:pt x="382" y="625"/>
                    <a:pt x="441" y="625"/>
                  </a:cubicBezTo>
                  <a:cubicBezTo>
                    <a:pt x="489" y="625"/>
                    <a:pt x="549" y="601"/>
                    <a:pt x="596" y="566"/>
                  </a:cubicBezTo>
                  <a:cubicBezTo>
                    <a:pt x="656" y="482"/>
                    <a:pt x="656" y="351"/>
                    <a:pt x="584" y="280"/>
                  </a:cubicBezTo>
                  <a:lnTo>
                    <a:pt x="358" y="54"/>
                  </a:lnTo>
                  <a:cubicBezTo>
                    <a:pt x="322" y="18"/>
                    <a:pt x="269" y="0"/>
                    <a:pt x="215"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7780;p66"/>
            <p:cNvSpPr/>
            <p:nvPr/>
          </p:nvSpPr>
          <p:spPr>
            <a:xfrm>
              <a:off x="6304573" y="3437180"/>
              <a:ext cx="119145" cy="13274"/>
            </a:xfrm>
            <a:custGeom>
              <a:avLst/>
              <a:gdLst/>
              <a:ahLst/>
              <a:cxnLst/>
              <a:rect l="l" t="t" r="r" b="b"/>
              <a:pathLst>
                <a:path w="3752" h="418" extrusionOk="0">
                  <a:moveTo>
                    <a:pt x="203" y="1"/>
                  </a:moveTo>
                  <a:cubicBezTo>
                    <a:pt x="96" y="1"/>
                    <a:pt x="1" y="84"/>
                    <a:pt x="1" y="203"/>
                  </a:cubicBezTo>
                  <a:cubicBezTo>
                    <a:pt x="1" y="322"/>
                    <a:pt x="84" y="417"/>
                    <a:pt x="203" y="417"/>
                  </a:cubicBezTo>
                  <a:lnTo>
                    <a:pt x="3537" y="417"/>
                  </a:lnTo>
                  <a:cubicBezTo>
                    <a:pt x="3644" y="417"/>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7781;p66"/>
            <p:cNvSpPr/>
            <p:nvPr/>
          </p:nvSpPr>
          <p:spPr>
            <a:xfrm>
              <a:off x="6304573" y="3500341"/>
              <a:ext cx="25372" cy="13242"/>
            </a:xfrm>
            <a:custGeom>
              <a:avLst/>
              <a:gdLst/>
              <a:ahLst/>
              <a:cxnLst/>
              <a:rect l="l" t="t" r="r" b="b"/>
              <a:pathLst>
                <a:path w="799" h="417" extrusionOk="0">
                  <a:moveTo>
                    <a:pt x="203" y="0"/>
                  </a:moveTo>
                  <a:cubicBezTo>
                    <a:pt x="108" y="0"/>
                    <a:pt x="1" y="95"/>
                    <a:pt x="1" y="214"/>
                  </a:cubicBezTo>
                  <a:cubicBezTo>
                    <a:pt x="1" y="333"/>
                    <a:pt x="84" y="417"/>
                    <a:pt x="203" y="417"/>
                  </a:cubicBezTo>
                  <a:lnTo>
                    <a:pt x="596" y="417"/>
                  </a:lnTo>
                  <a:cubicBezTo>
                    <a:pt x="703" y="417"/>
                    <a:pt x="798" y="333"/>
                    <a:pt x="798" y="214"/>
                  </a:cubicBezTo>
                  <a:cubicBezTo>
                    <a:pt x="798" y="95"/>
                    <a:pt x="715" y="0"/>
                    <a:pt x="59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7782;p66"/>
            <p:cNvSpPr/>
            <p:nvPr/>
          </p:nvSpPr>
          <p:spPr>
            <a:xfrm>
              <a:off x="6346934" y="3500341"/>
              <a:ext cx="76784" cy="13242"/>
            </a:xfrm>
            <a:custGeom>
              <a:avLst/>
              <a:gdLst/>
              <a:ahLst/>
              <a:cxnLst/>
              <a:rect l="l" t="t" r="r" b="b"/>
              <a:pathLst>
                <a:path w="2418" h="417" extrusionOk="0">
                  <a:moveTo>
                    <a:pt x="215" y="0"/>
                  </a:moveTo>
                  <a:cubicBezTo>
                    <a:pt x="107" y="0"/>
                    <a:pt x="0" y="95"/>
                    <a:pt x="0" y="214"/>
                  </a:cubicBezTo>
                  <a:cubicBezTo>
                    <a:pt x="0" y="333"/>
                    <a:pt x="96" y="417"/>
                    <a:pt x="215" y="417"/>
                  </a:cubicBezTo>
                  <a:lnTo>
                    <a:pt x="2203" y="417"/>
                  </a:lnTo>
                  <a:cubicBezTo>
                    <a:pt x="2310" y="417"/>
                    <a:pt x="2417" y="333"/>
                    <a:pt x="2417" y="214"/>
                  </a:cubicBezTo>
                  <a:cubicBezTo>
                    <a:pt x="2417" y="95"/>
                    <a:pt x="2310" y="0"/>
                    <a:pt x="220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7783;p66"/>
            <p:cNvSpPr/>
            <p:nvPr/>
          </p:nvSpPr>
          <p:spPr>
            <a:xfrm>
              <a:off x="6304573" y="3468935"/>
              <a:ext cx="119145" cy="12893"/>
            </a:xfrm>
            <a:custGeom>
              <a:avLst/>
              <a:gdLst/>
              <a:ahLst/>
              <a:cxnLst/>
              <a:rect l="l" t="t" r="r" b="b"/>
              <a:pathLst>
                <a:path w="3752" h="406" extrusionOk="0">
                  <a:moveTo>
                    <a:pt x="203" y="1"/>
                  </a:moveTo>
                  <a:cubicBezTo>
                    <a:pt x="96" y="1"/>
                    <a:pt x="1" y="84"/>
                    <a:pt x="1" y="203"/>
                  </a:cubicBezTo>
                  <a:cubicBezTo>
                    <a:pt x="1" y="322"/>
                    <a:pt x="84" y="406"/>
                    <a:pt x="203" y="406"/>
                  </a:cubicBezTo>
                  <a:lnTo>
                    <a:pt x="3537" y="406"/>
                  </a:lnTo>
                  <a:cubicBezTo>
                    <a:pt x="3644" y="406"/>
                    <a:pt x="3751" y="322"/>
                    <a:pt x="3751" y="203"/>
                  </a:cubicBezTo>
                  <a:cubicBezTo>
                    <a:pt x="3751" y="84"/>
                    <a:pt x="3644" y="1"/>
                    <a:pt x="3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7784;p66"/>
            <p:cNvSpPr/>
            <p:nvPr/>
          </p:nvSpPr>
          <p:spPr>
            <a:xfrm>
              <a:off x="6228583" y="3237664"/>
              <a:ext cx="357688" cy="186338"/>
            </a:xfrm>
            <a:custGeom>
              <a:avLst/>
              <a:gdLst/>
              <a:ahLst/>
              <a:cxnLst/>
              <a:rect l="l" t="t" r="r" b="b"/>
              <a:pathLst>
                <a:path w="11264" h="5868" extrusionOk="0">
                  <a:moveTo>
                    <a:pt x="8752" y="1045"/>
                  </a:moveTo>
                  <a:cubicBezTo>
                    <a:pt x="9240" y="1045"/>
                    <a:pt x="9716" y="1224"/>
                    <a:pt x="10085" y="1593"/>
                  </a:cubicBezTo>
                  <a:cubicBezTo>
                    <a:pt x="10811" y="2331"/>
                    <a:pt x="10811" y="3545"/>
                    <a:pt x="10085" y="4272"/>
                  </a:cubicBezTo>
                  <a:cubicBezTo>
                    <a:pt x="9716" y="4641"/>
                    <a:pt x="9234" y="4825"/>
                    <a:pt x="8750" y="4825"/>
                  </a:cubicBezTo>
                  <a:cubicBezTo>
                    <a:pt x="8267" y="4825"/>
                    <a:pt x="7781" y="4641"/>
                    <a:pt x="7406" y="4272"/>
                  </a:cubicBezTo>
                  <a:cubicBezTo>
                    <a:pt x="6668" y="3522"/>
                    <a:pt x="6668" y="2331"/>
                    <a:pt x="7406" y="1593"/>
                  </a:cubicBezTo>
                  <a:cubicBezTo>
                    <a:pt x="7775" y="1224"/>
                    <a:pt x="8252" y="1045"/>
                    <a:pt x="8752" y="1045"/>
                  </a:cubicBezTo>
                  <a:close/>
                  <a:moveTo>
                    <a:pt x="3215" y="402"/>
                  </a:moveTo>
                  <a:cubicBezTo>
                    <a:pt x="3870" y="402"/>
                    <a:pt x="4501" y="652"/>
                    <a:pt x="5001" y="1140"/>
                  </a:cubicBezTo>
                  <a:cubicBezTo>
                    <a:pt x="5978" y="2140"/>
                    <a:pt x="5978" y="3736"/>
                    <a:pt x="5001" y="4712"/>
                  </a:cubicBezTo>
                  <a:cubicBezTo>
                    <a:pt x="4507" y="5206"/>
                    <a:pt x="3858" y="5453"/>
                    <a:pt x="3211" y="5453"/>
                  </a:cubicBezTo>
                  <a:cubicBezTo>
                    <a:pt x="2563" y="5453"/>
                    <a:pt x="1918" y="5206"/>
                    <a:pt x="1429" y="4712"/>
                  </a:cubicBezTo>
                  <a:cubicBezTo>
                    <a:pt x="441" y="3736"/>
                    <a:pt x="441" y="2128"/>
                    <a:pt x="1429" y="1140"/>
                  </a:cubicBezTo>
                  <a:cubicBezTo>
                    <a:pt x="1918" y="652"/>
                    <a:pt x="2560" y="402"/>
                    <a:pt x="3215" y="402"/>
                  </a:cubicBezTo>
                  <a:close/>
                  <a:moveTo>
                    <a:pt x="3209" y="0"/>
                  </a:moveTo>
                  <a:cubicBezTo>
                    <a:pt x="2462" y="0"/>
                    <a:pt x="1715" y="289"/>
                    <a:pt x="1144" y="866"/>
                  </a:cubicBezTo>
                  <a:cubicBezTo>
                    <a:pt x="1" y="2009"/>
                    <a:pt x="1" y="3855"/>
                    <a:pt x="1144" y="4998"/>
                  </a:cubicBezTo>
                  <a:cubicBezTo>
                    <a:pt x="1703" y="5569"/>
                    <a:pt x="2465" y="5867"/>
                    <a:pt x="3215" y="5867"/>
                  </a:cubicBezTo>
                  <a:cubicBezTo>
                    <a:pt x="3953" y="5867"/>
                    <a:pt x="4715" y="5581"/>
                    <a:pt x="5275" y="4998"/>
                  </a:cubicBezTo>
                  <a:cubicBezTo>
                    <a:pt x="5680" y="4593"/>
                    <a:pt x="5930" y="4117"/>
                    <a:pt x="6049" y="3617"/>
                  </a:cubicBezTo>
                  <a:lnTo>
                    <a:pt x="6561" y="3617"/>
                  </a:lnTo>
                  <a:cubicBezTo>
                    <a:pt x="6668" y="3962"/>
                    <a:pt x="6859" y="4284"/>
                    <a:pt x="7121" y="4557"/>
                  </a:cubicBezTo>
                  <a:cubicBezTo>
                    <a:pt x="7573" y="4998"/>
                    <a:pt x="8168" y="5224"/>
                    <a:pt x="8752" y="5224"/>
                  </a:cubicBezTo>
                  <a:cubicBezTo>
                    <a:pt x="9323" y="5224"/>
                    <a:pt x="9919" y="4998"/>
                    <a:pt x="10371" y="4557"/>
                  </a:cubicBezTo>
                  <a:cubicBezTo>
                    <a:pt x="11264" y="3664"/>
                    <a:pt x="11264" y="2200"/>
                    <a:pt x="10371" y="1307"/>
                  </a:cubicBezTo>
                  <a:cubicBezTo>
                    <a:pt x="9924" y="860"/>
                    <a:pt x="9335" y="637"/>
                    <a:pt x="8746" y="637"/>
                  </a:cubicBezTo>
                  <a:cubicBezTo>
                    <a:pt x="8156" y="637"/>
                    <a:pt x="7567" y="860"/>
                    <a:pt x="7121" y="1307"/>
                  </a:cubicBezTo>
                  <a:cubicBezTo>
                    <a:pt x="6609" y="1831"/>
                    <a:pt x="6394" y="2533"/>
                    <a:pt x="6466" y="3212"/>
                  </a:cubicBezTo>
                  <a:lnTo>
                    <a:pt x="6132" y="3212"/>
                  </a:lnTo>
                  <a:cubicBezTo>
                    <a:pt x="6204" y="2379"/>
                    <a:pt x="5930" y="1497"/>
                    <a:pt x="5275" y="866"/>
                  </a:cubicBezTo>
                  <a:cubicBezTo>
                    <a:pt x="4704" y="289"/>
                    <a:pt x="3956" y="0"/>
                    <a:pt x="320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7785;p66"/>
            <p:cNvSpPr/>
            <p:nvPr/>
          </p:nvSpPr>
          <p:spPr>
            <a:xfrm>
              <a:off x="6295141" y="3295775"/>
              <a:ext cx="70718" cy="71131"/>
            </a:xfrm>
            <a:custGeom>
              <a:avLst/>
              <a:gdLst/>
              <a:ahLst/>
              <a:cxnLst/>
              <a:rect l="l" t="t" r="r" b="b"/>
              <a:pathLst>
                <a:path w="2227" h="2240" extrusionOk="0">
                  <a:moveTo>
                    <a:pt x="1119" y="394"/>
                  </a:moveTo>
                  <a:cubicBezTo>
                    <a:pt x="1512" y="394"/>
                    <a:pt x="1834" y="703"/>
                    <a:pt x="1834" y="1108"/>
                  </a:cubicBezTo>
                  <a:cubicBezTo>
                    <a:pt x="1810" y="1501"/>
                    <a:pt x="1500" y="1822"/>
                    <a:pt x="1119" y="1822"/>
                  </a:cubicBezTo>
                  <a:cubicBezTo>
                    <a:pt x="726" y="1822"/>
                    <a:pt x="405" y="1501"/>
                    <a:pt x="405" y="1108"/>
                  </a:cubicBezTo>
                  <a:cubicBezTo>
                    <a:pt x="405" y="715"/>
                    <a:pt x="714" y="394"/>
                    <a:pt x="1119" y="394"/>
                  </a:cubicBezTo>
                  <a:close/>
                  <a:moveTo>
                    <a:pt x="1119" y="1"/>
                  </a:moveTo>
                  <a:cubicBezTo>
                    <a:pt x="500" y="1"/>
                    <a:pt x="0" y="501"/>
                    <a:pt x="0" y="1120"/>
                  </a:cubicBezTo>
                  <a:cubicBezTo>
                    <a:pt x="0" y="1727"/>
                    <a:pt x="500" y="2239"/>
                    <a:pt x="1119" y="2239"/>
                  </a:cubicBezTo>
                  <a:cubicBezTo>
                    <a:pt x="1727" y="2239"/>
                    <a:pt x="2227" y="1727"/>
                    <a:pt x="2227" y="1120"/>
                  </a:cubicBezTo>
                  <a:cubicBezTo>
                    <a:pt x="2227" y="489"/>
                    <a:pt x="1727" y="1"/>
                    <a:pt x="1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7786;p66"/>
            <p:cNvSpPr/>
            <p:nvPr/>
          </p:nvSpPr>
          <p:spPr>
            <a:xfrm>
              <a:off x="6482273" y="3306763"/>
              <a:ext cx="48045" cy="48045"/>
            </a:xfrm>
            <a:custGeom>
              <a:avLst/>
              <a:gdLst/>
              <a:ahLst/>
              <a:cxnLst/>
              <a:rect l="l" t="t" r="r" b="b"/>
              <a:pathLst>
                <a:path w="1513" h="1513" extrusionOk="0">
                  <a:moveTo>
                    <a:pt x="763" y="405"/>
                  </a:moveTo>
                  <a:cubicBezTo>
                    <a:pt x="953" y="405"/>
                    <a:pt x="1120" y="560"/>
                    <a:pt x="1120" y="762"/>
                  </a:cubicBezTo>
                  <a:cubicBezTo>
                    <a:pt x="1120" y="965"/>
                    <a:pt x="953" y="1119"/>
                    <a:pt x="763" y="1119"/>
                  </a:cubicBezTo>
                  <a:cubicBezTo>
                    <a:pt x="560" y="1119"/>
                    <a:pt x="406" y="953"/>
                    <a:pt x="406" y="762"/>
                  </a:cubicBezTo>
                  <a:cubicBezTo>
                    <a:pt x="406" y="560"/>
                    <a:pt x="560" y="405"/>
                    <a:pt x="763" y="405"/>
                  </a:cubicBezTo>
                  <a:close/>
                  <a:moveTo>
                    <a:pt x="763" y="0"/>
                  </a:moveTo>
                  <a:cubicBezTo>
                    <a:pt x="346" y="0"/>
                    <a:pt x="1" y="345"/>
                    <a:pt x="1" y="762"/>
                  </a:cubicBezTo>
                  <a:cubicBezTo>
                    <a:pt x="1" y="1179"/>
                    <a:pt x="346" y="1512"/>
                    <a:pt x="763" y="1512"/>
                  </a:cubicBezTo>
                  <a:cubicBezTo>
                    <a:pt x="1179" y="1512"/>
                    <a:pt x="1513" y="1179"/>
                    <a:pt x="1513" y="762"/>
                  </a:cubicBezTo>
                  <a:cubicBezTo>
                    <a:pt x="1513" y="345"/>
                    <a:pt x="1179" y="0"/>
                    <a:pt x="763"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7787;p66"/>
            <p:cNvSpPr/>
            <p:nvPr/>
          </p:nvSpPr>
          <p:spPr>
            <a:xfrm>
              <a:off x="6456584" y="3437180"/>
              <a:ext cx="76784" cy="76403"/>
            </a:xfrm>
            <a:custGeom>
              <a:avLst/>
              <a:gdLst/>
              <a:ahLst/>
              <a:cxnLst/>
              <a:rect l="l" t="t" r="r" b="b"/>
              <a:pathLst>
                <a:path w="2418" h="2406" extrusionOk="0">
                  <a:moveTo>
                    <a:pt x="2012" y="406"/>
                  </a:moveTo>
                  <a:lnTo>
                    <a:pt x="2012" y="1989"/>
                  </a:lnTo>
                  <a:lnTo>
                    <a:pt x="417" y="1989"/>
                  </a:lnTo>
                  <a:lnTo>
                    <a:pt x="417" y="406"/>
                  </a:lnTo>
                  <a:close/>
                  <a:moveTo>
                    <a:pt x="298" y="1"/>
                  </a:moveTo>
                  <a:cubicBezTo>
                    <a:pt x="143" y="1"/>
                    <a:pt x="0" y="132"/>
                    <a:pt x="0" y="298"/>
                  </a:cubicBezTo>
                  <a:lnTo>
                    <a:pt x="0" y="2108"/>
                  </a:lnTo>
                  <a:cubicBezTo>
                    <a:pt x="0" y="2275"/>
                    <a:pt x="143" y="2406"/>
                    <a:pt x="298" y="2406"/>
                  </a:cubicBezTo>
                  <a:lnTo>
                    <a:pt x="2119" y="2406"/>
                  </a:lnTo>
                  <a:cubicBezTo>
                    <a:pt x="2286" y="2406"/>
                    <a:pt x="2417" y="2275"/>
                    <a:pt x="2417" y="2108"/>
                  </a:cubicBezTo>
                  <a:lnTo>
                    <a:pt x="2417" y="298"/>
                  </a:lnTo>
                  <a:cubicBezTo>
                    <a:pt x="2417" y="120"/>
                    <a:pt x="2286" y="1"/>
                    <a:pt x="211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7788;p66"/>
            <p:cNvSpPr/>
            <p:nvPr/>
          </p:nvSpPr>
          <p:spPr>
            <a:xfrm>
              <a:off x="6268658" y="3367351"/>
              <a:ext cx="406464" cy="174208"/>
            </a:xfrm>
            <a:custGeom>
              <a:avLst/>
              <a:gdLst/>
              <a:ahLst/>
              <a:cxnLst/>
              <a:rect l="l" t="t" r="r" b="b"/>
              <a:pathLst>
                <a:path w="12800" h="5486" extrusionOk="0">
                  <a:moveTo>
                    <a:pt x="10419" y="1616"/>
                  </a:moveTo>
                  <a:lnTo>
                    <a:pt x="10419" y="3009"/>
                  </a:lnTo>
                  <a:lnTo>
                    <a:pt x="9573" y="3009"/>
                  </a:lnTo>
                  <a:lnTo>
                    <a:pt x="9573" y="1616"/>
                  </a:lnTo>
                  <a:close/>
                  <a:moveTo>
                    <a:pt x="12395" y="402"/>
                  </a:moveTo>
                  <a:lnTo>
                    <a:pt x="12395" y="414"/>
                  </a:lnTo>
                  <a:lnTo>
                    <a:pt x="12395" y="4224"/>
                  </a:lnTo>
                  <a:lnTo>
                    <a:pt x="12383" y="4236"/>
                  </a:lnTo>
                  <a:lnTo>
                    <a:pt x="10835" y="3807"/>
                  </a:lnTo>
                  <a:lnTo>
                    <a:pt x="10823" y="3795"/>
                  </a:lnTo>
                  <a:lnTo>
                    <a:pt x="10823" y="3224"/>
                  </a:lnTo>
                  <a:lnTo>
                    <a:pt x="10823" y="1414"/>
                  </a:lnTo>
                  <a:lnTo>
                    <a:pt x="10823" y="842"/>
                  </a:lnTo>
                  <a:cubicBezTo>
                    <a:pt x="10823" y="842"/>
                    <a:pt x="10823" y="831"/>
                    <a:pt x="10835" y="831"/>
                  </a:cubicBezTo>
                  <a:lnTo>
                    <a:pt x="12383" y="402"/>
                  </a:lnTo>
                  <a:close/>
                  <a:moveTo>
                    <a:pt x="12362" y="0"/>
                  </a:moveTo>
                  <a:cubicBezTo>
                    <a:pt x="12330" y="0"/>
                    <a:pt x="12297" y="3"/>
                    <a:pt x="12264" y="9"/>
                  </a:cubicBezTo>
                  <a:lnTo>
                    <a:pt x="10716" y="438"/>
                  </a:lnTo>
                  <a:cubicBezTo>
                    <a:pt x="10538" y="485"/>
                    <a:pt x="10407" y="664"/>
                    <a:pt x="10407" y="842"/>
                  </a:cubicBezTo>
                  <a:lnTo>
                    <a:pt x="10407" y="1212"/>
                  </a:lnTo>
                  <a:lnTo>
                    <a:pt x="9549" y="1212"/>
                  </a:lnTo>
                  <a:lnTo>
                    <a:pt x="9549" y="914"/>
                  </a:lnTo>
                  <a:cubicBezTo>
                    <a:pt x="9549" y="819"/>
                    <a:pt x="9466" y="711"/>
                    <a:pt x="9347" y="711"/>
                  </a:cubicBezTo>
                  <a:cubicBezTo>
                    <a:pt x="9228" y="711"/>
                    <a:pt x="9133" y="795"/>
                    <a:pt x="9133" y="914"/>
                  </a:cubicBezTo>
                  <a:lnTo>
                    <a:pt x="9133" y="1414"/>
                  </a:lnTo>
                  <a:lnTo>
                    <a:pt x="9133" y="3224"/>
                  </a:lnTo>
                  <a:lnTo>
                    <a:pt x="9133" y="4986"/>
                  </a:lnTo>
                  <a:cubicBezTo>
                    <a:pt x="9133" y="5045"/>
                    <a:pt x="9085" y="5081"/>
                    <a:pt x="9026" y="5081"/>
                  </a:cubicBezTo>
                  <a:lnTo>
                    <a:pt x="513" y="5081"/>
                  </a:lnTo>
                  <a:cubicBezTo>
                    <a:pt x="453" y="5081"/>
                    <a:pt x="417" y="5045"/>
                    <a:pt x="417" y="4986"/>
                  </a:cubicBezTo>
                  <a:lnTo>
                    <a:pt x="417" y="1854"/>
                  </a:lnTo>
                  <a:cubicBezTo>
                    <a:pt x="417" y="1747"/>
                    <a:pt x="322" y="1652"/>
                    <a:pt x="203" y="1652"/>
                  </a:cubicBezTo>
                  <a:cubicBezTo>
                    <a:pt x="84" y="1652"/>
                    <a:pt x="1" y="1735"/>
                    <a:pt x="1" y="1854"/>
                  </a:cubicBezTo>
                  <a:lnTo>
                    <a:pt x="1" y="4986"/>
                  </a:lnTo>
                  <a:cubicBezTo>
                    <a:pt x="1" y="5260"/>
                    <a:pt x="215" y="5486"/>
                    <a:pt x="501" y="5486"/>
                  </a:cubicBezTo>
                  <a:lnTo>
                    <a:pt x="9014" y="5486"/>
                  </a:lnTo>
                  <a:cubicBezTo>
                    <a:pt x="9299" y="5486"/>
                    <a:pt x="9526" y="5260"/>
                    <a:pt x="9526" y="4986"/>
                  </a:cubicBezTo>
                  <a:lnTo>
                    <a:pt x="9526" y="3414"/>
                  </a:lnTo>
                  <a:lnTo>
                    <a:pt x="10371" y="3414"/>
                  </a:lnTo>
                  <a:lnTo>
                    <a:pt x="10371" y="3795"/>
                  </a:lnTo>
                  <a:cubicBezTo>
                    <a:pt x="10371" y="3986"/>
                    <a:pt x="10502" y="4152"/>
                    <a:pt x="10681" y="4188"/>
                  </a:cubicBezTo>
                  <a:lnTo>
                    <a:pt x="12228" y="4629"/>
                  </a:lnTo>
                  <a:cubicBezTo>
                    <a:pt x="12264" y="4641"/>
                    <a:pt x="12300" y="4641"/>
                    <a:pt x="12347" y="4641"/>
                  </a:cubicBezTo>
                  <a:cubicBezTo>
                    <a:pt x="12443" y="4641"/>
                    <a:pt x="12526" y="4605"/>
                    <a:pt x="12597" y="4545"/>
                  </a:cubicBezTo>
                  <a:cubicBezTo>
                    <a:pt x="12705" y="4474"/>
                    <a:pt x="12764" y="4343"/>
                    <a:pt x="12764" y="4224"/>
                  </a:cubicBezTo>
                  <a:lnTo>
                    <a:pt x="12764" y="426"/>
                  </a:lnTo>
                  <a:cubicBezTo>
                    <a:pt x="12800" y="283"/>
                    <a:pt x="12740" y="164"/>
                    <a:pt x="12633" y="80"/>
                  </a:cubicBezTo>
                  <a:cubicBezTo>
                    <a:pt x="12553" y="27"/>
                    <a:pt x="12459" y="0"/>
                    <a:pt x="1236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045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76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8610"/>
        <p:cNvGrpSpPr/>
        <p:nvPr/>
      </p:nvGrpSpPr>
      <p:grpSpPr>
        <a:xfrm>
          <a:off x="0" y="0"/>
          <a:ext cx="0" cy="0"/>
          <a:chOff x="0" y="0"/>
          <a:chExt cx="0" cy="0"/>
        </a:xfrm>
      </p:grpSpPr>
      <p:sp>
        <p:nvSpPr>
          <p:cNvPr id="18611" name="Google Shape;18611;p31"/>
          <p:cNvSpPr txBox="1">
            <a:spLocks noGrp="1"/>
          </p:cNvSpPr>
          <p:nvPr>
            <p:ph type="title"/>
          </p:nvPr>
        </p:nvSpPr>
        <p:spPr>
          <a:xfrm>
            <a:off x="3114081" y="2740439"/>
            <a:ext cx="5344800" cy="767400"/>
          </a:xfrm>
          <a:prstGeom prst="rect">
            <a:avLst/>
          </a:prstGeom>
        </p:spPr>
        <p:txBody>
          <a:bodyPr spcFirstLastPara="1" wrap="square" lIns="91425" tIns="91425" rIns="91425" bIns="91425" anchor="ctr" anchorCtr="0">
            <a:noAutofit/>
          </a:bodyPr>
          <a:lstStyle/>
          <a:p>
            <a:r>
              <a:rPr lang="en-US" sz="2800" dirty="0"/>
              <a:t>&gt; 70 Petabytes of Earth observation data</a:t>
            </a:r>
            <a:br>
              <a:rPr lang="en-US" sz="2800" dirty="0"/>
            </a:br>
            <a:endParaRPr sz="2800" dirty="0">
              <a:solidFill>
                <a:schemeClr val="lt1"/>
              </a:solidFill>
            </a:endParaRPr>
          </a:p>
        </p:txBody>
      </p:sp>
      <p:sp>
        <p:nvSpPr>
          <p:cNvPr id="18612" name="Google Shape;18612;p31"/>
          <p:cNvSpPr txBox="1">
            <a:spLocks noGrp="1"/>
          </p:cNvSpPr>
          <p:nvPr>
            <p:ph type="title" idx="2"/>
          </p:nvPr>
        </p:nvSpPr>
        <p:spPr>
          <a:xfrm>
            <a:off x="3114081" y="1403300"/>
            <a:ext cx="5344800" cy="12309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8000" dirty="0"/>
              <a:t>Datasets</a:t>
            </a:r>
            <a:endParaRPr sz="8000" dirty="0"/>
          </a:p>
        </p:txBody>
      </p:sp>
      <p:sp>
        <p:nvSpPr>
          <p:cNvPr id="18613" name="Google Shape;18613;p31"/>
          <p:cNvSpPr txBox="1">
            <a:spLocks noGrp="1"/>
          </p:cNvSpPr>
          <p:nvPr>
            <p:ph type="subTitle" idx="1"/>
          </p:nvPr>
        </p:nvSpPr>
        <p:spPr>
          <a:xfrm>
            <a:off x="4522281" y="3499033"/>
            <a:ext cx="3936600" cy="432000"/>
          </a:xfrm>
          <a:prstGeom prst="rect">
            <a:avLst/>
          </a:prstGeom>
        </p:spPr>
        <p:txBody>
          <a:bodyPr spcFirstLastPara="1" wrap="square" lIns="91425" tIns="91425" rIns="91425" bIns="91425" anchor="t" anchorCtr="0">
            <a:noAutofit/>
          </a:bodyPr>
          <a:lstStyle/>
          <a:p>
            <a:pPr marL="0" lvl="0" indent="0" algn="r"/>
            <a:r>
              <a:rPr lang="en-US" dirty="0"/>
              <a:t>Climate &amp; Weather, Imagery, Geophysical </a:t>
            </a:r>
          </a:p>
        </p:txBody>
      </p:sp>
      <p:grpSp>
        <p:nvGrpSpPr>
          <p:cNvPr id="22" name="Google Shape;18541;p27"/>
          <p:cNvGrpSpPr>
            <a:grpSpLocks noChangeAspect="1"/>
          </p:cNvGrpSpPr>
          <p:nvPr/>
        </p:nvGrpSpPr>
        <p:grpSpPr>
          <a:xfrm>
            <a:off x="360459" y="935723"/>
            <a:ext cx="3409682" cy="3396953"/>
            <a:chOff x="1180700" y="238125"/>
            <a:chExt cx="5257250" cy="5237625"/>
          </a:xfrm>
        </p:grpSpPr>
        <p:sp>
          <p:nvSpPr>
            <p:cNvPr id="23" name="Google Shape;18542;p27"/>
            <p:cNvSpPr/>
            <p:nvPr/>
          </p:nvSpPr>
          <p:spPr>
            <a:xfrm>
              <a:off x="1195000" y="242600"/>
              <a:ext cx="5228650" cy="5228650"/>
            </a:xfrm>
            <a:custGeom>
              <a:avLst/>
              <a:gdLst/>
              <a:ahLst/>
              <a:cxnLst/>
              <a:rect l="l" t="t" r="r" b="b"/>
              <a:pathLst>
                <a:path w="209146" h="209146" extrusionOk="0">
                  <a:moveTo>
                    <a:pt x="104573" y="0"/>
                  </a:moveTo>
                  <a:cubicBezTo>
                    <a:pt x="76839" y="0"/>
                    <a:pt x="50240" y="11018"/>
                    <a:pt x="30629" y="30629"/>
                  </a:cubicBezTo>
                  <a:cubicBezTo>
                    <a:pt x="11018" y="50241"/>
                    <a:pt x="0" y="76839"/>
                    <a:pt x="0" y="104573"/>
                  </a:cubicBezTo>
                  <a:cubicBezTo>
                    <a:pt x="0" y="132308"/>
                    <a:pt x="11018" y="158906"/>
                    <a:pt x="30629" y="178518"/>
                  </a:cubicBezTo>
                  <a:cubicBezTo>
                    <a:pt x="50240" y="198129"/>
                    <a:pt x="76839" y="209146"/>
                    <a:pt x="104573" y="209146"/>
                  </a:cubicBezTo>
                  <a:cubicBezTo>
                    <a:pt x="132307" y="209146"/>
                    <a:pt x="158906" y="198129"/>
                    <a:pt x="178517" y="178518"/>
                  </a:cubicBezTo>
                  <a:cubicBezTo>
                    <a:pt x="198129" y="158906"/>
                    <a:pt x="209146" y="132308"/>
                    <a:pt x="209146" y="104573"/>
                  </a:cubicBezTo>
                  <a:cubicBezTo>
                    <a:pt x="209146" y="76839"/>
                    <a:pt x="198129" y="50241"/>
                    <a:pt x="178517" y="30629"/>
                  </a:cubicBezTo>
                  <a:cubicBezTo>
                    <a:pt x="158906" y="11018"/>
                    <a:pt x="132307" y="0"/>
                    <a:pt x="104573" y="0"/>
                  </a:cubicBezTo>
                  <a:close/>
                </a:path>
              </a:pathLst>
            </a:custGeom>
            <a:solidFill>
              <a:srgbClr val="00FFFF">
                <a:alpha val="348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543;p27"/>
            <p:cNvSpPr/>
            <p:nvPr/>
          </p:nvSpPr>
          <p:spPr>
            <a:xfrm>
              <a:off x="4747275" y="1995925"/>
              <a:ext cx="1676375" cy="2483600"/>
            </a:xfrm>
            <a:custGeom>
              <a:avLst/>
              <a:gdLst/>
              <a:ahLst/>
              <a:cxnLst/>
              <a:rect l="l" t="t" r="r" b="b"/>
              <a:pathLst>
                <a:path w="67055" h="99344" extrusionOk="0">
                  <a:moveTo>
                    <a:pt x="28312" y="1"/>
                  </a:moveTo>
                  <a:cubicBezTo>
                    <a:pt x="25719" y="1"/>
                    <a:pt x="23239" y="265"/>
                    <a:pt x="20964" y="915"/>
                  </a:cubicBezTo>
                  <a:cubicBezTo>
                    <a:pt x="7348" y="4805"/>
                    <a:pt x="0" y="18636"/>
                    <a:pt x="2810" y="36358"/>
                  </a:cubicBezTo>
                  <a:cubicBezTo>
                    <a:pt x="3800" y="42605"/>
                    <a:pt x="7474" y="44313"/>
                    <a:pt x="11968" y="44313"/>
                  </a:cubicBezTo>
                  <a:cubicBezTo>
                    <a:pt x="17390" y="44313"/>
                    <a:pt x="24005" y="41827"/>
                    <a:pt x="28543" y="41827"/>
                  </a:cubicBezTo>
                  <a:cubicBezTo>
                    <a:pt x="30913" y="41827"/>
                    <a:pt x="32716" y="42505"/>
                    <a:pt x="33486" y="44570"/>
                  </a:cubicBezTo>
                  <a:cubicBezTo>
                    <a:pt x="36395" y="52359"/>
                    <a:pt x="39496" y="83684"/>
                    <a:pt x="44476" y="99343"/>
                  </a:cubicBezTo>
                  <a:cubicBezTo>
                    <a:pt x="58610" y="81511"/>
                    <a:pt x="67055" y="58962"/>
                    <a:pt x="67055" y="34440"/>
                  </a:cubicBezTo>
                  <a:cubicBezTo>
                    <a:pt x="67055" y="24161"/>
                    <a:pt x="65564" y="14231"/>
                    <a:pt x="62802" y="4848"/>
                  </a:cubicBezTo>
                  <a:cubicBezTo>
                    <a:pt x="62217" y="4920"/>
                    <a:pt x="61593" y="4954"/>
                    <a:pt x="60933" y="4954"/>
                  </a:cubicBezTo>
                  <a:cubicBezTo>
                    <a:pt x="52900" y="4954"/>
                    <a:pt x="39544" y="1"/>
                    <a:pt x="28312"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544;p27"/>
            <p:cNvSpPr/>
            <p:nvPr/>
          </p:nvSpPr>
          <p:spPr>
            <a:xfrm>
              <a:off x="1276275" y="685900"/>
              <a:ext cx="2774025" cy="4716825"/>
            </a:xfrm>
            <a:custGeom>
              <a:avLst/>
              <a:gdLst/>
              <a:ahLst/>
              <a:cxnLst/>
              <a:rect l="l" t="t" r="r" b="b"/>
              <a:pathLst>
                <a:path w="110961" h="188673" extrusionOk="0">
                  <a:moveTo>
                    <a:pt x="43049" y="1"/>
                  </a:moveTo>
                  <a:cubicBezTo>
                    <a:pt x="22043" y="14125"/>
                    <a:pt x="6442" y="35669"/>
                    <a:pt x="0" y="60878"/>
                  </a:cubicBezTo>
                  <a:cubicBezTo>
                    <a:pt x="6237" y="70073"/>
                    <a:pt x="17531" y="77095"/>
                    <a:pt x="34889" y="88110"/>
                  </a:cubicBezTo>
                  <a:cubicBezTo>
                    <a:pt x="57364" y="102374"/>
                    <a:pt x="39859" y="112315"/>
                    <a:pt x="47855" y="123769"/>
                  </a:cubicBezTo>
                  <a:cubicBezTo>
                    <a:pt x="55851" y="135223"/>
                    <a:pt x="62552" y="132197"/>
                    <a:pt x="61903" y="150135"/>
                  </a:cubicBezTo>
                  <a:cubicBezTo>
                    <a:pt x="61437" y="163043"/>
                    <a:pt x="65447" y="178861"/>
                    <a:pt x="69988" y="186636"/>
                  </a:cubicBezTo>
                  <a:cubicBezTo>
                    <a:pt x="72435" y="187403"/>
                    <a:pt x="74920" y="188082"/>
                    <a:pt x="77442" y="188673"/>
                  </a:cubicBezTo>
                  <a:cubicBezTo>
                    <a:pt x="77611" y="183887"/>
                    <a:pt x="73905" y="173771"/>
                    <a:pt x="79841" y="165912"/>
                  </a:cubicBezTo>
                  <a:cubicBezTo>
                    <a:pt x="87837" y="155321"/>
                    <a:pt x="110961" y="136411"/>
                    <a:pt x="106206" y="115988"/>
                  </a:cubicBezTo>
                  <a:cubicBezTo>
                    <a:pt x="99223" y="85989"/>
                    <a:pt x="42237" y="87246"/>
                    <a:pt x="36834" y="83140"/>
                  </a:cubicBezTo>
                  <a:cubicBezTo>
                    <a:pt x="31431" y="79033"/>
                    <a:pt x="24732" y="71902"/>
                    <a:pt x="29270" y="65851"/>
                  </a:cubicBezTo>
                  <a:cubicBezTo>
                    <a:pt x="33809" y="59799"/>
                    <a:pt x="57364" y="51154"/>
                    <a:pt x="67522" y="44239"/>
                  </a:cubicBezTo>
                  <a:cubicBezTo>
                    <a:pt x="77679" y="37324"/>
                    <a:pt x="96697" y="22628"/>
                    <a:pt x="93456" y="10309"/>
                  </a:cubicBezTo>
                  <a:cubicBezTo>
                    <a:pt x="91282" y="2049"/>
                    <a:pt x="78808" y="688"/>
                    <a:pt x="70825" y="688"/>
                  </a:cubicBezTo>
                  <a:cubicBezTo>
                    <a:pt x="66902" y="688"/>
                    <a:pt x="64064" y="1017"/>
                    <a:pt x="64064" y="1017"/>
                  </a:cubicBezTo>
                  <a:cubicBezTo>
                    <a:pt x="63953" y="1020"/>
                    <a:pt x="63824" y="1022"/>
                    <a:pt x="63677" y="1022"/>
                  </a:cubicBezTo>
                  <a:cubicBezTo>
                    <a:pt x="61076" y="1022"/>
                    <a:pt x="53072" y="471"/>
                    <a:pt x="43049" y="1"/>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8545;p27"/>
            <p:cNvSpPr/>
            <p:nvPr/>
          </p:nvSpPr>
          <p:spPr>
            <a:xfrm>
              <a:off x="5024525" y="1203625"/>
              <a:ext cx="1188550" cy="739725"/>
            </a:xfrm>
            <a:custGeom>
              <a:avLst/>
              <a:gdLst/>
              <a:ahLst/>
              <a:cxnLst/>
              <a:rect l="l" t="t" r="r" b="b"/>
              <a:pathLst>
                <a:path w="47542" h="29589" extrusionOk="0">
                  <a:moveTo>
                    <a:pt x="32401" y="0"/>
                  </a:moveTo>
                  <a:cubicBezTo>
                    <a:pt x="26179" y="1204"/>
                    <a:pt x="17434" y="2075"/>
                    <a:pt x="14411" y="2351"/>
                  </a:cubicBezTo>
                  <a:cubicBezTo>
                    <a:pt x="9657" y="2783"/>
                    <a:pt x="7495" y="17695"/>
                    <a:pt x="7495" y="17695"/>
                  </a:cubicBezTo>
                  <a:cubicBezTo>
                    <a:pt x="5627" y="17556"/>
                    <a:pt x="4179" y="17374"/>
                    <a:pt x="3082" y="17374"/>
                  </a:cubicBezTo>
                  <a:cubicBezTo>
                    <a:pt x="753" y="17374"/>
                    <a:pt x="1" y="18198"/>
                    <a:pt x="148" y="22018"/>
                  </a:cubicBezTo>
                  <a:cubicBezTo>
                    <a:pt x="331" y="26791"/>
                    <a:pt x="2386" y="28913"/>
                    <a:pt x="5650" y="28913"/>
                  </a:cubicBezTo>
                  <a:cubicBezTo>
                    <a:pt x="6228" y="28913"/>
                    <a:pt x="6845" y="28846"/>
                    <a:pt x="7495" y="28716"/>
                  </a:cubicBezTo>
                  <a:cubicBezTo>
                    <a:pt x="11818" y="27851"/>
                    <a:pt x="13978" y="18781"/>
                    <a:pt x="17653" y="17374"/>
                  </a:cubicBezTo>
                  <a:cubicBezTo>
                    <a:pt x="18878" y="16904"/>
                    <a:pt x="20224" y="16615"/>
                    <a:pt x="21538" y="16615"/>
                  </a:cubicBezTo>
                  <a:cubicBezTo>
                    <a:pt x="24162" y="16615"/>
                    <a:pt x="26658" y="17768"/>
                    <a:pt x="27810" y="20937"/>
                  </a:cubicBezTo>
                  <a:cubicBezTo>
                    <a:pt x="29495" y="25570"/>
                    <a:pt x="25227" y="29588"/>
                    <a:pt x="27610" y="29588"/>
                  </a:cubicBezTo>
                  <a:cubicBezTo>
                    <a:pt x="27672" y="29588"/>
                    <a:pt x="27739" y="29585"/>
                    <a:pt x="27810" y="29580"/>
                  </a:cubicBezTo>
                  <a:cubicBezTo>
                    <a:pt x="30620" y="29364"/>
                    <a:pt x="33186" y="25474"/>
                    <a:pt x="31686" y="20071"/>
                  </a:cubicBezTo>
                  <a:cubicBezTo>
                    <a:pt x="31036" y="17729"/>
                    <a:pt x="32032" y="16646"/>
                    <a:pt x="33531" y="16646"/>
                  </a:cubicBezTo>
                  <a:cubicBezTo>
                    <a:pt x="35490" y="16646"/>
                    <a:pt x="38307" y="18495"/>
                    <a:pt x="39434" y="21801"/>
                  </a:cubicBezTo>
                  <a:cubicBezTo>
                    <a:pt x="40407" y="24652"/>
                    <a:pt x="42193" y="25233"/>
                    <a:pt x="44044" y="25233"/>
                  </a:cubicBezTo>
                  <a:cubicBezTo>
                    <a:pt x="45252" y="25233"/>
                    <a:pt x="46488" y="24985"/>
                    <a:pt x="47542" y="24959"/>
                  </a:cubicBezTo>
                  <a:cubicBezTo>
                    <a:pt x="45243" y="19599"/>
                    <a:pt x="42499" y="14440"/>
                    <a:pt x="39338" y="9539"/>
                  </a:cubicBezTo>
                  <a:cubicBezTo>
                    <a:pt x="37019" y="6325"/>
                    <a:pt x="35020" y="2606"/>
                    <a:pt x="32401" y="0"/>
                  </a:cubicBezTo>
                  <a:close/>
                </a:path>
              </a:pathLst>
            </a:custGeom>
            <a:solidFill>
              <a:srgbClr val="EEFF41">
                <a:alpha val="272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8546;p27"/>
            <p:cNvSpPr/>
            <p:nvPr/>
          </p:nvSpPr>
          <p:spPr>
            <a:xfrm>
              <a:off x="1180700" y="973800"/>
              <a:ext cx="5257250" cy="3766225"/>
            </a:xfrm>
            <a:custGeom>
              <a:avLst/>
              <a:gdLst/>
              <a:ahLst/>
              <a:cxnLst/>
              <a:rect l="l" t="t" r="r" b="b"/>
              <a:pathLst>
                <a:path w="210290" h="150649" extrusionOk="0">
                  <a:moveTo>
                    <a:pt x="103657" y="360"/>
                  </a:moveTo>
                  <a:cubicBezTo>
                    <a:pt x="104664" y="360"/>
                    <a:pt x="105673" y="371"/>
                    <a:pt x="106684" y="391"/>
                  </a:cubicBezTo>
                  <a:cubicBezTo>
                    <a:pt x="134575" y="965"/>
                    <a:pt x="160632" y="9305"/>
                    <a:pt x="180057" y="23875"/>
                  </a:cubicBezTo>
                  <a:cubicBezTo>
                    <a:pt x="199465" y="38433"/>
                    <a:pt x="209927" y="57465"/>
                    <a:pt x="209516" y="77470"/>
                  </a:cubicBezTo>
                  <a:cubicBezTo>
                    <a:pt x="209106" y="97475"/>
                    <a:pt x="197871" y="116062"/>
                    <a:pt x="177880" y="129810"/>
                  </a:cubicBezTo>
                  <a:cubicBezTo>
                    <a:pt x="158609" y="143064"/>
                    <a:pt x="133431" y="150290"/>
                    <a:pt x="106678" y="150290"/>
                  </a:cubicBezTo>
                  <a:cubicBezTo>
                    <a:pt x="105656" y="150290"/>
                    <a:pt x="104632" y="150280"/>
                    <a:pt x="103605" y="150259"/>
                  </a:cubicBezTo>
                  <a:cubicBezTo>
                    <a:pt x="75716" y="149686"/>
                    <a:pt x="49659" y="141346"/>
                    <a:pt x="30232" y="126776"/>
                  </a:cubicBezTo>
                  <a:cubicBezTo>
                    <a:pt x="10826" y="112218"/>
                    <a:pt x="363" y="93185"/>
                    <a:pt x="774" y="73181"/>
                  </a:cubicBezTo>
                  <a:cubicBezTo>
                    <a:pt x="1608" y="32587"/>
                    <a:pt x="47476" y="360"/>
                    <a:pt x="103657" y="360"/>
                  </a:cubicBezTo>
                  <a:close/>
                  <a:moveTo>
                    <a:pt x="103659" y="1"/>
                  </a:moveTo>
                  <a:cubicBezTo>
                    <a:pt x="47284" y="1"/>
                    <a:pt x="1254" y="32387"/>
                    <a:pt x="414" y="73174"/>
                  </a:cubicBezTo>
                  <a:cubicBezTo>
                    <a:pt x="1" y="93296"/>
                    <a:pt x="10515" y="112434"/>
                    <a:pt x="30018" y="127063"/>
                  </a:cubicBezTo>
                  <a:cubicBezTo>
                    <a:pt x="49503" y="141678"/>
                    <a:pt x="75635" y="150044"/>
                    <a:pt x="103598" y="150618"/>
                  </a:cubicBezTo>
                  <a:cubicBezTo>
                    <a:pt x="104625" y="150639"/>
                    <a:pt x="105646" y="150649"/>
                    <a:pt x="106669" y="150649"/>
                  </a:cubicBezTo>
                  <a:cubicBezTo>
                    <a:pt x="133492" y="150649"/>
                    <a:pt x="158752" y="143401"/>
                    <a:pt x="178083" y="130106"/>
                  </a:cubicBezTo>
                  <a:cubicBezTo>
                    <a:pt x="198172" y="116291"/>
                    <a:pt x="209462" y="97600"/>
                    <a:pt x="209875" y="77477"/>
                  </a:cubicBezTo>
                  <a:cubicBezTo>
                    <a:pt x="210289" y="57355"/>
                    <a:pt x="199776" y="38216"/>
                    <a:pt x="180272" y="23587"/>
                  </a:cubicBezTo>
                  <a:cubicBezTo>
                    <a:pt x="160787" y="8973"/>
                    <a:pt x="134656" y="607"/>
                    <a:pt x="106692" y="32"/>
                  </a:cubicBezTo>
                  <a:cubicBezTo>
                    <a:pt x="105678" y="12"/>
                    <a:pt x="104666" y="1"/>
                    <a:pt x="103659"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8547;p27"/>
            <p:cNvSpPr/>
            <p:nvPr/>
          </p:nvSpPr>
          <p:spPr>
            <a:xfrm>
              <a:off x="1190525" y="1863400"/>
              <a:ext cx="5237600" cy="1987075"/>
            </a:xfrm>
            <a:custGeom>
              <a:avLst/>
              <a:gdLst/>
              <a:ahLst/>
              <a:cxnLst/>
              <a:rect l="l" t="t" r="r" b="b"/>
              <a:pathLst>
                <a:path w="209504" h="79483" extrusionOk="0">
                  <a:moveTo>
                    <a:pt x="104752" y="360"/>
                  </a:moveTo>
                  <a:cubicBezTo>
                    <a:pt x="162315" y="360"/>
                    <a:pt x="209146" y="18025"/>
                    <a:pt x="209146" y="39741"/>
                  </a:cubicBezTo>
                  <a:cubicBezTo>
                    <a:pt x="209146" y="61457"/>
                    <a:pt x="162316" y="79123"/>
                    <a:pt x="104752" y="79123"/>
                  </a:cubicBezTo>
                  <a:cubicBezTo>
                    <a:pt x="47189" y="79123"/>
                    <a:pt x="359" y="61457"/>
                    <a:pt x="359" y="39741"/>
                  </a:cubicBezTo>
                  <a:cubicBezTo>
                    <a:pt x="359" y="18026"/>
                    <a:pt x="47189" y="360"/>
                    <a:pt x="104752" y="360"/>
                  </a:cubicBezTo>
                  <a:close/>
                  <a:moveTo>
                    <a:pt x="104752" y="1"/>
                  </a:moveTo>
                  <a:cubicBezTo>
                    <a:pt x="46992" y="1"/>
                    <a:pt x="0" y="17828"/>
                    <a:pt x="0" y="39741"/>
                  </a:cubicBezTo>
                  <a:cubicBezTo>
                    <a:pt x="0" y="61655"/>
                    <a:pt x="46992" y="79482"/>
                    <a:pt x="104752" y="79482"/>
                  </a:cubicBezTo>
                  <a:cubicBezTo>
                    <a:pt x="162513" y="79482"/>
                    <a:pt x="209504" y="61655"/>
                    <a:pt x="209504" y="39741"/>
                  </a:cubicBezTo>
                  <a:cubicBezTo>
                    <a:pt x="209504" y="17828"/>
                    <a:pt x="162513" y="1"/>
                    <a:pt x="104752" y="1"/>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8548;p27"/>
            <p:cNvSpPr/>
            <p:nvPr/>
          </p:nvSpPr>
          <p:spPr>
            <a:xfrm>
              <a:off x="1912675" y="238400"/>
              <a:ext cx="3808650" cy="5237075"/>
            </a:xfrm>
            <a:custGeom>
              <a:avLst/>
              <a:gdLst/>
              <a:ahLst/>
              <a:cxnLst/>
              <a:rect l="l" t="t" r="r" b="b"/>
              <a:pathLst>
                <a:path w="152346" h="209483" extrusionOk="0">
                  <a:moveTo>
                    <a:pt x="76890" y="359"/>
                  </a:moveTo>
                  <a:cubicBezTo>
                    <a:pt x="77261" y="359"/>
                    <a:pt x="77638" y="362"/>
                    <a:pt x="78011" y="370"/>
                  </a:cubicBezTo>
                  <a:cubicBezTo>
                    <a:pt x="119330" y="1220"/>
                    <a:pt x="151982" y="48731"/>
                    <a:pt x="150801" y="106282"/>
                  </a:cubicBezTo>
                  <a:cubicBezTo>
                    <a:pt x="149629" y="163310"/>
                    <a:pt x="115669" y="209124"/>
                    <a:pt x="74848" y="209124"/>
                  </a:cubicBezTo>
                  <a:cubicBezTo>
                    <a:pt x="74847" y="209124"/>
                    <a:pt x="74845" y="209124"/>
                    <a:pt x="74844" y="209124"/>
                  </a:cubicBezTo>
                  <a:cubicBezTo>
                    <a:pt x="74472" y="209123"/>
                    <a:pt x="74096" y="209119"/>
                    <a:pt x="73723" y="209112"/>
                  </a:cubicBezTo>
                  <a:cubicBezTo>
                    <a:pt x="53718" y="208701"/>
                    <a:pt x="35131" y="197467"/>
                    <a:pt x="21383" y="177477"/>
                  </a:cubicBezTo>
                  <a:cubicBezTo>
                    <a:pt x="7623" y="157469"/>
                    <a:pt x="360" y="131090"/>
                    <a:pt x="933" y="103201"/>
                  </a:cubicBezTo>
                  <a:cubicBezTo>
                    <a:pt x="2105" y="46170"/>
                    <a:pt x="36066" y="359"/>
                    <a:pt x="76890" y="359"/>
                  </a:cubicBezTo>
                  <a:close/>
                  <a:moveTo>
                    <a:pt x="76894" y="0"/>
                  </a:moveTo>
                  <a:cubicBezTo>
                    <a:pt x="35857" y="0"/>
                    <a:pt x="1750" y="45969"/>
                    <a:pt x="573" y="103194"/>
                  </a:cubicBezTo>
                  <a:cubicBezTo>
                    <a:pt x="0" y="131158"/>
                    <a:pt x="7284" y="157611"/>
                    <a:pt x="21086" y="177681"/>
                  </a:cubicBezTo>
                  <a:cubicBezTo>
                    <a:pt x="34901" y="197767"/>
                    <a:pt x="53592" y="209058"/>
                    <a:pt x="73714" y="209471"/>
                  </a:cubicBezTo>
                  <a:cubicBezTo>
                    <a:pt x="74092" y="209479"/>
                    <a:pt x="74467" y="209482"/>
                    <a:pt x="74844" y="209482"/>
                  </a:cubicBezTo>
                  <a:cubicBezTo>
                    <a:pt x="115857" y="209482"/>
                    <a:pt x="149983" y="163512"/>
                    <a:pt x="151159" y="106289"/>
                  </a:cubicBezTo>
                  <a:cubicBezTo>
                    <a:pt x="152346" y="48540"/>
                    <a:pt x="119535" y="864"/>
                    <a:pt x="78018" y="12"/>
                  </a:cubicBezTo>
                  <a:cubicBezTo>
                    <a:pt x="77643" y="4"/>
                    <a:pt x="77268" y="0"/>
                    <a:pt x="76894"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8549;p27"/>
            <p:cNvSpPr/>
            <p:nvPr/>
          </p:nvSpPr>
          <p:spPr>
            <a:xfrm>
              <a:off x="2815800" y="238125"/>
              <a:ext cx="1987075" cy="5237625"/>
            </a:xfrm>
            <a:custGeom>
              <a:avLst/>
              <a:gdLst/>
              <a:ahLst/>
              <a:cxnLst/>
              <a:rect l="l" t="t" r="r" b="b"/>
              <a:pathLst>
                <a:path w="79483" h="209505" extrusionOk="0">
                  <a:moveTo>
                    <a:pt x="39741" y="359"/>
                  </a:moveTo>
                  <a:cubicBezTo>
                    <a:pt x="61457" y="359"/>
                    <a:pt x="79123" y="47190"/>
                    <a:pt x="79123" y="104752"/>
                  </a:cubicBezTo>
                  <a:cubicBezTo>
                    <a:pt x="79123" y="162315"/>
                    <a:pt x="61458" y="209146"/>
                    <a:pt x="39741" y="209146"/>
                  </a:cubicBezTo>
                  <a:cubicBezTo>
                    <a:pt x="18026" y="209146"/>
                    <a:pt x="360" y="162316"/>
                    <a:pt x="360" y="104752"/>
                  </a:cubicBezTo>
                  <a:cubicBezTo>
                    <a:pt x="360" y="47189"/>
                    <a:pt x="18026" y="359"/>
                    <a:pt x="39741" y="359"/>
                  </a:cubicBezTo>
                  <a:close/>
                  <a:moveTo>
                    <a:pt x="39741" y="0"/>
                  </a:moveTo>
                  <a:cubicBezTo>
                    <a:pt x="17828" y="0"/>
                    <a:pt x="1" y="46992"/>
                    <a:pt x="1" y="104752"/>
                  </a:cubicBezTo>
                  <a:cubicBezTo>
                    <a:pt x="1" y="162513"/>
                    <a:pt x="17828" y="209505"/>
                    <a:pt x="39741" y="209505"/>
                  </a:cubicBezTo>
                  <a:cubicBezTo>
                    <a:pt x="61655" y="209505"/>
                    <a:pt x="79482" y="162514"/>
                    <a:pt x="79482" y="104752"/>
                  </a:cubicBezTo>
                  <a:cubicBezTo>
                    <a:pt x="79482" y="46992"/>
                    <a:pt x="61655" y="0"/>
                    <a:pt x="39741" y="0"/>
                  </a:cubicBez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8550;p27"/>
            <p:cNvSpPr/>
            <p:nvPr/>
          </p:nvSpPr>
          <p:spPr>
            <a:xfrm>
              <a:off x="1195000" y="2852425"/>
              <a:ext cx="5228650" cy="9000"/>
            </a:xfrm>
            <a:custGeom>
              <a:avLst/>
              <a:gdLst/>
              <a:ahLst/>
              <a:cxnLst/>
              <a:rect l="l" t="t" r="r" b="b"/>
              <a:pathLst>
                <a:path w="209146" h="360" extrusionOk="0">
                  <a:moveTo>
                    <a:pt x="0" y="0"/>
                  </a:moveTo>
                  <a:lnTo>
                    <a:pt x="0" y="360"/>
                  </a:lnTo>
                  <a:lnTo>
                    <a:pt x="209146" y="360"/>
                  </a:lnTo>
                  <a:lnTo>
                    <a:pt x="209146"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8551;p27"/>
            <p:cNvSpPr/>
            <p:nvPr/>
          </p:nvSpPr>
          <p:spPr>
            <a:xfrm>
              <a:off x="3804825" y="242600"/>
              <a:ext cx="9000" cy="5228650"/>
            </a:xfrm>
            <a:custGeom>
              <a:avLst/>
              <a:gdLst/>
              <a:ahLst/>
              <a:cxnLst/>
              <a:rect l="l" t="t" r="r" b="b"/>
              <a:pathLst>
                <a:path w="360" h="209146" extrusionOk="0">
                  <a:moveTo>
                    <a:pt x="0" y="0"/>
                  </a:moveTo>
                  <a:lnTo>
                    <a:pt x="0" y="209146"/>
                  </a:lnTo>
                  <a:lnTo>
                    <a:pt x="359" y="209146"/>
                  </a:lnTo>
                  <a:lnTo>
                    <a:pt x="359" y="0"/>
                  </a:lnTo>
                  <a:close/>
                </a:path>
              </a:pathLst>
            </a:custGeom>
            <a:solidFill>
              <a:srgbClr val="00123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oogle Shape;28115;p67"/>
          <p:cNvGrpSpPr>
            <a:grpSpLocks noChangeAspect="1"/>
          </p:cNvGrpSpPr>
          <p:nvPr/>
        </p:nvGrpSpPr>
        <p:grpSpPr>
          <a:xfrm rot="20801163">
            <a:off x="1473260" y="1781535"/>
            <a:ext cx="1090789" cy="1540732"/>
            <a:chOff x="1333682" y="3344330"/>
            <a:chExt cx="271214" cy="383088"/>
          </a:xfrm>
          <a:solidFill>
            <a:schemeClr val="accent2">
              <a:lumMod val="75000"/>
            </a:schemeClr>
          </a:solidFill>
        </p:grpSpPr>
        <p:sp>
          <p:nvSpPr>
            <p:cNvPr id="34" name="Google Shape;28116;p6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8117;p6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8118;p6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8119;p6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8120;p6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8121;p6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8122;p6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8123;p6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8124;p6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8125;p6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8126;p6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ángulo 1"/>
          <p:cNvSpPr/>
          <p:nvPr/>
        </p:nvSpPr>
        <p:spPr>
          <a:xfrm>
            <a:off x="4058317" y="4455934"/>
            <a:ext cx="4400564" cy="30777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400" b="0" i="0" u="none" strike="noStrike" kern="0" cap="none" spc="0" normalizeH="0" baseline="0" noProof="0" dirty="0">
                <a:ln>
                  <a:noFill/>
                </a:ln>
                <a:solidFill>
                  <a:srgbClr val="FFFFFF"/>
                </a:solidFill>
                <a:effectLst/>
                <a:uLnTx/>
                <a:uFillTx/>
                <a:latin typeface="Arial"/>
                <a:cs typeface="Arial"/>
                <a:sym typeface="Arial"/>
              </a:rPr>
              <a:t>https://developers.google.com/earth-engine/datasets/</a:t>
            </a:r>
          </a:p>
        </p:txBody>
      </p:sp>
      <p:sp>
        <p:nvSpPr>
          <p:cNvPr id="45" name="TextBox 44">
            <a:extLst>
              <a:ext uri="{FF2B5EF4-FFF2-40B4-BE49-F238E27FC236}">
                <a16:creationId xmlns:a16="http://schemas.microsoft.com/office/drawing/2014/main" id="{291D7B18-1977-435B-B785-E24B2C991094}"/>
              </a:ext>
            </a:extLst>
          </p:cNvPr>
          <p:cNvSpPr txBox="1"/>
          <p:nvPr/>
        </p:nvSpPr>
        <p:spPr>
          <a:xfrm>
            <a:off x="560512" y="4688247"/>
            <a:ext cx="458585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EFF41">
                    <a:lumMod val="60000"/>
                    <a:lumOff val="40000"/>
                  </a:srgbClr>
                </a:solidFill>
                <a:effectLst/>
                <a:uLnTx/>
                <a:uFillTx/>
                <a:latin typeface="Arial"/>
                <a:cs typeface="Arial"/>
                <a:sym typeface="Arial"/>
              </a:rPr>
              <a:t>~1 </a:t>
            </a:r>
            <a:r>
              <a:rPr kumimoji="0" lang="en-US" sz="1400" b="0" i="0" u="none" strike="noStrike" kern="0" cap="none" spc="0" normalizeH="0" baseline="0" noProof="0" dirty="0">
                <a:ln>
                  <a:noFill/>
                </a:ln>
                <a:solidFill>
                  <a:srgbClr val="F5FF92">
                    <a:lumMod val="40000"/>
                    <a:lumOff val="60000"/>
                  </a:srgbClr>
                </a:solidFill>
                <a:effectLst/>
                <a:uLnTx/>
                <a:uFillTx/>
                <a:latin typeface="Arial"/>
                <a:cs typeface="Arial"/>
                <a:sym typeface="Arial"/>
              </a:rPr>
              <a:t>Petabyte/month </a:t>
            </a:r>
          </a:p>
        </p:txBody>
      </p:sp>
      <p:sp>
        <p:nvSpPr>
          <p:cNvPr id="46" name="TextBox 45">
            <a:extLst>
              <a:ext uri="{FF2B5EF4-FFF2-40B4-BE49-F238E27FC236}">
                <a16:creationId xmlns:a16="http://schemas.microsoft.com/office/drawing/2014/main" id="{0615134B-5ADF-40E5-B27B-1EB8D0142C4C}"/>
              </a:ext>
            </a:extLst>
          </p:cNvPr>
          <p:cNvSpPr txBox="1"/>
          <p:nvPr/>
        </p:nvSpPr>
        <p:spPr>
          <a:xfrm>
            <a:off x="560512" y="4879128"/>
            <a:ext cx="4821382"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EEFF41">
                    <a:lumMod val="60000"/>
                    <a:lumOff val="40000"/>
                  </a:srgbClr>
                </a:solidFill>
                <a:effectLst/>
                <a:uLnTx/>
                <a:uFillTx/>
                <a:latin typeface="Arial"/>
                <a:cs typeface="Arial"/>
                <a:sym typeface="Arial"/>
              </a:rPr>
              <a:t>~100 </a:t>
            </a:r>
            <a:r>
              <a:rPr kumimoji="0" lang="en-US" sz="1400" b="0" i="0" u="none" strike="noStrike" kern="0" cap="none" spc="0" normalizeH="0" baseline="0" noProof="0" dirty="0">
                <a:ln>
                  <a:noFill/>
                </a:ln>
                <a:solidFill>
                  <a:srgbClr val="F5FF92">
                    <a:lumMod val="40000"/>
                    <a:lumOff val="60000"/>
                  </a:srgbClr>
                </a:solidFill>
                <a:effectLst/>
                <a:uLnTx/>
                <a:uFillTx/>
                <a:latin typeface="Arial"/>
                <a:cs typeface="Arial"/>
                <a:sym typeface="Arial"/>
              </a:rPr>
              <a:t>datasets / year</a:t>
            </a:r>
          </a:p>
        </p:txBody>
      </p:sp>
    </p:spTree>
    <p:extLst>
      <p:ext uri="{BB962C8B-B14F-4D97-AF65-F5344CB8AC3E}">
        <p14:creationId xmlns:p14="http://schemas.microsoft.com/office/powerpoint/2010/main" val="43334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35"/>
          <p:cNvSpPr txBox="1">
            <a:spLocks noGrp="1"/>
          </p:cNvSpPr>
          <p:nvPr>
            <p:ph type="title"/>
          </p:nvPr>
        </p:nvSpPr>
        <p:spPr>
          <a:xfrm>
            <a:off x="175200" y="327592"/>
            <a:ext cx="87822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The Earth Engine Data Catalog</a:t>
            </a:r>
            <a:endParaRPr dirty="0"/>
          </a:p>
        </p:txBody>
      </p:sp>
      <p:cxnSp>
        <p:nvCxnSpPr>
          <p:cNvPr id="1056" name="Google Shape;1056;p135"/>
          <p:cNvCxnSpPr/>
          <p:nvPr/>
        </p:nvCxnSpPr>
        <p:spPr>
          <a:xfrm>
            <a:off x="1144925" y="1864850"/>
            <a:ext cx="6869700" cy="0"/>
          </a:xfrm>
          <a:prstGeom prst="straightConnector1">
            <a:avLst/>
          </a:prstGeom>
          <a:noFill/>
          <a:ln w="76200" cap="flat" cmpd="sng">
            <a:solidFill>
              <a:schemeClr val="dk2"/>
            </a:solidFill>
            <a:prstDash val="solid"/>
            <a:round/>
            <a:headEnd type="none" w="sm" len="sm"/>
            <a:tailEnd type="none" w="sm" len="sm"/>
          </a:ln>
        </p:spPr>
      </p:cxnSp>
      <p:sp>
        <p:nvSpPr>
          <p:cNvPr id="1057" name="Google Shape;1057;p135"/>
          <p:cNvSpPr txBox="1"/>
          <p:nvPr/>
        </p:nvSpPr>
        <p:spPr>
          <a:xfrm>
            <a:off x="175200" y="3721320"/>
            <a:ext cx="2985600" cy="47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FFFF"/>
              </a:buClr>
              <a:buSzTx/>
              <a:buFont typeface="Open Sans"/>
              <a:buNone/>
              <a:tabLst/>
              <a:defRPr/>
            </a:pPr>
            <a:r>
              <a:rPr kumimoji="0" lang="en" sz="1800" b="1" i="0" u="none" strike="noStrike" kern="0" cap="none" spc="0" normalizeH="0" baseline="0" noProof="0" dirty="0">
                <a:ln>
                  <a:noFill/>
                </a:ln>
                <a:solidFill>
                  <a:srgbClr val="00FFFF"/>
                </a:solidFill>
                <a:effectLst/>
                <a:uLnTx/>
                <a:uFillTx/>
                <a:latin typeface="Montserrat Thin" panose="020B0604020202020204" charset="0"/>
                <a:ea typeface="Roboto"/>
                <a:cs typeface="Roboto"/>
                <a:sym typeface="Roboto"/>
              </a:rPr>
              <a:t>&gt; 900 public datasets</a:t>
            </a:r>
            <a:endParaRPr kumimoji="0" sz="1400" b="0" i="0" u="none" strike="noStrike" kern="0" cap="none" spc="0" normalizeH="0" baseline="0" noProof="0" dirty="0">
              <a:ln>
                <a:noFill/>
              </a:ln>
              <a:solidFill>
                <a:srgbClr val="000000"/>
              </a:solidFill>
              <a:effectLst/>
              <a:uLnTx/>
              <a:uFillTx/>
              <a:latin typeface="Montserrat Thin" panose="020B0604020202020204" charset="0"/>
              <a:ea typeface="Roboto"/>
              <a:cs typeface="Roboto"/>
              <a:sym typeface="Roboto"/>
            </a:endParaRPr>
          </a:p>
        </p:txBody>
      </p:sp>
      <p:sp>
        <p:nvSpPr>
          <p:cNvPr id="1058" name="Google Shape;1058;p135"/>
          <p:cNvSpPr txBox="1"/>
          <p:nvPr/>
        </p:nvSpPr>
        <p:spPr>
          <a:xfrm>
            <a:off x="1937746" y="2479970"/>
            <a:ext cx="1824900" cy="4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600" b="1"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MODIS</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2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250m daily</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p:txBody>
      </p:sp>
      <p:sp>
        <p:nvSpPr>
          <p:cNvPr id="1059" name="Google Shape;1059;p135"/>
          <p:cNvSpPr txBox="1"/>
          <p:nvPr/>
        </p:nvSpPr>
        <p:spPr>
          <a:xfrm>
            <a:off x="3624917" y="2479980"/>
            <a:ext cx="1779300" cy="4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600" b="1"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Vector Data</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2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WDPA, Tiger</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endParaRPr kumimoji="0" sz="1600" b="1"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p:txBody>
      </p:sp>
      <p:pic>
        <p:nvPicPr>
          <p:cNvPr id="1060" name="Google Shape;1060;p135"/>
          <p:cNvPicPr preferRelativeResize="0"/>
          <p:nvPr/>
        </p:nvPicPr>
        <p:blipFill rotWithShape="1">
          <a:blip r:embed="rId3">
            <a:alphaModFix/>
          </a:blip>
          <a:srcRect/>
          <a:stretch/>
        </p:blipFill>
        <p:spPr>
          <a:xfrm>
            <a:off x="536741" y="1265706"/>
            <a:ext cx="1183200" cy="1188300"/>
          </a:xfrm>
          <a:prstGeom prst="rect">
            <a:avLst/>
          </a:prstGeom>
          <a:noFill/>
          <a:ln>
            <a:noFill/>
          </a:ln>
        </p:spPr>
      </p:pic>
      <p:pic>
        <p:nvPicPr>
          <p:cNvPr id="1061" name="Google Shape;1061;p135"/>
          <p:cNvPicPr preferRelativeResize="0"/>
          <p:nvPr/>
        </p:nvPicPr>
        <p:blipFill rotWithShape="1">
          <a:blip r:embed="rId4">
            <a:alphaModFix/>
          </a:blip>
          <a:srcRect/>
          <a:stretch/>
        </p:blipFill>
        <p:spPr>
          <a:xfrm>
            <a:off x="2258521" y="1268121"/>
            <a:ext cx="1183200" cy="1183200"/>
          </a:xfrm>
          <a:prstGeom prst="rect">
            <a:avLst/>
          </a:prstGeom>
          <a:noFill/>
          <a:ln>
            <a:noFill/>
          </a:ln>
        </p:spPr>
      </p:pic>
      <p:pic>
        <p:nvPicPr>
          <p:cNvPr id="1062" name="Google Shape;1062;p135"/>
          <p:cNvPicPr preferRelativeResize="0"/>
          <p:nvPr/>
        </p:nvPicPr>
        <p:blipFill rotWithShape="1">
          <a:blip r:embed="rId5">
            <a:alphaModFix/>
          </a:blip>
          <a:srcRect/>
          <a:stretch/>
        </p:blipFill>
        <p:spPr>
          <a:xfrm>
            <a:off x="5702132" y="1265706"/>
            <a:ext cx="1183200" cy="1188300"/>
          </a:xfrm>
          <a:prstGeom prst="rect">
            <a:avLst/>
          </a:prstGeom>
          <a:noFill/>
          <a:ln>
            <a:noFill/>
          </a:ln>
        </p:spPr>
      </p:pic>
      <p:pic>
        <p:nvPicPr>
          <p:cNvPr id="1063" name="Google Shape;1063;p135"/>
          <p:cNvPicPr preferRelativeResize="0"/>
          <p:nvPr/>
        </p:nvPicPr>
        <p:blipFill rotWithShape="1">
          <a:blip r:embed="rId6">
            <a:alphaModFix/>
          </a:blip>
          <a:srcRect/>
          <a:stretch/>
        </p:blipFill>
        <p:spPr>
          <a:xfrm>
            <a:off x="7423938" y="1268121"/>
            <a:ext cx="1183200" cy="1183200"/>
          </a:xfrm>
          <a:prstGeom prst="rect">
            <a:avLst/>
          </a:prstGeom>
          <a:noFill/>
          <a:ln>
            <a:noFill/>
          </a:ln>
        </p:spPr>
      </p:pic>
      <p:sp>
        <p:nvSpPr>
          <p:cNvPr id="1064" name="Google Shape;1064;p135"/>
          <p:cNvSpPr txBox="1"/>
          <p:nvPr/>
        </p:nvSpPr>
        <p:spPr>
          <a:xfrm>
            <a:off x="6953923" y="2479980"/>
            <a:ext cx="2123400" cy="4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Open Sans"/>
              <a:buNone/>
              <a:tabLst/>
              <a:defRPr/>
            </a:pPr>
            <a:r>
              <a:rPr kumimoji="0" lang="en" sz="1600" b="1"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rPr>
              <a:t>Weather &amp; Climate</a:t>
            </a:r>
            <a:endParaRPr kumimoji="0" sz="1400" b="0"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15000"/>
              </a:lnSpc>
              <a:spcBef>
                <a:spcPts val="0"/>
              </a:spcBef>
              <a:spcAft>
                <a:spcPts val="0"/>
              </a:spcAft>
              <a:buClr>
                <a:srgbClr val="000000"/>
              </a:buClr>
              <a:buSzTx/>
              <a:buFont typeface="Open Sans"/>
              <a:buNone/>
              <a:tabLst/>
              <a:defRPr/>
            </a:pPr>
            <a:r>
              <a:rPr kumimoji="0" lang="en" sz="1200" b="0"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rPr>
              <a:t>NOAA NCEP, OMI, ...</a:t>
            </a:r>
            <a:endParaRPr kumimoji="0" sz="1400" b="0"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endParaRPr>
          </a:p>
        </p:txBody>
      </p:sp>
      <p:sp>
        <p:nvSpPr>
          <p:cNvPr id="1065" name="Google Shape;1065;p135"/>
          <p:cNvSpPr txBox="1"/>
          <p:nvPr/>
        </p:nvSpPr>
        <p:spPr>
          <a:xfrm>
            <a:off x="5232098" y="2479980"/>
            <a:ext cx="2123400" cy="4374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600" b="1"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rPr>
              <a:t>Terrain &amp;</a:t>
            </a:r>
            <a:endParaRPr kumimoji="0" sz="1600" b="1"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600" b="1"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rPr>
              <a:t>Land Cover</a:t>
            </a:r>
            <a:endParaRPr kumimoji="0" sz="1400" b="0" i="0" u="none" strike="noStrike" kern="0" cap="none" spc="0" normalizeH="0" baseline="0" noProof="0">
              <a:ln>
                <a:noFill/>
              </a:ln>
              <a:solidFill>
                <a:srgbClr val="FFFFFF"/>
              </a:solidFill>
              <a:effectLst/>
              <a:uLnTx/>
              <a:uFillTx/>
              <a:latin typeface="Montserrat Thin" panose="020B0604020202020204" charset="0"/>
              <a:ea typeface="Roboto"/>
              <a:cs typeface="Roboto"/>
              <a:sym typeface="Roboto"/>
            </a:endParaRPr>
          </a:p>
        </p:txBody>
      </p:sp>
      <p:sp>
        <p:nvSpPr>
          <p:cNvPr id="1066" name="Google Shape;1066;p135"/>
          <p:cNvSpPr txBox="1"/>
          <p:nvPr/>
        </p:nvSpPr>
        <p:spPr>
          <a:xfrm>
            <a:off x="175200" y="4503384"/>
            <a:ext cx="3936600" cy="47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FAFFCB"/>
              </a:buClr>
              <a:buSzTx/>
              <a:buFont typeface="Open Sans"/>
              <a:buNone/>
              <a:tabLst/>
              <a:defRPr/>
            </a:pPr>
            <a:r>
              <a:rPr kumimoji="0" lang="en" sz="1800" b="1" i="0" u="none" strike="noStrike" kern="0" cap="none" spc="0" normalizeH="0" baseline="0" noProof="0" dirty="0">
                <a:ln>
                  <a:noFill/>
                </a:ln>
                <a:solidFill>
                  <a:srgbClr val="FAFFCB"/>
                </a:solidFill>
                <a:effectLst/>
                <a:uLnTx/>
                <a:uFillTx/>
                <a:latin typeface="Montserrat Thin" panose="020B0604020202020204" charset="0"/>
                <a:ea typeface="Roboto"/>
                <a:cs typeface="Roboto"/>
                <a:sym typeface="Roboto"/>
              </a:rPr>
              <a:t>&gt; 4000 new images every day</a:t>
            </a:r>
            <a:endParaRPr kumimoji="0" sz="1400" b="0" i="0" u="none" strike="noStrike" kern="0" cap="none" spc="0" normalizeH="0" baseline="0" noProof="0" dirty="0">
              <a:ln>
                <a:noFill/>
              </a:ln>
              <a:solidFill>
                <a:srgbClr val="000000"/>
              </a:solidFill>
              <a:effectLst/>
              <a:uLnTx/>
              <a:uFillTx/>
              <a:latin typeface="Montserrat Thin" panose="020B0604020202020204" charset="0"/>
              <a:ea typeface="Roboto"/>
              <a:cs typeface="Roboto"/>
              <a:sym typeface="Roboto"/>
            </a:endParaRPr>
          </a:p>
        </p:txBody>
      </p:sp>
      <p:sp>
        <p:nvSpPr>
          <p:cNvPr id="1067" name="Google Shape;1067;p135"/>
          <p:cNvSpPr txBox="1"/>
          <p:nvPr/>
        </p:nvSpPr>
        <p:spPr>
          <a:xfrm>
            <a:off x="69835" y="4092295"/>
            <a:ext cx="2794800" cy="47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EEFF41"/>
              </a:buClr>
              <a:buSzTx/>
              <a:buFont typeface="Open Sans"/>
              <a:buNone/>
              <a:tabLst/>
              <a:defRPr/>
            </a:pPr>
            <a:r>
              <a:rPr kumimoji="0" lang="en" sz="1800" b="1" i="0" u="none" strike="noStrike" kern="0" cap="none" spc="0" normalizeH="0" baseline="0" noProof="0" dirty="0">
                <a:ln>
                  <a:noFill/>
                </a:ln>
                <a:solidFill>
                  <a:srgbClr val="EEFF41"/>
                </a:solidFill>
                <a:effectLst/>
                <a:uLnTx/>
                <a:uFillTx/>
                <a:latin typeface="Montserrat Thin" panose="020B0604020202020204" charset="0"/>
                <a:ea typeface="Roboto"/>
                <a:cs typeface="Roboto"/>
                <a:sym typeface="Roboto"/>
              </a:rPr>
              <a:t>&gt; 5 million images</a:t>
            </a:r>
            <a:endParaRPr kumimoji="0" sz="1400" b="0" i="0" u="none" strike="noStrike" kern="0" cap="none" spc="0" normalizeH="0" baseline="0" noProof="0" dirty="0">
              <a:ln>
                <a:noFill/>
              </a:ln>
              <a:solidFill>
                <a:srgbClr val="000000"/>
              </a:solidFill>
              <a:effectLst/>
              <a:uLnTx/>
              <a:uFillTx/>
              <a:latin typeface="Montserrat Thin" panose="020B0604020202020204" charset="0"/>
              <a:ea typeface="Roboto"/>
              <a:cs typeface="Roboto"/>
              <a:sym typeface="Roboto"/>
            </a:endParaRPr>
          </a:p>
        </p:txBody>
      </p:sp>
      <p:sp>
        <p:nvSpPr>
          <p:cNvPr id="1069" name="Google Shape;1069;p135"/>
          <p:cNvSpPr txBox="1"/>
          <p:nvPr/>
        </p:nvSpPr>
        <p:spPr>
          <a:xfrm>
            <a:off x="65529" y="2512238"/>
            <a:ext cx="1937746" cy="617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600" b="1"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Landsat &amp; Sentinel 1, 2</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a:p>
            <a:pPr marL="0" marR="0" lvl="0" indent="0" algn="ctr" defTabSz="914400" rtl="0" eaLnBrk="1" fontAlgn="auto" latinLnBrk="0" hangingPunct="1">
              <a:lnSpc>
                <a:spcPct val="100000"/>
              </a:lnSpc>
              <a:spcBef>
                <a:spcPts val="0"/>
              </a:spcBef>
              <a:spcAft>
                <a:spcPts val="0"/>
              </a:spcAft>
              <a:buClr>
                <a:srgbClr val="000000"/>
              </a:buClr>
              <a:buSzTx/>
              <a:buFont typeface="Open Sans"/>
              <a:buNone/>
              <a:tabLst/>
              <a:defRPr/>
            </a:pPr>
            <a:r>
              <a:rPr kumimoji="0" lang="en" sz="12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rPr>
              <a:t>10-30m, weekly</a:t>
            </a:r>
            <a:endParaRPr kumimoji="0" sz="1400" b="0" i="0" u="none" strike="noStrike" kern="0" cap="none" spc="0" normalizeH="0" baseline="0" noProof="0" dirty="0">
              <a:ln>
                <a:noFill/>
              </a:ln>
              <a:solidFill>
                <a:srgbClr val="FFFFFF"/>
              </a:solidFill>
              <a:effectLst/>
              <a:uLnTx/>
              <a:uFillTx/>
              <a:latin typeface="Montserrat Thin" panose="020B0604020202020204" charset="0"/>
              <a:ea typeface="Roboto"/>
              <a:cs typeface="Roboto"/>
              <a:sym typeface="Roboto"/>
            </a:endParaRPr>
          </a:p>
        </p:txBody>
      </p:sp>
      <p:sp>
        <p:nvSpPr>
          <p:cNvPr id="1070" name="Google Shape;1070;p135"/>
          <p:cNvSpPr txBox="1"/>
          <p:nvPr/>
        </p:nvSpPr>
        <p:spPr>
          <a:xfrm>
            <a:off x="4959106" y="3824767"/>
            <a:ext cx="3852451" cy="477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595959"/>
              </a:buClr>
              <a:buSzTx/>
              <a:buFont typeface="Open Sans"/>
              <a:buNone/>
              <a:tabLst/>
              <a:defRPr/>
            </a:pPr>
            <a:r>
              <a:rPr kumimoji="0" lang="en" sz="1800" b="1" i="0" u="none" strike="noStrike" kern="0" cap="none" spc="0" normalizeH="0" baseline="0" noProof="0" dirty="0">
                <a:ln>
                  <a:noFill/>
                </a:ln>
                <a:solidFill>
                  <a:srgbClr val="EEEEEE"/>
                </a:solidFill>
                <a:effectLst/>
                <a:uLnTx/>
                <a:uFillTx/>
                <a:latin typeface="Montserrat Thin" panose="020B0604020202020204" charset="0"/>
                <a:ea typeface="Roboto"/>
                <a:cs typeface="Roboto"/>
                <a:sym typeface="Roboto"/>
              </a:rPr>
              <a:t>... and upload your own vectors and rasters</a:t>
            </a:r>
            <a:endParaRPr kumimoji="0" sz="1400" b="0" i="0" u="none" strike="noStrike" kern="0" cap="none" spc="0" normalizeH="0" baseline="0" noProof="0" dirty="0">
              <a:ln>
                <a:noFill/>
              </a:ln>
              <a:solidFill>
                <a:srgbClr val="EEEEEE"/>
              </a:solidFill>
              <a:effectLst/>
              <a:uLnTx/>
              <a:uFillTx/>
              <a:latin typeface="Montserrat Thin" panose="020B0604020202020204" charset="0"/>
              <a:ea typeface="Roboto"/>
              <a:cs typeface="Roboto"/>
              <a:sym typeface="Roboto"/>
            </a:endParaRPr>
          </a:p>
        </p:txBody>
      </p:sp>
      <p:pic>
        <p:nvPicPr>
          <p:cNvPr id="1071" name="Google Shape;1071;p135"/>
          <p:cNvPicPr preferRelativeResize="0"/>
          <p:nvPr/>
        </p:nvPicPr>
        <p:blipFill>
          <a:blip r:embed="rId7">
            <a:alphaModFix/>
          </a:blip>
          <a:stretch>
            <a:fillRect/>
          </a:stretch>
        </p:blipFill>
        <p:spPr>
          <a:xfrm>
            <a:off x="3980300" y="1268125"/>
            <a:ext cx="1172000" cy="1172000"/>
          </a:xfrm>
          <a:prstGeom prst="rect">
            <a:avLst/>
          </a:prstGeom>
          <a:noFill/>
          <a:ln>
            <a:noFill/>
          </a:ln>
        </p:spPr>
      </p:pic>
      <p:pic>
        <p:nvPicPr>
          <p:cNvPr id="1072" name="Google Shape;1072;p135"/>
          <p:cNvPicPr preferRelativeResize="0"/>
          <p:nvPr/>
        </p:nvPicPr>
        <p:blipFill>
          <a:blip r:embed="rId8">
            <a:clrChange>
              <a:clrFrom>
                <a:srgbClr val="FFFFFF"/>
              </a:clrFrom>
              <a:clrTo>
                <a:srgbClr val="FFFFFF">
                  <a:alpha val="0"/>
                </a:srgbClr>
              </a:clrTo>
            </a:clrChange>
            <a:alphaModFix/>
          </a:blip>
          <a:stretch>
            <a:fillRect/>
          </a:stretch>
        </p:blipFill>
        <p:spPr>
          <a:xfrm>
            <a:off x="3847125" y="1207856"/>
            <a:ext cx="1316375" cy="1280674"/>
          </a:xfrm>
          <a:prstGeom prst="rect">
            <a:avLst/>
          </a:prstGeom>
          <a:noFill/>
          <a:ln>
            <a:noFill/>
          </a:ln>
        </p:spPr>
      </p:pic>
    </p:spTree>
    <p:extLst>
      <p:ext uri="{BB962C8B-B14F-4D97-AF65-F5344CB8AC3E}">
        <p14:creationId xmlns:p14="http://schemas.microsoft.com/office/powerpoint/2010/main" val="308429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idx="2"/>
          </p:nvPr>
        </p:nvSpPr>
        <p:spPr>
          <a:xfrm>
            <a:off x="-3406336" y="-350338"/>
            <a:ext cx="10126450" cy="1230900"/>
          </a:xfrm>
        </p:spPr>
        <p:txBody>
          <a:bodyPr/>
          <a:lstStyle/>
          <a:p>
            <a:r>
              <a:rPr lang="es-ES" sz="4800" dirty="0" err="1"/>
              <a:t>Just</a:t>
            </a:r>
            <a:r>
              <a:rPr lang="es-ES" sz="4800" dirty="0"/>
              <a:t> </a:t>
            </a:r>
            <a:r>
              <a:rPr lang="es-ES" sz="4800" dirty="0" err="1"/>
              <a:t>search</a:t>
            </a:r>
            <a:r>
              <a:rPr lang="es-ES" sz="4800" dirty="0"/>
              <a:t>!</a:t>
            </a:r>
            <a:endParaRPr lang="es-AR" sz="4800" dirty="0"/>
          </a:p>
        </p:txBody>
      </p:sp>
      <p:pic>
        <p:nvPicPr>
          <p:cNvPr id="5" name="Imagen 4"/>
          <p:cNvPicPr>
            <a:picLocks noChangeAspect="1"/>
          </p:cNvPicPr>
          <p:nvPr/>
        </p:nvPicPr>
        <p:blipFill>
          <a:blip r:embed="rId3"/>
          <a:stretch>
            <a:fillRect/>
          </a:stretch>
        </p:blipFill>
        <p:spPr>
          <a:xfrm>
            <a:off x="795403" y="880562"/>
            <a:ext cx="7626220" cy="4097837"/>
          </a:xfrm>
          <a:prstGeom prst="rect">
            <a:avLst/>
          </a:prstGeom>
        </p:spPr>
      </p:pic>
      <p:sp>
        <p:nvSpPr>
          <p:cNvPr id="6" name="Elipse 5"/>
          <p:cNvSpPr/>
          <p:nvPr/>
        </p:nvSpPr>
        <p:spPr>
          <a:xfrm>
            <a:off x="5072969" y="880562"/>
            <a:ext cx="964974" cy="745038"/>
          </a:xfrm>
          <a:prstGeom prst="ellipse">
            <a:avLst/>
          </a:prstGeom>
          <a:noFill/>
          <a:ln w="666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105944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14"/>
        <p:cNvGrpSpPr/>
        <p:nvPr/>
      </p:nvGrpSpPr>
      <p:grpSpPr>
        <a:xfrm>
          <a:off x="0" y="0"/>
          <a:ext cx="0" cy="0"/>
          <a:chOff x="0" y="0"/>
          <a:chExt cx="0" cy="0"/>
        </a:xfrm>
      </p:grpSpPr>
      <p:sp>
        <p:nvSpPr>
          <p:cNvPr id="18715" name="Google Shape;18715;p37"/>
          <p:cNvSpPr txBox="1">
            <a:spLocks noGrp="1"/>
          </p:cNvSpPr>
          <p:nvPr>
            <p:ph type="title"/>
          </p:nvPr>
        </p:nvSpPr>
        <p:spPr>
          <a:xfrm>
            <a:off x="607780" y="403613"/>
            <a:ext cx="702041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CLIMATE &amp; </a:t>
            </a:r>
            <a:r>
              <a:rPr lang="en">
                <a:solidFill>
                  <a:schemeClr val="accent2"/>
                </a:solidFill>
              </a:rPr>
              <a:t>WEATHER</a:t>
            </a:r>
            <a:endParaRPr dirty="0">
              <a:solidFill>
                <a:schemeClr val="accent2"/>
              </a:solidFill>
            </a:endParaRPr>
          </a:p>
        </p:txBody>
      </p:sp>
      <p:sp>
        <p:nvSpPr>
          <p:cNvPr id="18716" name="Google Shape;18716;p37"/>
          <p:cNvSpPr/>
          <p:nvPr/>
        </p:nvSpPr>
        <p:spPr>
          <a:xfrm>
            <a:off x="9518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SURFACE TEMPERATURE</a:t>
            </a:r>
            <a:endParaRPr kumimoji="0"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endParaRPr>
          </a:p>
        </p:txBody>
      </p:sp>
      <p:sp>
        <p:nvSpPr>
          <p:cNvPr id="18717" name="Google Shape;18717;p37"/>
          <p:cNvSpPr/>
          <p:nvPr/>
        </p:nvSpPr>
        <p:spPr>
          <a:xfrm>
            <a:off x="367785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CLIMATE</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18" name="Google Shape;18718;p37"/>
          <p:cNvSpPr/>
          <p:nvPr/>
        </p:nvSpPr>
        <p:spPr>
          <a:xfrm>
            <a:off x="64039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ATMOSPHERIC</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30" name="Google Shape;18730;p37"/>
          <p:cNvSpPr txBox="1">
            <a:spLocks noGrp="1"/>
          </p:cNvSpPr>
          <p:nvPr>
            <p:ph type="subTitle" idx="4294967295"/>
          </p:nvPr>
        </p:nvSpPr>
        <p:spPr>
          <a:xfrm>
            <a:off x="478877" y="3766127"/>
            <a:ext cx="2843732" cy="531600"/>
          </a:xfrm>
          <a:prstGeom prst="rect">
            <a:avLst/>
          </a:prstGeom>
        </p:spPr>
        <p:txBody>
          <a:bodyPr spcFirstLastPara="1" wrap="square" lIns="91425" tIns="91425" rIns="91425" bIns="91425" anchor="t" anchorCtr="0">
            <a:noAutofit/>
          </a:bodyPr>
          <a:lstStyle/>
          <a:p>
            <a:pPr marL="0" lvl="0" indent="0" algn="ctr">
              <a:spcAft>
                <a:spcPts val="1600"/>
              </a:spcAft>
              <a:buClr>
                <a:schemeClr val="dk1"/>
              </a:buClr>
              <a:buSzPts val="1100"/>
              <a:buNone/>
            </a:pPr>
            <a:r>
              <a:rPr lang="en-US" sz="1200" dirty="0"/>
              <a:t>Land and sea surface temperature products derived from several spacecraft sensors, including MODIS, ASTER, and AVHRR, in addition to raw Landsat thermal data</a:t>
            </a:r>
            <a:endParaRPr sz="1200" dirty="0">
              <a:solidFill>
                <a:schemeClr val="lt1"/>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94" y="2226922"/>
            <a:ext cx="2530455" cy="1424285"/>
          </a:xfrm>
          <a:prstGeom prst="rect">
            <a:avLst/>
          </a:prstGeom>
        </p:spPr>
      </p:pic>
      <p:sp>
        <p:nvSpPr>
          <p:cNvPr id="3" name="Rectángulo 2"/>
          <p:cNvSpPr/>
          <p:nvPr/>
        </p:nvSpPr>
        <p:spPr>
          <a:xfrm>
            <a:off x="3431600" y="3861421"/>
            <a:ext cx="2273762" cy="646331"/>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Climate models generate both long-term climate predictions and historical interpolations of surface variables.</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3696" y="2249899"/>
            <a:ext cx="2489633" cy="1401308"/>
          </a:xfrm>
          <a:prstGeom prst="rect">
            <a:avLst/>
          </a:prstGeom>
        </p:spPr>
      </p:pic>
      <p:sp>
        <p:nvSpPr>
          <p:cNvPr id="8" name="Rectángulo 7"/>
          <p:cNvSpPr/>
          <p:nvPr/>
        </p:nvSpPr>
        <p:spPr>
          <a:xfrm>
            <a:off x="5937335" y="3861421"/>
            <a:ext cx="2721429" cy="83099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Arial"/>
              </a:rPr>
              <a:t>Atmospheric datasets such as ozone data from NASA's TOMS and OMI instruments and the MODIS Monthly Gridded Atmospheric Product.</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Arial"/>
            </a:endParaRP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136" y="2225683"/>
            <a:ext cx="2493628" cy="1402666"/>
          </a:xfrm>
          <a:prstGeom prst="rect">
            <a:avLst/>
          </a:prstGeom>
        </p:spPr>
      </p:pic>
    </p:spTree>
    <p:extLst>
      <p:ext uri="{BB962C8B-B14F-4D97-AF65-F5344CB8AC3E}">
        <p14:creationId xmlns:p14="http://schemas.microsoft.com/office/powerpoint/2010/main" val="79186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14"/>
        <p:cNvGrpSpPr/>
        <p:nvPr/>
      </p:nvGrpSpPr>
      <p:grpSpPr>
        <a:xfrm>
          <a:off x="0" y="0"/>
          <a:ext cx="0" cy="0"/>
          <a:chOff x="0" y="0"/>
          <a:chExt cx="0" cy="0"/>
        </a:xfrm>
      </p:grpSpPr>
      <p:sp>
        <p:nvSpPr>
          <p:cNvPr id="18715" name="Google Shape;18715;p37"/>
          <p:cNvSpPr txBox="1">
            <a:spLocks noGrp="1"/>
          </p:cNvSpPr>
          <p:nvPr>
            <p:ph type="title"/>
          </p:nvPr>
        </p:nvSpPr>
        <p:spPr>
          <a:xfrm>
            <a:off x="607780" y="403613"/>
            <a:ext cx="7020414"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IMAGERY</a:t>
            </a:r>
            <a:endParaRPr dirty="0">
              <a:solidFill>
                <a:schemeClr val="accent2"/>
              </a:solidFill>
            </a:endParaRPr>
          </a:p>
        </p:txBody>
      </p:sp>
      <p:sp>
        <p:nvSpPr>
          <p:cNvPr id="18716" name="Google Shape;18716;p37"/>
          <p:cNvSpPr/>
          <p:nvPr/>
        </p:nvSpPr>
        <p:spPr>
          <a:xfrm>
            <a:off x="9518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LANDSAT</a:t>
            </a:r>
            <a:endParaRPr kumimoji="0"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endParaRPr>
          </a:p>
        </p:txBody>
      </p:sp>
      <p:sp>
        <p:nvSpPr>
          <p:cNvPr id="18717" name="Google Shape;18717;p37"/>
          <p:cNvSpPr/>
          <p:nvPr/>
        </p:nvSpPr>
        <p:spPr>
          <a:xfrm>
            <a:off x="367785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SENTINEL</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18" name="Google Shape;18718;p37"/>
          <p:cNvSpPr/>
          <p:nvPr/>
        </p:nvSpPr>
        <p:spPr>
          <a:xfrm>
            <a:off x="6403900" y="1533312"/>
            <a:ext cx="1788300" cy="459300"/>
          </a:xfrm>
          <a:prstGeom prst="rect">
            <a:avLst/>
          </a:prstGeom>
          <a:solidFill>
            <a:srgbClr val="00FFFF">
              <a:alpha val="34820"/>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none" strike="noStrike" kern="0" cap="none" spc="0" normalizeH="0" baseline="0" noProof="0" dirty="0">
                <a:ln>
                  <a:noFill/>
                </a:ln>
                <a:solidFill>
                  <a:srgbClr val="FFFFFF"/>
                </a:solidFill>
                <a:effectLst/>
                <a:uLnTx/>
                <a:uFillTx/>
                <a:latin typeface="Montserrat Thin"/>
                <a:ea typeface="Montserrat Thin"/>
                <a:cs typeface="Montserrat Thin"/>
                <a:sym typeface="Montserrat Thin"/>
              </a:rPr>
              <a:t>MODIS</a:t>
            </a: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30" name="Google Shape;18730;p37"/>
          <p:cNvSpPr txBox="1">
            <a:spLocks noGrp="1"/>
          </p:cNvSpPr>
          <p:nvPr>
            <p:ph type="subTitle" idx="4294967295"/>
          </p:nvPr>
        </p:nvSpPr>
        <p:spPr>
          <a:xfrm>
            <a:off x="478877" y="3766127"/>
            <a:ext cx="2843732" cy="531600"/>
          </a:xfrm>
          <a:prstGeom prst="rect">
            <a:avLst/>
          </a:prstGeom>
        </p:spPr>
        <p:txBody>
          <a:bodyPr spcFirstLastPara="1" wrap="square" lIns="91425" tIns="91425" rIns="91425" bIns="91425" anchor="t" anchorCtr="0">
            <a:noAutofit/>
          </a:bodyPr>
          <a:lstStyle/>
          <a:p>
            <a:pPr marL="0" lvl="0" indent="0" algn="ctr">
              <a:spcAft>
                <a:spcPts val="1600"/>
              </a:spcAft>
              <a:buClr>
                <a:schemeClr val="dk1"/>
              </a:buClr>
              <a:buSzPts val="1100"/>
              <a:buNone/>
            </a:pPr>
            <a:r>
              <a:rPr lang="en-US" sz="1200" dirty="0"/>
              <a:t>Landsat satellites image the entire Earth's surface at a 30-meter resolution about once every two weeks, including multispectral and thermal data. </a:t>
            </a:r>
            <a:endParaRPr sz="1200" dirty="0">
              <a:solidFill>
                <a:schemeClr val="lt1"/>
              </a:solidFill>
            </a:endParaRPr>
          </a:p>
        </p:txBody>
      </p:sp>
      <p:sp>
        <p:nvSpPr>
          <p:cNvPr id="3" name="Rectángulo 2"/>
          <p:cNvSpPr/>
          <p:nvPr/>
        </p:nvSpPr>
        <p:spPr>
          <a:xfrm>
            <a:off x="3174871" y="3708761"/>
            <a:ext cx="2762464" cy="646331"/>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Montserrat"/>
              </a:rPr>
              <a:t>Weather radar images from Sentinel-1A and -1B, high-resolution optical images from Sentinel 2A and 2B &amp; ocean and land data for environmental and climate monitoring from Sentinel 3.</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Montserrat"/>
            </a:endParaRPr>
          </a:p>
        </p:txBody>
      </p:sp>
      <p:sp>
        <p:nvSpPr>
          <p:cNvPr id="8" name="Rectángulo 7"/>
          <p:cNvSpPr/>
          <p:nvPr/>
        </p:nvSpPr>
        <p:spPr>
          <a:xfrm>
            <a:off x="5937335" y="3708761"/>
            <a:ext cx="2676277" cy="83099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1600"/>
              </a:spcAft>
              <a:buClr>
                <a:srgbClr val="000000"/>
              </a:buClr>
              <a:buSzPts val="1100"/>
              <a:buFont typeface="Montserrat"/>
              <a:buNone/>
              <a:tabLst/>
              <a:defRPr/>
            </a:pPr>
            <a:r>
              <a:rPr kumimoji="0" lang="en-US" sz="1200" b="0" i="0" u="none" strike="noStrike" kern="0" cap="none" spc="0" normalizeH="0" baseline="0" noProof="0" dirty="0">
                <a:ln>
                  <a:noFill/>
                </a:ln>
                <a:solidFill>
                  <a:srgbClr val="FFFFFF"/>
                </a:solidFill>
                <a:effectLst/>
                <a:uLnTx/>
                <a:uFillTx/>
                <a:latin typeface="Montserrat"/>
                <a:ea typeface="Montserrat"/>
                <a:cs typeface="Montserrat"/>
                <a:sym typeface="Arial"/>
              </a:rPr>
              <a:t>MODIS Images of the Earth daily since 1999, including daily imagery, 16-day BRDF-adjusted surface reflectance, and products such as vegetation indices and snow cover.</a:t>
            </a:r>
            <a:endParaRPr kumimoji="0" lang="es-AR" sz="1200" b="0" i="0" u="none" strike="noStrike" kern="0" cap="none" spc="0" normalizeH="0" baseline="0" noProof="0" dirty="0">
              <a:ln>
                <a:noFill/>
              </a:ln>
              <a:solidFill>
                <a:srgbClr val="FFFFFF"/>
              </a:solidFill>
              <a:effectLst/>
              <a:uLnTx/>
              <a:uFillTx/>
              <a:latin typeface="Montserrat"/>
              <a:ea typeface="Montserrat"/>
              <a:cs typeface="Montserrat"/>
              <a:sym typeface="Aria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0" y="2242013"/>
            <a:ext cx="2444109" cy="137481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113" y="2242013"/>
            <a:ext cx="2514736" cy="1414539"/>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073" y="2220516"/>
            <a:ext cx="2482325" cy="1396308"/>
          </a:xfrm>
          <a:prstGeom prst="rect">
            <a:avLst/>
          </a:prstGeom>
        </p:spPr>
      </p:pic>
    </p:spTree>
    <p:extLst>
      <p:ext uri="{BB962C8B-B14F-4D97-AF65-F5344CB8AC3E}">
        <p14:creationId xmlns:p14="http://schemas.microsoft.com/office/powerpoint/2010/main" val="3487867631"/>
      </p:ext>
    </p:extLst>
  </p:cSld>
  <p:clrMapOvr>
    <a:masterClrMapping/>
  </p:clrMapOvr>
</p:sld>
</file>

<file path=ppt/theme/theme1.xml><?xml version="1.0" encoding="utf-8"?>
<a:theme xmlns:a="http://schemas.openxmlformats.org/drawingml/2006/main" name="Explore &amp; Travel by Slidesgo">
  <a:themeElements>
    <a:clrScheme name="Simple Light">
      <a:dk1>
        <a:srgbClr val="000000"/>
      </a:dk1>
      <a:lt1>
        <a:srgbClr val="FFFFFF"/>
      </a:lt1>
      <a:dk2>
        <a:srgbClr val="44546A"/>
      </a:dk2>
      <a:lt2>
        <a:srgbClr val="EEEEEE"/>
      </a:lt2>
      <a:accent1>
        <a:srgbClr val="F6F5F0"/>
      </a:accent1>
      <a:accent2>
        <a:srgbClr val="EBE6E0"/>
      </a:accent2>
      <a:accent3>
        <a:srgbClr val="E2D5CC"/>
      </a:accent3>
      <a:accent4>
        <a:srgbClr val="CABCB3"/>
      </a:accent4>
      <a:accent5>
        <a:srgbClr val="ABA197"/>
      </a:accent5>
      <a:accent6>
        <a:srgbClr val="44546A"/>
      </a:accent6>
      <a:hlink>
        <a:srgbClr val="4454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arth Hour Social Media by Slidesgo">
  <a:themeElements>
    <a:clrScheme name="Simple Light">
      <a:dk1>
        <a:srgbClr val="000000"/>
      </a:dk1>
      <a:lt1>
        <a:srgbClr val="FFFFFF"/>
      </a:lt1>
      <a:dk2>
        <a:srgbClr val="595959"/>
      </a:dk2>
      <a:lt2>
        <a:srgbClr val="EEEEEE"/>
      </a:lt2>
      <a:accent1>
        <a:srgbClr val="00FFFF"/>
      </a:accent1>
      <a:accent2>
        <a:srgbClr val="EEFF41"/>
      </a:accent2>
      <a:accent3>
        <a:srgbClr val="FAFFCB"/>
      </a:accent3>
      <a:accent4>
        <a:srgbClr val="A6FFFF"/>
      </a:accent4>
      <a:accent5>
        <a:srgbClr val="F5FF92"/>
      </a:accent5>
      <a:accent6>
        <a:srgbClr val="001235"/>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xplore &amp; Travel by Slidesgo">
  <a:themeElements>
    <a:clrScheme name="Simple Light">
      <a:dk1>
        <a:srgbClr val="000000"/>
      </a:dk1>
      <a:lt1>
        <a:srgbClr val="FFFFFF"/>
      </a:lt1>
      <a:dk2>
        <a:srgbClr val="44546A"/>
      </a:dk2>
      <a:lt2>
        <a:srgbClr val="EEEEEE"/>
      </a:lt2>
      <a:accent1>
        <a:srgbClr val="F6F5F0"/>
      </a:accent1>
      <a:accent2>
        <a:srgbClr val="EBE6E0"/>
      </a:accent2>
      <a:accent3>
        <a:srgbClr val="E2D5CC"/>
      </a:accent3>
      <a:accent4>
        <a:srgbClr val="CABCB3"/>
      </a:accent4>
      <a:accent5>
        <a:srgbClr val="ABA197"/>
      </a:accent5>
      <a:accent6>
        <a:srgbClr val="44546A"/>
      </a:accent6>
      <a:hlink>
        <a:srgbClr val="4454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35735</TotalTime>
  <Words>2085</Words>
  <Application>Microsoft Office PowerPoint</Application>
  <PresentationFormat>On-screen Show (16:9)</PresentationFormat>
  <Paragraphs>242</Paragraphs>
  <Slides>38</Slides>
  <Notes>29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38</vt:i4>
      </vt:variant>
    </vt:vector>
  </HeadingPairs>
  <TitlesOfParts>
    <vt:vector size="55" baseType="lpstr">
      <vt:lpstr>Arial</vt:lpstr>
      <vt:lpstr>Montserrat Thin</vt:lpstr>
      <vt:lpstr>Karla</vt:lpstr>
      <vt:lpstr>Open Sans</vt:lpstr>
      <vt:lpstr>Wingdings</vt:lpstr>
      <vt:lpstr>Helvetica Neue</vt:lpstr>
      <vt:lpstr>Gadugi</vt:lpstr>
      <vt:lpstr>Calibri</vt:lpstr>
      <vt:lpstr>Montserrat</vt:lpstr>
      <vt:lpstr>Roboto</vt:lpstr>
      <vt:lpstr>Montserrat Medium</vt:lpstr>
      <vt:lpstr>Josefin Sans</vt:lpstr>
      <vt:lpstr>IBM Plex Sans</vt:lpstr>
      <vt:lpstr>Explore &amp; Travel by Slidesgo</vt:lpstr>
      <vt:lpstr>Earth Hour Social Media by Slidesgo</vt:lpstr>
      <vt:lpstr>Tema de Office</vt:lpstr>
      <vt:lpstr>1_Explore &amp; Travel by Slidesgo</vt:lpstr>
      <vt:lpstr>WOCAT Apps for Convergence of Evidence</vt:lpstr>
      <vt:lpstr>GOOGLE EARTH ENGINE</vt:lpstr>
      <vt:lpstr>The Classic Remote Sensing Workflow</vt:lpstr>
      <vt:lpstr>GEE is a public data catalog, compute infrastructure, geospatial APIs and an interactive app server </vt:lpstr>
      <vt:lpstr>&gt; 70 Petabytes of Earth observation data </vt:lpstr>
      <vt:lpstr>The Earth Engine Data Catalog</vt:lpstr>
      <vt:lpstr>Just search!</vt:lpstr>
      <vt:lpstr>CLIMATE &amp; WEATHER</vt:lpstr>
      <vt:lpstr>IMAGERY</vt:lpstr>
      <vt:lpstr>GEOPHYSICAL</vt:lpstr>
      <vt:lpstr>GEE is a public data catalog, compute infrastructure, geospatial APIs and an interactive app server </vt:lpstr>
      <vt:lpstr>No need to have a super computer or large-scale commodity cloud computing resources  </vt:lpstr>
      <vt:lpstr>PowerPoint Presentation</vt:lpstr>
      <vt:lpstr>COMPUTATION PLATFORM</vt:lpstr>
      <vt:lpstr>GEE is a public data catalog, compute infrastructure, geospatial APIs and an interactive app server </vt:lpstr>
      <vt:lpstr>Google CI is accessed and controlled through an Internet-accessible application programming interface (API) and an associated web-based interactive development environment (IDE) that enables rapid prototyping and visualization of results </vt:lpstr>
      <vt:lpstr>Full-featured JavaScript, Python and REST APIs. </vt:lpstr>
      <vt:lpstr>EARTH ENGINE CODE EDITOR</vt:lpstr>
      <vt:lpstr>GEE is a public data catalog, compute infrastructure, geospatial APIs and an interactive app server </vt:lpstr>
      <vt:lpstr>Dynamic, publicly accessible user interfaces for Earth Engine analyses. </vt:lpstr>
      <vt:lpstr>GEE Apps</vt:lpstr>
      <vt:lpstr>PowerPoint Presentation</vt:lpstr>
      <vt:lpstr>PowerPoint Presentation</vt:lpstr>
      <vt:lpstr> TILES ON THE FLY</vt:lpstr>
      <vt:lpstr>PowerPoint Presentation</vt:lpstr>
      <vt:lpstr>PowerPoint Presentation</vt:lpstr>
      <vt:lpstr>PowerPoint Presentation</vt:lpstr>
      <vt:lpstr>HOW CAN WE INTEGRATE KNOWLEDGE USING THE PRINCIPLE OF CONVERGENCE OF EVIDENCE ?</vt:lpstr>
      <vt:lpstr>Towards informed decision making Apps for Convergence of Evidence</vt:lpstr>
      <vt:lpstr>FAO WOCAT APPS FOR CONVERGENCE OF EVIDENCE</vt:lpstr>
      <vt:lpstr>FAO WOCAT APPS FOR CONVERGENCE OF EVIDENCE</vt:lpstr>
      <vt:lpstr>WORKING SESSION</vt:lpstr>
      <vt:lpstr>WORKING SESSION</vt:lpstr>
      <vt:lpstr>EXPLORE THE APP</vt:lpstr>
      <vt:lpstr>MULTICRITERIA EXERCISE </vt:lpstr>
      <vt:lpstr>LAND COVER TRANSITIONS EXERCISE </vt:lpstr>
      <vt:lpstr>PARTICIPATORY MAPPING EXERCISE </vt:lpstr>
      <vt:lpstr>Time for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dc:title>
  <dc:creator>Ingrid</dc:creator>
  <cp:lastModifiedBy>Teich, Ingrid (FAOSEC)</cp:lastModifiedBy>
  <cp:revision>166</cp:revision>
  <dcterms:modified xsi:type="dcterms:W3CDTF">2023-10-04T22:31:40Z</dcterms:modified>
</cp:coreProperties>
</file>