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773" r:id="rId2"/>
    <p:sldMasterId id="2147483803" r:id="rId3"/>
  </p:sldMasterIdLst>
  <p:notesMasterIdLst>
    <p:notesMasterId r:id="rId46"/>
  </p:notesMasterIdLst>
  <p:sldIdLst>
    <p:sldId id="325" r:id="rId4"/>
    <p:sldId id="3514" r:id="rId5"/>
    <p:sldId id="323" r:id="rId6"/>
    <p:sldId id="3515" r:id="rId7"/>
    <p:sldId id="3516" r:id="rId8"/>
    <p:sldId id="1264" r:id="rId9"/>
    <p:sldId id="3517" r:id="rId10"/>
    <p:sldId id="1274" r:id="rId11"/>
    <p:sldId id="3443" r:id="rId12"/>
    <p:sldId id="3518" r:id="rId13"/>
    <p:sldId id="3519" r:id="rId14"/>
    <p:sldId id="3520" r:id="rId15"/>
    <p:sldId id="3364" r:id="rId16"/>
    <p:sldId id="1265" r:id="rId17"/>
    <p:sldId id="1287" r:id="rId18"/>
    <p:sldId id="1623" r:id="rId19"/>
    <p:sldId id="1267" r:id="rId20"/>
    <p:sldId id="412" r:id="rId21"/>
    <p:sldId id="400" r:id="rId22"/>
    <p:sldId id="1601" r:id="rId23"/>
    <p:sldId id="3513" r:id="rId24"/>
    <p:sldId id="1289" r:id="rId25"/>
    <p:sldId id="1605" r:id="rId26"/>
    <p:sldId id="1608" r:id="rId27"/>
    <p:sldId id="1606" r:id="rId28"/>
    <p:sldId id="1607" r:id="rId29"/>
    <p:sldId id="1610" r:id="rId30"/>
    <p:sldId id="1611" r:id="rId31"/>
    <p:sldId id="3440" r:id="rId32"/>
    <p:sldId id="1268" r:id="rId33"/>
    <p:sldId id="1281" r:id="rId34"/>
    <p:sldId id="1269" r:id="rId35"/>
    <p:sldId id="353" r:id="rId36"/>
    <p:sldId id="1273" r:id="rId37"/>
    <p:sldId id="359" r:id="rId38"/>
    <p:sldId id="1266" r:id="rId39"/>
    <p:sldId id="3521" r:id="rId40"/>
    <p:sldId id="1271" r:id="rId41"/>
    <p:sldId id="1270" r:id="rId42"/>
    <p:sldId id="266" r:id="rId43"/>
    <p:sldId id="363" r:id="rId44"/>
    <p:sldId id="362" r:id="rId45"/>
  </p:sldIdLst>
  <p:sldSz cx="9144000" cy="5143500" type="screen16x9"/>
  <p:notesSz cx="6858000" cy="9144000"/>
  <p:embeddedFontLst>
    <p:embeddedFont>
      <p:font typeface="Alegreya Sans SC" panose="020B0604020202020204" charset="0"/>
      <p:regular r:id="rId47"/>
      <p:bold r:id="rId48"/>
      <p:italic r:id="rId49"/>
      <p:boldItalic r:id="rId50"/>
    </p:embeddedFont>
    <p:embeddedFont>
      <p:font typeface="Arial Nova" panose="020B0504020202020204" pitchFamily="34" charset="0"/>
      <p:regular r:id="rId51"/>
      <p:bold r:id="rId52"/>
      <p:italic r:id="rId53"/>
      <p:boldItalic r:id="rId54"/>
    </p:embeddedFont>
    <p:embeddedFont>
      <p:font typeface="Fira Sans Extra Condensed Medium" panose="020B0604020202020204" charset="0"/>
      <p:regular r:id="rId55"/>
      <p:bold r:id="rId56"/>
      <p:italic r:id="rId57"/>
      <p:boldItalic r:id="rId58"/>
    </p:embeddedFont>
    <p:embeddedFont>
      <p:font typeface="Franklin Gothic Medium" panose="020B0603020102020204" pitchFamily="34" charset="0"/>
      <p:regular r:id="rId59"/>
      <p:italic r:id="rId60"/>
    </p:embeddedFont>
    <p:embeddedFont>
      <p:font typeface="Gadugi" panose="020B0502040204020203" pitchFamily="34" charset="0"/>
      <p:regular r:id="rId61"/>
      <p:bold r:id="rId62"/>
    </p:embeddedFont>
    <p:embeddedFont>
      <p:font typeface="IBM Plex Sans" panose="020B0503050203000203" pitchFamily="34" charset="0"/>
      <p:regular r:id="rId63"/>
      <p:bold r:id="rId64"/>
      <p:italic r:id="rId65"/>
      <p:boldItalic r:id="rId66"/>
    </p:embeddedFont>
    <p:embeddedFont>
      <p:font typeface="Josefin Sans" pitchFamily="2" charset="0"/>
      <p:regular r:id="rId67"/>
      <p:bold r:id="rId68"/>
      <p:italic r:id="rId69"/>
      <p:boldItalic r:id="rId70"/>
    </p:embeddedFont>
    <p:embeddedFont>
      <p:font typeface="Maven Pro" panose="020B0604020202020204" charset="0"/>
      <p:regular r:id="rId71"/>
      <p:bold r:id="rId72"/>
    </p:embeddedFont>
    <p:embeddedFont>
      <p:font typeface="Oswald" panose="00000500000000000000" pitchFamily="2" charset="0"/>
      <p:regular r:id="rId73"/>
      <p:bold r:id="rId74"/>
    </p:embeddedFont>
    <p:embeddedFont>
      <p:font typeface="Quicksand" panose="020B0604020202020204" charset="0"/>
      <p:regular r:id="rId75"/>
      <p:bold r:id="rId76"/>
    </p:embeddedFont>
    <p:embeddedFont>
      <p:font typeface="Roboto" panose="02000000000000000000" pitchFamily="2" charset="0"/>
      <p:regular r:id="rId77"/>
      <p:bold r:id="rId78"/>
      <p:italic r:id="rId79"/>
      <p:boldItalic r:id="rId80"/>
    </p:embeddedFont>
    <p:embeddedFont>
      <p:font typeface="Roboto Light" panose="02000000000000000000" pitchFamily="2" charset="0"/>
      <p:regular r:id="rId81"/>
      <p:italic r:id="rId82"/>
    </p:embeddedFont>
    <p:embeddedFont>
      <p:font typeface="Sahitya" panose="020B0604020202020204" charset="0"/>
      <p:regular r:id="rId83"/>
      <p:bold r:id="rId84"/>
    </p:embeddedFont>
    <p:embeddedFont>
      <p:font typeface="Verdana" panose="020B0604030504040204" pitchFamily="34"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ección predeterminada" id="{9C080685-FA8C-492F-9E87-C5756217D871}">
          <p14:sldIdLst>
            <p14:sldId id="325"/>
            <p14:sldId id="3514"/>
            <p14:sldId id="323"/>
            <p14:sldId id="3515"/>
            <p14:sldId id="3516"/>
            <p14:sldId id="1264"/>
            <p14:sldId id="3517"/>
            <p14:sldId id="1274"/>
            <p14:sldId id="3443"/>
            <p14:sldId id="3518"/>
            <p14:sldId id="3519"/>
            <p14:sldId id="3520"/>
            <p14:sldId id="3364"/>
            <p14:sldId id="1265"/>
            <p14:sldId id="1287"/>
            <p14:sldId id="1623"/>
            <p14:sldId id="1267"/>
            <p14:sldId id="412"/>
            <p14:sldId id="400"/>
            <p14:sldId id="1601"/>
            <p14:sldId id="3513"/>
            <p14:sldId id="1289"/>
            <p14:sldId id="1605"/>
            <p14:sldId id="1608"/>
            <p14:sldId id="1606"/>
            <p14:sldId id="1607"/>
            <p14:sldId id="1610"/>
            <p14:sldId id="1611"/>
            <p14:sldId id="3440"/>
            <p14:sldId id="1268"/>
            <p14:sldId id="1281"/>
            <p14:sldId id="1269"/>
            <p14:sldId id="353"/>
            <p14:sldId id="1273"/>
            <p14:sldId id="359"/>
            <p14:sldId id="1266"/>
            <p14:sldId id="3521"/>
            <p14:sldId id="1271"/>
            <p14:sldId id="1270"/>
            <p14:sldId id="266"/>
          </p14:sldIdLst>
        </p14:section>
        <p14:section name="Sección sin título" id="{EC8933E5-61AD-4487-8345-EC8567D4574D}">
          <p14:sldIdLst>
            <p14:sldId id="363"/>
            <p14:sldId id="3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FFFFF"/>
    <a:srgbClr val="FFFFCC"/>
    <a:srgbClr val="FF9933"/>
    <a:srgbClr val="FFCC00"/>
    <a:srgbClr val="4472C4"/>
    <a:srgbClr val="30E845"/>
    <a:srgbClr val="B7B7B7"/>
    <a:srgbClr val="5B9BD5"/>
    <a:srgbClr val="EED3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2E28E8-B671-4ABC-82B7-2A31E441C936}">
  <a:tblStyle styleId="{7C2E28E8-B671-4ABC-82B7-2A31E441C93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93" autoAdjust="0"/>
    <p:restoredTop sz="94660"/>
  </p:normalViewPr>
  <p:slideViewPr>
    <p:cSldViewPr snapToGrid="0">
      <p:cViewPr varScale="1">
        <p:scale>
          <a:sx n="107" d="100"/>
          <a:sy n="107" d="100"/>
        </p:scale>
        <p:origin x="365"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84" Type="http://schemas.openxmlformats.org/officeDocument/2006/relationships/font" Target="fonts/font38.fntdata"/><Relationship Id="rId89"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font" Target="fonts/font7.fntdata"/><Relationship Id="rId58" Type="http://schemas.openxmlformats.org/officeDocument/2006/relationships/font" Target="fonts/font12.fntdata"/><Relationship Id="rId74" Type="http://schemas.openxmlformats.org/officeDocument/2006/relationships/font" Target="fonts/font28.fntdata"/><Relationship Id="rId79" Type="http://schemas.openxmlformats.org/officeDocument/2006/relationships/font" Target="fonts/font33.fntdata"/><Relationship Id="rId5" Type="http://schemas.openxmlformats.org/officeDocument/2006/relationships/slide" Target="slides/slide2.xml"/><Relationship Id="rId90" Type="http://schemas.openxmlformats.org/officeDocument/2006/relationships/viewProps" Target="viewProp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font" Target="fonts/font31.fntdata"/><Relationship Id="rId8" Type="http://schemas.openxmlformats.org/officeDocument/2006/relationships/slide" Target="slides/slide5.xml"/><Relationship Id="rId51" Type="http://schemas.openxmlformats.org/officeDocument/2006/relationships/font" Target="fonts/font5.fntdata"/><Relationship Id="rId72" Type="http://schemas.openxmlformats.org/officeDocument/2006/relationships/font" Target="fonts/font26.fntdata"/><Relationship Id="rId80" Type="http://schemas.openxmlformats.org/officeDocument/2006/relationships/font" Target="fonts/font34.fntdata"/><Relationship Id="rId85" Type="http://schemas.openxmlformats.org/officeDocument/2006/relationships/font" Target="fonts/font3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font" Target="fonts/font29.fntdata"/><Relationship Id="rId83" Type="http://schemas.openxmlformats.org/officeDocument/2006/relationships/font" Target="fonts/font37.fntdata"/><Relationship Id="rId88" Type="http://schemas.openxmlformats.org/officeDocument/2006/relationships/font" Target="fonts/font42.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78" Type="http://schemas.openxmlformats.org/officeDocument/2006/relationships/font" Target="fonts/font32.fntdata"/><Relationship Id="rId81" Type="http://schemas.openxmlformats.org/officeDocument/2006/relationships/font" Target="fonts/font35.fntdata"/><Relationship Id="rId86" Type="http://schemas.openxmlformats.org/officeDocument/2006/relationships/font" Target="fonts/font40.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font" Target="fonts/font30.fntdata"/><Relationship Id="rId7" Type="http://schemas.openxmlformats.org/officeDocument/2006/relationships/slide" Target="slides/slide4.xml"/><Relationship Id="rId71" Type="http://schemas.openxmlformats.org/officeDocument/2006/relationships/font" Target="fonts/font25.fntdata"/><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20.fntdata"/><Relationship Id="rId87" Type="http://schemas.openxmlformats.org/officeDocument/2006/relationships/font" Target="fonts/font41.fntdata"/><Relationship Id="rId61" Type="http://schemas.openxmlformats.org/officeDocument/2006/relationships/font" Target="fonts/font15.fntdata"/><Relationship Id="rId82" Type="http://schemas.openxmlformats.org/officeDocument/2006/relationships/font" Target="fonts/font36.fntdata"/><Relationship Id="rId19"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A8F8BA-D20B-467D-84EC-F411F607D94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F0ACC062-2ED3-4B8C-B6A5-7F266ED6BF43}">
      <dgm:prSet phldrT="[Text]"/>
      <dgm:spPr/>
      <dgm:t>
        <a:bodyPr/>
        <a:lstStyle/>
        <a:p>
          <a:pPr>
            <a:buClr>
              <a:srgbClr val="A5644E">
                <a:lumMod val="75000"/>
              </a:srgbClr>
            </a:buClr>
            <a:buSzPct val="113000"/>
            <a:buFont typeface="Arial" panose="020B0604020202020204" pitchFamily="34" charset="0"/>
            <a:buChar char="•"/>
          </a:pPr>
          <a:r>
            <a:rPr kumimoji="0" lang="es-ES" b="1" i="0" u="none" strike="noStrike" cap="none" spc="0" normalizeH="0" baseline="0" noProof="0" dirty="0">
              <a:ln/>
              <a:effectLst/>
              <a:uLnTx/>
              <a:uFillTx/>
              <a:latin typeface="Gadugi" panose="020B0502040204020203" pitchFamily="34" charset="0"/>
              <a:ea typeface="Gadugi" panose="020B0502040204020203" pitchFamily="34" charset="0"/>
              <a:cs typeface="+mn-cs"/>
            </a:rPr>
            <a:t>Visualización y comparación de mapas</a:t>
          </a:r>
          <a:endParaRPr lang="en-US" dirty="0"/>
        </a:p>
      </dgm:t>
    </dgm:pt>
    <dgm:pt modelId="{704A4FC9-3718-4D44-85FE-EE7EFE69F6E7}" type="parTrans" cxnId="{9B26A254-AD95-4BAF-8596-68712CECFB16}">
      <dgm:prSet/>
      <dgm:spPr/>
      <dgm:t>
        <a:bodyPr/>
        <a:lstStyle/>
        <a:p>
          <a:endParaRPr lang="en-US"/>
        </a:p>
      </dgm:t>
    </dgm:pt>
    <dgm:pt modelId="{84FCC5B9-F169-4CDB-B45B-DF5DD8D2BF86}" type="sibTrans" cxnId="{9B26A254-AD95-4BAF-8596-68712CECFB16}">
      <dgm:prSet/>
      <dgm:spPr/>
      <dgm:t>
        <a:bodyPr/>
        <a:lstStyle/>
        <a:p>
          <a:endParaRPr lang="en-US"/>
        </a:p>
      </dgm:t>
    </dgm:pt>
    <dgm:pt modelId="{9D819878-E8AF-4EF6-9338-79255A029C46}">
      <dgm:prSet phldrT="[Text]"/>
      <dgm:spPr/>
      <dgm:t>
        <a:bodyPr/>
        <a:lstStyle/>
        <a:p>
          <a:pPr>
            <a:buClr>
              <a:srgbClr val="A5644E">
                <a:lumMod val="75000"/>
              </a:srgbClr>
            </a:buClr>
            <a:buSzPct val="113000"/>
            <a:buFont typeface="Arial" panose="020B0604020202020204" pitchFamily="34" charset="0"/>
            <a:buChar char="•"/>
          </a:pPr>
          <a:r>
            <a:rPr kumimoji="0" lang="es-ES" b="1" i="0" u="none" strike="noStrike" cap="none" spc="0" normalizeH="0" baseline="0" noProof="0" dirty="0">
              <a:ln/>
              <a:effectLst/>
              <a:uLnTx/>
              <a:uFillTx/>
              <a:latin typeface="Gadugi" panose="020B0502040204020203" pitchFamily="34" charset="0"/>
              <a:ea typeface="Gadugi" panose="020B0502040204020203" pitchFamily="34" charset="0"/>
              <a:cs typeface="+mn-cs"/>
            </a:rPr>
            <a:t>Análisis de Transición de Cobertura Terrestre</a:t>
          </a:r>
          <a:endParaRPr lang="en-US" dirty="0"/>
        </a:p>
      </dgm:t>
    </dgm:pt>
    <dgm:pt modelId="{4C7CB293-63AA-4378-9236-2CD48EC90D83}" type="parTrans" cxnId="{788CE751-792A-46A5-825C-C882C8C105D3}">
      <dgm:prSet/>
      <dgm:spPr/>
      <dgm:t>
        <a:bodyPr/>
        <a:lstStyle/>
        <a:p>
          <a:endParaRPr lang="en-US"/>
        </a:p>
      </dgm:t>
    </dgm:pt>
    <dgm:pt modelId="{11E35C30-101D-4B37-9DF5-507AB1DC1237}" type="sibTrans" cxnId="{788CE751-792A-46A5-825C-C882C8C105D3}">
      <dgm:prSet/>
      <dgm:spPr/>
      <dgm:t>
        <a:bodyPr/>
        <a:lstStyle/>
        <a:p>
          <a:endParaRPr lang="en-US"/>
        </a:p>
      </dgm:t>
    </dgm:pt>
    <dgm:pt modelId="{E3BD6C86-C8B8-43F0-AF9B-61F443DF68DD}">
      <dgm:prSet/>
      <dgm:spPr/>
      <dgm:t>
        <a:bodyPr/>
        <a:lstStyle/>
        <a:p>
          <a:r>
            <a:rPr kumimoji="0" lang="es-ES" b="1" i="0" u="none" strike="noStrike" cap="none" spc="0" normalizeH="0" baseline="0" noProof="0" dirty="0">
              <a:ln/>
              <a:effectLst/>
              <a:uLnTx/>
              <a:uFillTx/>
              <a:latin typeface="Gadugi" panose="020B0502040204020203" pitchFamily="34" charset="0"/>
              <a:ea typeface="Gadugi" panose="020B0502040204020203" pitchFamily="34" charset="0"/>
              <a:cs typeface="+mn-cs"/>
            </a:rPr>
            <a:t>Estadísticas, gráficos y tablas a diferentes escalas espaciales</a:t>
          </a:r>
          <a:endParaRPr kumimoji="0" lang="en-US" b="1" i="0" u="none" strike="noStrike" cap="none" spc="0" normalizeH="0" baseline="0" noProof="0" dirty="0">
            <a:ln/>
            <a:effectLst/>
            <a:uLnTx/>
            <a:uFillTx/>
            <a:latin typeface="Gadugi" panose="020B0502040204020203" pitchFamily="34" charset="0"/>
            <a:ea typeface="Gadugi" panose="020B0502040204020203" pitchFamily="34" charset="0"/>
            <a:cs typeface="+mn-cs"/>
          </a:endParaRPr>
        </a:p>
      </dgm:t>
    </dgm:pt>
    <dgm:pt modelId="{5EFEABC0-752E-47DA-AE15-FEC5B907D273}" type="parTrans" cxnId="{AE97B728-8539-4C96-B0DC-A6B1B60755C8}">
      <dgm:prSet/>
      <dgm:spPr/>
      <dgm:t>
        <a:bodyPr/>
        <a:lstStyle/>
        <a:p>
          <a:endParaRPr lang="en-US"/>
        </a:p>
      </dgm:t>
    </dgm:pt>
    <dgm:pt modelId="{29AEA8A0-24D4-4D17-86A8-95E83B461631}" type="sibTrans" cxnId="{AE97B728-8539-4C96-B0DC-A6B1B60755C8}">
      <dgm:prSet/>
      <dgm:spPr/>
      <dgm:t>
        <a:bodyPr/>
        <a:lstStyle/>
        <a:p>
          <a:endParaRPr lang="en-US"/>
        </a:p>
      </dgm:t>
    </dgm:pt>
    <dgm:pt modelId="{E9CD2D34-4B5E-470E-B666-366B6D698DF9}">
      <dgm:prSet/>
      <dgm:spPr/>
      <dgm:t>
        <a:bodyPr/>
        <a:lstStyle/>
        <a:p>
          <a:r>
            <a:rPr kumimoji="0" lang="en-US" b="1" i="0" u="none" strike="noStrike" cap="none" spc="0" normalizeH="0" baseline="0" noProof="0" dirty="0" err="1">
              <a:ln/>
              <a:effectLst/>
              <a:uLnTx/>
              <a:uFillTx/>
              <a:latin typeface="Gadugi" panose="020B0502040204020203" pitchFamily="34" charset="0"/>
              <a:ea typeface="Gadugi" panose="020B0502040204020203" pitchFamily="34" charset="0"/>
              <a:cs typeface="+mn-cs"/>
            </a:rPr>
            <a:t>Análisis</a:t>
          </a:r>
          <a:r>
            <a:rPr kumimoji="0" lang="en-US" b="1" i="0" u="none" strike="noStrike" cap="none" spc="0" normalizeH="0" baseline="0" noProof="0" dirty="0">
              <a:ln/>
              <a:effectLst/>
              <a:uLnTx/>
              <a:uFillTx/>
              <a:latin typeface="Gadugi" panose="020B0502040204020203" pitchFamily="34" charset="0"/>
              <a:ea typeface="Gadugi" panose="020B0502040204020203" pitchFamily="34" charset="0"/>
              <a:cs typeface="+mn-cs"/>
            </a:rPr>
            <a:t> </a:t>
          </a:r>
          <a:r>
            <a:rPr kumimoji="0" lang="en-US" b="1" i="0" u="none" strike="noStrike" cap="none" spc="0" normalizeH="0" baseline="0" noProof="0" dirty="0" err="1">
              <a:ln/>
              <a:effectLst/>
              <a:uLnTx/>
              <a:uFillTx/>
              <a:latin typeface="Gadugi" panose="020B0502040204020203" pitchFamily="34" charset="0"/>
              <a:ea typeface="Gadugi" panose="020B0502040204020203" pitchFamily="34" charset="0"/>
              <a:cs typeface="+mn-cs"/>
            </a:rPr>
            <a:t>Multicriterio</a:t>
          </a:r>
          <a:r>
            <a:rPr kumimoji="0" lang="en-US" b="1" i="0" u="none" strike="noStrike" cap="none" spc="0" normalizeH="0" baseline="0" noProof="0" dirty="0">
              <a:ln/>
              <a:effectLst/>
              <a:uLnTx/>
              <a:uFillTx/>
              <a:latin typeface="Gadugi" panose="020B0502040204020203" pitchFamily="34" charset="0"/>
              <a:ea typeface="Gadugi" panose="020B0502040204020203" pitchFamily="34" charset="0"/>
              <a:cs typeface="+mn-cs"/>
            </a:rPr>
            <a:t> Avanzado</a:t>
          </a:r>
        </a:p>
      </dgm:t>
    </dgm:pt>
    <dgm:pt modelId="{B7E342BD-E401-47EE-972A-BCD75221B655}" type="parTrans" cxnId="{1C545010-F9B2-450F-BA52-4D2B846F59CF}">
      <dgm:prSet/>
      <dgm:spPr/>
      <dgm:t>
        <a:bodyPr/>
        <a:lstStyle/>
        <a:p>
          <a:endParaRPr lang="en-US"/>
        </a:p>
      </dgm:t>
    </dgm:pt>
    <dgm:pt modelId="{FF15B6A5-1B63-4747-82C1-6DCEA8B885AE}" type="sibTrans" cxnId="{1C545010-F9B2-450F-BA52-4D2B846F59CF}">
      <dgm:prSet/>
      <dgm:spPr/>
      <dgm:t>
        <a:bodyPr/>
        <a:lstStyle/>
        <a:p>
          <a:endParaRPr lang="en-US"/>
        </a:p>
      </dgm:t>
    </dgm:pt>
    <dgm:pt modelId="{9EB954FA-E83B-46C0-87A8-32E7A849055D}">
      <dgm:prSet/>
      <dgm:spPr/>
      <dgm:t>
        <a:bodyPr/>
        <a:lstStyle/>
        <a:p>
          <a:r>
            <a:rPr kumimoji="0" lang="es-ES" b="1" i="0" u="none" strike="noStrike" cap="none" spc="0" normalizeH="0" baseline="0" noProof="0" dirty="0">
              <a:ln/>
              <a:effectLst/>
              <a:uLnTx/>
              <a:uFillTx/>
              <a:latin typeface="Gadugi" panose="020B0502040204020203" pitchFamily="34" charset="0"/>
              <a:ea typeface="Gadugi" panose="020B0502040204020203" pitchFamily="34" charset="0"/>
              <a:cs typeface="+mn-cs"/>
            </a:rPr>
            <a:t>Apoyo al proceso de Mapeo Participativo</a:t>
          </a:r>
          <a:endParaRPr kumimoji="0" lang="en-US" b="1" i="0" u="none" strike="noStrike" cap="none" spc="0" normalizeH="0" baseline="0" noProof="0" dirty="0">
            <a:ln/>
            <a:effectLst/>
            <a:uLnTx/>
            <a:uFillTx/>
            <a:latin typeface="Gadugi" panose="020B0502040204020203" pitchFamily="34" charset="0"/>
            <a:ea typeface="Gadugi" panose="020B0502040204020203" pitchFamily="34" charset="0"/>
            <a:cs typeface="+mn-cs"/>
          </a:endParaRPr>
        </a:p>
      </dgm:t>
    </dgm:pt>
    <dgm:pt modelId="{7BA88918-406D-4926-9EB4-3E1CAFC2E438}" type="parTrans" cxnId="{46B0FE6E-BEBF-4878-BC4A-362D6301BDA3}">
      <dgm:prSet/>
      <dgm:spPr/>
      <dgm:t>
        <a:bodyPr/>
        <a:lstStyle/>
        <a:p>
          <a:endParaRPr lang="en-US"/>
        </a:p>
      </dgm:t>
    </dgm:pt>
    <dgm:pt modelId="{57D0F1EF-22A3-4EA2-B066-7A3D1EE6D31D}" type="sibTrans" cxnId="{46B0FE6E-BEBF-4878-BC4A-362D6301BDA3}">
      <dgm:prSet/>
      <dgm:spPr/>
      <dgm:t>
        <a:bodyPr/>
        <a:lstStyle/>
        <a:p>
          <a:endParaRPr lang="en-US"/>
        </a:p>
      </dgm:t>
    </dgm:pt>
    <dgm:pt modelId="{16665198-9C7F-4C0B-86D2-69F3C544E927}" type="pres">
      <dgm:prSet presAssocID="{92A8F8BA-D20B-467D-84EC-F411F607D944}" presName="diagram" presStyleCnt="0">
        <dgm:presLayoutVars>
          <dgm:dir/>
          <dgm:resizeHandles val="exact"/>
        </dgm:presLayoutVars>
      </dgm:prSet>
      <dgm:spPr/>
    </dgm:pt>
    <dgm:pt modelId="{22686247-9EA9-433D-8DF4-CFC0FA4DA371}" type="pres">
      <dgm:prSet presAssocID="{F0ACC062-2ED3-4B8C-B6A5-7F266ED6BF43}" presName="node" presStyleLbl="node1" presStyleIdx="0" presStyleCnt="5">
        <dgm:presLayoutVars>
          <dgm:bulletEnabled val="1"/>
        </dgm:presLayoutVars>
      </dgm:prSet>
      <dgm:spPr/>
    </dgm:pt>
    <dgm:pt modelId="{74CA7F83-76C0-4D84-BCB0-B87A9AB138B6}" type="pres">
      <dgm:prSet presAssocID="{84FCC5B9-F169-4CDB-B45B-DF5DD8D2BF86}" presName="sibTrans" presStyleCnt="0"/>
      <dgm:spPr/>
    </dgm:pt>
    <dgm:pt modelId="{EB7E65EC-F9F8-42C7-AAF2-0D45E5C60C41}" type="pres">
      <dgm:prSet presAssocID="{9EB954FA-E83B-46C0-87A8-32E7A849055D}" presName="node" presStyleLbl="node1" presStyleIdx="1" presStyleCnt="5">
        <dgm:presLayoutVars>
          <dgm:bulletEnabled val="1"/>
        </dgm:presLayoutVars>
      </dgm:prSet>
      <dgm:spPr/>
    </dgm:pt>
    <dgm:pt modelId="{60BDF9EC-81CB-4EEF-9F3D-E374905EB2D6}" type="pres">
      <dgm:prSet presAssocID="{57D0F1EF-22A3-4EA2-B066-7A3D1EE6D31D}" presName="sibTrans" presStyleCnt="0"/>
      <dgm:spPr/>
    </dgm:pt>
    <dgm:pt modelId="{561FDBDC-7BF0-4E26-B7DB-3D7B79E2A90E}" type="pres">
      <dgm:prSet presAssocID="{E3BD6C86-C8B8-43F0-AF9B-61F443DF68DD}" presName="node" presStyleLbl="node1" presStyleIdx="2" presStyleCnt="5">
        <dgm:presLayoutVars>
          <dgm:bulletEnabled val="1"/>
        </dgm:presLayoutVars>
      </dgm:prSet>
      <dgm:spPr/>
    </dgm:pt>
    <dgm:pt modelId="{94CFA7A7-A627-497A-8668-F2811E402F83}" type="pres">
      <dgm:prSet presAssocID="{29AEA8A0-24D4-4D17-86A8-95E83B461631}" presName="sibTrans" presStyleCnt="0"/>
      <dgm:spPr/>
    </dgm:pt>
    <dgm:pt modelId="{7268467B-A58A-4562-9623-2DDA1032F21A}" type="pres">
      <dgm:prSet presAssocID="{9D819878-E8AF-4EF6-9338-79255A029C46}" presName="node" presStyleLbl="node1" presStyleIdx="3" presStyleCnt="5">
        <dgm:presLayoutVars>
          <dgm:bulletEnabled val="1"/>
        </dgm:presLayoutVars>
      </dgm:prSet>
      <dgm:spPr/>
    </dgm:pt>
    <dgm:pt modelId="{A99F9DD3-A4F0-478B-9C27-D09D77AC0DE7}" type="pres">
      <dgm:prSet presAssocID="{11E35C30-101D-4B37-9DF5-507AB1DC1237}" presName="sibTrans" presStyleCnt="0"/>
      <dgm:spPr/>
    </dgm:pt>
    <dgm:pt modelId="{4C54D581-9392-49F2-AAE0-C25A8AF6F0B7}" type="pres">
      <dgm:prSet presAssocID="{E9CD2D34-4B5E-470E-B666-366B6D698DF9}" presName="node" presStyleLbl="node1" presStyleIdx="4" presStyleCnt="5">
        <dgm:presLayoutVars>
          <dgm:bulletEnabled val="1"/>
        </dgm:presLayoutVars>
      </dgm:prSet>
      <dgm:spPr/>
    </dgm:pt>
  </dgm:ptLst>
  <dgm:cxnLst>
    <dgm:cxn modelId="{1C545010-F9B2-450F-BA52-4D2B846F59CF}" srcId="{92A8F8BA-D20B-467D-84EC-F411F607D944}" destId="{E9CD2D34-4B5E-470E-B666-366B6D698DF9}" srcOrd="4" destOrd="0" parTransId="{B7E342BD-E401-47EE-972A-BCD75221B655}" sibTransId="{FF15B6A5-1B63-4747-82C1-6DCEA8B885AE}"/>
    <dgm:cxn modelId="{AE97B728-8539-4C96-B0DC-A6B1B60755C8}" srcId="{92A8F8BA-D20B-467D-84EC-F411F607D944}" destId="{E3BD6C86-C8B8-43F0-AF9B-61F443DF68DD}" srcOrd="2" destOrd="0" parTransId="{5EFEABC0-752E-47DA-AE15-FEC5B907D273}" sibTransId="{29AEA8A0-24D4-4D17-86A8-95E83B461631}"/>
    <dgm:cxn modelId="{1BABD441-1DF2-4DDF-B76D-0A047939CC7D}" type="presOf" srcId="{F0ACC062-2ED3-4B8C-B6A5-7F266ED6BF43}" destId="{22686247-9EA9-433D-8DF4-CFC0FA4DA371}" srcOrd="0" destOrd="0" presId="urn:microsoft.com/office/officeart/2005/8/layout/default"/>
    <dgm:cxn modelId="{68459467-5A2A-4BB6-ABBD-E782782789F4}" type="presOf" srcId="{9EB954FA-E83B-46C0-87A8-32E7A849055D}" destId="{EB7E65EC-F9F8-42C7-AAF2-0D45E5C60C41}" srcOrd="0" destOrd="0" presId="urn:microsoft.com/office/officeart/2005/8/layout/default"/>
    <dgm:cxn modelId="{D7E09C48-01CD-4A5F-909D-7EB8894CC3B6}" type="presOf" srcId="{E9CD2D34-4B5E-470E-B666-366B6D698DF9}" destId="{4C54D581-9392-49F2-AAE0-C25A8AF6F0B7}" srcOrd="0" destOrd="0" presId="urn:microsoft.com/office/officeart/2005/8/layout/default"/>
    <dgm:cxn modelId="{46B0FE6E-BEBF-4878-BC4A-362D6301BDA3}" srcId="{92A8F8BA-D20B-467D-84EC-F411F607D944}" destId="{9EB954FA-E83B-46C0-87A8-32E7A849055D}" srcOrd="1" destOrd="0" parTransId="{7BA88918-406D-4926-9EB4-3E1CAFC2E438}" sibTransId="{57D0F1EF-22A3-4EA2-B066-7A3D1EE6D31D}"/>
    <dgm:cxn modelId="{788CE751-792A-46A5-825C-C882C8C105D3}" srcId="{92A8F8BA-D20B-467D-84EC-F411F607D944}" destId="{9D819878-E8AF-4EF6-9338-79255A029C46}" srcOrd="3" destOrd="0" parTransId="{4C7CB293-63AA-4378-9236-2CD48EC90D83}" sibTransId="{11E35C30-101D-4B37-9DF5-507AB1DC1237}"/>
    <dgm:cxn modelId="{9B26A254-AD95-4BAF-8596-68712CECFB16}" srcId="{92A8F8BA-D20B-467D-84EC-F411F607D944}" destId="{F0ACC062-2ED3-4B8C-B6A5-7F266ED6BF43}" srcOrd="0" destOrd="0" parTransId="{704A4FC9-3718-4D44-85FE-EE7EFE69F6E7}" sibTransId="{84FCC5B9-F169-4CDB-B45B-DF5DD8D2BF86}"/>
    <dgm:cxn modelId="{98C87975-00A5-45F8-B5CF-81A65CCB54E2}" type="presOf" srcId="{9D819878-E8AF-4EF6-9338-79255A029C46}" destId="{7268467B-A58A-4562-9623-2DDA1032F21A}" srcOrd="0" destOrd="0" presId="urn:microsoft.com/office/officeart/2005/8/layout/default"/>
    <dgm:cxn modelId="{64958559-21C9-493E-878E-9FBBFF0DE821}" type="presOf" srcId="{92A8F8BA-D20B-467D-84EC-F411F607D944}" destId="{16665198-9C7F-4C0B-86D2-69F3C544E927}" srcOrd="0" destOrd="0" presId="urn:microsoft.com/office/officeart/2005/8/layout/default"/>
    <dgm:cxn modelId="{C4A633E1-7C30-4ACB-AB30-1FF38CCC8EC4}" type="presOf" srcId="{E3BD6C86-C8B8-43F0-AF9B-61F443DF68DD}" destId="{561FDBDC-7BF0-4E26-B7DB-3D7B79E2A90E}" srcOrd="0" destOrd="0" presId="urn:microsoft.com/office/officeart/2005/8/layout/default"/>
    <dgm:cxn modelId="{ACF4732D-5B45-4C1A-A21C-6877B0BEEF1F}" type="presParOf" srcId="{16665198-9C7F-4C0B-86D2-69F3C544E927}" destId="{22686247-9EA9-433D-8DF4-CFC0FA4DA371}" srcOrd="0" destOrd="0" presId="urn:microsoft.com/office/officeart/2005/8/layout/default"/>
    <dgm:cxn modelId="{152439DA-2AE9-456A-B396-8BBF12B1AFDD}" type="presParOf" srcId="{16665198-9C7F-4C0B-86D2-69F3C544E927}" destId="{74CA7F83-76C0-4D84-BCB0-B87A9AB138B6}" srcOrd="1" destOrd="0" presId="urn:microsoft.com/office/officeart/2005/8/layout/default"/>
    <dgm:cxn modelId="{3DCF0856-C35B-43A9-B2EE-99E4AF670BBB}" type="presParOf" srcId="{16665198-9C7F-4C0B-86D2-69F3C544E927}" destId="{EB7E65EC-F9F8-42C7-AAF2-0D45E5C60C41}" srcOrd="2" destOrd="0" presId="urn:microsoft.com/office/officeart/2005/8/layout/default"/>
    <dgm:cxn modelId="{97F4DA3E-D6F8-4ACA-ABB1-6FC162A0BA11}" type="presParOf" srcId="{16665198-9C7F-4C0B-86D2-69F3C544E927}" destId="{60BDF9EC-81CB-4EEF-9F3D-E374905EB2D6}" srcOrd="3" destOrd="0" presId="urn:microsoft.com/office/officeart/2005/8/layout/default"/>
    <dgm:cxn modelId="{2A3AF787-6748-4D9B-8D74-6CE26D2B8178}" type="presParOf" srcId="{16665198-9C7F-4C0B-86D2-69F3C544E927}" destId="{561FDBDC-7BF0-4E26-B7DB-3D7B79E2A90E}" srcOrd="4" destOrd="0" presId="urn:microsoft.com/office/officeart/2005/8/layout/default"/>
    <dgm:cxn modelId="{64F9ED88-BA7A-49E8-BFCD-900B41BC6283}" type="presParOf" srcId="{16665198-9C7F-4C0B-86D2-69F3C544E927}" destId="{94CFA7A7-A627-497A-8668-F2811E402F83}" srcOrd="5" destOrd="0" presId="urn:microsoft.com/office/officeart/2005/8/layout/default"/>
    <dgm:cxn modelId="{C188C4EE-6D4B-463D-80C6-FA94471D6124}" type="presParOf" srcId="{16665198-9C7F-4C0B-86D2-69F3C544E927}" destId="{7268467B-A58A-4562-9623-2DDA1032F21A}" srcOrd="6" destOrd="0" presId="urn:microsoft.com/office/officeart/2005/8/layout/default"/>
    <dgm:cxn modelId="{F4EEB8E9-2513-407B-B94A-66C1AAE47202}" type="presParOf" srcId="{16665198-9C7F-4C0B-86D2-69F3C544E927}" destId="{A99F9DD3-A4F0-478B-9C27-D09D77AC0DE7}" srcOrd="7" destOrd="0" presId="urn:microsoft.com/office/officeart/2005/8/layout/default"/>
    <dgm:cxn modelId="{CBE524A7-F3BE-4BEB-A997-5CBE8C01D9AB}" type="presParOf" srcId="{16665198-9C7F-4C0B-86D2-69F3C544E927}" destId="{4C54D581-9392-49F2-AAE0-C25A8AF6F0B7}"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13361A-AF8C-4402-B2CB-4C22C64B1C15}"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062A5FC7-1A41-4347-A7BF-E2579B9EE1B4}">
      <dgm:prSet phldrT="[Text]" custT="1"/>
      <dgm:spPr>
        <a:solidFill>
          <a:srgbClr val="00B050"/>
        </a:solidFill>
      </dgm:spPr>
      <dgm:t>
        <a:bodyPr/>
        <a:lstStyle/>
        <a:p>
          <a:pPr>
            <a:lnSpc>
              <a:spcPct val="100000"/>
            </a:lnSpc>
          </a:pPr>
          <a:r>
            <a:rPr lang="es-ES" sz="1200" b="0" dirty="0"/>
            <a:t>Indicadores de proceso/respuesta a nivel nacional y subnacional</a:t>
          </a:r>
          <a:endParaRPr lang="en-US" sz="1200" b="0" dirty="0"/>
        </a:p>
      </dgm:t>
    </dgm:pt>
    <dgm:pt modelId="{9B2B6993-4A2C-4987-AEEA-E86DB914B1C7}" type="parTrans" cxnId="{0D013385-E290-4D6B-A096-6A7D4572D026}">
      <dgm:prSet/>
      <dgm:spPr/>
      <dgm:t>
        <a:bodyPr/>
        <a:lstStyle/>
        <a:p>
          <a:endParaRPr lang="en-US"/>
        </a:p>
      </dgm:t>
    </dgm:pt>
    <dgm:pt modelId="{75BB2081-E407-4E82-87FC-2FF7C4F07557}" type="sibTrans" cxnId="{0D013385-E290-4D6B-A096-6A7D4572D026}">
      <dgm:prSet/>
      <dgm:spPr/>
      <dgm:t>
        <a:bodyPr/>
        <a:lstStyle/>
        <a:p>
          <a:endParaRPr lang="en-US"/>
        </a:p>
      </dgm:t>
    </dgm:pt>
    <dgm:pt modelId="{A640F710-E978-4F12-B512-00F108386726}">
      <dgm:prSet phldrT="[Text]" custT="1"/>
      <dgm:spPr/>
      <dgm:t>
        <a:bodyPr/>
        <a:lstStyle/>
        <a:p>
          <a:pPr>
            <a:buFont typeface="Arial" panose="020B0604020202020204" pitchFamily="34" charset="0"/>
            <a:buChar char="•"/>
          </a:pPr>
          <a:r>
            <a:rPr lang="es-AR" sz="1200" dirty="0"/>
            <a:t>Políticas habilitantes</a:t>
          </a:r>
          <a:endParaRPr lang="en-US" sz="1200" dirty="0"/>
        </a:p>
      </dgm:t>
    </dgm:pt>
    <dgm:pt modelId="{1EEBA350-EDF4-45B2-ACDE-1758CC0A44B6}" type="parTrans" cxnId="{0466660E-3A1F-4558-96C1-5CF0BAD2E8FF}">
      <dgm:prSet/>
      <dgm:spPr/>
      <dgm:t>
        <a:bodyPr/>
        <a:lstStyle/>
        <a:p>
          <a:endParaRPr lang="en-US"/>
        </a:p>
      </dgm:t>
    </dgm:pt>
    <dgm:pt modelId="{DBE6750D-B974-4E17-BC94-E5484BC53C80}" type="sibTrans" cxnId="{0466660E-3A1F-4558-96C1-5CF0BAD2E8FF}">
      <dgm:prSet/>
      <dgm:spPr/>
      <dgm:t>
        <a:bodyPr/>
        <a:lstStyle/>
        <a:p>
          <a:endParaRPr lang="en-US"/>
        </a:p>
      </dgm:t>
    </dgm:pt>
    <dgm:pt modelId="{CE686509-2646-4221-BC6E-5EDC5635982D}">
      <dgm:prSet phldrT="[Text]" custT="1"/>
      <dgm:spPr>
        <a:solidFill>
          <a:srgbClr val="00B050"/>
        </a:solidFill>
      </dgm:spPr>
      <dgm:t>
        <a:bodyPr/>
        <a:lstStyle/>
        <a:p>
          <a:r>
            <a:rPr lang="en-US" sz="1200" dirty="0"/>
            <a:t>LDN </a:t>
          </a:r>
          <a:r>
            <a:rPr lang="es-ES" sz="1200" dirty="0"/>
            <a:t>Presentación de informes a la</a:t>
          </a:r>
          <a:r>
            <a:rPr lang="en-US" sz="1200" dirty="0"/>
            <a:t>UNCCD </a:t>
          </a:r>
        </a:p>
      </dgm:t>
    </dgm:pt>
    <dgm:pt modelId="{1C9E2C61-2177-48C2-8787-5EF4B527818F}" type="parTrans" cxnId="{9C562C65-5891-470C-A971-8FAEEEFEED71}">
      <dgm:prSet/>
      <dgm:spPr/>
      <dgm:t>
        <a:bodyPr/>
        <a:lstStyle/>
        <a:p>
          <a:endParaRPr lang="en-US"/>
        </a:p>
      </dgm:t>
    </dgm:pt>
    <dgm:pt modelId="{640A767C-31B2-4201-8E52-170F3709CDEA}" type="sibTrans" cxnId="{9C562C65-5891-470C-A971-8FAEEEFEED71}">
      <dgm:prSet/>
      <dgm:spPr/>
      <dgm:t>
        <a:bodyPr/>
        <a:lstStyle/>
        <a:p>
          <a:endParaRPr lang="en-US"/>
        </a:p>
      </dgm:t>
    </dgm:pt>
    <dgm:pt modelId="{1956EACF-F4F9-41CE-A82C-BA0B01E0E428}">
      <dgm:prSet custT="1"/>
      <dgm:spPr>
        <a:solidFill>
          <a:srgbClr val="00B050"/>
        </a:solidFill>
      </dgm:spPr>
      <dgm:t>
        <a:bodyPr/>
        <a:lstStyle/>
        <a:p>
          <a:r>
            <a:rPr lang="es-ES" sz="1200" b="0" dirty="0"/>
            <a:t>Reducción de tensiones/cambio en los indicadores de presión a escala horizontal</a:t>
          </a:r>
          <a:endParaRPr lang="en-US" sz="1200" b="0" dirty="0"/>
        </a:p>
      </dgm:t>
    </dgm:pt>
    <dgm:pt modelId="{61D3B4AF-3E60-4991-8571-5EE7E6DF8C3B}" type="parTrans" cxnId="{C9AB35EB-A234-45C9-92FC-224A14D1302D}">
      <dgm:prSet/>
      <dgm:spPr/>
      <dgm:t>
        <a:bodyPr/>
        <a:lstStyle/>
        <a:p>
          <a:endParaRPr lang="en-US"/>
        </a:p>
      </dgm:t>
    </dgm:pt>
    <dgm:pt modelId="{9F9B79FA-5237-454F-B9C3-F618092D6595}" type="sibTrans" cxnId="{C9AB35EB-A234-45C9-92FC-224A14D1302D}">
      <dgm:prSet/>
      <dgm:spPr/>
      <dgm:t>
        <a:bodyPr/>
        <a:lstStyle/>
        <a:p>
          <a:endParaRPr lang="en-US"/>
        </a:p>
      </dgm:t>
    </dgm:pt>
    <dgm:pt modelId="{2F5E7617-7A68-4248-A2F5-422B69A147D9}">
      <dgm:prSet custT="1"/>
      <dgm:spPr>
        <a:solidFill>
          <a:srgbClr val="00B050"/>
        </a:solidFill>
      </dgm:spPr>
      <dgm:t>
        <a:bodyPr/>
        <a:lstStyle/>
        <a:p>
          <a:pPr algn="ctr"/>
          <a:r>
            <a:rPr lang="en-US" sz="1200" dirty="0" err="1"/>
            <a:t>Indicadores</a:t>
          </a:r>
          <a:r>
            <a:rPr lang="en-US" sz="1200" dirty="0"/>
            <a:t> </a:t>
          </a:r>
          <a:r>
            <a:rPr lang="en-US" sz="1200" dirty="0" err="1"/>
            <a:t>nacionales</a:t>
          </a:r>
          <a:r>
            <a:rPr lang="en-US" sz="1200" dirty="0"/>
            <a:t> de LD</a:t>
          </a:r>
        </a:p>
      </dgm:t>
    </dgm:pt>
    <dgm:pt modelId="{C741D4AE-D8A1-4BD8-9A1B-414D13A89519}" type="parTrans" cxnId="{9EF7243C-D36F-4822-BDE5-E0A163CB7A1F}">
      <dgm:prSet/>
      <dgm:spPr/>
      <dgm:t>
        <a:bodyPr/>
        <a:lstStyle/>
        <a:p>
          <a:endParaRPr lang="en-US"/>
        </a:p>
      </dgm:t>
    </dgm:pt>
    <dgm:pt modelId="{59B75F22-E5C4-4B44-8E9D-370891B341B2}" type="sibTrans" cxnId="{9EF7243C-D36F-4822-BDE5-E0A163CB7A1F}">
      <dgm:prSet/>
      <dgm:spPr/>
      <dgm:t>
        <a:bodyPr/>
        <a:lstStyle/>
        <a:p>
          <a:endParaRPr lang="en-US"/>
        </a:p>
      </dgm:t>
    </dgm:pt>
    <dgm:pt modelId="{8894F9CE-9506-4054-8BF8-CF1F75B5DD27}">
      <dgm:prSet custT="1"/>
      <dgm:spPr>
        <a:solidFill>
          <a:srgbClr val="00B050"/>
        </a:solidFill>
      </dgm:spPr>
      <dgm:t>
        <a:bodyPr/>
        <a:lstStyle/>
        <a:p>
          <a:r>
            <a:rPr lang="en-US" sz="1200" dirty="0"/>
            <a:t>Cambio de </a:t>
          </a:r>
          <a:r>
            <a:rPr lang="en-US" sz="1200" dirty="0" err="1"/>
            <a:t>estado</a:t>
          </a:r>
          <a:r>
            <a:rPr lang="en-US" sz="1200" dirty="0"/>
            <a:t>/</a:t>
          </a:r>
          <a:r>
            <a:rPr lang="en-US" sz="1200" dirty="0" err="1"/>
            <a:t>indicadores</a:t>
          </a:r>
          <a:r>
            <a:rPr lang="en-US" sz="1200" dirty="0"/>
            <a:t> de </a:t>
          </a:r>
          <a:r>
            <a:rPr lang="en-US" sz="1200" dirty="0" err="1"/>
            <a:t>impacto</a:t>
          </a:r>
          <a:r>
            <a:rPr lang="en-US" sz="1200" dirty="0"/>
            <a:t>: </a:t>
          </a:r>
          <a:r>
            <a:rPr lang="en-US" sz="1200" dirty="0" err="1"/>
            <a:t>indicadores</a:t>
          </a:r>
          <a:r>
            <a:rPr lang="en-US" sz="1200" dirty="0"/>
            <a:t> </a:t>
          </a:r>
          <a:r>
            <a:rPr lang="en-US" sz="1200" dirty="0" err="1"/>
            <a:t>globales</a:t>
          </a:r>
          <a:r>
            <a:rPr lang="en-US" sz="1200" dirty="0"/>
            <a:t> de LDN</a:t>
          </a:r>
        </a:p>
      </dgm:t>
    </dgm:pt>
    <dgm:pt modelId="{24637CEF-26A1-4CBC-A38C-362F3FE9C333}" type="parTrans" cxnId="{19C20FE3-4590-48E6-A4B9-C812390BA7D3}">
      <dgm:prSet/>
      <dgm:spPr/>
      <dgm:t>
        <a:bodyPr/>
        <a:lstStyle/>
        <a:p>
          <a:endParaRPr lang="en-US"/>
        </a:p>
      </dgm:t>
    </dgm:pt>
    <dgm:pt modelId="{24879575-AF4F-4F73-B52F-4230EF363FAE}" type="sibTrans" cxnId="{19C20FE3-4590-48E6-A4B9-C812390BA7D3}">
      <dgm:prSet/>
      <dgm:spPr/>
      <dgm:t>
        <a:bodyPr/>
        <a:lstStyle/>
        <a:p>
          <a:endParaRPr lang="en-US"/>
        </a:p>
      </dgm:t>
    </dgm:pt>
    <dgm:pt modelId="{55FCD5A1-B84A-443E-8477-51E463968C8B}">
      <dgm:prSet custT="1"/>
      <dgm:spPr/>
      <dgm:t>
        <a:bodyPr/>
        <a:lstStyle/>
        <a:p>
          <a:pPr>
            <a:buFont typeface="Arial" panose="020B0604020202020204" pitchFamily="34" charset="0"/>
            <a:buChar char="•"/>
          </a:pPr>
          <a:r>
            <a:rPr lang="es-ES" sz="1200" dirty="0"/>
            <a:t>Área de adopción de MST</a:t>
          </a:r>
          <a:endParaRPr lang="en-US" sz="1200" dirty="0"/>
        </a:p>
      </dgm:t>
    </dgm:pt>
    <dgm:pt modelId="{4DF4FCE5-29F0-470E-9F0E-513D1AB06D53}" type="parTrans" cxnId="{833888AA-544C-481E-A204-3AD44E9E3D4A}">
      <dgm:prSet/>
      <dgm:spPr/>
      <dgm:t>
        <a:bodyPr/>
        <a:lstStyle/>
        <a:p>
          <a:endParaRPr lang="en-US"/>
        </a:p>
      </dgm:t>
    </dgm:pt>
    <dgm:pt modelId="{B6787A76-B543-4353-9A54-AD9307D0A363}" type="sibTrans" cxnId="{833888AA-544C-481E-A204-3AD44E9E3D4A}">
      <dgm:prSet/>
      <dgm:spPr/>
      <dgm:t>
        <a:bodyPr/>
        <a:lstStyle/>
        <a:p>
          <a:endParaRPr lang="en-US"/>
        </a:p>
      </dgm:t>
    </dgm:pt>
    <dgm:pt modelId="{F05353AA-5AB5-4481-B703-5B1FB585376E}">
      <dgm:prSet custT="1"/>
      <dgm:spPr/>
      <dgm:t>
        <a:bodyPr/>
        <a:lstStyle/>
        <a:p>
          <a:pPr>
            <a:buFont typeface="Arial" panose="020B0604020202020204" pitchFamily="34" charset="0"/>
            <a:buChar char="•"/>
          </a:pPr>
          <a:r>
            <a:rPr lang="es-ES" sz="1200" dirty="0"/>
            <a:t>Tendencias de la productividad de la tierra</a:t>
          </a:r>
          <a:endParaRPr lang="en-US" sz="1200" dirty="0"/>
        </a:p>
      </dgm:t>
    </dgm:pt>
    <dgm:pt modelId="{D9C07F01-A238-4E7E-B795-2FE7320125E0}" type="parTrans" cxnId="{0B12AF33-1210-44E6-A1B0-F599513B3A6D}">
      <dgm:prSet/>
      <dgm:spPr/>
      <dgm:t>
        <a:bodyPr/>
        <a:lstStyle/>
        <a:p>
          <a:endParaRPr lang="en-US"/>
        </a:p>
      </dgm:t>
    </dgm:pt>
    <dgm:pt modelId="{7DBCD4EC-B89B-4A19-835E-F7A810FC5384}" type="sibTrans" cxnId="{0B12AF33-1210-44E6-A1B0-F599513B3A6D}">
      <dgm:prSet/>
      <dgm:spPr/>
      <dgm:t>
        <a:bodyPr/>
        <a:lstStyle/>
        <a:p>
          <a:endParaRPr lang="en-US"/>
        </a:p>
      </dgm:t>
    </dgm:pt>
    <dgm:pt modelId="{5E93AD7E-C223-4107-93F3-30204A65A8B0}">
      <dgm:prSet phldrT="[Text]" custT="1"/>
      <dgm:spPr/>
      <dgm:t>
        <a:bodyPr/>
        <a:lstStyle/>
        <a:p>
          <a:endParaRPr lang="en-US" sz="1600" dirty="0"/>
        </a:p>
      </dgm:t>
    </dgm:pt>
    <dgm:pt modelId="{FD401689-AB3D-43F2-9F3F-CE35F49C2F56}" type="parTrans" cxnId="{D1A13886-DA21-4A49-86B7-CCC46F6BBAD2}">
      <dgm:prSet/>
      <dgm:spPr/>
      <dgm:t>
        <a:bodyPr/>
        <a:lstStyle/>
        <a:p>
          <a:endParaRPr lang="en-US"/>
        </a:p>
      </dgm:t>
    </dgm:pt>
    <dgm:pt modelId="{81BEB00D-1D48-4C49-884A-8D9C2985B5F1}" type="sibTrans" cxnId="{D1A13886-DA21-4A49-86B7-CCC46F6BBAD2}">
      <dgm:prSet/>
      <dgm:spPr/>
      <dgm:t>
        <a:bodyPr/>
        <a:lstStyle/>
        <a:p>
          <a:endParaRPr lang="en-US"/>
        </a:p>
      </dgm:t>
    </dgm:pt>
    <dgm:pt modelId="{1272E9CA-F6A8-4303-B5A9-ECF2D6FC54B0}">
      <dgm:prSet custT="1"/>
      <dgm:spPr/>
      <dgm:t>
        <a:bodyPr/>
        <a:lstStyle/>
        <a:p>
          <a:pPr>
            <a:buFont typeface="Arial" panose="020B0604020202020204" pitchFamily="34" charset="0"/>
            <a:buChar char="•"/>
          </a:pPr>
          <a:r>
            <a:rPr lang="en-US" sz="1200" dirty="0" err="1"/>
            <a:t>Erosión</a:t>
          </a:r>
          <a:r>
            <a:rPr lang="en-US" sz="1200" dirty="0"/>
            <a:t> del </a:t>
          </a:r>
          <a:r>
            <a:rPr lang="en-US" sz="1200" dirty="0" err="1"/>
            <a:t>suelo</a:t>
          </a:r>
          <a:endParaRPr lang="en-US" sz="1200" dirty="0"/>
        </a:p>
      </dgm:t>
    </dgm:pt>
    <dgm:pt modelId="{0A2C3EA4-7733-4C5B-879A-576ED16B7495}" type="parTrans" cxnId="{90346C15-CA5E-4DD5-8796-6086F6D251B5}">
      <dgm:prSet/>
      <dgm:spPr/>
      <dgm:t>
        <a:bodyPr/>
        <a:lstStyle/>
        <a:p>
          <a:endParaRPr lang="en-US"/>
        </a:p>
      </dgm:t>
    </dgm:pt>
    <dgm:pt modelId="{88EFB676-736F-4088-A787-07C50EEB7795}" type="sibTrans" cxnId="{90346C15-CA5E-4DD5-8796-6086F6D251B5}">
      <dgm:prSet/>
      <dgm:spPr/>
      <dgm:t>
        <a:bodyPr/>
        <a:lstStyle/>
        <a:p>
          <a:endParaRPr lang="en-US"/>
        </a:p>
      </dgm:t>
    </dgm:pt>
    <dgm:pt modelId="{D283AA77-C5C3-49B3-B7EF-3CCD47D08D31}">
      <dgm:prSet/>
      <dgm:spPr/>
      <dgm:t>
        <a:bodyPr/>
        <a:lstStyle/>
        <a:p>
          <a:pPr>
            <a:buNone/>
          </a:pPr>
          <a:endParaRPr lang="en-US" sz="1800" dirty="0"/>
        </a:p>
      </dgm:t>
    </dgm:pt>
    <dgm:pt modelId="{9E4622F2-64EA-4662-BC39-0E73A78B33DE}" type="parTrans" cxnId="{9BBCABD6-5DC9-4C1C-B27D-F13EB4C98551}">
      <dgm:prSet/>
      <dgm:spPr/>
      <dgm:t>
        <a:bodyPr/>
        <a:lstStyle/>
        <a:p>
          <a:endParaRPr lang="sv-SE"/>
        </a:p>
      </dgm:t>
    </dgm:pt>
    <dgm:pt modelId="{DFD4E2E0-DC77-4FA8-9386-9787778B2B9D}" type="sibTrans" cxnId="{9BBCABD6-5DC9-4C1C-B27D-F13EB4C98551}">
      <dgm:prSet/>
      <dgm:spPr/>
      <dgm:t>
        <a:bodyPr/>
        <a:lstStyle/>
        <a:p>
          <a:endParaRPr lang="sv-SE"/>
        </a:p>
      </dgm:t>
    </dgm:pt>
    <dgm:pt modelId="{BA9B72F0-661B-4715-A132-6167A22DC00F}">
      <dgm:prSet custT="1"/>
      <dgm:spPr/>
      <dgm:t>
        <a:bodyPr/>
        <a:lstStyle/>
        <a:p>
          <a:pPr>
            <a:buFont typeface="Arial" panose="020B0604020202020204" pitchFamily="34" charset="0"/>
            <a:buChar char="•"/>
          </a:pPr>
          <a:r>
            <a:rPr lang="es-ES" sz="1200" dirty="0"/>
            <a:t>Cambio en la cobertura del suelo</a:t>
          </a:r>
          <a:endParaRPr lang="en-US" sz="1200" dirty="0"/>
        </a:p>
      </dgm:t>
    </dgm:pt>
    <dgm:pt modelId="{26A1A7B8-1064-45AB-9354-275D80482209}" type="parTrans" cxnId="{A4BBB3E9-80DD-4982-946C-22C881CF6866}">
      <dgm:prSet/>
      <dgm:spPr/>
      <dgm:t>
        <a:bodyPr/>
        <a:lstStyle/>
        <a:p>
          <a:endParaRPr lang="sv-SE"/>
        </a:p>
      </dgm:t>
    </dgm:pt>
    <dgm:pt modelId="{588824A0-8DEA-4338-B1E1-92C4E1896520}" type="sibTrans" cxnId="{A4BBB3E9-80DD-4982-946C-22C881CF6866}">
      <dgm:prSet/>
      <dgm:spPr/>
      <dgm:t>
        <a:bodyPr/>
        <a:lstStyle/>
        <a:p>
          <a:endParaRPr lang="sv-SE"/>
        </a:p>
      </dgm:t>
    </dgm:pt>
    <dgm:pt modelId="{ACA8F3EE-5EE3-4804-BE9B-6512BFA628A5}">
      <dgm:prSet custT="1"/>
      <dgm:spPr/>
      <dgm:t>
        <a:bodyPr/>
        <a:lstStyle/>
        <a:p>
          <a:pPr>
            <a:buNone/>
          </a:pPr>
          <a:endParaRPr lang="en-US" sz="1400" dirty="0"/>
        </a:p>
      </dgm:t>
    </dgm:pt>
    <dgm:pt modelId="{B0F929F6-FC0E-4C44-8EFD-CFAE180B730E}" type="parTrans" cxnId="{E6EBB087-F534-4C65-A979-C62FD33363D2}">
      <dgm:prSet/>
      <dgm:spPr/>
      <dgm:t>
        <a:bodyPr/>
        <a:lstStyle/>
        <a:p>
          <a:endParaRPr lang="sv-SE"/>
        </a:p>
      </dgm:t>
    </dgm:pt>
    <dgm:pt modelId="{FF36FA60-A1F5-4A48-B81D-81D6149E6111}" type="sibTrans" cxnId="{E6EBB087-F534-4C65-A979-C62FD33363D2}">
      <dgm:prSet/>
      <dgm:spPr/>
      <dgm:t>
        <a:bodyPr/>
        <a:lstStyle/>
        <a:p>
          <a:endParaRPr lang="sv-SE"/>
        </a:p>
      </dgm:t>
    </dgm:pt>
    <dgm:pt modelId="{486A74FC-9749-4BB3-8029-345BDBD89AD0}">
      <dgm:prSet custT="1"/>
      <dgm:spPr/>
      <dgm:t>
        <a:bodyPr/>
        <a:lstStyle/>
        <a:p>
          <a:pPr>
            <a:buFont typeface="Arial" panose="020B0604020202020204" pitchFamily="34" charset="0"/>
            <a:buChar char="•"/>
          </a:pPr>
          <a:r>
            <a:rPr lang="es-ES" sz="1200" dirty="0"/>
            <a:t>Tendencias en las reservas de carbono</a:t>
          </a:r>
          <a:endParaRPr lang="en-US" sz="1200" dirty="0"/>
        </a:p>
      </dgm:t>
    </dgm:pt>
    <dgm:pt modelId="{CA1F010D-6636-449D-ABC0-82201EFB6716}" type="parTrans" cxnId="{9B3CA234-3041-4F49-92F6-66BADF25418A}">
      <dgm:prSet/>
      <dgm:spPr/>
      <dgm:t>
        <a:bodyPr/>
        <a:lstStyle/>
        <a:p>
          <a:endParaRPr lang="sv-SE"/>
        </a:p>
      </dgm:t>
    </dgm:pt>
    <dgm:pt modelId="{718E5448-3807-4C8A-934F-D1B1EF4B15E2}" type="sibTrans" cxnId="{9B3CA234-3041-4F49-92F6-66BADF25418A}">
      <dgm:prSet/>
      <dgm:spPr/>
      <dgm:t>
        <a:bodyPr/>
        <a:lstStyle/>
        <a:p>
          <a:endParaRPr lang="sv-SE"/>
        </a:p>
      </dgm:t>
    </dgm:pt>
    <dgm:pt modelId="{5571AAA5-DBB7-47A0-A6F1-C8BDAE435D33}">
      <dgm:prSet phldrT="[Text]" custT="1"/>
      <dgm:spPr/>
      <dgm:t>
        <a:bodyPr/>
        <a:lstStyle/>
        <a:p>
          <a:pPr>
            <a:buFont typeface="+mj-lt"/>
            <a:buNone/>
          </a:pPr>
          <a:endParaRPr lang="en-US" sz="1600" dirty="0"/>
        </a:p>
      </dgm:t>
    </dgm:pt>
    <dgm:pt modelId="{8B6E9C8F-C1A4-4312-BC10-2A8822A53D7E}" type="parTrans" cxnId="{593BFB4E-4FC7-465A-8CFC-5D25F405B2CE}">
      <dgm:prSet/>
      <dgm:spPr/>
      <dgm:t>
        <a:bodyPr/>
        <a:lstStyle/>
        <a:p>
          <a:endParaRPr lang="sv-SE"/>
        </a:p>
      </dgm:t>
    </dgm:pt>
    <dgm:pt modelId="{7F2E6FF3-17BF-4B11-9C77-75E32FA84F1E}" type="sibTrans" cxnId="{593BFB4E-4FC7-465A-8CFC-5D25F405B2CE}">
      <dgm:prSet/>
      <dgm:spPr/>
      <dgm:t>
        <a:bodyPr/>
        <a:lstStyle/>
        <a:p>
          <a:endParaRPr lang="sv-SE"/>
        </a:p>
      </dgm:t>
    </dgm:pt>
    <dgm:pt modelId="{8526A24D-7C9A-4A87-A2CD-C5DD320DA8BF}">
      <dgm:prSet custT="1"/>
      <dgm:spPr/>
      <dgm:t>
        <a:bodyPr/>
        <a:lstStyle/>
        <a:p>
          <a:pPr>
            <a:buFont typeface="Arial" panose="020B0604020202020204" pitchFamily="34" charset="0"/>
            <a:buChar char="•"/>
          </a:pPr>
          <a:r>
            <a:rPr lang="en-US" sz="1200" dirty="0" err="1"/>
            <a:t>Área</a:t>
          </a:r>
          <a:r>
            <a:rPr lang="en-US" sz="1200" dirty="0"/>
            <a:t> de </a:t>
          </a:r>
          <a:r>
            <a:rPr lang="en-US" sz="1200" dirty="0" err="1"/>
            <a:t>restauración</a:t>
          </a:r>
          <a:endParaRPr lang="en-US" sz="1200" dirty="0"/>
        </a:p>
      </dgm:t>
    </dgm:pt>
    <dgm:pt modelId="{7101D80B-8426-41E0-BF70-506CA0C22614}" type="parTrans" cxnId="{C12A5470-76E0-43B9-9D9E-700DF4D1568F}">
      <dgm:prSet/>
      <dgm:spPr/>
      <dgm:t>
        <a:bodyPr/>
        <a:lstStyle/>
        <a:p>
          <a:endParaRPr lang="sv-SE"/>
        </a:p>
      </dgm:t>
    </dgm:pt>
    <dgm:pt modelId="{37E090A7-5D50-4FC0-AEC4-CD85254EB233}" type="sibTrans" cxnId="{C12A5470-76E0-43B9-9D9E-700DF4D1568F}">
      <dgm:prSet/>
      <dgm:spPr/>
      <dgm:t>
        <a:bodyPr/>
        <a:lstStyle/>
        <a:p>
          <a:endParaRPr lang="sv-SE"/>
        </a:p>
      </dgm:t>
    </dgm:pt>
    <dgm:pt modelId="{CFE452E1-6B74-441C-BB27-3C97E15547D9}">
      <dgm:prSet custT="1"/>
      <dgm:spPr/>
      <dgm:t>
        <a:bodyPr/>
        <a:lstStyle/>
        <a:p>
          <a:pPr>
            <a:buFont typeface="Arial" panose="020B0604020202020204" pitchFamily="34" charset="0"/>
            <a:buChar char="•"/>
          </a:pPr>
          <a:r>
            <a:rPr lang="en-US" sz="1200" dirty="0" err="1"/>
            <a:t>Opciones</a:t>
          </a:r>
          <a:r>
            <a:rPr lang="en-US" sz="1200" dirty="0"/>
            <a:t> de </a:t>
          </a:r>
          <a:r>
            <a:rPr lang="en-US" sz="1200" dirty="0" err="1"/>
            <a:t>medios</a:t>
          </a:r>
          <a:r>
            <a:rPr lang="en-US" sz="1200" dirty="0"/>
            <a:t> de </a:t>
          </a:r>
          <a:r>
            <a:rPr lang="en-US" sz="1200" dirty="0" err="1"/>
            <a:t>vida</a:t>
          </a:r>
          <a:r>
            <a:rPr lang="en-US" sz="1200" dirty="0"/>
            <a:t> </a:t>
          </a:r>
          <a:r>
            <a:rPr lang="en-US" sz="1200" dirty="0" err="1"/>
            <a:t>alternativos</a:t>
          </a:r>
          <a:endParaRPr lang="en-US" sz="1200" dirty="0"/>
        </a:p>
      </dgm:t>
    </dgm:pt>
    <dgm:pt modelId="{71D214DA-DD76-4423-B23C-CDE0A64D8A05}" type="parTrans" cxnId="{A61D34CF-074D-48C5-87F3-1FDB1F1D8388}">
      <dgm:prSet/>
      <dgm:spPr/>
      <dgm:t>
        <a:bodyPr/>
        <a:lstStyle/>
        <a:p>
          <a:endParaRPr lang="sv-SE"/>
        </a:p>
      </dgm:t>
    </dgm:pt>
    <dgm:pt modelId="{CEBF65F3-7B8F-414D-B05F-00800294699B}" type="sibTrans" cxnId="{A61D34CF-074D-48C5-87F3-1FDB1F1D8388}">
      <dgm:prSet/>
      <dgm:spPr/>
      <dgm:t>
        <a:bodyPr/>
        <a:lstStyle/>
        <a:p>
          <a:endParaRPr lang="sv-SE"/>
        </a:p>
      </dgm:t>
    </dgm:pt>
    <dgm:pt modelId="{8D8CADC6-305D-498A-8504-DDF3CF5AB248}">
      <dgm:prSet custT="1"/>
      <dgm:spPr/>
      <dgm:t>
        <a:bodyPr/>
        <a:lstStyle/>
        <a:p>
          <a:pPr>
            <a:buFont typeface="Arial" panose="020B0604020202020204" pitchFamily="34" charset="0"/>
            <a:buChar char="•"/>
          </a:pPr>
          <a:r>
            <a:rPr lang="en-US" sz="1200" dirty="0" err="1"/>
            <a:t>Contaminación</a:t>
          </a:r>
          <a:r>
            <a:rPr lang="en-US" sz="1200" dirty="0"/>
            <a:t> del </a:t>
          </a:r>
          <a:r>
            <a:rPr lang="en-US" sz="1200" dirty="0" err="1"/>
            <a:t>suelo</a:t>
          </a:r>
          <a:endParaRPr lang="en-US" sz="1200" dirty="0"/>
        </a:p>
      </dgm:t>
    </dgm:pt>
    <dgm:pt modelId="{7E789F6A-AF62-44E3-BC9C-CDD01093B4D8}" type="sibTrans" cxnId="{1158231D-DB21-4C11-AABD-DBF63C739F5E}">
      <dgm:prSet/>
      <dgm:spPr/>
      <dgm:t>
        <a:bodyPr/>
        <a:lstStyle/>
        <a:p>
          <a:endParaRPr lang="sv-SE"/>
        </a:p>
      </dgm:t>
    </dgm:pt>
    <dgm:pt modelId="{B64CC17A-16A5-4FD2-8A50-42588F7E742E}" type="parTrans" cxnId="{1158231D-DB21-4C11-AABD-DBF63C739F5E}">
      <dgm:prSet/>
      <dgm:spPr/>
      <dgm:t>
        <a:bodyPr/>
        <a:lstStyle/>
        <a:p>
          <a:endParaRPr lang="sv-SE"/>
        </a:p>
      </dgm:t>
    </dgm:pt>
    <dgm:pt modelId="{19701E7E-0230-4FE3-B8E9-DB8A2B720D54}">
      <dgm:prSet custT="1"/>
      <dgm:spPr/>
      <dgm:t>
        <a:bodyPr/>
        <a:lstStyle/>
        <a:p>
          <a:pPr>
            <a:buFont typeface="Arial" panose="020B0604020202020204" pitchFamily="34" charset="0"/>
            <a:buChar char="•"/>
          </a:pPr>
          <a:r>
            <a:rPr lang="en-US" sz="1200" dirty="0"/>
            <a:t>NRM-</a:t>
          </a:r>
          <a:r>
            <a:rPr lang="en-US" sz="1200" dirty="0" err="1"/>
            <a:t>Basado</a:t>
          </a:r>
          <a:r>
            <a:rPr lang="en-US" sz="1200" dirty="0"/>
            <a:t> </a:t>
          </a:r>
          <a:r>
            <a:rPr lang="en-US" sz="1200" dirty="0" err="1"/>
            <a:t>en</a:t>
          </a:r>
          <a:r>
            <a:rPr lang="en-US" sz="1200" dirty="0"/>
            <a:t> los </a:t>
          </a:r>
          <a:r>
            <a:rPr lang="en-US" sz="1200" dirty="0" err="1"/>
            <a:t>ingresos</a:t>
          </a:r>
          <a:endParaRPr lang="en-US" sz="1200" dirty="0"/>
        </a:p>
      </dgm:t>
    </dgm:pt>
    <dgm:pt modelId="{F25F1496-03BD-4CE7-9738-F3B98EF41BE2}" type="sibTrans" cxnId="{01336FEE-E2CC-4B68-A896-E73248CA236F}">
      <dgm:prSet/>
      <dgm:spPr/>
      <dgm:t>
        <a:bodyPr/>
        <a:lstStyle/>
        <a:p>
          <a:endParaRPr lang="sv-SE"/>
        </a:p>
      </dgm:t>
    </dgm:pt>
    <dgm:pt modelId="{4D495295-AE70-4A79-9BF4-04276CA13631}" type="parTrans" cxnId="{01336FEE-E2CC-4B68-A896-E73248CA236F}">
      <dgm:prSet/>
      <dgm:spPr/>
      <dgm:t>
        <a:bodyPr/>
        <a:lstStyle/>
        <a:p>
          <a:endParaRPr lang="sv-SE"/>
        </a:p>
      </dgm:t>
    </dgm:pt>
    <dgm:pt modelId="{8E40B695-239C-4B70-BFFE-1EA5DCCCBD89}">
      <dgm:prSet custT="1"/>
      <dgm:spPr/>
      <dgm:t>
        <a:bodyPr/>
        <a:lstStyle/>
        <a:p>
          <a:pPr>
            <a:buFont typeface="Arial" panose="020B0604020202020204" pitchFamily="34" charset="0"/>
            <a:buChar char="•"/>
          </a:pPr>
          <a:r>
            <a:rPr lang="en-US" sz="1200" dirty="0" err="1"/>
            <a:t>Igualdad</a:t>
          </a:r>
          <a:r>
            <a:rPr lang="en-US" sz="1200" dirty="0"/>
            <a:t> de </a:t>
          </a:r>
          <a:r>
            <a:rPr lang="en-US" sz="1200" dirty="0" err="1"/>
            <a:t>género</a:t>
          </a:r>
          <a:endParaRPr lang="en-US" sz="1200" dirty="0"/>
        </a:p>
      </dgm:t>
    </dgm:pt>
    <dgm:pt modelId="{FDB9B08D-5398-4015-B84E-A7D0F16977C7}" type="sibTrans" cxnId="{0B31CD46-9052-48A7-BB73-D42DF6B2D078}">
      <dgm:prSet/>
      <dgm:spPr/>
      <dgm:t>
        <a:bodyPr/>
        <a:lstStyle/>
        <a:p>
          <a:endParaRPr lang="sv-SE"/>
        </a:p>
      </dgm:t>
    </dgm:pt>
    <dgm:pt modelId="{BFB929D2-8EAF-4D77-BD60-A9FD64ACC8E0}" type="parTrans" cxnId="{0B31CD46-9052-48A7-BB73-D42DF6B2D078}">
      <dgm:prSet/>
      <dgm:spPr/>
      <dgm:t>
        <a:bodyPr/>
        <a:lstStyle/>
        <a:p>
          <a:endParaRPr lang="sv-SE"/>
        </a:p>
      </dgm:t>
    </dgm:pt>
    <dgm:pt modelId="{57A5BEE1-B32F-4277-A976-1C527E0F1E2C}">
      <dgm:prSet phldrT="[Text]" custT="1"/>
      <dgm:spPr/>
      <dgm:t>
        <a:bodyPr/>
        <a:lstStyle/>
        <a:p>
          <a:pPr indent="0">
            <a:buNone/>
          </a:pPr>
          <a:r>
            <a:rPr lang="en-US" sz="1200" dirty="0"/>
            <a:t>SDG 15.3.1</a:t>
          </a:r>
        </a:p>
      </dgm:t>
    </dgm:pt>
    <dgm:pt modelId="{50489BF3-F8A6-4196-B02E-F35301149071}" type="sibTrans" cxnId="{73046A0E-65AD-4702-8C28-21E521BF26C6}">
      <dgm:prSet/>
      <dgm:spPr/>
      <dgm:t>
        <a:bodyPr/>
        <a:lstStyle/>
        <a:p>
          <a:endParaRPr lang="en-US"/>
        </a:p>
      </dgm:t>
    </dgm:pt>
    <dgm:pt modelId="{47EEE01B-70E3-4102-8CAD-7AFEE48D458F}" type="parTrans" cxnId="{73046A0E-65AD-4702-8C28-21E521BF26C6}">
      <dgm:prSet/>
      <dgm:spPr/>
      <dgm:t>
        <a:bodyPr/>
        <a:lstStyle/>
        <a:p>
          <a:endParaRPr lang="en-US"/>
        </a:p>
      </dgm:t>
    </dgm:pt>
    <dgm:pt modelId="{B3A3F85D-B51D-4B97-A23B-EC13F3C4A039}">
      <dgm:prSet phldrT="[Text]" custT="1"/>
      <dgm:spPr/>
      <dgm:t>
        <a:bodyPr/>
        <a:lstStyle/>
        <a:p>
          <a:pPr indent="0">
            <a:buNone/>
          </a:pPr>
          <a:r>
            <a:rPr lang="es-ES" sz="1200" dirty="0"/>
            <a:t>Proporción de tierras degradadas
Ganancias y pérdidas de tierras productivas</a:t>
          </a:r>
          <a:endParaRPr lang="en-US" sz="1200" dirty="0"/>
        </a:p>
      </dgm:t>
    </dgm:pt>
    <dgm:pt modelId="{D0A91340-61ED-492B-97EB-F74C255CAFF2}" type="parTrans" cxnId="{50E7362E-553C-4E5C-81DF-05EF9856E298}">
      <dgm:prSet/>
      <dgm:spPr/>
      <dgm:t>
        <a:bodyPr/>
        <a:lstStyle/>
        <a:p>
          <a:endParaRPr lang="es-AR"/>
        </a:p>
      </dgm:t>
    </dgm:pt>
    <dgm:pt modelId="{2A9A2136-26D7-43E5-A9F1-A70933D65F05}" type="sibTrans" cxnId="{50E7362E-553C-4E5C-81DF-05EF9856E298}">
      <dgm:prSet/>
      <dgm:spPr/>
      <dgm:t>
        <a:bodyPr/>
        <a:lstStyle/>
        <a:p>
          <a:endParaRPr lang="es-AR"/>
        </a:p>
      </dgm:t>
    </dgm:pt>
    <dgm:pt modelId="{5E77F18D-8673-4027-911E-0CAB37BA783F}">
      <dgm:prSet custT="1"/>
      <dgm:spPr/>
      <dgm:t>
        <a:bodyPr/>
        <a:lstStyle/>
        <a:p>
          <a:pPr>
            <a:buFont typeface="Arial" panose="020B0604020202020204" pitchFamily="34" charset="0"/>
            <a:buChar char="•"/>
          </a:pPr>
          <a:r>
            <a:rPr lang="es-AR" sz="1200" dirty="0"/>
            <a:t>Sistemas de monitorización</a:t>
          </a:r>
        </a:p>
      </dgm:t>
    </dgm:pt>
    <dgm:pt modelId="{BB183EEE-528F-4BEB-BC81-F5DA1784131B}" type="parTrans" cxnId="{F52EF981-5C7A-4A8B-9054-A40392760B80}">
      <dgm:prSet/>
      <dgm:spPr/>
      <dgm:t>
        <a:bodyPr/>
        <a:lstStyle/>
        <a:p>
          <a:endParaRPr lang="es-AR"/>
        </a:p>
      </dgm:t>
    </dgm:pt>
    <dgm:pt modelId="{0B7B9357-3156-475E-9DC7-4DC70AE7DCE4}" type="sibTrans" cxnId="{F52EF981-5C7A-4A8B-9054-A40392760B80}">
      <dgm:prSet/>
      <dgm:spPr/>
      <dgm:t>
        <a:bodyPr/>
        <a:lstStyle/>
        <a:p>
          <a:endParaRPr lang="es-AR"/>
        </a:p>
      </dgm:t>
    </dgm:pt>
    <dgm:pt modelId="{66C09452-0BFF-4F68-BA0D-3DA72D42D47E}">
      <dgm:prSet custT="1"/>
      <dgm:spPr/>
      <dgm:t>
        <a:bodyPr/>
        <a:lstStyle/>
        <a:p>
          <a:pPr>
            <a:buFont typeface="Arial" panose="020B0604020202020204" pitchFamily="34" charset="0"/>
            <a:buChar char="•"/>
          </a:pPr>
          <a:r>
            <a:rPr lang="es-AR" sz="1200" dirty="0"/>
            <a:t>Capacidades mejoradas</a:t>
          </a:r>
        </a:p>
      </dgm:t>
    </dgm:pt>
    <dgm:pt modelId="{2C08AF59-C74F-4945-8320-172B815D277D}" type="parTrans" cxnId="{1CD9D8E6-973F-4CF3-B419-BBF4F131A9FF}">
      <dgm:prSet/>
      <dgm:spPr/>
      <dgm:t>
        <a:bodyPr/>
        <a:lstStyle/>
        <a:p>
          <a:endParaRPr lang="es-AR"/>
        </a:p>
      </dgm:t>
    </dgm:pt>
    <dgm:pt modelId="{304EED5F-5235-4F8B-A335-C55EDAE110B8}" type="sibTrans" cxnId="{1CD9D8E6-973F-4CF3-B419-BBF4F131A9FF}">
      <dgm:prSet/>
      <dgm:spPr/>
      <dgm:t>
        <a:bodyPr/>
        <a:lstStyle/>
        <a:p>
          <a:endParaRPr lang="es-AR"/>
        </a:p>
      </dgm:t>
    </dgm:pt>
    <dgm:pt modelId="{1D45E901-46C2-41F8-B6E9-6DD3540A74B6}">
      <dgm:prSet custT="1"/>
      <dgm:spPr/>
      <dgm:t>
        <a:bodyPr/>
        <a:lstStyle/>
        <a:p>
          <a:pPr>
            <a:buFont typeface="Arial" panose="020B0604020202020204" pitchFamily="34" charset="0"/>
            <a:buChar char="•"/>
          </a:pPr>
          <a:endParaRPr lang="es-AR" sz="1200" dirty="0"/>
        </a:p>
      </dgm:t>
    </dgm:pt>
    <dgm:pt modelId="{764F5543-C14A-4AD0-85F1-AAAC27917F6A}" type="parTrans" cxnId="{AA2C11BF-3FA7-42EB-8A67-6323B402D0AD}">
      <dgm:prSet/>
      <dgm:spPr/>
      <dgm:t>
        <a:bodyPr/>
        <a:lstStyle/>
        <a:p>
          <a:endParaRPr lang="es-AR"/>
        </a:p>
      </dgm:t>
    </dgm:pt>
    <dgm:pt modelId="{7F330770-A73A-4AE7-8FD3-6F29F82A5736}" type="sibTrans" cxnId="{AA2C11BF-3FA7-42EB-8A67-6323B402D0AD}">
      <dgm:prSet/>
      <dgm:spPr/>
      <dgm:t>
        <a:bodyPr/>
        <a:lstStyle/>
        <a:p>
          <a:endParaRPr lang="es-AR"/>
        </a:p>
      </dgm:t>
    </dgm:pt>
    <dgm:pt modelId="{C4830991-C185-462F-84E5-2644DA0D05EA}" type="pres">
      <dgm:prSet presAssocID="{3113361A-AF8C-4402-B2CB-4C22C64B1C15}" presName="Name0" presStyleCnt="0">
        <dgm:presLayoutVars>
          <dgm:dir/>
          <dgm:animLvl val="lvl"/>
          <dgm:resizeHandles val="exact"/>
        </dgm:presLayoutVars>
      </dgm:prSet>
      <dgm:spPr/>
    </dgm:pt>
    <dgm:pt modelId="{CB6EE5C3-F114-42BE-96F2-AB34AF31E1DF}" type="pres">
      <dgm:prSet presAssocID="{3113361A-AF8C-4402-B2CB-4C22C64B1C15}" presName="tSp" presStyleCnt="0"/>
      <dgm:spPr/>
    </dgm:pt>
    <dgm:pt modelId="{9529A491-921C-4D69-A579-37DBA1878838}" type="pres">
      <dgm:prSet presAssocID="{3113361A-AF8C-4402-B2CB-4C22C64B1C15}" presName="bSp" presStyleCnt="0"/>
      <dgm:spPr/>
    </dgm:pt>
    <dgm:pt modelId="{E2DD1C5C-75F0-4367-A74A-FFF7C7245BCF}" type="pres">
      <dgm:prSet presAssocID="{3113361A-AF8C-4402-B2CB-4C22C64B1C15}" presName="process" presStyleCnt="0"/>
      <dgm:spPr/>
    </dgm:pt>
    <dgm:pt modelId="{D854E5DF-C5A0-4EE8-BCBC-9107F3A72943}" type="pres">
      <dgm:prSet presAssocID="{062A5FC7-1A41-4347-A7BF-E2579B9EE1B4}" presName="composite1" presStyleCnt="0"/>
      <dgm:spPr/>
    </dgm:pt>
    <dgm:pt modelId="{C5AACD2C-9771-47E0-8968-85ABB1935978}" type="pres">
      <dgm:prSet presAssocID="{062A5FC7-1A41-4347-A7BF-E2579B9EE1B4}" presName="dummyNode1" presStyleLbl="node1" presStyleIdx="0" presStyleCnt="5"/>
      <dgm:spPr/>
    </dgm:pt>
    <dgm:pt modelId="{CC472B63-DDAE-44B7-9BE5-07D4C13D286A}" type="pres">
      <dgm:prSet presAssocID="{062A5FC7-1A41-4347-A7BF-E2579B9EE1B4}" presName="childNode1" presStyleLbl="bgAcc1" presStyleIdx="0" presStyleCnt="5" custScaleX="215774" custScaleY="220780" custLinFactNeighborX="30236" custLinFactNeighborY="-76486">
        <dgm:presLayoutVars>
          <dgm:bulletEnabled val="1"/>
        </dgm:presLayoutVars>
      </dgm:prSet>
      <dgm:spPr/>
    </dgm:pt>
    <dgm:pt modelId="{4DB3AE03-3A0F-456D-AD83-CBCC50300A3C}" type="pres">
      <dgm:prSet presAssocID="{062A5FC7-1A41-4347-A7BF-E2579B9EE1B4}" presName="childNode1tx" presStyleLbl="bgAcc1" presStyleIdx="0" presStyleCnt="5">
        <dgm:presLayoutVars>
          <dgm:bulletEnabled val="1"/>
        </dgm:presLayoutVars>
      </dgm:prSet>
      <dgm:spPr/>
    </dgm:pt>
    <dgm:pt modelId="{2AE66CFA-7050-4EBA-AE55-6132893217A8}" type="pres">
      <dgm:prSet presAssocID="{062A5FC7-1A41-4347-A7BF-E2579B9EE1B4}" presName="parentNode1" presStyleLbl="node1" presStyleIdx="0" presStyleCnt="5" custScaleX="186050" custScaleY="306318" custLinFactNeighborX="2508" custLinFactNeighborY="-39425">
        <dgm:presLayoutVars>
          <dgm:chMax val="1"/>
          <dgm:bulletEnabled val="1"/>
        </dgm:presLayoutVars>
      </dgm:prSet>
      <dgm:spPr/>
    </dgm:pt>
    <dgm:pt modelId="{65195625-2294-42A2-82F4-35B625E0422C}" type="pres">
      <dgm:prSet presAssocID="{062A5FC7-1A41-4347-A7BF-E2579B9EE1B4}" presName="connSite1" presStyleCnt="0"/>
      <dgm:spPr/>
    </dgm:pt>
    <dgm:pt modelId="{19B8F175-4CFF-4DEC-B558-117E0C84A9FC}" type="pres">
      <dgm:prSet presAssocID="{75BB2081-E407-4E82-87FC-2FF7C4F07557}" presName="Name9" presStyleLbl="sibTrans2D1" presStyleIdx="0" presStyleCnt="4" custAng="0" custLinFactNeighborX="-629" custLinFactNeighborY="5119"/>
      <dgm:spPr/>
    </dgm:pt>
    <dgm:pt modelId="{45DBD374-2715-4496-BB7D-E83B0912C353}" type="pres">
      <dgm:prSet presAssocID="{1956EACF-F4F9-41CE-A82C-BA0B01E0E428}" presName="composite2" presStyleCnt="0"/>
      <dgm:spPr/>
    </dgm:pt>
    <dgm:pt modelId="{4388D345-9ABD-49B6-95C8-C29E336EABB4}" type="pres">
      <dgm:prSet presAssocID="{1956EACF-F4F9-41CE-A82C-BA0B01E0E428}" presName="dummyNode2" presStyleLbl="node1" presStyleIdx="0" presStyleCnt="5"/>
      <dgm:spPr/>
    </dgm:pt>
    <dgm:pt modelId="{B1294B05-584F-47D1-8FD8-ABBEDFA7C931}" type="pres">
      <dgm:prSet presAssocID="{1956EACF-F4F9-41CE-A82C-BA0B01E0E428}" presName="childNode2" presStyleLbl="bgAcc1" presStyleIdx="1" presStyleCnt="5" custScaleX="206299" custScaleY="305880" custLinFactNeighborX="13128" custLinFactNeighborY="58553">
        <dgm:presLayoutVars>
          <dgm:bulletEnabled val="1"/>
        </dgm:presLayoutVars>
      </dgm:prSet>
      <dgm:spPr/>
    </dgm:pt>
    <dgm:pt modelId="{C90547A9-AB00-408A-9C69-50B76030A0FA}" type="pres">
      <dgm:prSet presAssocID="{1956EACF-F4F9-41CE-A82C-BA0B01E0E428}" presName="childNode2tx" presStyleLbl="bgAcc1" presStyleIdx="1" presStyleCnt="5">
        <dgm:presLayoutVars>
          <dgm:bulletEnabled val="1"/>
        </dgm:presLayoutVars>
      </dgm:prSet>
      <dgm:spPr/>
    </dgm:pt>
    <dgm:pt modelId="{977D798F-0EB5-4538-83ED-B0219D37B305}" type="pres">
      <dgm:prSet presAssocID="{1956EACF-F4F9-41CE-A82C-BA0B01E0E428}" presName="parentNode2" presStyleLbl="node1" presStyleIdx="1" presStyleCnt="5" custScaleX="204273" custScaleY="429285" custLinFactY="-56159" custLinFactNeighborX="733" custLinFactNeighborY="-100000">
        <dgm:presLayoutVars>
          <dgm:chMax val="0"/>
          <dgm:bulletEnabled val="1"/>
        </dgm:presLayoutVars>
      </dgm:prSet>
      <dgm:spPr/>
    </dgm:pt>
    <dgm:pt modelId="{36AF0B8B-8F7C-4730-9CBA-7254E875631B}" type="pres">
      <dgm:prSet presAssocID="{1956EACF-F4F9-41CE-A82C-BA0B01E0E428}" presName="connSite2" presStyleCnt="0"/>
      <dgm:spPr/>
    </dgm:pt>
    <dgm:pt modelId="{619B5A43-CAFE-42D9-B5E6-88AFDBC26EA3}" type="pres">
      <dgm:prSet presAssocID="{9F9B79FA-5237-454F-B9C3-F618092D6595}" presName="Name18" presStyleLbl="sibTrans2D1" presStyleIdx="1" presStyleCnt="4" custAng="21102696" custLinFactNeighborX="-7193" custLinFactNeighborY="-2233"/>
      <dgm:spPr/>
    </dgm:pt>
    <dgm:pt modelId="{42C0BACC-74C2-4D9B-8902-784498D009E3}" type="pres">
      <dgm:prSet presAssocID="{2F5E7617-7A68-4248-A2F5-422B69A147D9}" presName="composite1" presStyleCnt="0"/>
      <dgm:spPr/>
    </dgm:pt>
    <dgm:pt modelId="{2FE41C08-D720-441E-8520-C410D4485236}" type="pres">
      <dgm:prSet presAssocID="{2F5E7617-7A68-4248-A2F5-422B69A147D9}" presName="dummyNode1" presStyleLbl="node1" presStyleIdx="1" presStyleCnt="5"/>
      <dgm:spPr/>
    </dgm:pt>
    <dgm:pt modelId="{5E1847DE-5393-474A-9D61-CA8F8CC14B7D}" type="pres">
      <dgm:prSet presAssocID="{2F5E7617-7A68-4248-A2F5-422B69A147D9}" presName="childNode1" presStyleLbl="bgAcc1" presStyleIdx="2" presStyleCnt="5" custScaleX="188913" custScaleY="257280" custLinFactNeighborX="15796" custLinFactNeighborY="-84831">
        <dgm:presLayoutVars>
          <dgm:bulletEnabled val="1"/>
        </dgm:presLayoutVars>
      </dgm:prSet>
      <dgm:spPr/>
    </dgm:pt>
    <dgm:pt modelId="{83654A37-6D24-4985-A45A-15B4C8AD47F1}" type="pres">
      <dgm:prSet presAssocID="{2F5E7617-7A68-4248-A2F5-422B69A147D9}" presName="childNode1tx" presStyleLbl="bgAcc1" presStyleIdx="2" presStyleCnt="5">
        <dgm:presLayoutVars>
          <dgm:bulletEnabled val="1"/>
        </dgm:presLayoutVars>
      </dgm:prSet>
      <dgm:spPr/>
    </dgm:pt>
    <dgm:pt modelId="{86380FA6-F57B-4C80-8858-098575BC577F}" type="pres">
      <dgm:prSet presAssocID="{2F5E7617-7A68-4248-A2F5-422B69A147D9}" presName="parentNode1" presStyleLbl="node1" presStyleIdx="2" presStyleCnt="5" custScaleX="147659" custScaleY="208904" custLinFactNeighborX="-12370" custLinFactNeighborY="85355">
        <dgm:presLayoutVars>
          <dgm:chMax val="1"/>
          <dgm:bulletEnabled val="1"/>
        </dgm:presLayoutVars>
      </dgm:prSet>
      <dgm:spPr/>
    </dgm:pt>
    <dgm:pt modelId="{0E7AAC1C-095F-46C8-8D7E-797BEEFC300E}" type="pres">
      <dgm:prSet presAssocID="{2F5E7617-7A68-4248-A2F5-422B69A147D9}" presName="connSite1" presStyleCnt="0"/>
      <dgm:spPr/>
    </dgm:pt>
    <dgm:pt modelId="{3D34D06A-7D2F-479E-B4EF-12C4895B9A27}" type="pres">
      <dgm:prSet presAssocID="{59B75F22-E5C4-4B44-8E9D-370891B341B2}" presName="Name9" presStyleLbl="sibTrans2D1" presStyleIdx="2" presStyleCnt="4"/>
      <dgm:spPr/>
    </dgm:pt>
    <dgm:pt modelId="{F50B7BB7-B1A5-4A78-8B91-1B4ACA47EA0D}" type="pres">
      <dgm:prSet presAssocID="{8894F9CE-9506-4054-8BF8-CF1F75B5DD27}" presName="composite2" presStyleCnt="0"/>
      <dgm:spPr/>
    </dgm:pt>
    <dgm:pt modelId="{61E5D234-BA1F-49E0-B17B-E6753E461B35}" type="pres">
      <dgm:prSet presAssocID="{8894F9CE-9506-4054-8BF8-CF1F75B5DD27}" presName="dummyNode2" presStyleLbl="node1" presStyleIdx="2" presStyleCnt="5"/>
      <dgm:spPr/>
    </dgm:pt>
    <dgm:pt modelId="{C8D286F5-74CB-4955-9188-E2D663064DA6}" type="pres">
      <dgm:prSet presAssocID="{8894F9CE-9506-4054-8BF8-CF1F75B5DD27}" presName="childNode2" presStyleLbl="bgAcc1" presStyleIdx="3" presStyleCnt="5" custScaleX="208482" custScaleY="371743" custLinFactY="32562" custLinFactNeighborX="-6548" custLinFactNeighborY="100000">
        <dgm:presLayoutVars>
          <dgm:bulletEnabled val="1"/>
        </dgm:presLayoutVars>
      </dgm:prSet>
      <dgm:spPr/>
    </dgm:pt>
    <dgm:pt modelId="{A9594709-3730-4000-97AA-DF488814A461}" type="pres">
      <dgm:prSet presAssocID="{8894F9CE-9506-4054-8BF8-CF1F75B5DD27}" presName="childNode2tx" presStyleLbl="bgAcc1" presStyleIdx="3" presStyleCnt="5">
        <dgm:presLayoutVars>
          <dgm:bulletEnabled val="1"/>
        </dgm:presLayoutVars>
      </dgm:prSet>
      <dgm:spPr/>
    </dgm:pt>
    <dgm:pt modelId="{DC943D9A-7263-4B70-83DD-ED755B64EECB}" type="pres">
      <dgm:prSet presAssocID="{8894F9CE-9506-4054-8BF8-CF1F75B5DD27}" presName="parentNode2" presStyleLbl="node1" presStyleIdx="3" presStyleCnt="5" custScaleX="211294" custScaleY="453949" custLinFactNeighborX="-23490" custLinFactNeighborY="-50235">
        <dgm:presLayoutVars>
          <dgm:chMax val="0"/>
          <dgm:bulletEnabled val="1"/>
        </dgm:presLayoutVars>
      </dgm:prSet>
      <dgm:spPr/>
    </dgm:pt>
    <dgm:pt modelId="{F6D4BA2D-9EF2-4C7F-A0B0-B1A73EEAA9D9}" type="pres">
      <dgm:prSet presAssocID="{8894F9CE-9506-4054-8BF8-CF1F75B5DD27}" presName="connSite2" presStyleCnt="0"/>
      <dgm:spPr/>
    </dgm:pt>
    <dgm:pt modelId="{84369DAD-0CF5-4104-8698-53A0746E8D6A}" type="pres">
      <dgm:prSet presAssocID="{24879575-AF4F-4F73-B52F-4230EF363FAE}" presName="Name18" presStyleLbl="sibTrans2D1" presStyleIdx="3" presStyleCnt="4" custAng="518253" custScaleX="94038"/>
      <dgm:spPr/>
    </dgm:pt>
    <dgm:pt modelId="{BB021772-1555-494E-B0BE-98565899C044}" type="pres">
      <dgm:prSet presAssocID="{CE686509-2646-4221-BC6E-5EDC5635982D}" presName="composite1" presStyleCnt="0"/>
      <dgm:spPr/>
    </dgm:pt>
    <dgm:pt modelId="{69997E5D-0E8D-446A-BF8D-467AA0B4EEF7}" type="pres">
      <dgm:prSet presAssocID="{CE686509-2646-4221-BC6E-5EDC5635982D}" presName="dummyNode1" presStyleLbl="node1" presStyleIdx="3" presStyleCnt="5"/>
      <dgm:spPr/>
    </dgm:pt>
    <dgm:pt modelId="{D9823F8B-199B-42B1-B83B-768608061113}" type="pres">
      <dgm:prSet presAssocID="{CE686509-2646-4221-BC6E-5EDC5635982D}" presName="childNode1" presStyleLbl="bgAcc1" presStyleIdx="4" presStyleCnt="5" custScaleX="203214" custScaleY="246089" custLinFactNeighborX="41956" custLinFactNeighborY="-25222">
        <dgm:presLayoutVars>
          <dgm:bulletEnabled val="1"/>
        </dgm:presLayoutVars>
      </dgm:prSet>
      <dgm:spPr/>
    </dgm:pt>
    <dgm:pt modelId="{BA6C574A-AB25-483A-AB68-068FD14286AA}" type="pres">
      <dgm:prSet presAssocID="{CE686509-2646-4221-BC6E-5EDC5635982D}" presName="childNode1tx" presStyleLbl="bgAcc1" presStyleIdx="4" presStyleCnt="5">
        <dgm:presLayoutVars>
          <dgm:bulletEnabled val="1"/>
        </dgm:presLayoutVars>
      </dgm:prSet>
      <dgm:spPr/>
    </dgm:pt>
    <dgm:pt modelId="{DE412781-3F66-4DA6-92AB-83D0BC2AA1E1}" type="pres">
      <dgm:prSet presAssocID="{CE686509-2646-4221-BC6E-5EDC5635982D}" presName="parentNode1" presStyleLbl="node1" presStyleIdx="4" presStyleCnt="5" custScaleX="159745" custScaleY="257038" custLinFactY="100000" custLinFactNeighborX="-42496" custLinFactNeighborY="140858">
        <dgm:presLayoutVars>
          <dgm:chMax val="1"/>
          <dgm:bulletEnabled val="1"/>
        </dgm:presLayoutVars>
      </dgm:prSet>
      <dgm:spPr/>
    </dgm:pt>
    <dgm:pt modelId="{F9A811D3-5D11-4334-8A3C-BC8D67A922A9}" type="pres">
      <dgm:prSet presAssocID="{CE686509-2646-4221-BC6E-5EDC5635982D}" presName="connSite1" presStyleCnt="0"/>
      <dgm:spPr/>
    </dgm:pt>
  </dgm:ptLst>
  <dgm:cxnLst>
    <dgm:cxn modelId="{DC3F7F00-16B2-4753-A262-A054467C2FDE}" type="presOf" srcId="{486A74FC-9749-4BB3-8029-345BDBD89AD0}" destId="{C8D286F5-74CB-4955-9188-E2D663064DA6}" srcOrd="0" destOrd="2" presId="urn:microsoft.com/office/officeart/2005/8/layout/hProcess4"/>
    <dgm:cxn modelId="{43661908-F3F8-4EE9-972D-6A300208C40C}" type="presOf" srcId="{5E93AD7E-C223-4107-93F3-30204A65A8B0}" destId="{4DB3AE03-3A0F-456D-AD83-CBCC50300A3C}" srcOrd="1" destOrd="5" presId="urn:microsoft.com/office/officeart/2005/8/layout/hProcess4"/>
    <dgm:cxn modelId="{950CE90C-E841-47F0-A13C-CA575D22D5D5}" type="presOf" srcId="{5571AAA5-DBB7-47A0-A6F1-C8BDAE435D33}" destId="{CC472B63-DDAE-44B7-9BE5-07D4C13D286A}" srcOrd="0" destOrd="4" presId="urn:microsoft.com/office/officeart/2005/8/layout/hProcess4"/>
    <dgm:cxn modelId="{A74AF90D-983E-46EF-89F6-D85F724A6541}" type="presOf" srcId="{8E40B695-239C-4B70-BFFE-1EA5DCCCBD89}" destId="{83654A37-6D24-4985-A45A-15B4C8AD47F1}" srcOrd="1" destOrd="3" presId="urn:microsoft.com/office/officeart/2005/8/layout/hProcess4"/>
    <dgm:cxn modelId="{CA39FE0D-479C-4A37-BF7D-9ECA7A617433}" type="presOf" srcId="{66C09452-0BFF-4F68-BA0D-3DA72D42D47E}" destId="{CC472B63-DDAE-44B7-9BE5-07D4C13D286A}" srcOrd="0" destOrd="2" presId="urn:microsoft.com/office/officeart/2005/8/layout/hProcess4"/>
    <dgm:cxn modelId="{0466660E-3A1F-4558-96C1-5CF0BAD2E8FF}" srcId="{062A5FC7-1A41-4347-A7BF-E2579B9EE1B4}" destId="{A640F710-E978-4F12-B512-00F108386726}" srcOrd="0" destOrd="0" parTransId="{1EEBA350-EDF4-45B2-ACDE-1758CC0A44B6}" sibTransId="{DBE6750D-B974-4E17-BC94-E5484BC53C80}"/>
    <dgm:cxn modelId="{73046A0E-65AD-4702-8C28-21E521BF26C6}" srcId="{CE686509-2646-4221-BC6E-5EDC5635982D}" destId="{57A5BEE1-B32F-4277-A976-1C527E0F1E2C}" srcOrd="0" destOrd="0" parTransId="{47EEE01B-70E3-4102-8CAD-7AFEE48D458F}" sibTransId="{50489BF3-F8A6-4196-B02E-F35301149071}"/>
    <dgm:cxn modelId="{33241C0F-EC5A-430B-97A6-63E826F0FB96}" type="presOf" srcId="{A640F710-E978-4F12-B512-00F108386726}" destId="{CC472B63-DDAE-44B7-9BE5-07D4C13D286A}" srcOrd="0" destOrd="0" presId="urn:microsoft.com/office/officeart/2005/8/layout/hProcess4"/>
    <dgm:cxn modelId="{49891115-04D1-4581-8710-CCC893FA9330}" type="presOf" srcId="{8E40B695-239C-4B70-BFFE-1EA5DCCCBD89}" destId="{5E1847DE-5393-474A-9D61-CA8F8CC14B7D}" srcOrd="0" destOrd="3" presId="urn:microsoft.com/office/officeart/2005/8/layout/hProcess4"/>
    <dgm:cxn modelId="{90346C15-CA5E-4DD5-8796-6086F6D251B5}" srcId="{2F5E7617-7A68-4248-A2F5-422B69A147D9}" destId="{1272E9CA-F6A8-4303-B5A9-ECF2D6FC54B0}" srcOrd="0" destOrd="0" parTransId="{0A2C3EA4-7733-4C5B-879A-576ED16B7495}" sibTransId="{88EFB676-736F-4088-A787-07C50EEB7795}"/>
    <dgm:cxn modelId="{62D13817-7E86-473C-AFDE-D107E1EA2252}" type="presOf" srcId="{B3A3F85D-B51D-4B97-A23B-EC13F3C4A039}" destId="{D9823F8B-199B-42B1-B83B-768608061113}" srcOrd="0" destOrd="1" presId="urn:microsoft.com/office/officeart/2005/8/layout/hProcess4"/>
    <dgm:cxn modelId="{DB350519-548A-4479-923C-35C9411F7A80}" type="presOf" srcId="{55FCD5A1-B84A-443E-8477-51E463968C8B}" destId="{C90547A9-AB00-408A-9C69-50B76030A0FA}" srcOrd="1" destOrd="0" presId="urn:microsoft.com/office/officeart/2005/8/layout/hProcess4"/>
    <dgm:cxn modelId="{54AB231B-397D-44EF-8E58-FF620ED49B62}" type="presOf" srcId="{8894F9CE-9506-4054-8BF8-CF1F75B5DD27}" destId="{DC943D9A-7263-4B70-83DD-ED755B64EECB}" srcOrd="0" destOrd="0" presId="urn:microsoft.com/office/officeart/2005/8/layout/hProcess4"/>
    <dgm:cxn modelId="{1158231D-DB21-4C11-AABD-DBF63C739F5E}" srcId="{2F5E7617-7A68-4248-A2F5-422B69A147D9}" destId="{8D8CADC6-305D-498A-8504-DDF3CF5AB248}" srcOrd="1" destOrd="0" parTransId="{B64CC17A-16A5-4FD2-8A50-42588F7E742E}" sibTransId="{7E789F6A-AF62-44E3-BC9C-CDD01093B4D8}"/>
    <dgm:cxn modelId="{FFBDD21F-5EF2-4D10-9E0A-CDC51DAF167B}" type="presOf" srcId="{8D8CADC6-305D-498A-8504-DDF3CF5AB248}" destId="{5E1847DE-5393-474A-9D61-CA8F8CC14B7D}" srcOrd="0" destOrd="1" presId="urn:microsoft.com/office/officeart/2005/8/layout/hProcess4"/>
    <dgm:cxn modelId="{62110123-4135-4505-A3CA-354ACC12D332}" type="presOf" srcId="{ACA8F3EE-5EE3-4804-BE9B-6512BFA628A5}" destId="{C8D286F5-74CB-4955-9188-E2D663064DA6}" srcOrd="0" destOrd="3" presId="urn:microsoft.com/office/officeart/2005/8/layout/hProcess4"/>
    <dgm:cxn modelId="{56AF9B28-C53A-42C4-986C-497173A6DFD7}" type="presOf" srcId="{CFE452E1-6B74-441C-BB27-3C97E15547D9}" destId="{C90547A9-AB00-408A-9C69-50B76030A0FA}" srcOrd="1" destOrd="2" presId="urn:microsoft.com/office/officeart/2005/8/layout/hProcess4"/>
    <dgm:cxn modelId="{F9D5722C-E4D0-4FC5-AE60-ABEC96435B1A}" type="presOf" srcId="{F05353AA-5AB5-4481-B703-5B1FB585376E}" destId="{A9594709-3730-4000-97AA-DF488814A461}" srcOrd="1" destOrd="1" presId="urn:microsoft.com/office/officeart/2005/8/layout/hProcess4"/>
    <dgm:cxn modelId="{50E7362E-553C-4E5C-81DF-05EF9856E298}" srcId="{CE686509-2646-4221-BC6E-5EDC5635982D}" destId="{B3A3F85D-B51D-4B97-A23B-EC13F3C4A039}" srcOrd="1" destOrd="0" parTransId="{D0A91340-61ED-492B-97EB-F74C255CAFF2}" sibTransId="{2A9A2136-26D7-43E5-A9F1-A70933D65F05}"/>
    <dgm:cxn modelId="{0B12AF33-1210-44E6-A1B0-F599513B3A6D}" srcId="{8894F9CE-9506-4054-8BF8-CF1F75B5DD27}" destId="{F05353AA-5AB5-4481-B703-5B1FB585376E}" srcOrd="1" destOrd="0" parTransId="{D9C07F01-A238-4E7E-B795-2FE7320125E0}" sibTransId="{7DBCD4EC-B89B-4A19-835E-F7A810FC5384}"/>
    <dgm:cxn modelId="{9B3CA234-3041-4F49-92F6-66BADF25418A}" srcId="{8894F9CE-9506-4054-8BF8-CF1F75B5DD27}" destId="{486A74FC-9749-4BB3-8029-345BDBD89AD0}" srcOrd="2" destOrd="0" parTransId="{CA1F010D-6636-449D-ABC0-82201EFB6716}" sibTransId="{718E5448-3807-4C8A-934F-D1B1EF4B15E2}"/>
    <dgm:cxn modelId="{A11BD538-E43C-4CC1-8D79-DC8A20E13D87}" type="presOf" srcId="{486A74FC-9749-4BB3-8029-345BDBD89AD0}" destId="{A9594709-3730-4000-97AA-DF488814A461}" srcOrd="1" destOrd="2" presId="urn:microsoft.com/office/officeart/2005/8/layout/hProcess4"/>
    <dgm:cxn modelId="{9EF7243C-D36F-4822-BDE5-E0A163CB7A1F}" srcId="{3113361A-AF8C-4402-B2CB-4C22C64B1C15}" destId="{2F5E7617-7A68-4248-A2F5-422B69A147D9}" srcOrd="2" destOrd="0" parTransId="{C741D4AE-D8A1-4BD8-9A1B-414D13A89519}" sibTransId="{59B75F22-E5C4-4B44-8E9D-370891B341B2}"/>
    <dgm:cxn modelId="{ACCA6240-E707-48D8-B5A0-B7D69265CEE1}" type="presOf" srcId="{5E77F18D-8673-4027-911E-0CAB37BA783F}" destId="{4DB3AE03-3A0F-456D-AD83-CBCC50300A3C}" srcOrd="1" destOrd="1" presId="urn:microsoft.com/office/officeart/2005/8/layout/hProcess4"/>
    <dgm:cxn modelId="{5DCEF05B-39E7-4B14-8CB1-4C439E1AC2ED}" type="presOf" srcId="{1956EACF-F4F9-41CE-A82C-BA0B01E0E428}" destId="{977D798F-0EB5-4538-83ED-B0219D37B305}" srcOrd="0" destOrd="0" presId="urn:microsoft.com/office/officeart/2005/8/layout/hProcess4"/>
    <dgm:cxn modelId="{BD638F5F-DE04-45B1-BEF5-801B8F68456A}" type="presOf" srcId="{19701E7E-0230-4FE3-B8E9-DB8A2B720D54}" destId="{5E1847DE-5393-474A-9D61-CA8F8CC14B7D}" srcOrd="0" destOrd="2" presId="urn:microsoft.com/office/officeart/2005/8/layout/hProcess4"/>
    <dgm:cxn modelId="{5E287241-1469-47A2-9E59-4913B2773158}" type="presOf" srcId="{5571AAA5-DBB7-47A0-A6F1-C8BDAE435D33}" destId="{4DB3AE03-3A0F-456D-AD83-CBCC50300A3C}" srcOrd="1" destOrd="4" presId="urn:microsoft.com/office/officeart/2005/8/layout/hProcess4"/>
    <dgm:cxn modelId="{54C9D162-1615-4D20-9CC1-4FD63D20A041}" type="presOf" srcId="{5E93AD7E-C223-4107-93F3-30204A65A8B0}" destId="{CC472B63-DDAE-44B7-9BE5-07D4C13D286A}" srcOrd="0" destOrd="5" presId="urn:microsoft.com/office/officeart/2005/8/layout/hProcess4"/>
    <dgm:cxn modelId="{6D148E64-5453-4BC1-805D-302691C64810}" type="presOf" srcId="{F05353AA-5AB5-4481-B703-5B1FB585376E}" destId="{C8D286F5-74CB-4955-9188-E2D663064DA6}" srcOrd="0" destOrd="1" presId="urn:microsoft.com/office/officeart/2005/8/layout/hProcess4"/>
    <dgm:cxn modelId="{9C562C65-5891-470C-A971-8FAEEEFEED71}" srcId="{3113361A-AF8C-4402-B2CB-4C22C64B1C15}" destId="{CE686509-2646-4221-BC6E-5EDC5635982D}" srcOrd="4" destOrd="0" parTransId="{1C9E2C61-2177-48C2-8787-5EF4B527818F}" sibTransId="{640A767C-31B2-4201-8E52-170F3709CDEA}"/>
    <dgm:cxn modelId="{02143C45-8006-4756-A369-7A9DEE6A902E}" type="presOf" srcId="{A640F710-E978-4F12-B512-00F108386726}" destId="{4DB3AE03-3A0F-456D-AD83-CBCC50300A3C}" srcOrd="1" destOrd="0" presId="urn:microsoft.com/office/officeart/2005/8/layout/hProcess4"/>
    <dgm:cxn modelId="{A4196345-2CC4-4935-98AB-429AA33804E9}" type="presOf" srcId="{D283AA77-C5C3-49B3-B7EF-3CCD47D08D31}" destId="{A9594709-3730-4000-97AA-DF488814A461}" srcOrd="1" destOrd="4" presId="urn:microsoft.com/office/officeart/2005/8/layout/hProcess4"/>
    <dgm:cxn modelId="{99227D45-B015-4DC4-A317-305409DC7AF5}" type="presOf" srcId="{8526A24D-7C9A-4A87-A2CD-C5DD320DA8BF}" destId="{C90547A9-AB00-408A-9C69-50B76030A0FA}" srcOrd="1" destOrd="1" presId="urn:microsoft.com/office/officeart/2005/8/layout/hProcess4"/>
    <dgm:cxn modelId="{23BD9D46-69E9-493C-B3A9-85A838D2B4A7}" type="presOf" srcId="{BA9B72F0-661B-4715-A132-6167A22DC00F}" destId="{A9594709-3730-4000-97AA-DF488814A461}" srcOrd="1" destOrd="0" presId="urn:microsoft.com/office/officeart/2005/8/layout/hProcess4"/>
    <dgm:cxn modelId="{0B31CD46-9052-48A7-BB73-D42DF6B2D078}" srcId="{2F5E7617-7A68-4248-A2F5-422B69A147D9}" destId="{8E40B695-239C-4B70-BFFE-1EA5DCCCBD89}" srcOrd="3" destOrd="0" parTransId="{BFB929D2-8EAF-4D77-BD60-A9FD64ACC8E0}" sibTransId="{FDB9B08D-5398-4015-B84E-A7D0F16977C7}"/>
    <dgm:cxn modelId="{0A9A0668-5D96-43A1-9B04-1CCA051928A4}" type="presOf" srcId="{3113361A-AF8C-4402-B2CB-4C22C64B1C15}" destId="{C4830991-C185-462F-84E5-2644DA0D05EA}" srcOrd="0" destOrd="0" presId="urn:microsoft.com/office/officeart/2005/8/layout/hProcess4"/>
    <dgm:cxn modelId="{FC843A4C-AD27-41A1-B7CB-AABEC00EECC5}" type="presOf" srcId="{1D45E901-46C2-41F8-B6E9-6DD3540A74B6}" destId="{4DB3AE03-3A0F-456D-AD83-CBCC50300A3C}" srcOrd="1" destOrd="3" presId="urn:microsoft.com/office/officeart/2005/8/layout/hProcess4"/>
    <dgm:cxn modelId="{593BFB4E-4FC7-465A-8CFC-5D25F405B2CE}" srcId="{062A5FC7-1A41-4347-A7BF-E2579B9EE1B4}" destId="{5571AAA5-DBB7-47A0-A6F1-C8BDAE435D33}" srcOrd="4" destOrd="0" parTransId="{8B6E9C8F-C1A4-4312-BC10-2A8822A53D7E}" sibTransId="{7F2E6FF3-17BF-4B11-9C77-75E32FA84F1E}"/>
    <dgm:cxn modelId="{C12A5470-76E0-43B9-9D9E-700DF4D1568F}" srcId="{1956EACF-F4F9-41CE-A82C-BA0B01E0E428}" destId="{8526A24D-7C9A-4A87-A2CD-C5DD320DA8BF}" srcOrd="1" destOrd="0" parTransId="{7101D80B-8426-41E0-BF70-506CA0C22614}" sibTransId="{37E090A7-5D50-4FC0-AEC4-CD85254EB233}"/>
    <dgm:cxn modelId="{3A5C5574-03DA-47C3-B9F3-C36CCDFC6F50}" type="presOf" srcId="{B3A3F85D-B51D-4B97-A23B-EC13F3C4A039}" destId="{BA6C574A-AB25-483A-AB68-068FD14286AA}" srcOrd="1" destOrd="1" presId="urn:microsoft.com/office/officeart/2005/8/layout/hProcess4"/>
    <dgm:cxn modelId="{5D50867C-9383-4C20-A1A8-0DAD30B446C5}" type="presOf" srcId="{24879575-AF4F-4F73-B52F-4230EF363FAE}" destId="{84369DAD-0CF5-4104-8698-53A0746E8D6A}" srcOrd="0" destOrd="0" presId="urn:microsoft.com/office/officeart/2005/8/layout/hProcess4"/>
    <dgm:cxn modelId="{F52EF981-5C7A-4A8B-9054-A40392760B80}" srcId="{062A5FC7-1A41-4347-A7BF-E2579B9EE1B4}" destId="{5E77F18D-8673-4027-911E-0CAB37BA783F}" srcOrd="1" destOrd="0" parTransId="{BB183EEE-528F-4BEB-BC81-F5DA1784131B}" sibTransId="{0B7B9357-3156-475E-9DC7-4DC70AE7DCE4}"/>
    <dgm:cxn modelId="{0D013385-E290-4D6B-A096-6A7D4572D026}" srcId="{3113361A-AF8C-4402-B2CB-4C22C64B1C15}" destId="{062A5FC7-1A41-4347-A7BF-E2579B9EE1B4}" srcOrd="0" destOrd="0" parTransId="{9B2B6993-4A2C-4987-AEEA-E86DB914B1C7}" sibTransId="{75BB2081-E407-4E82-87FC-2FF7C4F07557}"/>
    <dgm:cxn modelId="{D1A13886-DA21-4A49-86B7-CCC46F6BBAD2}" srcId="{062A5FC7-1A41-4347-A7BF-E2579B9EE1B4}" destId="{5E93AD7E-C223-4107-93F3-30204A65A8B0}" srcOrd="5" destOrd="0" parTransId="{FD401689-AB3D-43F2-9F3F-CE35F49C2F56}" sibTransId="{81BEB00D-1D48-4C49-884A-8D9C2985B5F1}"/>
    <dgm:cxn modelId="{E4573187-AFD5-448D-9EB2-3BEAB7B5D6AF}" type="presOf" srcId="{1272E9CA-F6A8-4303-B5A9-ECF2D6FC54B0}" destId="{83654A37-6D24-4985-A45A-15B4C8AD47F1}" srcOrd="1" destOrd="0" presId="urn:microsoft.com/office/officeart/2005/8/layout/hProcess4"/>
    <dgm:cxn modelId="{E6EBB087-F534-4C65-A979-C62FD33363D2}" srcId="{8894F9CE-9506-4054-8BF8-CF1F75B5DD27}" destId="{ACA8F3EE-5EE3-4804-BE9B-6512BFA628A5}" srcOrd="3" destOrd="0" parTransId="{B0F929F6-FC0E-4C44-8EFD-CFAE180B730E}" sibTransId="{FF36FA60-A1F5-4A48-B81D-81D6149E6111}"/>
    <dgm:cxn modelId="{8C27558A-3F2B-410F-BA6A-1B5F3158AFEF}" type="presOf" srcId="{BA9B72F0-661B-4715-A132-6167A22DC00F}" destId="{C8D286F5-74CB-4955-9188-E2D663064DA6}" srcOrd="0" destOrd="0" presId="urn:microsoft.com/office/officeart/2005/8/layout/hProcess4"/>
    <dgm:cxn modelId="{7603018F-CD8C-45D1-9C4B-3A0516B004B5}" type="presOf" srcId="{9F9B79FA-5237-454F-B9C3-F618092D6595}" destId="{619B5A43-CAFE-42D9-B5E6-88AFDBC26EA3}" srcOrd="0" destOrd="0" presId="urn:microsoft.com/office/officeart/2005/8/layout/hProcess4"/>
    <dgm:cxn modelId="{178BD89B-502C-4582-B9AB-F5892D073E4A}" type="presOf" srcId="{062A5FC7-1A41-4347-A7BF-E2579B9EE1B4}" destId="{2AE66CFA-7050-4EBA-AE55-6132893217A8}" srcOrd="0" destOrd="0" presId="urn:microsoft.com/office/officeart/2005/8/layout/hProcess4"/>
    <dgm:cxn modelId="{14A9F89D-69B9-49BF-A33A-1BB55AEFECE5}" type="presOf" srcId="{2F5E7617-7A68-4248-A2F5-422B69A147D9}" destId="{86380FA6-F57B-4C80-8858-098575BC577F}" srcOrd="0" destOrd="0" presId="urn:microsoft.com/office/officeart/2005/8/layout/hProcess4"/>
    <dgm:cxn modelId="{26AE8AA7-E619-4132-A8B1-35EC16B6ECCF}" type="presOf" srcId="{75BB2081-E407-4E82-87FC-2FF7C4F07557}" destId="{19B8F175-4CFF-4DEC-B558-117E0C84A9FC}" srcOrd="0" destOrd="0" presId="urn:microsoft.com/office/officeart/2005/8/layout/hProcess4"/>
    <dgm:cxn modelId="{833888AA-544C-481E-A204-3AD44E9E3D4A}" srcId="{1956EACF-F4F9-41CE-A82C-BA0B01E0E428}" destId="{55FCD5A1-B84A-443E-8477-51E463968C8B}" srcOrd="0" destOrd="0" parTransId="{4DF4FCE5-29F0-470E-9F0E-513D1AB06D53}" sibTransId="{B6787A76-B543-4353-9A54-AD9307D0A363}"/>
    <dgm:cxn modelId="{742730AB-E19D-4280-AEA6-58321FBBDC45}" type="presOf" srcId="{1272E9CA-F6A8-4303-B5A9-ECF2D6FC54B0}" destId="{5E1847DE-5393-474A-9D61-CA8F8CC14B7D}" srcOrd="0" destOrd="0" presId="urn:microsoft.com/office/officeart/2005/8/layout/hProcess4"/>
    <dgm:cxn modelId="{AEC97CB1-BBC1-4F52-B3CC-A2EC09857813}" type="presOf" srcId="{1D45E901-46C2-41F8-B6E9-6DD3540A74B6}" destId="{CC472B63-DDAE-44B7-9BE5-07D4C13D286A}" srcOrd="0" destOrd="3" presId="urn:microsoft.com/office/officeart/2005/8/layout/hProcess4"/>
    <dgm:cxn modelId="{4E8837B4-DF6A-4595-BAEC-9BBFCF4BDC17}" type="presOf" srcId="{19701E7E-0230-4FE3-B8E9-DB8A2B720D54}" destId="{83654A37-6D24-4985-A45A-15B4C8AD47F1}" srcOrd="1" destOrd="2" presId="urn:microsoft.com/office/officeart/2005/8/layout/hProcess4"/>
    <dgm:cxn modelId="{0F6953B8-C201-4783-91C9-23D491D9B5FA}" type="presOf" srcId="{57A5BEE1-B32F-4277-A976-1C527E0F1E2C}" destId="{D9823F8B-199B-42B1-B83B-768608061113}" srcOrd="0" destOrd="0" presId="urn:microsoft.com/office/officeart/2005/8/layout/hProcess4"/>
    <dgm:cxn modelId="{E8E556BE-765B-43F3-BC7C-B47A5C846161}" type="presOf" srcId="{59B75F22-E5C4-4B44-8E9D-370891B341B2}" destId="{3D34D06A-7D2F-479E-B4EF-12C4895B9A27}" srcOrd="0" destOrd="0" presId="urn:microsoft.com/office/officeart/2005/8/layout/hProcess4"/>
    <dgm:cxn modelId="{AA2C11BF-3FA7-42EB-8A67-6323B402D0AD}" srcId="{062A5FC7-1A41-4347-A7BF-E2579B9EE1B4}" destId="{1D45E901-46C2-41F8-B6E9-6DD3540A74B6}" srcOrd="3" destOrd="0" parTransId="{764F5543-C14A-4AD0-85F1-AAAC27917F6A}" sibTransId="{7F330770-A73A-4AE7-8FD3-6F29F82A5736}"/>
    <dgm:cxn modelId="{8B2197C5-C9DB-461D-86B7-C09F8BFC7B1B}" type="presOf" srcId="{8D8CADC6-305D-498A-8504-DDF3CF5AB248}" destId="{83654A37-6D24-4985-A45A-15B4C8AD47F1}" srcOrd="1" destOrd="1" presId="urn:microsoft.com/office/officeart/2005/8/layout/hProcess4"/>
    <dgm:cxn modelId="{A61D34CF-074D-48C5-87F3-1FDB1F1D8388}" srcId="{1956EACF-F4F9-41CE-A82C-BA0B01E0E428}" destId="{CFE452E1-6B74-441C-BB27-3C97E15547D9}" srcOrd="2" destOrd="0" parTransId="{71D214DA-DD76-4423-B23C-CDE0A64D8A05}" sibTransId="{CEBF65F3-7B8F-414D-B05F-00800294699B}"/>
    <dgm:cxn modelId="{0F24AFCF-4A60-41FE-87E9-D50C1C6DFC02}" type="presOf" srcId="{D283AA77-C5C3-49B3-B7EF-3CCD47D08D31}" destId="{C8D286F5-74CB-4955-9188-E2D663064DA6}" srcOrd="0" destOrd="4" presId="urn:microsoft.com/office/officeart/2005/8/layout/hProcess4"/>
    <dgm:cxn modelId="{199CF2D2-6719-44C6-BC1F-DB8D808BA6A7}" type="presOf" srcId="{66C09452-0BFF-4F68-BA0D-3DA72D42D47E}" destId="{4DB3AE03-3A0F-456D-AD83-CBCC50300A3C}" srcOrd="1" destOrd="2" presId="urn:microsoft.com/office/officeart/2005/8/layout/hProcess4"/>
    <dgm:cxn modelId="{2DE219D5-00C1-4EC8-A32B-9A1C818E23DF}" type="presOf" srcId="{57A5BEE1-B32F-4277-A976-1C527E0F1E2C}" destId="{BA6C574A-AB25-483A-AB68-068FD14286AA}" srcOrd="1" destOrd="0" presId="urn:microsoft.com/office/officeart/2005/8/layout/hProcess4"/>
    <dgm:cxn modelId="{9BBCABD6-5DC9-4C1C-B27D-F13EB4C98551}" srcId="{8894F9CE-9506-4054-8BF8-CF1F75B5DD27}" destId="{D283AA77-C5C3-49B3-B7EF-3CCD47D08D31}" srcOrd="4" destOrd="0" parTransId="{9E4622F2-64EA-4662-BC39-0E73A78B33DE}" sibTransId="{DFD4E2E0-DC77-4FA8-9386-9787778B2B9D}"/>
    <dgm:cxn modelId="{E2A60FE3-C927-4862-8D99-1FE3FB20A824}" type="presOf" srcId="{55FCD5A1-B84A-443E-8477-51E463968C8B}" destId="{B1294B05-584F-47D1-8FD8-ABBEDFA7C931}" srcOrd="0" destOrd="0" presId="urn:microsoft.com/office/officeart/2005/8/layout/hProcess4"/>
    <dgm:cxn modelId="{19C20FE3-4590-48E6-A4B9-C812390BA7D3}" srcId="{3113361A-AF8C-4402-B2CB-4C22C64B1C15}" destId="{8894F9CE-9506-4054-8BF8-CF1F75B5DD27}" srcOrd="3" destOrd="0" parTransId="{24637CEF-26A1-4CBC-A38C-362F3FE9C333}" sibTransId="{24879575-AF4F-4F73-B52F-4230EF363FAE}"/>
    <dgm:cxn modelId="{1CD9D8E6-973F-4CF3-B419-BBF4F131A9FF}" srcId="{062A5FC7-1A41-4347-A7BF-E2579B9EE1B4}" destId="{66C09452-0BFF-4F68-BA0D-3DA72D42D47E}" srcOrd="2" destOrd="0" parTransId="{2C08AF59-C74F-4945-8320-172B815D277D}" sibTransId="{304EED5F-5235-4F8B-A335-C55EDAE110B8}"/>
    <dgm:cxn modelId="{475CB7E7-3F2C-43AD-8979-DD374D5125CE}" type="presOf" srcId="{ACA8F3EE-5EE3-4804-BE9B-6512BFA628A5}" destId="{A9594709-3730-4000-97AA-DF488814A461}" srcOrd="1" destOrd="3" presId="urn:microsoft.com/office/officeart/2005/8/layout/hProcess4"/>
    <dgm:cxn modelId="{A4BBB3E9-80DD-4982-946C-22C881CF6866}" srcId="{8894F9CE-9506-4054-8BF8-CF1F75B5DD27}" destId="{BA9B72F0-661B-4715-A132-6167A22DC00F}" srcOrd="0" destOrd="0" parTransId="{26A1A7B8-1064-45AB-9354-275D80482209}" sibTransId="{588824A0-8DEA-4338-B1E1-92C4E1896520}"/>
    <dgm:cxn modelId="{C9AB35EB-A234-45C9-92FC-224A14D1302D}" srcId="{3113361A-AF8C-4402-B2CB-4C22C64B1C15}" destId="{1956EACF-F4F9-41CE-A82C-BA0B01E0E428}" srcOrd="1" destOrd="0" parTransId="{61D3B4AF-3E60-4991-8571-5EE7E6DF8C3B}" sibTransId="{9F9B79FA-5237-454F-B9C3-F618092D6595}"/>
    <dgm:cxn modelId="{0DC992EB-A93A-41D0-A1F4-8833EF26F97B}" type="presOf" srcId="{CFE452E1-6B74-441C-BB27-3C97E15547D9}" destId="{B1294B05-584F-47D1-8FD8-ABBEDFA7C931}" srcOrd="0" destOrd="2" presId="urn:microsoft.com/office/officeart/2005/8/layout/hProcess4"/>
    <dgm:cxn modelId="{01336FEE-E2CC-4B68-A896-E73248CA236F}" srcId="{2F5E7617-7A68-4248-A2F5-422B69A147D9}" destId="{19701E7E-0230-4FE3-B8E9-DB8A2B720D54}" srcOrd="2" destOrd="0" parTransId="{4D495295-AE70-4A79-9BF4-04276CA13631}" sibTransId="{F25F1496-03BD-4CE7-9738-F3B98EF41BE2}"/>
    <dgm:cxn modelId="{D2D19EF4-4AB3-49DA-9CEC-035C5DD36FF0}" type="presOf" srcId="{CE686509-2646-4221-BC6E-5EDC5635982D}" destId="{DE412781-3F66-4DA6-92AB-83D0BC2AA1E1}" srcOrd="0" destOrd="0" presId="urn:microsoft.com/office/officeart/2005/8/layout/hProcess4"/>
    <dgm:cxn modelId="{BA0B35F7-6BC0-4961-B493-DBA65A60377D}" type="presOf" srcId="{8526A24D-7C9A-4A87-A2CD-C5DD320DA8BF}" destId="{B1294B05-584F-47D1-8FD8-ABBEDFA7C931}" srcOrd="0" destOrd="1" presId="urn:microsoft.com/office/officeart/2005/8/layout/hProcess4"/>
    <dgm:cxn modelId="{F1F2E1F7-F9A3-4B8F-960A-0AEB14A479CE}" type="presOf" srcId="{5E77F18D-8673-4027-911E-0CAB37BA783F}" destId="{CC472B63-DDAE-44B7-9BE5-07D4C13D286A}" srcOrd="0" destOrd="1" presId="urn:microsoft.com/office/officeart/2005/8/layout/hProcess4"/>
    <dgm:cxn modelId="{FF8F78AC-39C1-4224-9838-6A4FA6F59912}" type="presParOf" srcId="{C4830991-C185-462F-84E5-2644DA0D05EA}" destId="{CB6EE5C3-F114-42BE-96F2-AB34AF31E1DF}" srcOrd="0" destOrd="0" presId="urn:microsoft.com/office/officeart/2005/8/layout/hProcess4"/>
    <dgm:cxn modelId="{04409B49-7244-4153-A9A9-E0AD3FA67A4D}" type="presParOf" srcId="{C4830991-C185-462F-84E5-2644DA0D05EA}" destId="{9529A491-921C-4D69-A579-37DBA1878838}" srcOrd="1" destOrd="0" presId="urn:microsoft.com/office/officeart/2005/8/layout/hProcess4"/>
    <dgm:cxn modelId="{3C69E244-11FA-417F-9AC4-418822121455}" type="presParOf" srcId="{C4830991-C185-462F-84E5-2644DA0D05EA}" destId="{E2DD1C5C-75F0-4367-A74A-FFF7C7245BCF}" srcOrd="2" destOrd="0" presId="urn:microsoft.com/office/officeart/2005/8/layout/hProcess4"/>
    <dgm:cxn modelId="{C9C217AF-BC23-406D-892D-CF2707120E33}" type="presParOf" srcId="{E2DD1C5C-75F0-4367-A74A-FFF7C7245BCF}" destId="{D854E5DF-C5A0-4EE8-BCBC-9107F3A72943}" srcOrd="0" destOrd="0" presId="urn:microsoft.com/office/officeart/2005/8/layout/hProcess4"/>
    <dgm:cxn modelId="{7EBC01C7-90F6-41BB-BC61-5188CFA08FA9}" type="presParOf" srcId="{D854E5DF-C5A0-4EE8-BCBC-9107F3A72943}" destId="{C5AACD2C-9771-47E0-8968-85ABB1935978}" srcOrd="0" destOrd="0" presId="urn:microsoft.com/office/officeart/2005/8/layout/hProcess4"/>
    <dgm:cxn modelId="{7A93F395-6D3A-4B1F-814C-11E56452A2ED}" type="presParOf" srcId="{D854E5DF-C5A0-4EE8-BCBC-9107F3A72943}" destId="{CC472B63-DDAE-44B7-9BE5-07D4C13D286A}" srcOrd="1" destOrd="0" presId="urn:microsoft.com/office/officeart/2005/8/layout/hProcess4"/>
    <dgm:cxn modelId="{BC146E2F-86B1-4C1F-B370-FCC03526E77A}" type="presParOf" srcId="{D854E5DF-C5A0-4EE8-BCBC-9107F3A72943}" destId="{4DB3AE03-3A0F-456D-AD83-CBCC50300A3C}" srcOrd="2" destOrd="0" presId="urn:microsoft.com/office/officeart/2005/8/layout/hProcess4"/>
    <dgm:cxn modelId="{E44A7654-38D3-46AC-AA00-65FC0854BEF2}" type="presParOf" srcId="{D854E5DF-C5A0-4EE8-BCBC-9107F3A72943}" destId="{2AE66CFA-7050-4EBA-AE55-6132893217A8}" srcOrd="3" destOrd="0" presId="urn:microsoft.com/office/officeart/2005/8/layout/hProcess4"/>
    <dgm:cxn modelId="{EF865CBC-64BD-4432-9E17-A84FC81EB2FB}" type="presParOf" srcId="{D854E5DF-C5A0-4EE8-BCBC-9107F3A72943}" destId="{65195625-2294-42A2-82F4-35B625E0422C}" srcOrd="4" destOrd="0" presId="urn:microsoft.com/office/officeart/2005/8/layout/hProcess4"/>
    <dgm:cxn modelId="{E3E1FC15-663D-4C2B-A09F-7DBD02F35D67}" type="presParOf" srcId="{E2DD1C5C-75F0-4367-A74A-FFF7C7245BCF}" destId="{19B8F175-4CFF-4DEC-B558-117E0C84A9FC}" srcOrd="1" destOrd="0" presId="urn:microsoft.com/office/officeart/2005/8/layout/hProcess4"/>
    <dgm:cxn modelId="{948F97F6-085A-4AE6-845B-2CD1DC4C91E6}" type="presParOf" srcId="{E2DD1C5C-75F0-4367-A74A-FFF7C7245BCF}" destId="{45DBD374-2715-4496-BB7D-E83B0912C353}" srcOrd="2" destOrd="0" presId="urn:microsoft.com/office/officeart/2005/8/layout/hProcess4"/>
    <dgm:cxn modelId="{44150028-BF56-4088-BC3C-F31CDF23C7BA}" type="presParOf" srcId="{45DBD374-2715-4496-BB7D-E83B0912C353}" destId="{4388D345-9ABD-49B6-95C8-C29E336EABB4}" srcOrd="0" destOrd="0" presId="urn:microsoft.com/office/officeart/2005/8/layout/hProcess4"/>
    <dgm:cxn modelId="{8879F619-72A7-4AA0-8926-940CD4E51F07}" type="presParOf" srcId="{45DBD374-2715-4496-BB7D-E83B0912C353}" destId="{B1294B05-584F-47D1-8FD8-ABBEDFA7C931}" srcOrd="1" destOrd="0" presId="urn:microsoft.com/office/officeart/2005/8/layout/hProcess4"/>
    <dgm:cxn modelId="{E0B45726-974E-4435-BBBD-405AFEC04345}" type="presParOf" srcId="{45DBD374-2715-4496-BB7D-E83B0912C353}" destId="{C90547A9-AB00-408A-9C69-50B76030A0FA}" srcOrd="2" destOrd="0" presId="urn:microsoft.com/office/officeart/2005/8/layout/hProcess4"/>
    <dgm:cxn modelId="{5ED44974-A7E7-4A76-83C6-C05A640160A6}" type="presParOf" srcId="{45DBD374-2715-4496-BB7D-E83B0912C353}" destId="{977D798F-0EB5-4538-83ED-B0219D37B305}" srcOrd="3" destOrd="0" presId="urn:microsoft.com/office/officeart/2005/8/layout/hProcess4"/>
    <dgm:cxn modelId="{59BDF53F-3352-45A6-B110-2703A28B1A38}" type="presParOf" srcId="{45DBD374-2715-4496-BB7D-E83B0912C353}" destId="{36AF0B8B-8F7C-4730-9CBA-7254E875631B}" srcOrd="4" destOrd="0" presId="urn:microsoft.com/office/officeart/2005/8/layout/hProcess4"/>
    <dgm:cxn modelId="{F63EAF3E-78F5-48B8-A182-38E511A47431}" type="presParOf" srcId="{E2DD1C5C-75F0-4367-A74A-FFF7C7245BCF}" destId="{619B5A43-CAFE-42D9-B5E6-88AFDBC26EA3}" srcOrd="3" destOrd="0" presId="urn:microsoft.com/office/officeart/2005/8/layout/hProcess4"/>
    <dgm:cxn modelId="{5E5B9812-1F27-40E3-AFAB-925B42ACAFE8}" type="presParOf" srcId="{E2DD1C5C-75F0-4367-A74A-FFF7C7245BCF}" destId="{42C0BACC-74C2-4D9B-8902-784498D009E3}" srcOrd="4" destOrd="0" presId="urn:microsoft.com/office/officeart/2005/8/layout/hProcess4"/>
    <dgm:cxn modelId="{4ADB19F4-CE04-45E5-894A-3FD28A4076A0}" type="presParOf" srcId="{42C0BACC-74C2-4D9B-8902-784498D009E3}" destId="{2FE41C08-D720-441E-8520-C410D4485236}" srcOrd="0" destOrd="0" presId="urn:microsoft.com/office/officeart/2005/8/layout/hProcess4"/>
    <dgm:cxn modelId="{43CB664B-3929-41CE-B5AE-8DFC98BA8919}" type="presParOf" srcId="{42C0BACC-74C2-4D9B-8902-784498D009E3}" destId="{5E1847DE-5393-474A-9D61-CA8F8CC14B7D}" srcOrd="1" destOrd="0" presId="urn:microsoft.com/office/officeart/2005/8/layout/hProcess4"/>
    <dgm:cxn modelId="{FB513027-8F0D-4A11-85A2-6AAA584488B6}" type="presParOf" srcId="{42C0BACC-74C2-4D9B-8902-784498D009E3}" destId="{83654A37-6D24-4985-A45A-15B4C8AD47F1}" srcOrd="2" destOrd="0" presId="urn:microsoft.com/office/officeart/2005/8/layout/hProcess4"/>
    <dgm:cxn modelId="{0B95FFF7-32C9-40A5-8084-930CA89A89F7}" type="presParOf" srcId="{42C0BACC-74C2-4D9B-8902-784498D009E3}" destId="{86380FA6-F57B-4C80-8858-098575BC577F}" srcOrd="3" destOrd="0" presId="urn:microsoft.com/office/officeart/2005/8/layout/hProcess4"/>
    <dgm:cxn modelId="{E2B6CA13-570F-49AF-9097-DC812BFB9A83}" type="presParOf" srcId="{42C0BACC-74C2-4D9B-8902-784498D009E3}" destId="{0E7AAC1C-095F-46C8-8D7E-797BEEFC300E}" srcOrd="4" destOrd="0" presId="urn:microsoft.com/office/officeart/2005/8/layout/hProcess4"/>
    <dgm:cxn modelId="{BEE2829F-8C13-4894-B4F7-7B88A018842F}" type="presParOf" srcId="{E2DD1C5C-75F0-4367-A74A-FFF7C7245BCF}" destId="{3D34D06A-7D2F-479E-B4EF-12C4895B9A27}" srcOrd="5" destOrd="0" presId="urn:microsoft.com/office/officeart/2005/8/layout/hProcess4"/>
    <dgm:cxn modelId="{AC00E15A-9DB8-4747-924C-6EB95ECD9F0E}" type="presParOf" srcId="{E2DD1C5C-75F0-4367-A74A-FFF7C7245BCF}" destId="{F50B7BB7-B1A5-4A78-8B91-1B4ACA47EA0D}" srcOrd="6" destOrd="0" presId="urn:microsoft.com/office/officeart/2005/8/layout/hProcess4"/>
    <dgm:cxn modelId="{AC400438-8625-4465-A464-5FB7E14AECF3}" type="presParOf" srcId="{F50B7BB7-B1A5-4A78-8B91-1B4ACA47EA0D}" destId="{61E5D234-BA1F-49E0-B17B-E6753E461B35}" srcOrd="0" destOrd="0" presId="urn:microsoft.com/office/officeart/2005/8/layout/hProcess4"/>
    <dgm:cxn modelId="{3B562D92-59EA-4A42-8884-3CCA8528EC3F}" type="presParOf" srcId="{F50B7BB7-B1A5-4A78-8B91-1B4ACA47EA0D}" destId="{C8D286F5-74CB-4955-9188-E2D663064DA6}" srcOrd="1" destOrd="0" presId="urn:microsoft.com/office/officeart/2005/8/layout/hProcess4"/>
    <dgm:cxn modelId="{03743BAE-24A6-45A7-86AB-6008AA1B2D94}" type="presParOf" srcId="{F50B7BB7-B1A5-4A78-8B91-1B4ACA47EA0D}" destId="{A9594709-3730-4000-97AA-DF488814A461}" srcOrd="2" destOrd="0" presId="urn:microsoft.com/office/officeart/2005/8/layout/hProcess4"/>
    <dgm:cxn modelId="{45BE0291-190B-4F80-AA2C-1F0D018C376E}" type="presParOf" srcId="{F50B7BB7-B1A5-4A78-8B91-1B4ACA47EA0D}" destId="{DC943D9A-7263-4B70-83DD-ED755B64EECB}" srcOrd="3" destOrd="0" presId="urn:microsoft.com/office/officeart/2005/8/layout/hProcess4"/>
    <dgm:cxn modelId="{22056E12-B36C-48B1-B29C-4CA49D5BF341}" type="presParOf" srcId="{F50B7BB7-B1A5-4A78-8B91-1B4ACA47EA0D}" destId="{F6D4BA2D-9EF2-4C7F-A0B0-B1A73EEAA9D9}" srcOrd="4" destOrd="0" presId="urn:microsoft.com/office/officeart/2005/8/layout/hProcess4"/>
    <dgm:cxn modelId="{DDD35AAA-1A08-43A6-AAE7-36AA2B672078}" type="presParOf" srcId="{E2DD1C5C-75F0-4367-A74A-FFF7C7245BCF}" destId="{84369DAD-0CF5-4104-8698-53A0746E8D6A}" srcOrd="7" destOrd="0" presId="urn:microsoft.com/office/officeart/2005/8/layout/hProcess4"/>
    <dgm:cxn modelId="{9B278107-A6DF-4DAA-A745-AEDD4C4A09B3}" type="presParOf" srcId="{E2DD1C5C-75F0-4367-A74A-FFF7C7245BCF}" destId="{BB021772-1555-494E-B0BE-98565899C044}" srcOrd="8" destOrd="0" presId="urn:microsoft.com/office/officeart/2005/8/layout/hProcess4"/>
    <dgm:cxn modelId="{45B57421-9509-4140-9136-1D4500757E3C}" type="presParOf" srcId="{BB021772-1555-494E-B0BE-98565899C044}" destId="{69997E5D-0E8D-446A-BF8D-467AA0B4EEF7}" srcOrd="0" destOrd="0" presId="urn:microsoft.com/office/officeart/2005/8/layout/hProcess4"/>
    <dgm:cxn modelId="{B93298D1-0118-4360-A0B7-260066A7AEE7}" type="presParOf" srcId="{BB021772-1555-494E-B0BE-98565899C044}" destId="{D9823F8B-199B-42B1-B83B-768608061113}" srcOrd="1" destOrd="0" presId="urn:microsoft.com/office/officeart/2005/8/layout/hProcess4"/>
    <dgm:cxn modelId="{5F77DA8B-D980-43D3-9DE8-5F8E03250C50}" type="presParOf" srcId="{BB021772-1555-494E-B0BE-98565899C044}" destId="{BA6C574A-AB25-483A-AB68-068FD14286AA}" srcOrd="2" destOrd="0" presId="urn:microsoft.com/office/officeart/2005/8/layout/hProcess4"/>
    <dgm:cxn modelId="{6C6B37AD-5F27-45A2-8B2C-8D826B4573E6}" type="presParOf" srcId="{BB021772-1555-494E-B0BE-98565899C044}" destId="{DE412781-3F66-4DA6-92AB-83D0BC2AA1E1}" srcOrd="3" destOrd="0" presId="urn:microsoft.com/office/officeart/2005/8/layout/hProcess4"/>
    <dgm:cxn modelId="{395C2FB2-5E2D-4885-9076-CDD00CF84FA0}" type="presParOf" srcId="{BB021772-1555-494E-B0BE-98565899C044}" destId="{F9A811D3-5D11-4334-8A3C-BC8D67A922A9}"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86247-9EA9-433D-8DF4-CFC0FA4DA371}">
      <dsp:nvSpPr>
        <dsp:cNvPr id="0" name=""/>
        <dsp:cNvSpPr/>
      </dsp:nvSpPr>
      <dsp:spPr>
        <a:xfrm>
          <a:off x="2147" y="313443"/>
          <a:ext cx="1162563" cy="69753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Clr>
              <a:srgbClr val="A5644E">
                <a:lumMod val="75000"/>
              </a:srgbClr>
            </a:buClr>
            <a:buSzPct val="113000"/>
            <a:buFont typeface="Arial" panose="020B0604020202020204" pitchFamily="34" charset="0"/>
            <a:buNone/>
          </a:pPr>
          <a:r>
            <a:rPr kumimoji="0" lang="es-ES" sz="1000" b="1" i="0" u="none" strike="noStrike" kern="1200" cap="none" spc="0" normalizeH="0" baseline="0" noProof="0" dirty="0">
              <a:ln/>
              <a:effectLst/>
              <a:uLnTx/>
              <a:uFillTx/>
              <a:latin typeface="Gadugi" panose="020B0502040204020203" pitchFamily="34" charset="0"/>
              <a:ea typeface="Gadugi" panose="020B0502040204020203" pitchFamily="34" charset="0"/>
              <a:cs typeface="+mn-cs"/>
            </a:rPr>
            <a:t>Visualización y comparación de mapas</a:t>
          </a:r>
          <a:endParaRPr lang="en-US" sz="1000" kern="1200" dirty="0"/>
        </a:p>
      </dsp:txBody>
      <dsp:txXfrm>
        <a:off x="2147" y="313443"/>
        <a:ext cx="1162563" cy="697538"/>
      </dsp:txXfrm>
    </dsp:sp>
    <dsp:sp modelId="{EB7E65EC-F9F8-42C7-AAF2-0D45E5C60C41}">
      <dsp:nvSpPr>
        <dsp:cNvPr id="0" name=""/>
        <dsp:cNvSpPr/>
      </dsp:nvSpPr>
      <dsp:spPr>
        <a:xfrm>
          <a:off x="1280966" y="313443"/>
          <a:ext cx="1162563" cy="697538"/>
        </a:xfrm>
        <a:prstGeom prst="rect">
          <a:avLst/>
        </a:prstGeom>
        <a:solidFill>
          <a:schemeClr val="accent5">
            <a:hueOff val="2771053"/>
            <a:satOff val="2800"/>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kumimoji="0" lang="es-ES" sz="1000" b="1" i="0" u="none" strike="noStrike" kern="1200" cap="none" spc="0" normalizeH="0" baseline="0" noProof="0" dirty="0">
              <a:ln/>
              <a:effectLst/>
              <a:uLnTx/>
              <a:uFillTx/>
              <a:latin typeface="Gadugi" panose="020B0502040204020203" pitchFamily="34" charset="0"/>
              <a:ea typeface="Gadugi" panose="020B0502040204020203" pitchFamily="34" charset="0"/>
              <a:cs typeface="+mn-cs"/>
            </a:rPr>
            <a:t>Apoyo al proceso de Mapeo Participativo</a:t>
          </a:r>
          <a:endParaRPr kumimoji="0" lang="en-US" sz="1000" b="1" i="0" u="none" strike="noStrike" kern="1200" cap="none" spc="0" normalizeH="0" baseline="0" noProof="0" dirty="0">
            <a:ln/>
            <a:effectLst/>
            <a:uLnTx/>
            <a:uFillTx/>
            <a:latin typeface="Gadugi" panose="020B0502040204020203" pitchFamily="34" charset="0"/>
            <a:ea typeface="Gadugi" panose="020B0502040204020203" pitchFamily="34" charset="0"/>
            <a:cs typeface="+mn-cs"/>
          </a:endParaRPr>
        </a:p>
      </dsp:txBody>
      <dsp:txXfrm>
        <a:off x="1280966" y="313443"/>
        <a:ext cx="1162563" cy="697538"/>
      </dsp:txXfrm>
    </dsp:sp>
    <dsp:sp modelId="{561FDBDC-7BF0-4E26-B7DB-3D7B79E2A90E}">
      <dsp:nvSpPr>
        <dsp:cNvPr id="0" name=""/>
        <dsp:cNvSpPr/>
      </dsp:nvSpPr>
      <dsp:spPr>
        <a:xfrm>
          <a:off x="2559786" y="313443"/>
          <a:ext cx="1162563" cy="697538"/>
        </a:xfrm>
        <a:prstGeom prst="rect">
          <a:avLst/>
        </a:prstGeom>
        <a:solidFill>
          <a:schemeClr val="accent5">
            <a:hueOff val="5542107"/>
            <a:satOff val="5600"/>
            <a:lumOff val="-14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kumimoji="0" lang="es-ES" sz="1000" b="1" i="0" u="none" strike="noStrike" kern="1200" cap="none" spc="0" normalizeH="0" baseline="0" noProof="0" dirty="0">
              <a:ln/>
              <a:effectLst/>
              <a:uLnTx/>
              <a:uFillTx/>
              <a:latin typeface="Gadugi" panose="020B0502040204020203" pitchFamily="34" charset="0"/>
              <a:ea typeface="Gadugi" panose="020B0502040204020203" pitchFamily="34" charset="0"/>
              <a:cs typeface="+mn-cs"/>
            </a:rPr>
            <a:t>Estadísticas, gráficos y tablas a diferentes escalas espaciales</a:t>
          </a:r>
          <a:endParaRPr kumimoji="0" lang="en-US" sz="1000" b="1" i="0" u="none" strike="noStrike" kern="1200" cap="none" spc="0" normalizeH="0" baseline="0" noProof="0" dirty="0">
            <a:ln/>
            <a:effectLst/>
            <a:uLnTx/>
            <a:uFillTx/>
            <a:latin typeface="Gadugi" panose="020B0502040204020203" pitchFamily="34" charset="0"/>
            <a:ea typeface="Gadugi" panose="020B0502040204020203" pitchFamily="34" charset="0"/>
            <a:cs typeface="+mn-cs"/>
          </a:endParaRPr>
        </a:p>
      </dsp:txBody>
      <dsp:txXfrm>
        <a:off x="2559786" y="313443"/>
        <a:ext cx="1162563" cy="697538"/>
      </dsp:txXfrm>
    </dsp:sp>
    <dsp:sp modelId="{7268467B-A58A-4562-9623-2DDA1032F21A}">
      <dsp:nvSpPr>
        <dsp:cNvPr id="0" name=""/>
        <dsp:cNvSpPr/>
      </dsp:nvSpPr>
      <dsp:spPr>
        <a:xfrm>
          <a:off x="3838606" y="313443"/>
          <a:ext cx="1162563" cy="697538"/>
        </a:xfrm>
        <a:prstGeom prst="rect">
          <a:avLst/>
        </a:prstGeom>
        <a:solidFill>
          <a:schemeClr val="accent5">
            <a:hueOff val="8313160"/>
            <a:satOff val="8399"/>
            <a:lumOff val="-217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Clr>
              <a:srgbClr val="A5644E">
                <a:lumMod val="75000"/>
              </a:srgbClr>
            </a:buClr>
            <a:buSzPct val="113000"/>
            <a:buFont typeface="Arial" panose="020B0604020202020204" pitchFamily="34" charset="0"/>
            <a:buNone/>
          </a:pPr>
          <a:r>
            <a:rPr kumimoji="0" lang="es-ES" sz="1000" b="1" i="0" u="none" strike="noStrike" kern="1200" cap="none" spc="0" normalizeH="0" baseline="0" noProof="0" dirty="0">
              <a:ln/>
              <a:effectLst/>
              <a:uLnTx/>
              <a:uFillTx/>
              <a:latin typeface="Gadugi" panose="020B0502040204020203" pitchFamily="34" charset="0"/>
              <a:ea typeface="Gadugi" panose="020B0502040204020203" pitchFamily="34" charset="0"/>
              <a:cs typeface="+mn-cs"/>
            </a:rPr>
            <a:t>Análisis de Transición de Cobertura Terrestre</a:t>
          </a:r>
          <a:endParaRPr lang="en-US" sz="1000" kern="1200" dirty="0"/>
        </a:p>
      </dsp:txBody>
      <dsp:txXfrm>
        <a:off x="3838606" y="313443"/>
        <a:ext cx="1162563" cy="697538"/>
      </dsp:txXfrm>
    </dsp:sp>
    <dsp:sp modelId="{4C54D581-9392-49F2-AAE0-C25A8AF6F0B7}">
      <dsp:nvSpPr>
        <dsp:cNvPr id="0" name=""/>
        <dsp:cNvSpPr/>
      </dsp:nvSpPr>
      <dsp:spPr>
        <a:xfrm>
          <a:off x="5117426" y="313443"/>
          <a:ext cx="1162563" cy="697538"/>
        </a:xfrm>
        <a:prstGeom prst="rect">
          <a:avLst/>
        </a:prstGeom>
        <a:solidFill>
          <a:schemeClr val="accent5">
            <a:hueOff val="11084214"/>
            <a:satOff val="11199"/>
            <a:lumOff val="-290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kumimoji="0" lang="en-US" sz="1000" b="1" i="0" u="none" strike="noStrike" kern="1200" cap="none" spc="0" normalizeH="0" baseline="0" noProof="0" dirty="0" err="1">
              <a:ln/>
              <a:effectLst/>
              <a:uLnTx/>
              <a:uFillTx/>
              <a:latin typeface="Gadugi" panose="020B0502040204020203" pitchFamily="34" charset="0"/>
              <a:ea typeface="Gadugi" panose="020B0502040204020203" pitchFamily="34" charset="0"/>
              <a:cs typeface="+mn-cs"/>
            </a:rPr>
            <a:t>Análisis</a:t>
          </a:r>
          <a:r>
            <a:rPr kumimoji="0" lang="en-US" sz="1000" b="1" i="0" u="none" strike="noStrike" kern="1200" cap="none" spc="0" normalizeH="0" baseline="0" noProof="0" dirty="0">
              <a:ln/>
              <a:effectLst/>
              <a:uLnTx/>
              <a:uFillTx/>
              <a:latin typeface="Gadugi" panose="020B0502040204020203" pitchFamily="34" charset="0"/>
              <a:ea typeface="Gadugi" panose="020B0502040204020203" pitchFamily="34" charset="0"/>
              <a:cs typeface="+mn-cs"/>
            </a:rPr>
            <a:t> </a:t>
          </a:r>
          <a:r>
            <a:rPr kumimoji="0" lang="en-US" sz="1000" b="1" i="0" u="none" strike="noStrike" kern="1200" cap="none" spc="0" normalizeH="0" baseline="0" noProof="0" dirty="0" err="1">
              <a:ln/>
              <a:effectLst/>
              <a:uLnTx/>
              <a:uFillTx/>
              <a:latin typeface="Gadugi" panose="020B0502040204020203" pitchFamily="34" charset="0"/>
              <a:ea typeface="Gadugi" panose="020B0502040204020203" pitchFamily="34" charset="0"/>
              <a:cs typeface="+mn-cs"/>
            </a:rPr>
            <a:t>Multicriterio</a:t>
          </a:r>
          <a:r>
            <a:rPr kumimoji="0" lang="en-US" sz="1000" b="1" i="0" u="none" strike="noStrike" kern="1200" cap="none" spc="0" normalizeH="0" baseline="0" noProof="0" dirty="0">
              <a:ln/>
              <a:effectLst/>
              <a:uLnTx/>
              <a:uFillTx/>
              <a:latin typeface="Gadugi" panose="020B0502040204020203" pitchFamily="34" charset="0"/>
              <a:ea typeface="Gadugi" panose="020B0502040204020203" pitchFamily="34" charset="0"/>
              <a:cs typeface="+mn-cs"/>
            </a:rPr>
            <a:t> Avanzado</a:t>
          </a:r>
        </a:p>
      </dsp:txBody>
      <dsp:txXfrm>
        <a:off x="5117426" y="313443"/>
        <a:ext cx="1162563" cy="6975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72B63-DDAE-44B7-9BE5-07D4C13D286A}">
      <dsp:nvSpPr>
        <dsp:cNvPr id="0" name=""/>
        <dsp:cNvSpPr/>
      </dsp:nvSpPr>
      <dsp:spPr>
        <a:xfrm>
          <a:off x="240403" y="1278624"/>
          <a:ext cx="1693692" cy="14293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s-AR" sz="1200" kern="1200" dirty="0"/>
            <a:t>Políticas habilitantes</a:t>
          </a:r>
          <a:endParaRPr lang="en-US"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es-AR" sz="1200" kern="1200" dirty="0"/>
            <a:t>Sistemas de monitorización</a:t>
          </a:r>
        </a:p>
        <a:p>
          <a:pPr marL="114300" lvl="1" indent="-114300" algn="l" defTabSz="533400">
            <a:lnSpc>
              <a:spcPct val="90000"/>
            </a:lnSpc>
            <a:spcBef>
              <a:spcPct val="0"/>
            </a:spcBef>
            <a:spcAft>
              <a:spcPct val="15000"/>
            </a:spcAft>
            <a:buFont typeface="Arial" panose="020B0604020202020204" pitchFamily="34" charset="0"/>
            <a:buChar char="•"/>
          </a:pPr>
          <a:r>
            <a:rPr lang="es-AR" sz="1200" kern="1200" dirty="0"/>
            <a:t>Capacidades mejoradas</a:t>
          </a:r>
        </a:p>
        <a:p>
          <a:pPr marL="114300" lvl="1" indent="-114300" algn="l" defTabSz="533400">
            <a:lnSpc>
              <a:spcPct val="90000"/>
            </a:lnSpc>
            <a:spcBef>
              <a:spcPct val="0"/>
            </a:spcBef>
            <a:spcAft>
              <a:spcPct val="15000"/>
            </a:spcAft>
            <a:buFont typeface="Arial" panose="020B0604020202020204" pitchFamily="34" charset="0"/>
            <a:buChar char="•"/>
          </a:pPr>
          <a:endParaRPr lang="es-AR" sz="1200" kern="1200" dirty="0"/>
        </a:p>
        <a:p>
          <a:pPr marL="171450" lvl="1" indent="-171450" algn="l" defTabSz="711200">
            <a:lnSpc>
              <a:spcPct val="90000"/>
            </a:lnSpc>
            <a:spcBef>
              <a:spcPct val="0"/>
            </a:spcBef>
            <a:spcAft>
              <a:spcPct val="15000"/>
            </a:spcAft>
            <a:buFont typeface="+mj-lt"/>
            <a:buNone/>
          </a:pPr>
          <a:endParaRPr lang="en-US" sz="1600" kern="1200" dirty="0"/>
        </a:p>
        <a:p>
          <a:pPr marL="171450" lvl="1" indent="-171450" algn="l" defTabSz="711200">
            <a:lnSpc>
              <a:spcPct val="90000"/>
            </a:lnSpc>
            <a:spcBef>
              <a:spcPct val="0"/>
            </a:spcBef>
            <a:spcAft>
              <a:spcPct val="15000"/>
            </a:spcAft>
            <a:buChar char="•"/>
          </a:pPr>
          <a:endParaRPr lang="en-US" sz="1600" kern="1200" dirty="0"/>
        </a:p>
      </dsp:txBody>
      <dsp:txXfrm>
        <a:off x="273296" y="1311517"/>
        <a:ext cx="1627906" cy="1057275"/>
      </dsp:txXfrm>
    </dsp:sp>
    <dsp:sp modelId="{19B8F175-4CFF-4DEC-B558-117E0C84A9FC}">
      <dsp:nvSpPr>
        <dsp:cNvPr id="0" name=""/>
        <dsp:cNvSpPr/>
      </dsp:nvSpPr>
      <dsp:spPr>
        <a:xfrm>
          <a:off x="899616" y="1966992"/>
          <a:ext cx="1857908" cy="1857908"/>
        </a:xfrm>
        <a:prstGeom prst="leftCircularArrow">
          <a:avLst>
            <a:gd name="adj1" fmla="val 1277"/>
            <a:gd name="adj2" fmla="val 150497"/>
            <a:gd name="adj3" fmla="val 2428407"/>
            <a:gd name="adj4" fmla="val 9526888"/>
            <a:gd name="adj5" fmla="val 149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E66CFA-7050-4EBA-AE55-6132893217A8}">
      <dsp:nvSpPr>
        <dsp:cNvPr id="0" name=""/>
        <dsp:cNvSpPr/>
      </dsp:nvSpPr>
      <dsp:spPr>
        <a:xfrm>
          <a:off x="349181" y="2277837"/>
          <a:ext cx="1298113" cy="849914"/>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100000"/>
            </a:lnSpc>
            <a:spcBef>
              <a:spcPct val="0"/>
            </a:spcBef>
            <a:spcAft>
              <a:spcPct val="35000"/>
            </a:spcAft>
            <a:buNone/>
          </a:pPr>
          <a:r>
            <a:rPr lang="es-ES" sz="1200" b="0" kern="1200" dirty="0"/>
            <a:t>Indicadores de proceso/respuesta a nivel nacional y subnacional</a:t>
          </a:r>
          <a:endParaRPr lang="en-US" sz="1200" b="0" kern="1200" dirty="0"/>
        </a:p>
      </dsp:txBody>
      <dsp:txXfrm>
        <a:off x="374074" y="2302730"/>
        <a:ext cx="1248327" cy="800128"/>
      </dsp:txXfrm>
    </dsp:sp>
    <dsp:sp modelId="{B1294B05-584F-47D1-8FD8-ABBEDFA7C931}">
      <dsp:nvSpPr>
        <dsp:cNvPr id="0" name=""/>
        <dsp:cNvSpPr/>
      </dsp:nvSpPr>
      <dsp:spPr>
        <a:xfrm>
          <a:off x="1912778" y="1894400"/>
          <a:ext cx="1619319" cy="198029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s-ES" sz="1200" kern="1200" dirty="0"/>
            <a:t>Área de adopción de MST</a:t>
          </a:r>
          <a:endParaRPr lang="en-US"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err="1"/>
            <a:t>Área</a:t>
          </a:r>
          <a:r>
            <a:rPr lang="en-US" sz="1200" kern="1200" dirty="0"/>
            <a:t> de </a:t>
          </a:r>
          <a:r>
            <a:rPr lang="en-US" sz="1200" kern="1200" dirty="0" err="1"/>
            <a:t>restauración</a:t>
          </a:r>
          <a:endParaRPr lang="en-US"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err="1"/>
            <a:t>Opciones</a:t>
          </a:r>
          <a:r>
            <a:rPr lang="en-US" sz="1200" kern="1200" dirty="0"/>
            <a:t> de </a:t>
          </a:r>
          <a:r>
            <a:rPr lang="en-US" sz="1200" kern="1200" dirty="0" err="1"/>
            <a:t>medios</a:t>
          </a:r>
          <a:r>
            <a:rPr lang="en-US" sz="1200" kern="1200" dirty="0"/>
            <a:t> de </a:t>
          </a:r>
          <a:r>
            <a:rPr lang="en-US" sz="1200" kern="1200" dirty="0" err="1"/>
            <a:t>vida</a:t>
          </a:r>
          <a:r>
            <a:rPr lang="en-US" sz="1200" kern="1200" dirty="0"/>
            <a:t> </a:t>
          </a:r>
          <a:r>
            <a:rPr lang="en-US" sz="1200" kern="1200" dirty="0" err="1"/>
            <a:t>alternativos</a:t>
          </a:r>
          <a:endParaRPr lang="en-US" sz="1200" kern="1200" dirty="0"/>
        </a:p>
      </dsp:txBody>
      <dsp:txXfrm>
        <a:off x="1958350" y="2364322"/>
        <a:ext cx="1528175" cy="1464804"/>
      </dsp:txXfrm>
    </dsp:sp>
    <dsp:sp modelId="{619B5A43-CAFE-42D9-B5E6-88AFDBC26EA3}">
      <dsp:nvSpPr>
        <dsp:cNvPr id="0" name=""/>
        <dsp:cNvSpPr/>
      </dsp:nvSpPr>
      <dsp:spPr>
        <a:xfrm rot="21102696">
          <a:off x="2355777" y="764527"/>
          <a:ext cx="1934403" cy="1934403"/>
        </a:xfrm>
        <a:prstGeom prst="circularArrow">
          <a:avLst>
            <a:gd name="adj1" fmla="val 1226"/>
            <a:gd name="adj2" fmla="val 144383"/>
            <a:gd name="adj3" fmla="val 20385495"/>
            <a:gd name="adj4" fmla="val 13280899"/>
            <a:gd name="adj5" fmla="val 143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7D798F-0EB5-4538-83ED-B0219D37B305}">
      <dsp:nvSpPr>
        <dsp:cNvPr id="0" name=""/>
        <dsp:cNvSpPr/>
      </dsp:nvSpPr>
      <dsp:spPr>
        <a:xfrm>
          <a:off x="2042699" y="1152935"/>
          <a:ext cx="1425259" cy="1191100"/>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s-ES" sz="1200" b="0" kern="1200" dirty="0"/>
            <a:t>Reducción de tensiones/cambio en los indicadores de presión a escala horizontal</a:t>
          </a:r>
          <a:endParaRPr lang="en-US" sz="1200" b="0" kern="1200" dirty="0"/>
        </a:p>
      </dsp:txBody>
      <dsp:txXfrm>
        <a:off x="2077585" y="1187821"/>
        <a:ext cx="1355487" cy="1121328"/>
      </dsp:txXfrm>
    </dsp:sp>
    <dsp:sp modelId="{5E1847DE-5393-474A-9D61-CA8F8CC14B7D}">
      <dsp:nvSpPr>
        <dsp:cNvPr id="0" name=""/>
        <dsp:cNvSpPr/>
      </dsp:nvSpPr>
      <dsp:spPr>
        <a:xfrm>
          <a:off x="3699803" y="1123439"/>
          <a:ext cx="1482850" cy="166565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err="1"/>
            <a:t>Erosión</a:t>
          </a:r>
          <a:r>
            <a:rPr lang="en-US" sz="1200" kern="1200" dirty="0"/>
            <a:t> del </a:t>
          </a:r>
          <a:r>
            <a:rPr lang="en-US" sz="1200" kern="1200" dirty="0" err="1"/>
            <a:t>suelo</a:t>
          </a:r>
          <a:endParaRPr lang="en-US"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err="1"/>
            <a:t>Contaminación</a:t>
          </a:r>
          <a:r>
            <a:rPr lang="en-US" sz="1200" kern="1200" dirty="0"/>
            <a:t> del </a:t>
          </a:r>
          <a:r>
            <a:rPr lang="en-US" sz="1200" kern="1200" dirty="0" err="1"/>
            <a:t>suelo</a:t>
          </a:r>
          <a:endParaRPr lang="en-US"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t>NRM-</a:t>
          </a:r>
          <a:r>
            <a:rPr lang="en-US" sz="1200" kern="1200" dirty="0" err="1"/>
            <a:t>Basado</a:t>
          </a:r>
          <a:r>
            <a:rPr lang="en-US" sz="1200" kern="1200" dirty="0"/>
            <a:t> </a:t>
          </a:r>
          <a:r>
            <a:rPr lang="en-US" sz="1200" kern="1200" dirty="0" err="1"/>
            <a:t>en</a:t>
          </a:r>
          <a:r>
            <a:rPr lang="en-US" sz="1200" kern="1200" dirty="0"/>
            <a:t> los </a:t>
          </a:r>
          <a:r>
            <a:rPr lang="en-US" sz="1200" kern="1200" dirty="0" err="1"/>
            <a:t>ingresos</a:t>
          </a:r>
          <a:endParaRPr lang="en-US"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err="1"/>
            <a:t>Igualdad</a:t>
          </a:r>
          <a:r>
            <a:rPr lang="en-US" sz="1200" kern="1200" dirty="0"/>
            <a:t> de </a:t>
          </a:r>
          <a:r>
            <a:rPr lang="en-US" sz="1200" kern="1200" dirty="0" err="1"/>
            <a:t>género</a:t>
          </a:r>
          <a:endParaRPr lang="en-US" sz="1200" kern="1200" dirty="0"/>
        </a:p>
      </dsp:txBody>
      <dsp:txXfrm>
        <a:off x="3738134" y="1161770"/>
        <a:ext cx="1406188" cy="1232067"/>
      </dsp:txXfrm>
    </dsp:sp>
    <dsp:sp modelId="{3D34D06A-7D2F-479E-B4EF-12C4895B9A27}">
      <dsp:nvSpPr>
        <dsp:cNvPr id="0" name=""/>
        <dsp:cNvSpPr/>
      </dsp:nvSpPr>
      <dsp:spPr>
        <a:xfrm>
          <a:off x="4321336" y="2316997"/>
          <a:ext cx="1761696" cy="1761696"/>
        </a:xfrm>
        <a:prstGeom prst="leftCircularArrow">
          <a:avLst>
            <a:gd name="adj1" fmla="val 1347"/>
            <a:gd name="adj2" fmla="val 158965"/>
            <a:gd name="adj3" fmla="val 3071264"/>
            <a:gd name="adj4" fmla="val 10161278"/>
            <a:gd name="adj5" fmla="val 157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380FA6-F57B-4C80-8858-098575BC577F}">
      <dsp:nvSpPr>
        <dsp:cNvPr id="0" name=""/>
        <dsp:cNvSpPr/>
      </dsp:nvSpPr>
      <dsp:spPr>
        <a:xfrm>
          <a:off x="3846628" y="2776189"/>
          <a:ext cx="1030250" cy="579627"/>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err="1"/>
            <a:t>Indicadores</a:t>
          </a:r>
          <a:r>
            <a:rPr lang="en-US" sz="1200" kern="1200" dirty="0"/>
            <a:t> </a:t>
          </a:r>
          <a:r>
            <a:rPr lang="en-US" sz="1200" kern="1200" dirty="0" err="1"/>
            <a:t>nacionales</a:t>
          </a:r>
          <a:r>
            <a:rPr lang="en-US" sz="1200" kern="1200" dirty="0"/>
            <a:t> de LD</a:t>
          </a:r>
        </a:p>
      </dsp:txBody>
      <dsp:txXfrm>
        <a:off x="3863605" y="2793166"/>
        <a:ext cx="996296" cy="545673"/>
      </dsp:txXfrm>
    </dsp:sp>
    <dsp:sp modelId="{C8D286F5-74CB-4955-9188-E2D663064DA6}">
      <dsp:nvSpPr>
        <dsp:cNvPr id="0" name=""/>
        <dsp:cNvSpPr/>
      </dsp:nvSpPr>
      <dsp:spPr>
        <a:xfrm>
          <a:off x="5120236" y="2160340"/>
          <a:ext cx="1636455" cy="24067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s-ES" sz="1200" kern="1200" dirty="0"/>
            <a:t>Cambio en la cobertura del suelo</a:t>
          </a:r>
          <a:endParaRPr lang="en-US"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es-ES" sz="1200" kern="1200" dirty="0"/>
            <a:t>Tendencias de la productividad de la tierra</a:t>
          </a:r>
          <a:endParaRPr lang="en-US"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es-ES" sz="1200" kern="1200" dirty="0"/>
            <a:t>Tendencias en las reservas de carbono</a:t>
          </a:r>
          <a:endParaRPr lang="en-US" sz="1200" kern="1200" dirty="0"/>
        </a:p>
        <a:p>
          <a:pPr marL="114300" lvl="1" indent="-114300" algn="l" defTabSz="622300">
            <a:lnSpc>
              <a:spcPct val="90000"/>
            </a:lnSpc>
            <a:spcBef>
              <a:spcPct val="0"/>
            </a:spcBef>
            <a:spcAft>
              <a:spcPct val="15000"/>
            </a:spcAft>
            <a:buNone/>
          </a:pPr>
          <a:endParaRPr lang="en-US" sz="1400" kern="1200" dirty="0"/>
        </a:p>
        <a:p>
          <a:pPr marL="171450" lvl="1" indent="-171450" algn="l" defTabSz="800100">
            <a:lnSpc>
              <a:spcPct val="90000"/>
            </a:lnSpc>
            <a:spcBef>
              <a:spcPct val="0"/>
            </a:spcBef>
            <a:spcAft>
              <a:spcPct val="15000"/>
            </a:spcAft>
            <a:buNone/>
          </a:pPr>
          <a:endParaRPr lang="en-US" sz="1800" kern="1200" dirty="0"/>
        </a:p>
      </dsp:txBody>
      <dsp:txXfrm>
        <a:off x="5168166" y="2723992"/>
        <a:ext cx="1540595" cy="1795119"/>
      </dsp:txXfrm>
    </dsp:sp>
    <dsp:sp modelId="{84369DAD-0CF5-4104-8698-53A0746E8D6A}">
      <dsp:nvSpPr>
        <dsp:cNvPr id="0" name=""/>
        <dsp:cNvSpPr/>
      </dsp:nvSpPr>
      <dsp:spPr>
        <a:xfrm rot="518253">
          <a:off x="5698862" y="1078482"/>
          <a:ext cx="1986167" cy="2112090"/>
        </a:xfrm>
        <a:prstGeom prst="circularArrow">
          <a:avLst>
            <a:gd name="adj1" fmla="val 1123"/>
            <a:gd name="adj2" fmla="val 131931"/>
            <a:gd name="adj3" fmla="val 20585796"/>
            <a:gd name="adj4" fmla="val 13468748"/>
            <a:gd name="adj5" fmla="val 1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943D9A-7263-4B70-83DD-ED755B64EECB}">
      <dsp:nvSpPr>
        <dsp:cNvPr id="0" name=""/>
        <dsp:cNvSpPr/>
      </dsp:nvSpPr>
      <dsp:spPr>
        <a:xfrm>
          <a:off x="5219666" y="1412617"/>
          <a:ext cx="1474246" cy="1259533"/>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Cambio de </a:t>
          </a:r>
          <a:r>
            <a:rPr lang="en-US" sz="1200" kern="1200" dirty="0" err="1"/>
            <a:t>estado</a:t>
          </a:r>
          <a:r>
            <a:rPr lang="en-US" sz="1200" kern="1200" dirty="0"/>
            <a:t>/</a:t>
          </a:r>
          <a:r>
            <a:rPr lang="en-US" sz="1200" kern="1200" dirty="0" err="1"/>
            <a:t>indicadores</a:t>
          </a:r>
          <a:r>
            <a:rPr lang="en-US" sz="1200" kern="1200" dirty="0"/>
            <a:t> de </a:t>
          </a:r>
          <a:r>
            <a:rPr lang="en-US" sz="1200" kern="1200" dirty="0" err="1"/>
            <a:t>impacto</a:t>
          </a:r>
          <a:r>
            <a:rPr lang="en-US" sz="1200" kern="1200" dirty="0"/>
            <a:t>: </a:t>
          </a:r>
          <a:r>
            <a:rPr lang="en-US" sz="1200" kern="1200" dirty="0" err="1"/>
            <a:t>indicadores</a:t>
          </a:r>
          <a:r>
            <a:rPr lang="en-US" sz="1200" kern="1200" dirty="0"/>
            <a:t> </a:t>
          </a:r>
          <a:r>
            <a:rPr lang="en-US" sz="1200" kern="1200" dirty="0" err="1"/>
            <a:t>globales</a:t>
          </a:r>
          <a:r>
            <a:rPr lang="en-US" sz="1200" kern="1200" dirty="0"/>
            <a:t> de LDN</a:t>
          </a:r>
        </a:p>
      </dsp:txBody>
      <dsp:txXfrm>
        <a:off x="5256556" y="1449507"/>
        <a:ext cx="1400466" cy="1185753"/>
      </dsp:txXfrm>
    </dsp:sp>
    <dsp:sp modelId="{D9823F8B-199B-42B1-B83B-768608061113}">
      <dsp:nvSpPr>
        <dsp:cNvPr id="0" name=""/>
        <dsp:cNvSpPr/>
      </dsp:nvSpPr>
      <dsp:spPr>
        <a:xfrm>
          <a:off x="6973847" y="1545579"/>
          <a:ext cx="1595104" cy="15932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0" algn="l" defTabSz="533400">
            <a:lnSpc>
              <a:spcPct val="90000"/>
            </a:lnSpc>
            <a:spcBef>
              <a:spcPct val="0"/>
            </a:spcBef>
            <a:spcAft>
              <a:spcPct val="15000"/>
            </a:spcAft>
            <a:buNone/>
          </a:pPr>
          <a:r>
            <a:rPr lang="en-US" sz="1200" kern="1200" dirty="0"/>
            <a:t>SDG 15.3.1</a:t>
          </a:r>
        </a:p>
        <a:p>
          <a:pPr marL="114300" lvl="1" indent="0" algn="l" defTabSz="533400">
            <a:lnSpc>
              <a:spcPct val="90000"/>
            </a:lnSpc>
            <a:spcBef>
              <a:spcPct val="0"/>
            </a:spcBef>
            <a:spcAft>
              <a:spcPct val="15000"/>
            </a:spcAft>
            <a:buNone/>
          </a:pPr>
          <a:r>
            <a:rPr lang="es-ES" sz="1200" kern="1200" dirty="0"/>
            <a:t>Proporción de tierras degradadas
Ganancias y pérdidas de tierras productivas</a:t>
          </a:r>
          <a:endParaRPr lang="en-US" sz="1200" kern="1200" dirty="0"/>
        </a:p>
      </dsp:txBody>
      <dsp:txXfrm>
        <a:off x="7010511" y="1582243"/>
        <a:ext cx="1521776" cy="1178475"/>
      </dsp:txXfrm>
    </dsp:sp>
    <dsp:sp modelId="{DE412781-3F66-4DA6-92AB-83D0BC2AA1E1}">
      <dsp:nvSpPr>
        <dsp:cNvPr id="0" name=""/>
        <dsp:cNvSpPr/>
      </dsp:nvSpPr>
      <dsp:spPr>
        <a:xfrm>
          <a:off x="7045360" y="3140873"/>
          <a:ext cx="1114577" cy="713181"/>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LDN </a:t>
          </a:r>
          <a:r>
            <a:rPr lang="es-ES" sz="1200" kern="1200" dirty="0"/>
            <a:t>Presentación de informes a la</a:t>
          </a:r>
          <a:r>
            <a:rPr lang="en-US" sz="1200" kern="1200" dirty="0"/>
            <a:t>UNCCD </a:t>
          </a:r>
        </a:p>
      </dsp:txBody>
      <dsp:txXfrm>
        <a:off x="7066248" y="3161761"/>
        <a:ext cx="1072801" cy="67140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757585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ca9172c819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ca9172c819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5019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en-US" dirty="0">
                <a:solidFill>
                  <a:srgbClr val="182592"/>
                </a:solidFill>
                <a:ea typeface="SimSun" panose="02010600030101010101" pitchFamily="2" charset="-122"/>
              </a:rPr>
              <a:t>Globally, t</a:t>
            </a:r>
            <a:r>
              <a:rPr lang="en-US" dirty="0">
                <a:solidFill>
                  <a:srgbClr val="182592"/>
                </a:solidFill>
                <a:effectLst/>
                <a:ea typeface="SimSun" panose="02010600030101010101" pitchFamily="2" charset="-122"/>
              </a:rPr>
              <a:t>his work has resulted in </a:t>
            </a:r>
            <a:r>
              <a:rPr lang="en-US" b="1" dirty="0">
                <a:solidFill>
                  <a:srgbClr val="182592"/>
                </a:solidFill>
                <a:effectLst/>
                <a:ea typeface="SimSun" panose="02010600030101010101" pitchFamily="2" charset="-122"/>
              </a:rPr>
              <a:t>voluntary commitments to restore over 450 million hectares of degraded land</a:t>
            </a:r>
            <a:r>
              <a:rPr lang="en-US" dirty="0">
                <a:solidFill>
                  <a:srgbClr val="182592"/>
                </a:solidFill>
                <a:effectLst/>
                <a:ea typeface="SimSun" panose="02010600030101010101" pitchFamily="2" charset="-122"/>
              </a:rPr>
              <a:t>, in addition to 250 million planned in the context of NDCs under the UNFCCC, 90 million included in the NBSAPs under the CBD and 210 million pledged under the Bonn Challenge</a:t>
            </a:r>
            <a:r>
              <a:rPr lang="en-US" dirty="0">
                <a:solidFill>
                  <a:srgbClr val="182592"/>
                </a:solidFill>
                <a:ea typeface="SimSun" panose="02010600030101010101" pitchFamily="2" charset="-122"/>
              </a:rPr>
              <a:t>, making a considerable contribution to the UN Decade on Ecosystems Restoration and advancing the SDG Agenda.</a:t>
            </a:r>
          </a:p>
          <a:p>
            <a:pPr marL="158750" indent="0" algn="just">
              <a:buNone/>
            </a:pPr>
            <a:endParaRPr lang="en-US" dirty="0">
              <a:solidFill>
                <a:srgbClr val="182592"/>
              </a:solidFill>
              <a:ea typeface="SimSun" panose="02010600030101010101" pitchFamily="2" charset="-122"/>
            </a:endParaRPr>
          </a:p>
          <a:p>
            <a:pPr algn="just"/>
            <a:endParaRPr lang="en-US" dirty="0">
              <a:solidFill>
                <a:srgbClr val="182592"/>
              </a:solidFill>
              <a:ea typeface="SimSun" panose="02010600030101010101" pitchFamily="2" charset="-122"/>
            </a:endParaRPr>
          </a:p>
          <a:p>
            <a:pPr algn="just"/>
            <a:endParaRPr lang="en-US" dirty="0">
              <a:solidFill>
                <a:srgbClr val="182592"/>
              </a:solidFill>
              <a:ea typeface="SimSun" panose="02010600030101010101" pitchFamily="2" charset="-122"/>
            </a:endParaRPr>
          </a:p>
          <a:p>
            <a:pPr algn="just"/>
            <a:endParaRPr lang="en-US" sz="1200" dirty="0">
              <a:solidFill>
                <a:srgbClr val="182592"/>
              </a:solidFill>
              <a:effectLst/>
              <a:ea typeface="SimSun" panose="02010600030101010101" pitchFamily="2" charset="-122"/>
            </a:endParaRPr>
          </a:p>
          <a:p>
            <a:r>
              <a:rPr lang="en-US" sz="1050" dirty="0">
                <a:solidFill>
                  <a:srgbClr val="182592"/>
                </a:solidFill>
                <a:effectLst/>
                <a:ea typeface="SimSun" panose="02010600030101010101" pitchFamily="2" charset="-122"/>
              </a:rPr>
              <a:t>(source: </a:t>
            </a:r>
            <a:r>
              <a:rPr lang="en-US" sz="1050" b="0" i="0" u="none" strike="noStrike" baseline="0" dirty="0">
                <a:solidFill>
                  <a:srgbClr val="0000FF"/>
                </a:solidFill>
              </a:rPr>
              <a:t>https://www.pbl.nl/en/publications/goals-and-commitments-for-the-restoration-decade</a:t>
            </a:r>
            <a:r>
              <a:rPr lang="en-US" sz="1050" dirty="0">
                <a:solidFill>
                  <a:srgbClr val="000000"/>
                </a:solidFill>
              </a:rPr>
              <a:t>)</a:t>
            </a:r>
            <a:endParaRPr lang="en-DE" sz="1050" dirty="0">
              <a:solidFill>
                <a:srgbClr val="182592"/>
              </a:solidFill>
            </a:endParaRPr>
          </a:p>
          <a:p>
            <a:endParaRPr lang="fr-CI" dirty="0"/>
          </a:p>
        </p:txBody>
      </p:sp>
    </p:spTree>
    <p:extLst>
      <p:ext uri="{BB962C8B-B14F-4D97-AF65-F5344CB8AC3E}">
        <p14:creationId xmlns:p14="http://schemas.microsoft.com/office/powerpoint/2010/main" val="1648834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86357fe68e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86357fe68e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6399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86357fe68e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86357fe68e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6399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89a3160b7d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89a3160b7d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AR" dirty="0"/>
              <a:t>https://www.unccd.int/sites/default/files/documents/2021-09/UNCCD_GPG_SDG-Indicator-15.3.1_version2_2021.pdf</a:t>
            </a:r>
            <a:endParaRPr dirty="0"/>
          </a:p>
        </p:txBody>
      </p:sp>
    </p:spTree>
    <p:extLst>
      <p:ext uri="{BB962C8B-B14F-4D97-AF65-F5344CB8AC3E}">
        <p14:creationId xmlns:p14="http://schemas.microsoft.com/office/powerpoint/2010/main" val="632886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86357fe68e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86357fe68e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37676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r>
              <a:rPr lang="es-AR" dirty="0"/>
              <a:t>https://www.unccd.int/news-events/unccd-unveils-new-guidance-land-degradation-and-drought-reporting</a:t>
            </a:r>
          </a:p>
        </p:txBody>
      </p:sp>
    </p:spTree>
    <p:extLst>
      <p:ext uri="{BB962C8B-B14F-4D97-AF65-F5344CB8AC3E}">
        <p14:creationId xmlns:p14="http://schemas.microsoft.com/office/powerpoint/2010/main" val="2275717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89ad7df08f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89ad7df08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4281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 concept of land is multifaceted and encompasses various aspects, including physical, legal, economic, environmental, and cultural dimensions.  A definition of land from the UN says </a:t>
            </a:r>
            <a:r>
              <a:rPr lang="en-US" dirty="0">
                <a:solidFill>
                  <a:schemeClr val="tx1"/>
                </a:solidFill>
              </a:rPr>
              <a:t>land is “a delineable area of the earth’s terrestrial surface, encompassing all attributes of the biosphere immediately above or below this surface including those of the near-surface climate, the soil and terrain forms, the surface hydrology (including shallow lakes, rivers, marshes and swamps), the near-surface sedimentary layers and associated groundwater reserve, the plant and animal populations, the human settlement pattern and physical results of past and present human activities”</a:t>
            </a:r>
            <a:endParaRPr lang="fr-CI" dirty="0">
              <a:solidFill>
                <a:schemeClr val="tx1"/>
              </a:solidFill>
            </a:endParaRP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The land includes the soil, as well as the water bodies and the life it sustains. It provides the habitat for terrestrial ecosystems and the goods and services they provide, such as water regulation and food provision.</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Land is a critical factor of production in economics.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Land often holds cultural and historical significance for communities and societies. It can be associated with traditions, sacred sites, and ancestral heritage. Land use decisions can impact social equity and community well-being.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Land influences human activities, societies, and ecosystems in diverse ways. Understanding and managing land is crucial for sustainable development and the well-being of communities and the environment.</a:t>
            </a:r>
          </a:p>
          <a:p>
            <a:endParaRPr lang="fr-CI" dirty="0"/>
          </a:p>
        </p:txBody>
      </p:sp>
    </p:spTree>
    <p:extLst>
      <p:ext uri="{BB962C8B-B14F-4D97-AF65-F5344CB8AC3E}">
        <p14:creationId xmlns:p14="http://schemas.microsoft.com/office/powerpoint/2010/main" val="3295132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80cb2b216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80cb2b216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1274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a:extLst>
            <a:ext uri="{FF2B5EF4-FFF2-40B4-BE49-F238E27FC236}">
              <a16:creationId xmlns:a16="http://schemas.microsoft.com/office/drawing/2014/main" id="{3ECF2154-3131-8F33-DAE8-977BB683865A}"/>
            </a:ext>
          </a:extLst>
        </p:cNvPr>
        <p:cNvGrpSpPr/>
        <p:nvPr/>
      </p:nvGrpSpPr>
      <p:grpSpPr>
        <a:xfrm>
          <a:off x="0" y="0"/>
          <a:ext cx="0" cy="0"/>
          <a:chOff x="0" y="0"/>
          <a:chExt cx="0" cy="0"/>
        </a:xfrm>
      </p:grpSpPr>
      <p:sp>
        <p:nvSpPr>
          <p:cNvPr id="339" name="Google Shape;339;g89a3160b7d_0_1035:notes">
            <a:extLst>
              <a:ext uri="{FF2B5EF4-FFF2-40B4-BE49-F238E27FC236}">
                <a16:creationId xmlns:a16="http://schemas.microsoft.com/office/drawing/2014/main" id="{5742A158-F7D6-6BBB-C60E-2630EAC7FE4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9a3160b7d_0_1035:notes">
            <a:extLst>
              <a:ext uri="{FF2B5EF4-FFF2-40B4-BE49-F238E27FC236}">
                <a16:creationId xmlns:a16="http://schemas.microsoft.com/office/drawing/2014/main" id="{CACD9CA2-17C7-D28F-84A6-097A13B98C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6114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a:extLst>
            <a:ext uri="{FF2B5EF4-FFF2-40B4-BE49-F238E27FC236}">
              <a16:creationId xmlns:a16="http://schemas.microsoft.com/office/drawing/2014/main" id="{3EA1AFF3-E843-9C30-59C5-46AC73427405}"/>
            </a:ext>
          </a:extLst>
        </p:cNvPr>
        <p:cNvGrpSpPr/>
        <p:nvPr/>
      </p:nvGrpSpPr>
      <p:grpSpPr>
        <a:xfrm>
          <a:off x="0" y="0"/>
          <a:ext cx="0" cy="0"/>
          <a:chOff x="0" y="0"/>
          <a:chExt cx="0" cy="0"/>
        </a:xfrm>
      </p:grpSpPr>
      <p:sp>
        <p:nvSpPr>
          <p:cNvPr id="401" name="Google Shape;401;g80cb2b216c_0_118:notes">
            <a:extLst>
              <a:ext uri="{FF2B5EF4-FFF2-40B4-BE49-F238E27FC236}">
                <a16:creationId xmlns:a16="http://schemas.microsoft.com/office/drawing/2014/main" id="{8819D254-8705-3D4C-092B-44158A2809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80cb2b216c_0_118:notes">
            <a:extLst>
              <a:ext uri="{FF2B5EF4-FFF2-40B4-BE49-F238E27FC236}">
                <a16:creationId xmlns:a16="http://schemas.microsoft.com/office/drawing/2014/main" id="{4A85708A-4C2E-3F52-FBA6-BC117BCB50B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067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a:extLst>
            <a:ext uri="{FF2B5EF4-FFF2-40B4-BE49-F238E27FC236}">
              <a16:creationId xmlns:a16="http://schemas.microsoft.com/office/drawing/2014/main" id="{0C89E71A-852F-589D-B532-6BA43570105A}"/>
            </a:ext>
          </a:extLst>
        </p:cNvPr>
        <p:cNvGrpSpPr/>
        <p:nvPr/>
      </p:nvGrpSpPr>
      <p:grpSpPr>
        <a:xfrm>
          <a:off x="0" y="0"/>
          <a:ext cx="0" cy="0"/>
          <a:chOff x="0" y="0"/>
          <a:chExt cx="0" cy="0"/>
        </a:xfrm>
      </p:grpSpPr>
      <p:sp>
        <p:nvSpPr>
          <p:cNvPr id="373" name="Google Shape;373;g80cb2b216c_0_0:notes">
            <a:extLst>
              <a:ext uri="{FF2B5EF4-FFF2-40B4-BE49-F238E27FC236}">
                <a16:creationId xmlns:a16="http://schemas.microsoft.com/office/drawing/2014/main" id="{3C0D0E07-5F10-2BB3-5BE7-0A52DE7826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80cb2b216c_0_0:notes">
            <a:extLst>
              <a:ext uri="{FF2B5EF4-FFF2-40B4-BE49-F238E27FC236}">
                <a16:creationId xmlns:a16="http://schemas.microsoft.com/office/drawing/2014/main" id="{2E3768A5-9A42-B99D-79AF-78FAF583F9B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4192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89a3160b7d_0_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89a3160b7d_0_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184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a:extLst>
            <a:ext uri="{FF2B5EF4-FFF2-40B4-BE49-F238E27FC236}">
              <a16:creationId xmlns:a16="http://schemas.microsoft.com/office/drawing/2014/main" id="{203767B4-C6D1-BE30-953D-FAB4AC7561C3}"/>
            </a:ext>
          </a:extLst>
        </p:cNvPr>
        <p:cNvGrpSpPr/>
        <p:nvPr/>
      </p:nvGrpSpPr>
      <p:grpSpPr>
        <a:xfrm>
          <a:off x="0" y="0"/>
          <a:ext cx="0" cy="0"/>
          <a:chOff x="0" y="0"/>
          <a:chExt cx="0" cy="0"/>
        </a:xfrm>
      </p:grpSpPr>
      <p:sp>
        <p:nvSpPr>
          <p:cNvPr id="533" name="Google Shape;533;g80cb2b216c_1_192:notes">
            <a:extLst>
              <a:ext uri="{FF2B5EF4-FFF2-40B4-BE49-F238E27FC236}">
                <a16:creationId xmlns:a16="http://schemas.microsoft.com/office/drawing/2014/main" id="{9D93B911-B074-5748-F48C-44ACF45EA99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80cb2b216c_1_192:notes">
            <a:extLst>
              <a:ext uri="{FF2B5EF4-FFF2-40B4-BE49-F238E27FC236}">
                <a16:creationId xmlns:a16="http://schemas.microsoft.com/office/drawing/2014/main" id="{7C2A3A1B-9F85-0F09-C9F3-2FCDE72C68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3224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8af0ebe6a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8af0ebe6a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9239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89a3160b7d_0_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89a3160b7d_0_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8284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CI" dirty="0"/>
          </a:p>
        </p:txBody>
      </p:sp>
    </p:spTree>
    <p:extLst>
      <p:ext uri="{BB962C8B-B14F-4D97-AF65-F5344CB8AC3E}">
        <p14:creationId xmlns:p14="http://schemas.microsoft.com/office/powerpoint/2010/main" val="2085544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9a3160b7d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9a3160b7d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0990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ts val="1100"/>
              </a:lnSpc>
              <a:tabLst>
                <a:tab pos="648335" algn="r"/>
                <a:tab pos="647700" algn="r"/>
              </a:tabLst>
            </a:pPr>
            <a:r>
              <a:rPr lang="en-GB" sz="1800">
                <a:effectLst/>
                <a:latin typeface="Times New Roman" panose="02020603050405020304" pitchFamily="18" charset="0"/>
                <a:ea typeface="SimSun" panose="02010600030101010101" pitchFamily="2" charset="-122"/>
              </a:rPr>
              <a:t>			</a:t>
            </a:r>
            <a:endParaRPr lang="en-DE"/>
          </a:p>
        </p:txBody>
      </p:sp>
      <p:sp>
        <p:nvSpPr>
          <p:cNvPr id="4" name="Slide Number Placeholder 3"/>
          <p:cNvSpPr>
            <a:spLocks noGrp="1"/>
          </p:cNvSpPr>
          <p:nvPr>
            <p:ph type="sldNum" sz="quarter" idx="5"/>
          </p:nvPr>
        </p:nvSpPr>
        <p:spPr/>
        <p:txBody>
          <a:bodyPr/>
          <a:lstStyle/>
          <a:p>
            <a:fld id="{11A3EEE5-359A-42B4-A089-3AB4F0E9002E}" type="slidenum">
              <a:rPr lang="en-US" smtClean="0"/>
              <a:pPr/>
              <a:t>4</a:t>
            </a:fld>
            <a:endParaRPr lang="en-US"/>
          </a:p>
        </p:txBody>
      </p:sp>
    </p:spTree>
    <p:extLst>
      <p:ext uri="{BB962C8B-B14F-4D97-AF65-F5344CB8AC3E}">
        <p14:creationId xmlns:p14="http://schemas.microsoft.com/office/powerpoint/2010/main" val="3960078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86357fe68e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86357fe68e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I" dirty="0"/>
              <a:t>https://www.unccd.int/resources/publications/land-degradation-neutrality-biodiversity-conservation-briefing-note#:~:text=Land%2Duse%20change%2C%20habitat%20loss,the%20benefits%20derived%20from%20nature.</a:t>
            </a:r>
            <a:endParaRPr dirty="0"/>
          </a:p>
        </p:txBody>
      </p:sp>
    </p:spTree>
    <p:extLst>
      <p:ext uri="{BB962C8B-B14F-4D97-AF65-F5344CB8AC3E}">
        <p14:creationId xmlns:p14="http://schemas.microsoft.com/office/powerpoint/2010/main" val="3301587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86357fe68e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86357fe68e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7872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lvl="0" indent="-285750">
              <a:lnSpc>
                <a:spcPct val="150000"/>
              </a:lnSpc>
              <a:buSzPts val="1100"/>
              <a:buFont typeface="Wingdings" panose="05000000000000000000" pitchFamily="2" charset="2"/>
              <a:buChar char="ü"/>
              <a:defRPr/>
            </a:pPr>
            <a:r>
              <a:rPr lang="en-US" sz="1100" dirty="0">
                <a:solidFill>
                  <a:srgbClr val="666666"/>
                </a:solidFill>
                <a:latin typeface="Sahitya"/>
                <a:ea typeface="Sahitya"/>
                <a:cs typeface="Sahitya"/>
                <a:sym typeface="Roboto"/>
              </a:rPr>
              <a:t>LDN is a vehicle for achieving SDG 15 targets</a:t>
            </a:r>
          </a:p>
          <a:p>
            <a:pPr marL="285750" lvl="0" indent="-285750">
              <a:lnSpc>
                <a:spcPct val="150000"/>
              </a:lnSpc>
              <a:buSzPts val="1100"/>
              <a:buFont typeface="Wingdings" panose="05000000000000000000" pitchFamily="2" charset="2"/>
              <a:buChar char="ü"/>
              <a:defRPr/>
            </a:pPr>
            <a:r>
              <a:rPr lang="en-US" sz="1100" dirty="0">
                <a:solidFill>
                  <a:srgbClr val="666666"/>
                </a:solidFill>
                <a:latin typeface="Sahitya"/>
                <a:ea typeface="Sahitya"/>
                <a:cs typeface="Sahitya"/>
                <a:sym typeface="Roboto"/>
              </a:rPr>
              <a:t>Land based solutions address biodiversity loss and climate change</a:t>
            </a:r>
          </a:p>
          <a:p>
            <a:pPr marL="285750" indent="-285750">
              <a:lnSpc>
                <a:spcPct val="150000"/>
              </a:lnSpc>
              <a:buSzPts val="1100"/>
              <a:buFont typeface="Wingdings" panose="05000000000000000000" pitchFamily="2" charset="2"/>
              <a:buChar char="ü"/>
              <a:defRPr/>
            </a:pPr>
            <a:r>
              <a:rPr lang="en-US" sz="1100" dirty="0">
                <a:solidFill>
                  <a:srgbClr val="666666"/>
                </a:solidFill>
                <a:latin typeface="Sahitya"/>
                <a:ea typeface="Sahitya"/>
                <a:cs typeface="Sahitya"/>
              </a:rPr>
              <a:t>Accelerator for the attainment of multiple SDGs </a:t>
            </a:r>
            <a:endParaRPr lang="es-AR" sz="1100" dirty="0">
              <a:solidFill>
                <a:srgbClr val="666666"/>
              </a:solidFill>
              <a:latin typeface="Sahitya"/>
              <a:ea typeface="Sahitya"/>
              <a:cs typeface="Sahitya"/>
            </a:endParaRPr>
          </a:p>
          <a:p>
            <a:endParaRPr lang="fr-CI" dirty="0"/>
          </a:p>
        </p:txBody>
      </p:sp>
    </p:spTree>
    <p:extLst>
      <p:ext uri="{BB962C8B-B14F-4D97-AF65-F5344CB8AC3E}">
        <p14:creationId xmlns:p14="http://schemas.microsoft.com/office/powerpoint/2010/main" val="3030082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86357fe68e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86357fe68e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7893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CI" dirty="0"/>
          </a:p>
        </p:txBody>
      </p:sp>
    </p:spTree>
    <p:extLst>
      <p:ext uri="{BB962C8B-B14F-4D97-AF65-F5344CB8AC3E}">
        <p14:creationId xmlns:p14="http://schemas.microsoft.com/office/powerpoint/2010/main" val="1979616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333500" y="911750"/>
            <a:ext cx="3238500" cy="2386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b="1">
                <a:latin typeface="Franklin Gothic Medium" panose="020B0603020102020204" pitchFamily="34" charset="0"/>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dirty="0"/>
          </a:p>
        </p:txBody>
      </p:sp>
      <p:sp>
        <p:nvSpPr>
          <p:cNvPr id="13" name="Google Shape;13;p3"/>
          <p:cNvSpPr/>
          <p:nvPr/>
        </p:nvSpPr>
        <p:spPr>
          <a:xfrm>
            <a:off x="0" y="3495675"/>
            <a:ext cx="9144000" cy="1647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idx="2" hasCustomPrompt="1"/>
          </p:nvPr>
        </p:nvSpPr>
        <p:spPr>
          <a:xfrm>
            <a:off x="646425" y="302150"/>
            <a:ext cx="740700" cy="75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4000"/>
              <a:buNone/>
              <a:defRPr sz="4000" b="1">
                <a:solidFill>
                  <a:schemeClr val="accent4"/>
                </a:solidFill>
                <a:latin typeface="Franklin Gothic Medium" panose="020B0603020102020204" pitchFamily="34" charset="0"/>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r>
              <a:rPr dirty="0"/>
              <a:t>xx%</a:t>
            </a:r>
          </a:p>
        </p:txBody>
      </p:sp>
      <p:sp>
        <p:nvSpPr>
          <p:cNvPr id="15" name="Google Shape;15;p3"/>
          <p:cNvSpPr txBox="1">
            <a:spLocks noGrp="1"/>
          </p:cNvSpPr>
          <p:nvPr>
            <p:ph type="subTitle" idx="1"/>
          </p:nvPr>
        </p:nvSpPr>
        <p:spPr>
          <a:xfrm>
            <a:off x="1333500" y="3987075"/>
            <a:ext cx="2807100" cy="6675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40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728900" y="1372538"/>
            <a:ext cx="5687700" cy="1261800"/>
          </a:xfrm>
          <a:prstGeom prst="rect">
            <a:avLst/>
          </a:prstGeom>
        </p:spPr>
        <p:txBody>
          <a:bodyPr spcFirstLastPara="1" wrap="square" lIns="91425" tIns="91425" rIns="91425" bIns="91425" anchor="b" anchorCtr="0">
            <a:noAutofit/>
          </a:bodyPr>
          <a:lstStyle>
            <a:lvl1pPr lvl="0" algn="ctr">
              <a:spcBef>
                <a:spcPts val="0"/>
              </a:spcBef>
              <a:spcAft>
                <a:spcPts val="0"/>
              </a:spcAft>
              <a:buSzPts val="7200"/>
              <a:buNone/>
              <a:defRPr sz="7200">
                <a:latin typeface="Franklin Gothic Medium" panose="020B0603020102020204" pitchFamily="34" charset="0"/>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dirty="0"/>
          </a:p>
        </p:txBody>
      </p:sp>
      <p:sp>
        <p:nvSpPr>
          <p:cNvPr id="10" name="Google Shape;10;p2"/>
          <p:cNvSpPr txBox="1">
            <a:spLocks noGrp="1"/>
          </p:cNvSpPr>
          <p:nvPr>
            <p:ph type="subTitle" idx="1"/>
          </p:nvPr>
        </p:nvSpPr>
        <p:spPr>
          <a:xfrm>
            <a:off x="2619600" y="2670050"/>
            <a:ext cx="3904500" cy="420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nSpc>
                <a:spcPct val="100000"/>
              </a:lnSpc>
              <a:spcBef>
                <a:spcPts val="0"/>
              </a:spcBef>
              <a:spcAft>
                <a:spcPts val="0"/>
              </a:spcAft>
              <a:buSzPts val="1600"/>
              <a:buNone/>
              <a:defRPr/>
            </a:lvl2pPr>
            <a:lvl3pPr lvl="2">
              <a:lnSpc>
                <a:spcPct val="100000"/>
              </a:lnSpc>
              <a:spcBef>
                <a:spcPts val="0"/>
              </a:spcBef>
              <a:spcAft>
                <a:spcPts val="0"/>
              </a:spcAft>
              <a:buSzPts val="1600"/>
              <a:buNone/>
              <a:defRPr/>
            </a:lvl3pPr>
            <a:lvl4pPr lvl="3">
              <a:lnSpc>
                <a:spcPct val="100000"/>
              </a:lnSpc>
              <a:spcBef>
                <a:spcPts val="0"/>
              </a:spcBef>
              <a:spcAft>
                <a:spcPts val="0"/>
              </a:spcAft>
              <a:buSzPts val="1600"/>
              <a:buNone/>
              <a:defRPr/>
            </a:lvl4pPr>
            <a:lvl5pPr lvl="4">
              <a:lnSpc>
                <a:spcPct val="100000"/>
              </a:lnSpc>
              <a:spcBef>
                <a:spcPts val="0"/>
              </a:spcBef>
              <a:spcAft>
                <a:spcPts val="0"/>
              </a:spcAft>
              <a:buSzPts val="1600"/>
              <a:buNone/>
              <a:defRPr/>
            </a:lvl5pPr>
            <a:lvl6pPr lvl="5">
              <a:lnSpc>
                <a:spcPct val="100000"/>
              </a:lnSpc>
              <a:spcBef>
                <a:spcPts val="0"/>
              </a:spcBef>
              <a:spcAft>
                <a:spcPts val="0"/>
              </a:spcAft>
              <a:buSzPts val="1600"/>
              <a:buNone/>
              <a:defRPr/>
            </a:lvl6pPr>
            <a:lvl7pPr lvl="6">
              <a:lnSpc>
                <a:spcPct val="100000"/>
              </a:lnSpc>
              <a:spcBef>
                <a:spcPts val="0"/>
              </a:spcBef>
              <a:spcAft>
                <a:spcPts val="0"/>
              </a:spcAft>
              <a:buSzPts val="1600"/>
              <a:buNone/>
              <a:defRPr/>
            </a:lvl7pPr>
            <a:lvl8pPr lvl="7">
              <a:lnSpc>
                <a:spcPct val="100000"/>
              </a:lnSpc>
              <a:spcBef>
                <a:spcPts val="0"/>
              </a:spcBef>
              <a:spcAft>
                <a:spcPts val="0"/>
              </a:spcAft>
              <a:buSzPts val="1600"/>
              <a:buNone/>
              <a:defRPr/>
            </a:lvl8pPr>
            <a:lvl9pPr lvl="8">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958267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xfrm>
            <a:off x="713100" y="1945500"/>
            <a:ext cx="2907900" cy="1252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atin typeface="Franklin Gothic Medium" panose="020B0603020102020204" pitchFamily="34" charset="0"/>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dirty="0"/>
          </a:p>
        </p:txBody>
      </p:sp>
      <p:sp>
        <p:nvSpPr>
          <p:cNvPr id="109" name="Google Shape;109;p20"/>
          <p:cNvSpPr/>
          <p:nvPr/>
        </p:nvSpPr>
        <p:spPr>
          <a:xfrm>
            <a:off x="0" y="4599425"/>
            <a:ext cx="9144000" cy="544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532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3"/>
        <p:cNvGrpSpPr/>
        <p:nvPr/>
      </p:nvGrpSpPr>
      <p:grpSpPr>
        <a:xfrm>
          <a:off x="0" y="0"/>
          <a:ext cx="0" cy="0"/>
          <a:chOff x="0" y="0"/>
          <a:chExt cx="0" cy="0"/>
        </a:xfrm>
      </p:grpSpPr>
      <p:sp>
        <p:nvSpPr>
          <p:cNvPr id="64" name="Google Shape;64;p12"/>
          <p:cNvSpPr txBox="1">
            <a:spLocks noGrp="1"/>
          </p:cNvSpPr>
          <p:nvPr>
            <p:ph type="title"/>
          </p:nvPr>
        </p:nvSpPr>
        <p:spPr>
          <a:xfrm>
            <a:off x="3093200" y="1471188"/>
            <a:ext cx="2953500" cy="1316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atin typeface="Franklin Gothic Medium" panose="020B06030201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65" name="Google Shape;65;p12"/>
          <p:cNvSpPr txBox="1">
            <a:spLocks noGrp="1"/>
          </p:cNvSpPr>
          <p:nvPr>
            <p:ph type="subTitle" idx="1"/>
          </p:nvPr>
        </p:nvSpPr>
        <p:spPr>
          <a:xfrm>
            <a:off x="3093150" y="2721313"/>
            <a:ext cx="2953500" cy="95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714255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
        <p:cNvGrpSpPr/>
        <p:nvPr/>
      </p:nvGrpSpPr>
      <p:grpSpPr>
        <a:xfrm>
          <a:off x="0" y="0"/>
          <a:ext cx="0" cy="0"/>
          <a:chOff x="0" y="0"/>
          <a:chExt cx="0" cy="0"/>
        </a:xfrm>
      </p:grpSpPr>
      <p:sp>
        <p:nvSpPr>
          <p:cNvPr id="37" name="Google Shape;37;p7"/>
          <p:cNvSpPr/>
          <p:nvPr/>
        </p:nvSpPr>
        <p:spPr>
          <a:xfrm flipH="1">
            <a:off x="3513600" y="0"/>
            <a:ext cx="56304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7"/>
          <p:cNvSpPr txBox="1">
            <a:spLocks noGrp="1"/>
          </p:cNvSpPr>
          <p:nvPr>
            <p:ph type="subTitle" idx="1"/>
          </p:nvPr>
        </p:nvSpPr>
        <p:spPr>
          <a:xfrm>
            <a:off x="4201075" y="3005675"/>
            <a:ext cx="1902000" cy="694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b="1">
                <a:latin typeface="Franklin Gothic Medium" panose="020B0603020102020204" pitchFamily="34" charset="0"/>
                <a:ea typeface="Franklin Gothic Medium" panose="020B0603020102020204" pitchFamily="34" charset="0"/>
                <a:cs typeface="Franklin Gothic Medium" panose="020B0603020102020204" pitchFamily="34" charset="0"/>
                <a:sym typeface="Josefin Sans"/>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dirty="0"/>
          </a:p>
        </p:txBody>
      </p:sp>
      <p:sp>
        <p:nvSpPr>
          <p:cNvPr id="39" name="Google Shape;39;p7"/>
          <p:cNvSpPr txBox="1">
            <a:spLocks noGrp="1"/>
          </p:cNvSpPr>
          <p:nvPr>
            <p:ph type="subTitle" idx="2"/>
          </p:nvPr>
        </p:nvSpPr>
        <p:spPr>
          <a:xfrm>
            <a:off x="4201075" y="3634800"/>
            <a:ext cx="1902000" cy="969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40" name="Google Shape;40;p7"/>
          <p:cNvSpPr txBox="1">
            <a:spLocks noGrp="1"/>
          </p:cNvSpPr>
          <p:nvPr>
            <p:ph type="title"/>
          </p:nvPr>
        </p:nvSpPr>
        <p:spPr>
          <a:xfrm>
            <a:off x="713100" y="1941150"/>
            <a:ext cx="2578500" cy="1261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atin typeface="Franklin Gothic Medium" panose="020B0603020102020204" pitchFamily="34" charset="0"/>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dirty="0"/>
          </a:p>
        </p:txBody>
      </p:sp>
      <p:sp>
        <p:nvSpPr>
          <p:cNvPr id="41" name="Google Shape;41;p7"/>
          <p:cNvSpPr txBox="1">
            <a:spLocks noGrp="1"/>
          </p:cNvSpPr>
          <p:nvPr>
            <p:ph type="subTitle" idx="3"/>
          </p:nvPr>
        </p:nvSpPr>
        <p:spPr>
          <a:xfrm>
            <a:off x="6528948" y="3005675"/>
            <a:ext cx="1902000" cy="694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b="1">
                <a:latin typeface="Franklin Gothic Medium" panose="020B0603020102020204" pitchFamily="34" charset="0"/>
                <a:ea typeface="Franklin Gothic Medium" panose="020B0603020102020204" pitchFamily="34" charset="0"/>
                <a:cs typeface="Franklin Gothic Medium" panose="020B0603020102020204" pitchFamily="34" charset="0"/>
                <a:sym typeface="Josefin Sans"/>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dirty="0"/>
          </a:p>
        </p:txBody>
      </p:sp>
      <p:sp>
        <p:nvSpPr>
          <p:cNvPr id="42" name="Google Shape;42;p7"/>
          <p:cNvSpPr txBox="1">
            <a:spLocks noGrp="1"/>
          </p:cNvSpPr>
          <p:nvPr>
            <p:ph type="subTitle" idx="4"/>
          </p:nvPr>
        </p:nvSpPr>
        <p:spPr>
          <a:xfrm>
            <a:off x="6528948" y="3634800"/>
            <a:ext cx="1902000" cy="969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Tree>
    <p:extLst>
      <p:ext uri="{BB962C8B-B14F-4D97-AF65-F5344CB8AC3E}">
        <p14:creationId xmlns:p14="http://schemas.microsoft.com/office/powerpoint/2010/main" val="2857977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
        <p:cNvGrpSpPr/>
        <p:nvPr/>
      </p:nvGrpSpPr>
      <p:grpSpPr>
        <a:xfrm>
          <a:off x="0" y="0"/>
          <a:ext cx="0" cy="0"/>
          <a:chOff x="0" y="0"/>
          <a:chExt cx="0" cy="0"/>
        </a:xfrm>
      </p:grpSpPr>
      <p:sp>
        <p:nvSpPr>
          <p:cNvPr id="30" name="Google Shape;30;p6"/>
          <p:cNvSpPr/>
          <p:nvPr/>
        </p:nvSpPr>
        <p:spPr>
          <a:xfrm>
            <a:off x="0" y="0"/>
            <a:ext cx="9144000" cy="2571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6"/>
          <p:cNvSpPr txBox="1">
            <a:spLocks noGrp="1"/>
          </p:cNvSpPr>
          <p:nvPr>
            <p:ph type="title"/>
          </p:nvPr>
        </p:nvSpPr>
        <p:spPr>
          <a:xfrm>
            <a:off x="5349900" y="670500"/>
            <a:ext cx="3017400" cy="12345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b="1">
                <a:latin typeface="Franklin Gothic Medium" panose="020B0603020102020204" pitchFamily="34" charset="0"/>
              </a:defRPr>
            </a:lvl1pPr>
            <a:lvl2pPr lvl="1" algn="ctr">
              <a:spcBef>
                <a:spcPts val="0"/>
              </a:spcBef>
              <a:spcAft>
                <a:spcPts val="0"/>
              </a:spcAft>
              <a:buSzPts val="2400"/>
              <a:buNone/>
              <a:defRPr/>
            </a:lvl2pPr>
            <a:lvl3pPr lvl="2" algn="ctr">
              <a:spcBef>
                <a:spcPts val="0"/>
              </a:spcBef>
              <a:spcAft>
                <a:spcPts val="0"/>
              </a:spcAft>
              <a:buSzPts val="2400"/>
              <a:buNone/>
              <a:defRPr/>
            </a:lvl3pPr>
            <a:lvl4pPr lvl="3" algn="ctr">
              <a:spcBef>
                <a:spcPts val="0"/>
              </a:spcBef>
              <a:spcAft>
                <a:spcPts val="0"/>
              </a:spcAft>
              <a:buSzPts val="2400"/>
              <a:buNone/>
              <a:defRPr/>
            </a:lvl4pPr>
            <a:lvl5pPr lvl="4" algn="ctr">
              <a:spcBef>
                <a:spcPts val="0"/>
              </a:spcBef>
              <a:spcAft>
                <a:spcPts val="0"/>
              </a:spcAft>
              <a:buSzPts val="2400"/>
              <a:buNone/>
              <a:defRPr/>
            </a:lvl5pPr>
            <a:lvl6pPr lvl="5" algn="ctr">
              <a:spcBef>
                <a:spcPts val="0"/>
              </a:spcBef>
              <a:spcAft>
                <a:spcPts val="0"/>
              </a:spcAft>
              <a:buSzPts val="2400"/>
              <a:buNone/>
              <a:defRPr/>
            </a:lvl6pPr>
            <a:lvl7pPr lvl="6" algn="ctr">
              <a:spcBef>
                <a:spcPts val="0"/>
              </a:spcBef>
              <a:spcAft>
                <a:spcPts val="0"/>
              </a:spcAft>
              <a:buSzPts val="2400"/>
              <a:buNone/>
              <a:defRPr/>
            </a:lvl7pPr>
            <a:lvl8pPr lvl="7" algn="ctr">
              <a:spcBef>
                <a:spcPts val="0"/>
              </a:spcBef>
              <a:spcAft>
                <a:spcPts val="0"/>
              </a:spcAft>
              <a:buSzPts val="2400"/>
              <a:buNone/>
              <a:defRPr/>
            </a:lvl8pPr>
            <a:lvl9pPr lvl="8" algn="ctr">
              <a:spcBef>
                <a:spcPts val="0"/>
              </a:spcBef>
              <a:spcAft>
                <a:spcPts val="0"/>
              </a:spcAft>
              <a:buSzPts val="2400"/>
              <a:buNone/>
              <a:defRPr/>
            </a:lvl9pPr>
          </a:lstStyle>
          <a:p>
            <a:endParaRPr dirty="0"/>
          </a:p>
        </p:txBody>
      </p:sp>
      <p:sp>
        <p:nvSpPr>
          <p:cNvPr id="32" name="Google Shape;32;p6"/>
          <p:cNvSpPr txBox="1">
            <a:spLocks noGrp="1"/>
          </p:cNvSpPr>
          <p:nvPr>
            <p:ph type="subTitle" idx="1"/>
          </p:nvPr>
        </p:nvSpPr>
        <p:spPr>
          <a:xfrm>
            <a:off x="1224005" y="3097075"/>
            <a:ext cx="21213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b="1">
                <a:latin typeface="Franklin Gothic Medium" panose="020B0603020102020204" pitchFamily="34" charset="0"/>
                <a:ea typeface="Franklin Gothic Medium" panose="020B0603020102020204" pitchFamily="34" charset="0"/>
                <a:cs typeface="Franklin Gothic Medium" panose="020B0603020102020204" pitchFamily="34" charset="0"/>
                <a:sym typeface="Josefin Sans"/>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dirty="0"/>
          </a:p>
        </p:txBody>
      </p:sp>
      <p:sp>
        <p:nvSpPr>
          <p:cNvPr id="33" name="Google Shape;33;p6"/>
          <p:cNvSpPr txBox="1">
            <a:spLocks noGrp="1"/>
          </p:cNvSpPr>
          <p:nvPr>
            <p:ph type="subTitle" idx="2"/>
          </p:nvPr>
        </p:nvSpPr>
        <p:spPr>
          <a:xfrm>
            <a:off x="777305" y="3452775"/>
            <a:ext cx="30174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34" name="Google Shape;34;p6"/>
          <p:cNvSpPr txBox="1">
            <a:spLocks noGrp="1"/>
          </p:cNvSpPr>
          <p:nvPr>
            <p:ph type="subTitle" idx="3"/>
          </p:nvPr>
        </p:nvSpPr>
        <p:spPr>
          <a:xfrm>
            <a:off x="5798694" y="3097075"/>
            <a:ext cx="21213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b="1">
                <a:latin typeface="Franklin Gothic Medium" panose="020B0603020102020204" pitchFamily="34" charset="0"/>
                <a:ea typeface="Franklin Gothic Medium" panose="020B0603020102020204" pitchFamily="34" charset="0"/>
                <a:cs typeface="Franklin Gothic Medium" panose="020B0603020102020204" pitchFamily="34" charset="0"/>
                <a:sym typeface="Josefin Sans"/>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dirty="0"/>
          </a:p>
        </p:txBody>
      </p:sp>
      <p:sp>
        <p:nvSpPr>
          <p:cNvPr id="35" name="Google Shape;35;p6"/>
          <p:cNvSpPr txBox="1">
            <a:spLocks noGrp="1"/>
          </p:cNvSpPr>
          <p:nvPr>
            <p:ph type="subTitle" idx="4"/>
          </p:nvPr>
        </p:nvSpPr>
        <p:spPr>
          <a:xfrm>
            <a:off x="5349294" y="3452775"/>
            <a:ext cx="30174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Tree>
    <p:extLst>
      <p:ext uri="{BB962C8B-B14F-4D97-AF65-F5344CB8AC3E}">
        <p14:creationId xmlns:p14="http://schemas.microsoft.com/office/powerpoint/2010/main" val="1250899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3"/>
        <p:cNvGrpSpPr/>
        <p:nvPr/>
      </p:nvGrpSpPr>
      <p:grpSpPr>
        <a:xfrm>
          <a:off x="0" y="0"/>
          <a:ext cx="0" cy="0"/>
          <a:chOff x="0" y="0"/>
          <a:chExt cx="0" cy="0"/>
        </a:xfrm>
      </p:grpSpPr>
      <p:sp>
        <p:nvSpPr>
          <p:cNvPr id="64" name="Google Shape;64;p12"/>
          <p:cNvSpPr txBox="1">
            <a:spLocks noGrp="1"/>
          </p:cNvSpPr>
          <p:nvPr>
            <p:ph type="title"/>
          </p:nvPr>
        </p:nvSpPr>
        <p:spPr>
          <a:xfrm>
            <a:off x="3093200" y="1471188"/>
            <a:ext cx="2953500" cy="1316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atin typeface="Franklin Gothic Medium" panose="020B06030201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65" name="Google Shape;65;p12"/>
          <p:cNvSpPr txBox="1">
            <a:spLocks noGrp="1"/>
          </p:cNvSpPr>
          <p:nvPr>
            <p:ph type="subTitle" idx="1"/>
          </p:nvPr>
        </p:nvSpPr>
        <p:spPr>
          <a:xfrm>
            <a:off x="3093150" y="2721313"/>
            <a:ext cx="2953500" cy="95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612334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6"/>
        <p:cNvGrpSpPr/>
        <p:nvPr/>
      </p:nvGrpSpPr>
      <p:grpSpPr>
        <a:xfrm>
          <a:off x="0" y="0"/>
          <a:ext cx="0" cy="0"/>
          <a:chOff x="0" y="0"/>
          <a:chExt cx="0" cy="0"/>
        </a:xfrm>
      </p:grpSpPr>
      <p:sp>
        <p:nvSpPr>
          <p:cNvPr id="67" name="Google Shape;67;p13"/>
          <p:cNvSpPr txBox="1">
            <a:spLocks noGrp="1"/>
          </p:cNvSpPr>
          <p:nvPr>
            <p:ph type="title"/>
          </p:nvPr>
        </p:nvSpPr>
        <p:spPr>
          <a:xfrm>
            <a:off x="914100" y="2567700"/>
            <a:ext cx="2176200" cy="1618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b="1">
                <a:latin typeface="Franklin Gothic Medium" panose="020B0603020102020204" pitchFamily="34" charset="0"/>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dirty="0"/>
          </a:p>
        </p:txBody>
      </p:sp>
      <p:grpSp>
        <p:nvGrpSpPr>
          <p:cNvPr id="68" name="Google Shape;68;p13"/>
          <p:cNvGrpSpPr/>
          <p:nvPr/>
        </p:nvGrpSpPr>
        <p:grpSpPr>
          <a:xfrm>
            <a:off x="7030359" y="539400"/>
            <a:ext cx="1400539" cy="574338"/>
            <a:chOff x="8151125" y="325850"/>
            <a:chExt cx="1041525" cy="427113"/>
          </a:xfrm>
        </p:grpSpPr>
        <p:sp>
          <p:nvSpPr>
            <p:cNvPr id="69" name="Google Shape;69;p13"/>
            <p:cNvSpPr/>
            <p:nvPr/>
          </p:nvSpPr>
          <p:spPr>
            <a:xfrm>
              <a:off x="8151125" y="325850"/>
              <a:ext cx="1041525" cy="55675"/>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3"/>
            <p:cNvSpPr/>
            <p:nvPr/>
          </p:nvSpPr>
          <p:spPr>
            <a:xfrm>
              <a:off x="8151125" y="511563"/>
              <a:ext cx="1041525" cy="55675"/>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3"/>
            <p:cNvSpPr/>
            <p:nvPr/>
          </p:nvSpPr>
          <p:spPr>
            <a:xfrm>
              <a:off x="8151125" y="697288"/>
              <a:ext cx="1041525" cy="55675"/>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1408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spTree>
    <p:extLst>
      <p:ext uri="{BB962C8B-B14F-4D97-AF65-F5344CB8AC3E}">
        <p14:creationId xmlns:p14="http://schemas.microsoft.com/office/powerpoint/2010/main" val="2928487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3093200" y="1471188"/>
            <a:ext cx="2953500" cy="1316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atin typeface="Franklin Gothic Medium" panose="020B06030201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06" name="Google Shape;106;p19"/>
          <p:cNvSpPr txBox="1">
            <a:spLocks noGrp="1"/>
          </p:cNvSpPr>
          <p:nvPr>
            <p:ph type="subTitle" idx="1"/>
          </p:nvPr>
        </p:nvSpPr>
        <p:spPr>
          <a:xfrm>
            <a:off x="3093150" y="2721313"/>
            <a:ext cx="2953500" cy="95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988871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6"/>
          <p:cNvSpPr/>
          <p:nvPr/>
        </p:nvSpPr>
        <p:spPr>
          <a:xfrm>
            <a:off x="0" y="0"/>
            <a:ext cx="9144000" cy="2571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6"/>
          <p:cNvSpPr txBox="1">
            <a:spLocks noGrp="1"/>
          </p:cNvSpPr>
          <p:nvPr>
            <p:ph type="title"/>
          </p:nvPr>
        </p:nvSpPr>
        <p:spPr>
          <a:xfrm>
            <a:off x="5349900" y="670500"/>
            <a:ext cx="3017400" cy="12345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b="1">
                <a:latin typeface="Franklin Gothic Medium" panose="020B0603020102020204" pitchFamily="34" charset="0"/>
              </a:defRPr>
            </a:lvl1pPr>
            <a:lvl2pPr lvl="1" algn="ctr">
              <a:spcBef>
                <a:spcPts val="0"/>
              </a:spcBef>
              <a:spcAft>
                <a:spcPts val="0"/>
              </a:spcAft>
              <a:buSzPts val="2400"/>
              <a:buNone/>
              <a:defRPr/>
            </a:lvl2pPr>
            <a:lvl3pPr lvl="2" algn="ctr">
              <a:spcBef>
                <a:spcPts val="0"/>
              </a:spcBef>
              <a:spcAft>
                <a:spcPts val="0"/>
              </a:spcAft>
              <a:buSzPts val="2400"/>
              <a:buNone/>
              <a:defRPr/>
            </a:lvl3pPr>
            <a:lvl4pPr lvl="3" algn="ctr">
              <a:spcBef>
                <a:spcPts val="0"/>
              </a:spcBef>
              <a:spcAft>
                <a:spcPts val="0"/>
              </a:spcAft>
              <a:buSzPts val="2400"/>
              <a:buNone/>
              <a:defRPr/>
            </a:lvl4pPr>
            <a:lvl5pPr lvl="4" algn="ctr">
              <a:spcBef>
                <a:spcPts val="0"/>
              </a:spcBef>
              <a:spcAft>
                <a:spcPts val="0"/>
              </a:spcAft>
              <a:buSzPts val="2400"/>
              <a:buNone/>
              <a:defRPr/>
            </a:lvl5pPr>
            <a:lvl6pPr lvl="5" algn="ctr">
              <a:spcBef>
                <a:spcPts val="0"/>
              </a:spcBef>
              <a:spcAft>
                <a:spcPts val="0"/>
              </a:spcAft>
              <a:buSzPts val="2400"/>
              <a:buNone/>
              <a:defRPr/>
            </a:lvl6pPr>
            <a:lvl7pPr lvl="6" algn="ctr">
              <a:spcBef>
                <a:spcPts val="0"/>
              </a:spcBef>
              <a:spcAft>
                <a:spcPts val="0"/>
              </a:spcAft>
              <a:buSzPts val="2400"/>
              <a:buNone/>
              <a:defRPr/>
            </a:lvl7pPr>
            <a:lvl8pPr lvl="7" algn="ctr">
              <a:spcBef>
                <a:spcPts val="0"/>
              </a:spcBef>
              <a:spcAft>
                <a:spcPts val="0"/>
              </a:spcAft>
              <a:buSzPts val="2400"/>
              <a:buNone/>
              <a:defRPr/>
            </a:lvl8pPr>
            <a:lvl9pPr lvl="8" algn="ctr">
              <a:spcBef>
                <a:spcPts val="0"/>
              </a:spcBef>
              <a:spcAft>
                <a:spcPts val="0"/>
              </a:spcAft>
              <a:buSzPts val="2400"/>
              <a:buNone/>
              <a:defRPr/>
            </a:lvl9pPr>
          </a:lstStyle>
          <a:p>
            <a:endParaRPr dirty="0"/>
          </a:p>
        </p:txBody>
      </p:sp>
      <p:sp>
        <p:nvSpPr>
          <p:cNvPr id="32" name="Google Shape;32;p6"/>
          <p:cNvSpPr txBox="1">
            <a:spLocks noGrp="1"/>
          </p:cNvSpPr>
          <p:nvPr>
            <p:ph type="subTitle" idx="1"/>
          </p:nvPr>
        </p:nvSpPr>
        <p:spPr>
          <a:xfrm>
            <a:off x="1224005" y="3097075"/>
            <a:ext cx="21213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b="1">
                <a:latin typeface="Franklin Gothic Medium" panose="020B0603020102020204" pitchFamily="34" charset="0"/>
                <a:ea typeface="Franklin Gothic Medium" panose="020B0603020102020204" pitchFamily="34" charset="0"/>
                <a:cs typeface="Franklin Gothic Medium" panose="020B0603020102020204" pitchFamily="34" charset="0"/>
                <a:sym typeface="Josefin Sans"/>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dirty="0"/>
          </a:p>
        </p:txBody>
      </p:sp>
      <p:sp>
        <p:nvSpPr>
          <p:cNvPr id="33" name="Google Shape;33;p6"/>
          <p:cNvSpPr txBox="1">
            <a:spLocks noGrp="1"/>
          </p:cNvSpPr>
          <p:nvPr>
            <p:ph type="subTitle" idx="2"/>
          </p:nvPr>
        </p:nvSpPr>
        <p:spPr>
          <a:xfrm>
            <a:off x="777305" y="3452775"/>
            <a:ext cx="30174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34" name="Google Shape;34;p6"/>
          <p:cNvSpPr txBox="1">
            <a:spLocks noGrp="1"/>
          </p:cNvSpPr>
          <p:nvPr>
            <p:ph type="subTitle" idx="3"/>
          </p:nvPr>
        </p:nvSpPr>
        <p:spPr>
          <a:xfrm>
            <a:off x="5798694" y="3097075"/>
            <a:ext cx="21213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b="1">
                <a:latin typeface="Franklin Gothic Medium" panose="020B0603020102020204" pitchFamily="34" charset="0"/>
                <a:ea typeface="Franklin Gothic Medium" panose="020B0603020102020204" pitchFamily="34" charset="0"/>
                <a:cs typeface="Franklin Gothic Medium" panose="020B0603020102020204" pitchFamily="34" charset="0"/>
                <a:sym typeface="Josefin Sans"/>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dirty="0"/>
          </a:p>
        </p:txBody>
      </p:sp>
      <p:sp>
        <p:nvSpPr>
          <p:cNvPr id="35" name="Google Shape;35;p6"/>
          <p:cNvSpPr txBox="1">
            <a:spLocks noGrp="1"/>
          </p:cNvSpPr>
          <p:nvPr>
            <p:ph type="subTitle" idx="4"/>
          </p:nvPr>
        </p:nvSpPr>
        <p:spPr>
          <a:xfrm>
            <a:off x="5349294" y="3452775"/>
            <a:ext cx="30174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3369600" y="445025"/>
            <a:ext cx="43251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Franklin Gothic Medium" panose="020B0603020102020204" pitchFamily="34" charset="0"/>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134" name="Google Shape;134;p23"/>
          <p:cNvSpPr txBox="1">
            <a:spLocks noGrp="1"/>
          </p:cNvSpPr>
          <p:nvPr>
            <p:ph type="subTitle" idx="1"/>
          </p:nvPr>
        </p:nvSpPr>
        <p:spPr>
          <a:xfrm>
            <a:off x="3369600" y="2022813"/>
            <a:ext cx="24048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b="1">
                <a:latin typeface="Franklin Gothic Medium" panose="020B0603020102020204" pitchFamily="34" charset="0"/>
                <a:ea typeface="Franklin Gothic Medium" panose="020B0603020102020204" pitchFamily="34" charset="0"/>
                <a:cs typeface="Franklin Gothic Medium" panose="020B0603020102020204" pitchFamily="34" charset="0"/>
                <a:sym typeface="Josefi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135" name="Google Shape;135;p23"/>
          <p:cNvSpPr txBox="1">
            <a:spLocks noGrp="1"/>
          </p:cNvSpPr>
          <p:nvPr>
            <p:ph type="subTitle" idx="2"/>
          </p:nvPr>
        </p:nvSpPr>
        <p:spPr>
          <a:xfrm>
            <a:off x="3369600" y="2317022"/>
            <a:ext cx="2404800" cy="7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36" name="Google Shape;136;p23"/>
          <p:cNvSpPr txBox="1">
            <a:spLocks noGrp="1"/>
          </p:cNvSpPr>
          <p:nvPr>
            <p:ph type="subTitle" idx="3"/>
          </p:nvPr>
        </p:nvSpPr>
        <p:spPr>
          <a:xfrm>
            <a:off x="6026100" y="2022813"/>
            <a:ext cx="24048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b="1">
                <a:latin typeface="Franklin Gothic Medium" panose="020B0603020102020204" pitchFamily="34" charset="0"/>
                <a:ea typeface="Franklin Gothic Medium" panose="020B0603020102020204" pitchFamily="34" charset="0"/>
                <a:cs typeface="Franklin Gothic Medium" panose="020B0603020102020204" pitchFamily="34" charset="0"/>
                <a:sym typeface="Josefi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137" name="Google Shape;137;p23"/>
          <p:cNvSpPr txBox="1">
            <a:spLocks noGrp="1"/>
          </p:cNvSpPr>
          <p:nvPr>
            <p:ph type="subTitle" idx="4"/>
          </p:nvPr>
        </p:nvSpPr>
        <p:spPr>
          <a:xfrm>
            <a:off x="6026100" y="2317022"/>
            <a:ext cx="2404800" cy="7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38" name="Google Shape;138;p23"/>
          <p:cNvSpPr txBox="1">
            <a:spLocks noGrp="1"/>
          </p:cNvSpPr>
          <p:nvPr>
            <p:ph type="subTitle" idx="5"/>
          </p:nvPr>
        </p:nvSpPr>
        <p:spPr>
          <a:xfrm>
            <a:off x="3369600" y="3352913"/>
            <a:ext cx="24048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b="1">
                <a:latin typeface="Franklin Gothic Medium" panose="020B0603020102020204" pitchFamily="34" charset="0"/>
                <a:ea typeface="Franklin Gothic Medium" panose="020B0603020102020204" pitchFamily="34" charset="0"/>
                <a:cs typeface="Franklin Gothic Medium" panose="020B0603020102020204" pitchFamily="34" charset="0"/>
                <a:sym typeface="Josefi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139" name="Google Shape;139;p23"/>
          <p:cNvSpPr txBox="1">
            <a:spLocks noGrp="1"/>
          </p:cNvSpPr>
          <p:nvPr>
            <p:ph type="subTitle" idx="6"/>
          </p:nvPr>
        </p:nvSpPr>
        <p:spPr>
          <a:xfrm>
            <a:off x="3369600" y="3647122"/>
            <a:ext cx="2404800" cy="7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40" name="Google Shape;140;p23"/>
          <p:cNvSpPr txBox="1">
            <a:spLocks noGrp="1"/>
          </p:cNvSpPr>
          <p:nvPr>
            <p:ph type="subTitle" idx="7"/>
          </p:nvPr>
        </p:nvSpPr>
        <p:spPr>
          <a:xfrm>
            <a:off x="6026100" y="3352913"/>
            <a:ext cx="24048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b="1">
                <a:latin typeface="Franklin Gothic Medium" panose="020B0603020102020204" pitchFamily="34" charset="0"/>
                <a:ea typeface="Franklin Gothic Medium" panose="020B0603020102020204" pitchFamily="34" charset="0"/>
                <a:cs typeface="Franklin Gothic Medium" panose="020B0603020102020204" pitchFamily="34" charset="0"/>
                <a:sym typeface="Josefi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141" name="Google Shape;141;p23"/>
          <p:cNvSpPr txBox="1">
            <a:spLocks noGrp="1"/>
          </p:cNvSpPr>
          <p:nvPr>
            <p:ph type="subTitle" idx="8"/>
          </p:nvPr>
        </p:nvSpPr>
        <p:spPr>
          <a:xfrm>
            <a:off x="6026100" y="3647122"/>
            <a:ext cx="2404800" cy="7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42" name="Google Shape;142;p23"/>
          <p:cNvSpPr/>
          <p:nvPr/>
        </p:nvSpPr>
        <p:spPr>
          <a:xfrm>
            <a:off x="0" y="4604100"/>
            <a:ext cx="9144000" cy="53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3210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xfrm>
            <a:off x="713100" y="1945500"/>
            <a:ext cx="2907900" cy="1252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atin typeface="Franklin Gothic Medium" panose="020B0603020102020204" pitchFamily="34" charset="0"/>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dirty="0"/>
          </a:p>
        </p:txBody>
      </p:sp>
      <p:sp>
        <p:nvSpPr>
          <p:cNvPr id="109" name="Google Shape;109;p20"/>
          <p:cNvSpPr/>
          <p:nvPr/>
        </p:nvSpPr>
        <p:spPr>
          <a:xfrm>
            <a:off x="0" y="4599425"/>
            <a:ext cx="9144000" cy="544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97930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132325" y="415575"/>
            <a:ext cx="7250400" cy="1661100"/>
          </a:xfrm>
          <a:prstGeom prst="rect">
            <a:avLst/>
          </a:prstGeom>
        </p:spPr>
        <p:txBody>
          <a:bodyPr spcFirstLastPara="1" wrap="square" lIns="91425" tIns="91425" rIns="91425" bIns="91425" anchor="b" anchorCtr="0">
            <a:normAutofit/>
          </a:bodyPr>
          <a:lstStyle>
            <a:lvl1pPr lvl="0">
              <a:spcBef>
                <a:spcPts val="0"/>
              </a:spcBef>
              <a:spcAft>
                <a:spcPts val="0"/>
              </a:spcAft>
              <a:buSzPts val="5200"/>
              <a:buNone/>
              <a:defRPr sz="5200">
                <a:latin typeface="Oswald"/>
                <a:ea typeface="Oswald"/>
                <a:cs typeface="Oswald"/>
                <a:sym typeface="Oswa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257675" y="4243825"/>
            <a:ext cx="4162500" cy="360300"/>
          </a:xfrm>
          <a:prstGeom prst="rect">
            <a:avLst/>
          </a:prstGeom>
          <a:solidFill>
            <a:srgbClr val="673B31"/>
          </a:solidFill>
        </p:spPr>
        <p:txBody>
          <a:bodyPr spcFirstLastPara="1" wrap="square" lIns="91425" tIns="91425" rIns="91425" bIns="91425" anchor="t" anchorCtr="0">
            <a:normAutofit/>
          </a:bodyPr>
          <a:lstStyle>
            <a:lvl1pPr lvl="0" algn="r">
              <a:lnSpc>
                <a:spcPct val="100000"/>
              </a:lnSpc>
              <a:spcBef>
                <a:spcPts val="0"/>
              </a:spcBef>
              <a:spcAft>
                <a:spcPts val="0"/>
              </a:spcAft>
              <a:buClr>
                <a:schemeClr val="dk2"/>
              </a:buClr>
              <a:buSzPts val="2800"/>
              <a:buNone/>
              <a:defRPr sz="1600">
                <a:solidFill>
                  <a:schemeClr val="dk2"/>
                </a:solidFill>
                <a:latin typeface="Quicksand"/>
                <a:ea typeface="Quicksand"/>
                <a:cs typeface="Quicksand"/>
                <a:sym typeface="Quicksan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113750" y="3408454"/>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12" name="Google Shape;12;p2"/>
          <p:cNvSpPr/>
          <p:nvPr/>
        </p:nvSpPr>
        <p:spPr>
          <a:xfrm>
            <a:off x="-113750" y="3648919"/>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13" name="Google Shape;13;p2"/>
          <p:cNvSpPr/>
          <p:nvPr/>
        </p:nvSpPr>
        <p:spPr>
          <a:xfrm>
            <a:off x="-113750" y="3889384"/>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14" name="Google Shape;14;p2"/>
          <p:cNvSpPr/>
          <p:nvPr/>
        </p:nvSpPr>
        <p:spPr>
          <a:xfrm>
            <a:off x="-113750" y="4129848"/>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15" name="Google Shape;15;p2"/>
          <p:cNvSpPr/>
          <p:nvPr/>
        </p:nvSpPr>
        <p:spPr>
          <a:xfrm>
            <a:off x="-113750" y="2927525"/>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16" name="Google Shape;16;p2"/>
          <p:cNvSpPr/>
          <p:nvPr/>
        </p:nvSpPr>
        <p:spPr>
          <a:xfrm>
            <a:off x="-113750" y="3167990"/>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Tree>
    <p:extLst>
      <p:ext uri="{BB962C8B-B14F-4D97-AF65-F5344CB8AC3E}">
        <p14:creationId xmlns:p14="http://schemas.microsoft.com/office/powerpoint/2010/main" val="1559226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722400" y="3292533"/>
            <a:ext cx="5337000" cy="6570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5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7113675" y="539500"/>
            <a:ext cx="1324200" cy="1089300"/>
          </a:xfrm>
          <a:prstGeom prst="rect">
            <a:avLst/>
          </a:prstGeom>
          <a:solidFill>
            <a:schemeClr val="lt1"/>
          </a:solidFill>
        </p:spPr>
        <p:txBody>
          <a:bodyPr spcFirstLastPara="1" wrap="square" lIns="91425" tIns="91425" rIns="91425" bIns="91425" anchor="ctr" anchorCtr="0">
            <a:normAutofit/>
          </a:bodyPr>
          <a:lstStyle>
            <a:lvl1pPr lvl="0" algn="ctr" rtl="0">
              <a:spcBef>
                <a:spcPts val="0"/>
              </a:spcBef>
              <a:spcAft>
                <a:spcPts val="0"/>
              </a:spcAft>
              <a:buSzPts val="6000"/>
              <a:buNone/>
              <a:defRPr sz="7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 name="Google Shape;20;p3"/>
          <p:cNvSpPr txBox="1">
            <a:spLocks noGrp="1"/>
          </p:cNvSpPr>
          <p:nvPr>
            <p:ph type="subTitle" idx="1"/>
          </p:nvPr>
        </p:nvSpPr>
        <p:spPr>
          <a:xfrm>
            <a:off x="722400" y="4025731"/>
            <a:ext cx="5337000" cy="43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1" name="Google Shape;21;p3"/>
          <p:cNvGrpSpPr/>
          <p:nvPr/>
        </p:nvGrpSpPr>
        <p:grpSpPr>
          <a:xfrm>
            <a:off x="8504550" y="627865"/>
            <a:ext cx="1180500" cy="830294"/>
            <a:chOff x="-94700" y="3548990"/>
            <a:chExt cx="1180500" cy="830294"/>
          </a:xfrm>
        </p:grpSpPr>
        <p:sp>
          <p:nvSpPr>
            <p:cNvPr id="22" name="Google Shape;22;p3"/>
            <p:cNvSpPr/>
            <p:nvPr/>
          </p:nvSpPr>
          <p:spPr>
            <a:xfrm>
              <a:off x="-94700" y="3789454"/>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23" name="Google Shape;23;p3"/>
            <p:cNvSpPr/>
            <p:nvPr/>
          </p:nvSpPr>
          <p:spPr>
            <a:xfrm>
              <a:off x="-94700" y="4029919"/>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24" name="Google Shape;24;p3"/>
            <p:cNvSpPr/>
            <p:nvPr/>
          </p:nvSpPr>
          <p:spPr>
            <a:xfrm>
              <a:off x="-94700" y="4270384"/>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25" name="Google Shape;25;p3"/>
            <p:cNvSpPr/>
            <p:nvPr/>
          </p:nvSpPr>
          <p:spPr>
            <a:xfrm>
              <a:off x="-94700" y="3548990"/>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grpSp>
    </p:spTree>
    <p:extLst>
      <p:ext uri="{BB962C8B-B14F-4D97-AF65-F5344CB8AC3E}">
        <p14:creationId xmlns:p14="http://schemas.microsoft.com/office/powerpoint/2010/main" val="1049499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9"/>
        <p:cNvGrpSpPr/>
        <p:nvPr/>
      </p:nvGrpSpPr>
      <p:grpSpPr>
        <a:xfrm>
          <a:off x="0" y="0"/>
          <a:ext cx="0" cy="0"/>
          <a:chOff x="0" y="0"/>
          <a:chExt cx="0" cy="0"/>
        </a:xfrm>
      </p:grpSpPr>
      <p:sp>
        <p:nvSpPr>
          <p:cNvPr id="80" name="Google Shape;80;p8"/>
          <p:cNvSpPr txBox="1">
            <a:spLocks noGrp="1"/>
          </p:cNvSpPr>
          <p:nvPr>
            <p:ph type="title"/>
          </p:nvPr>
        </p:nvSpPr>
        <p:spPr>
          <a:xfrm>
            <a:off x="713225" y="768100"/>
            <a:ext cx="6144900" cy="29085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9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726199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txBox="1">
            <a:spLocks noGrp="1"/>
          </p:cNvSpPr>
          <p:nvPr>
            <p:ph type="title"/>
          </p:nvPr>
        </p:nvSpPr>
        <p:spPr>
          <a:xfrm>
            <a:off x="4828025" y="1166256"/>
            <a:ext cx="3106200" cy="1793400"/>
          </a:xfrm>
          <a:prstGeom prst="rect">
            <a:avLst/>
          </a:prstGeom>
        </p:spPr>
        <p:txBody>
          <a:bodyPr spcFirstLastPara="1" wrap="square" lIns="91425" tIns="91425" rIns="91425" bIns="91425" anchor="t" anchorCtr="0">
            <a:normAutofit/>
          </a:bodyPr>
          <a:lstStyle>
            <a:lvl1pPr lvl="0" rtl="0">
              <a:spcBef>
                <a:spcPts val="0"/>
              </a:spcBef>
              <a:spcAft>
                <a:spcPts val="0"/>
              </a:spcAft>
              <a:buSzPts val="4200"/>
              <a:buNone/>
              <a:defRPr sz="3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3" name="Google Shape;83;p9"/>
          <p:cNvSpPr txBox="1">
            <a:spLocks noGrp="1"/>
          </p:cNvSpPr>
          <p:nvPr>
            <p:ph type="subTitle" idx="1"/>
          </p:nvPr>
        </p:nvSpPr>
        <p:spPr>
          <a:xfrm>
            <a:off x="4837500" y="3076644"/>
            <a:ext cx="3277800" cy="900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9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84" name="Google Shape;84;p9"/>
          <p:cNvGrpSpPr/>
          <p:nvPr/>
        </p:nvGrpSpPr>
        <p:grpSpPr>
          <a:xfrm>
            <a:off x="8551908" y="3207300"/>
            <a:ext cx="425100" cy="1796700"/>
            <a:chOff x="484233" y="3190875"/>
            <a:chExt cx="425100" cy="1796700"/>
          </a:xfrm>
        </p:grpSpPr>
        <p:sp>
          <p:nvSpPr>
            <p:cNvPr id="85" name="Google Shape;85;p9"/>
            <p:cNvSpPr/>
            <p:nvPr/>
          </p:nvSpPr>
          <p:spPr>
            <a:xfrm rot="10800000" flipH="1">
              <a:off x="484233" y="4562475"/>
              <a:ext cx="425100" cy="425100"/>
            </a:xfrm>
            <a:prstGeom prst="ellipse">
              <a:avLst/>
            </a:prstGeom>
            <a:solidFill>
              <a:srgbClr val="FDF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rot="10800000" flipH="1">
              <a:off x="484233" y="3876675"/>
              <a:ext cx="425100" cy="425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59726"/>
                </a:solidFill>
              </a:endParaRPr>
            </a:p>
          </p:txBody>
        </p:sp>
        <p:sp>
          <p:nvSpPr>
            <p:cNvPr id="87" name="Google Shape;87;p9"/>
            <p:cNvSpPr/>
            <p:nvPr/>
          </p:nvSpPr>
          <p:spPr>
            <a:xfrm rot="10800000" flipH="1">
              <a:off x="484233" y="3190875"/>
              <a:ext cx="425100" cy="425100"/>
            </a:xfrm>
            <a:prstGeom prst="ellipse">
              <a:avLst/>
            </a:prstGeom>
            <a:solidFill>
              <a:srgbClr val="6271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9966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6"/>
        <p:cNvGrpSpPr/>
        <p:nvPr/>
      </p:nvGrpSpPr>
      <p:grpSpPr>
        <a:xfrm>
          <a:off x="0" y="0"/>
          <a:ext cx="0" cy="0"/>
          <a:chOff x="0" y="0"/>
          <a:chExt cx="0" cy="0"/>
        </a:xfrm>
      </p:grpSpPr>
    </p:spTree>
    <p:extLst>
      <p:ext uri="{BB962C8B-B14F-4D97-AF65-F5344CB8AC3E}">
        <p14:creationId xmlns:p14="http://schemas.microsoft.com/office/powerpoint/2010/main" val="27903025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7"/>
        <p:cNvGrpSpPr/>
        <p:nvPr/>
      </p:nvGrpSpPr>
      <p:grpSpPr>
        <a:xfrm>
          <a:off x="0" y="0"/>
          <a:ext cx="0" cy="0"/>
          <a:chOff x="0" y="0"/>
          <a:chExt cx="0" cy="0"/>
        </a:xfrm>
      </p:grpSpPr>
      <p:sp>
        <p:nvSpPr>
          <p:cNvPr id="108" name="Google Shape;108;p13"/>
          <p:cNvSpPr txBox="1">
            <a:spLocks noGrp="1"/>
          </p:cNvSpPr>
          <p:nvPr>
            <p:ph type="ctrTitle"/>
          </p:nvPr>
        </p:nvSpPr>
        <p:spPr>
          <a:xfrm>
            <a:off x="4094575" y="4100177"/>
            <a:ext cx="4086300" cy="283800"/>
          </a:xfrm>
          <a:prstGeom prst="rect">
            <a:avLst/>
          </a:prstGeom>
        </p:spPr>
        <p:txBody>
          <a:bodyPr spcFirstLastPara="1" wrap="square" lIns="91425" tIns="91425" rIns="91425" bIns="91425" anchor="ctr" anchorCtr="0">
            <a:normAutofit/>
          </a:bodyPr>
          <a:lstStyle>
            <a:lvl1pPr lvl="0" rtl="0">
              <a:spcBef>
                <a:spcPts val="0"/>
              </a:spcBef>
              <a:spcAft>
                <a:spcPts val="0"/>
              </a:spcAft>
              <a:buSzPts val="2400"/>
              <a:buNone/>
              <a:defRPr sz="24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9" name="Google Shape;109;p13"/>
          <p:cNvSpPr txBox="1">
            <a:spLocks noGrp="1"/>
          </p:cNvSpPr>
          <p:nvPr>
            <p:ph type="subTitle" idx="1"/>
          </p:nvPr>
        </p:nvSpPr>
        <p:spPr>
          <a:xfrm>
            <a:off x="4094575" y="4278655"/>
            <a:ext cx="4086300" cy="283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18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0" name="Google Shape;110;p13"/>
          <p:cNvSpPr txBox="1">
            <a:spLocks noGrp="1"/>
          </p:cNvSpPr>
          <p:nvPr>
            <p:ph type="ctrTitle" idx="2"/>
          </p:nvPr>
        </p:nvSpPr>
        <p:spPr>
          <a:xfrm>
            <a:off x="4094575" y="3388127"/>
            <a:ext cx="4086300" cy="283800"/>
          </a:xfrm>
          <a:prstGeom prst="rect">
            <a:avLst/>
          </a:prstGeom>
        </p:spPr>
        <p:txBody>
          <a:bodyPr spcFirstLastPara="1" wrap="square" lIns="91425" tIns="91425" rIns="91425" bIns="91425" anchor="ctr" anchorCtr="0">
            <a:normAutofit/>
          </a:bodyPr>
          <a:lstStyle>
            <a:lvl1pPr lvl="0" rtl="0">
              <a:spcBef>
                <a:spcPts val="0"/>
              </a:spcBef>
              <a:spcAft>
                <a:spcPts val="0"/>
              </a:spcAft>
              <a:buSzPts val="2400"/>
              <a:buNone/>
              <a:defRPr sz="24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1" name="Google Shape;111;p13"/>
          <p:cNvSpPr txBox="1">
            <a:spLocks noGrp="1"/>
          </p:cNvSpPr>
          <p:nvPr>
            <p:ph type="subTitle" idx="3"/>
          </p:nvPr>
        </p:nvSpPr>
        <p:spPr>
          <a:xfrm>
            <a:off x="4094575" y="3566604"/>
            <a:ext cx="4086300" cy="283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18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2" name="Google Shape;112;p13"/>
          <p:cNvSpPr txBox="1">
            <a:spLocks noGrp="1"/>
          </p:cNvSpPr>
          <p:nvPr>
            <p:ph type="ctrTitle" idx="4"/>
          </p:nvPr>
        </p:nvSpPr>
        <p:spPr>
          <a:xfrm>
            <a:off x="4094575" y="2676076"/>
            <a:ext cx="4086300" cy="283800"/>
          </a:xfrm>
          <a:prstGeom prst="rect">
            <a:avLst/>
          </a:prstGeom>
        </p:spPr>
        <p:txBody>
          <a:bodyPr spcFirstLastPara="1" wrap="square" lIns="91425" tIns="91425" rIns="91425" bIns="91425" anchor="ctr" anchorCtr="0">
            <a:normAutofit/>
          </a:bodyPr>
          <a:lstStyle>
            <a:lvl1pPr lvl="0" rtl="0">
              <a:spcBef>
                <a:spcPts val="0"/>
              </a:spcBef>
              <a:spcAft>
                <a:spcPts val="0"/>
              </a:spcAft>
              <a:buSzPts val="2400"/>
              <a:buNone/>
              <a:defRPr sz="24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3" name="Google Shape;113;p13"/>
          <p:cNvSpPr txBox="1">
            <a:spLocks noGrp="1"/>
          </p:cNvSpPr>
          <p:nvPr>
            <p:ph type="subTitle" idx="5"/>
          </p:nvPr>
        </p:nvSpPr>
        <p:spPr>
          <a:xfrm>
            <a:off x="4094575" y="2854554"/>
            <a:ext cx="4086300" cy="283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18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4" name="Google Shape;114;p13"/>
          <p:cNvSpPr txBox="1">
            <a:spLocks noGrp="1"/>
          </p:cNvSpPr>
          <p:nvPr>
            <p:ph type="ctrTitle" idx="6"/>
          </p:nvPr>
        </p:nvSpPr>
        <p:spPr>
          <a:xfrm>
            <a:off x="4094575" y="1964026"/>
            <a:ext cx="4086300" cy="283800"/>
          </a:xfrm>
          <a:prstGeom prst="rect">
            <a:avLst/>
          </a:prstGeom>
        </p:spPr>
        <p:txBody>
          <a:bodyPr spcFirstLastPara="1" wrap="square" lIns="91425" tIns="91425" rIns="91425" bIns="91425" anchor="ctr" anchorCtr="0">
            <a:normAutofit/>
          </a:bodyPr>
          <a:lstStyle>
            <a:lvl1pPr lvl="0" rtl="0">
              <a:spcBef>
                <a:spcPts val="0"/>
              </a:spcBef>
              <a:spcAft>
                <a:spcPts val="0"/>
              </a:spcAft>
              <a:buSzPts val="2400"/>
              <a:buNone/>
              <a:defRPr sz="24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5" name="Google Shape;115;p13"/>
          <p:cNvSpPr txBox="1">
            <a:spLocks noGrp="1"/>
          </p:cNvSpPr>
          <p:nvPr>
            <p:ph type="subTitle" idx="7"/>
          </p:nvPr>
        </p:nvSpPr>
        <p:spPr>
          <a:xfrm>
            <a:off x="4094575" y="2142503"/>
            <a:ext cx="4086300" cy="283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18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6" name="Google Shape;116;p13"/>
          <p:cNvSpPr txBox="1">
            <a:spLocks noGrp="1"/>
          </p:cNvSpPr>
          <p:nvPr>
            <p:ph type="ctrTitle" idx="8"/>
          </p:nvPr>
        </p:nvSpPr>
        <p:spPr>
          <a:xfrm>
            <a:off x="4094575" y="1251975"/>
            <a:ext cx="4086300" cy="283800"/>
          </a:xfrm>
          <a:prstGeom prst="rect">
            <a:avLst/>
          </a:prstGeom>
        </p:spPr>
        <p:txBody>
          <a:bodyPr spcFirstLastPara="1" wrap="square" lIns="91425" tIns="91425" rIns="91425" bIns="91425" anchor="ctr" anchorCtr="0">
            <a:normAutofit/>
          </a:bodyPr>
          <a:lstStyle>
            <a:lvl1pPr lvl="0" rtl="0">
              <a:spcBef>
                <a:spcPts val="0"/>
              </a:spcBef>
              <a:spcAft>
                <a:spcPts val="0"/>
              </a:spcAft>
              <a:buSzPts val="2400"/>
              <a:buNone/>
              <a:defRPr sz="24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7" name="Google Shape;117;p13"/>
          <p:cNvSpPr txBox="1">
            <a:spLocks noGrp="1"/>
          </p:cNvSpPr>
          <p:nvPr>
            <p:ph type="subTitle" idx="9"/>
          </p:nvPr>
        </p:nvSpPr>
        <p:spPr>
          <a:xfrm>
            <a:off x="4094575" y="1430453"/>
            <a:ext cx="4086300" cy="283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18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8" name="Google Shape;118;p13"/>
          <p:cNvSpPr txBox="1">
            <a:spLocks noGrp="1"/>
          </p:cNvSpPr>
          <p:nvPr>
            <p:ph type="ctrTitle" idx="13"/>
          </p:nvPr>
        </p:nvSpPr>
        <p:spPr>
          <a:xfrm>
            <a:off x="4094575" y="539925"/>
            <a:ext cx="4086300" cy="283800"/>
          </a:xfrm>
          <a:prstGeom prst="rect">
            <a:avLst/>
          </a:prstGeom>
        </p:spPr>
        <p:txBody>
          <a:bodyPr spcFirstLastPara="1" wrap="square" lIns="91425" tIns="91425" rIns="91425" bIns="91425" anchor="ctr" anchorCtr="0">
            <a:normAutofit/>
          </a:bodyPr>
          <a:lstStyle>
            <a:lvl1pPr lvl="0" rtl="0">
              <a:spcBef>
                <a:spcPts val="0"/>
              </a:spcBef>
              <a:spcAft>
                <a:spcPts val="0"/>
              </a:spcAft>
              <a:buSzPts val="2400"/>
              <a:buNone/>
              <a:defRPr sz="24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9" name="Google Shape;119;p13"/>
          <p:cNvSpPr txBox="1">
            <a:spLocks noGrp="1"/>
          </p:cNvSpPr>
          <p:nvPr>
            <p:ph type="subTitle" idx="14"/>
          </p:nvPr>
        </p:nvSpPr>
        <p:spPr>
          <a:xfrm>
            <a:off x="4094575" y="718402"/>
            <a:ext cx="4086300" cy="283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18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20" name="Google Shape;120;p13"/>
          <p:cNvSpPr txBox="1">
            <a:spLocks noGrp="1"/>
          </p:cNvSpPr>
          <p:nvPr>
            <p:ph type="title" idx="15" hasCustomPrompt="1"/>
          </p:nvPr>
        </p:nvSpPr>
        <p:spPr>
          <a:xfrm>
            <a:off x="3259098" y="620881"/>
            <a:ext cx="1013100" cy="320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2"/>
              </a:buClr>
              <a:buSzPts val="4800"/>
              <a:buNone/>
              <a:defRPr sz="3500">
                <a:solidFill>
                  <a:schemeClr val="dk2"/>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121" name="Google Shape;121;p13"/>
          <p:cNvSpPr txBox="1">
            <a:spLocks noGrp="1"/>
          </p:cNvSpPr>
          <p:nvPr>
            <p:ph type="title" idx="16" hasCustomPrompt="1"/>
          </p:nvPr>
        </p:nvSpPr>
        <p:spPr>
          <a:xfrm>
            <a:off x="3259098" y="1338387"/>
            <a:ext cx="1013100" cy="320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2"/>
              </a:buClr>
              <a:buSzPts val="4800"/>
              <a:buNone/>
              <a:defRPr sz="3500">
                <a:solidFill>
                  <a:schemeClr val="dk2"/>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122" name="Google Shape;122;p13"/>
          <p:cNvSpPr txBox="1">
            <a:spLocks noGrp="1"/>
          </p:cNvSpPr>
          <p:nvPr>
            <p:ph type="title" idx="17" hasCustomPrompt="1"/>
          </p:nvPr>
        </p:nvSpPr>
        <p:spPr>
          <a:xfrm>
            <a:off x="3259098" y="2055892"/>
            <a:ext cx="1013100" cy="320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2"/>
              </a:buClr>
              <a:buSzPts val="4800"/>
              <a:buNone/>
              <a:defRPr sz="3500">
                <a:solidFill>
                  <a:schemeClr val="dk2"/>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123" name="Google Shape;123;p13"/>
          <p:cNvSpPr txBox="1">
            <a:spLocks noGrp="1"/>
          </p:cNvSpPr>
          <p:nvPr>
            <p:ph type="title" idx="18" hasCustomPrompt="1"/>
          </p:nvPr>
        </p:nvSpPr>
        <p:spPr>
          <a:xfrm>
            <a:off x="3259098" y="2773397"/>
            <a:ext cx="1013100" cy="320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2"/>
              </a:buClr>
              <a:buSzPts val="4800"/>
              <a:buNone/>
              <a:defRPr sz="3500">
                <a:solidFill>
                  <a:schemeClr val="dk2"/>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124" name="Google Shape;124;p13"/>
          <p:cNvSpPr txBox="1">
            <a:spLocks noGrp="1"/>
          </p:cNvSpPr>
          <p:nvPr>
            <p:ph type="title" idx="19" hasCustomPrompt="1"/>
          </p:nvPr>
        </p:nvSpPr>
        <p:spPr>
          <a:xfrm>
            <a:off x="3259098" y="3490903"/>
            <a:ext cx="1013100" cy="320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2"/>
              </a:buClr>
              <a:buSzPts val="4800"/>
              <a:buNone/>
              <a:defRPr sz="3500">
                <a:solidFill>
                  <a:schemeClr val="dk2"/>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125" name="Google Shape;125;p13"/>
          <p:cNvSpPr txBox="1">
            <a:spLocks noGrp="1"/>
          </p:cNvSpPr>
          <p:nvPr>
            <p:ph type="title" idx="20" hasCustomPrompt="1"/>
          </p:nvPr>
        </p:nvSpPr>
        <p:spPr>
          <a:xfrm>
            <a:off x="3259098" y="4208408"/>
            <a:ext cx="1013100" cy="320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2"/>
              </a:buClr>
              <a:buSzPts val="4800"/>
              <a:buNone/>
              <a:defRPr sz="3500">
                <a:solidFill>
                  <a:schemeClr val="dk2"/>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126" name="Google Shape;126;p13"/>
          <p:cNvSpPr/>
          <p:nvPr/>
        </p:nvSpPr>
        <p:spPr>
          <a:xfrm>
            <a:off x="7877075" y="-1003729"/>
            <a:ext cx="2190600" cy="2190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27;p13"/>
          <p:cNvGrpSpPr/>
          <p:nvPr/>
        </p:nvGrpSpPr>
        <p:grpSpPr>
          <a:xfrm rot="10800000">
            <a:off x="8404475" y="2857500"/>
            <a:ext cx="425100" cy="1796700"/>
            <a:chOff x="8175875" y="66675"/>
            <a:chExt cx="425100" cy="1796700"/>
          </a:xfrm>
        </p:grpSpPr>
        <p:sp>
          <p:nvSpPr>
            <p:cNvPr id="128" name="Google Shape;128;p13"/>
            <p:cNvSpPr/>
            <p:nvPr/>
          </p:nvSpPr>
          <p:spPr>
            <a:xfrm>
              <a:off x="8175875" y="66675"/>
              <a:ext cx="425100" cy="425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p:nvPr/>
          </p:nvSpPr>
          <p:spPr>
            <a:xfrm>
              <a:off x="8175875" y="752475"/>
              <a:ext cx="425100" cy="425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0" name="Google Shape;130;p13"/>
            <p:cNvSpPr/>
            <p:nvPr/>
          </p:nvSpPr>
          <p:spPr>
            <a:xfrm>
              <a:off x="8175875" y="1438275"/>
              <a:ext cx="425100" cy="425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02575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66"/>
        <p:cNvGrpSpPr/>
        <p:nvPr/>
      </p:nvGrpSpPr>
      <p:grpSpPr>
        <a:xfrm>
          <a:off x="0" y="0"/>
          <a:ext cx="0" cy="0"/>
          <a:chOff x="0" y="0"/>
          <a:chExt cx="0" cy="0"/>
        </a:xfrm>
      </p:grpSpPr>
      <p:sp>
        <p:nvSpPr>
          <p:cNvPr id="167" name="Google Shape;167;p16"/>
          <p:cNvSpPr txBox="1">
            <a:spLocks noGrp="1"/>
          </p:cNvSpPr>
          <p:nvPr>
            <p:ph type="title"/>
          </p:nvPr>
        </p:nvSpPr>
        <p:spPr>
          <a:xfrm>
            <a:off x="732075" y="1877575"/>
            <a:ext cx="2167200" cy="432000"/>
          </a:xfrm>
          <a:prstGeom prst="rect">
            <a:avLst/>
          </a:prstGeom>
          <a:noFill/>
          <a:ln>
            <a:noFill/>
          </a:ln>
        </p:spPr>
        <p:txBody>
          <a:bodyPr spcFirstLastPara="1" wrap="square" lIns="36000" tIns="0" rIns="0" bIns="0" anchor="ctr" anchorCtr="0">
            <a:normAutofit/>
          </a:bodyPr>
          <a:lstStyle>
            <a:lvl1pPr lvl="0" rtl="0">
              <a:spcBef>
                <a:spcPts val="0"/>
              </a:spcBef>
              <a:spcAft>
                <a:spcPts val="0"/>
              </a:spcAft>
              <a:buClr>
                <a:schemeClr val="accent3"/>
              </a:buClr>
              <a:buSzPts val="1800"/>
              <a:buNone/>
              <a:defRPr sz="2000" i="0"/>
            </a:lvl1pPr>
            <a:lvl2pPr lvl="1"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2pPr>
            <a:lvl3pPr lvl="2"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3pPr>
            <a:lvl4pPr lvl="3"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4pPr>
            <a:lvl5pPr lvl="4"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5pPr>
            <a:lvl6pPr lvl="5"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6pPr>
            <a:lvl7pPr lvl="6"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7pPr>
            <a:lvl8pPr lvl="7"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8pPr>
            <a:lvl9pPr lvl="8"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9pPr>
          </a:lstStyle>
          <a:p>
            <a:endParaRPr/>
          </a:p>
        </p:txBody>
      </p:sp>
      <p:sp>
        <p:nvSpPr>
          <p:cNvPr id="168" name="Google Shape;168;p16"/>
          <p:cNvSpPr txBox="1">
            <a:spLocks noGrp="1"/>
          </p:cNvSpPr>
          <p:nvPr>
            <p:ph type="subTitle" idx="1"/>
          </p:nvPr>
        </p:nvSpPr>
        <p:spPr>
          <a:xfrm>
            <a:off x="732074" y="2182170"/>
            <a:ext cx="2163600" cy="594600"/>
          </a:xfrm>
          <a:prstGeom prst="rect">
            <a:avLst/>
          </a:prstGeom>
        </p:spPr>
        <p:txBody>
          <a:bodyPr spcFirstLastPara="1" wrap="square" lIns="36000" tIns="91425" rIns="91425" bIns="91425" anchor="t" anchorCtr="0">
            <a:normAutofit/>
          </a:bodyPr>
          <a:lstStyle>
            <a:lvl1pPr lvl="0" rtl="0">
              <a:lnSpc>
                <a:spcPct val="100000"/>
              </a:lnSpc>
              <a:spcBef>
                <a:spcPts val="0"/>
              </a:spcBef>
              <a:spcAft>
                <a:spcPts val="0"/>
              </a:spcAft>
              <a:buNone/>
              <a:defRPr sz="1400">
                <a:solidFill>
                  <a:schemeClr val="dk2"/>
                </a:solidFill>
              </a:defRPr>
            </a:lvl1pPr>
            <a:lvl2pPr lvl="1" rtl="0">
              <a:lnSpc>
                <a:spcPct val="100000"/>
              </a:lnSpc>
              <a:spcBef>
                <a:spcPts val="1200"/>
              </a:spcBef>
              <a:spcAft>
                <a:spcPts val="0"/>
              </a:spcAft>
              <a:buNone/>
              <a:defRPr sz="1400">
                <a:solidFill>
                  <a:schemeClr val="dk2"/>
                </a:solidFill>
              </a:defRPr>
            </a:lvl2pPr>
            <a:lvl3pPr lvl="2" rtl="0">
              <a:lnSpc>
                <a:spcPct val="100000"/>
              </a:lnSpc>
              <a:spcBef>
                <a:spcPts val="1200"/>
              </a:spcBef>
              <a:spcAft>
                <a:spcPts val="0"/>
              </a:spcAft>
              <a:buNone/>
              <a:defRPr sz="1400">
                <a:solidFill>
                  <a:schemeClr val="dk2"/>
                </a:solidFill>
              </a:defRPr>
            </a:lvl3pPr>
            <a:lvl4pPr lvl="3" rtl="0">
              <a:lnSpc>
                <a:spcPct val="100000"/>
              </a:lnSpc>
              <a:spcBef>
                <a:spcPts val="1200"/>
              </a:spcBef>
              <a:spcAft>
                <a:spcPts val="0"/>
              </a:spcAft>
              <a:buNone/>
              <a:defRPr sz="1400">
                <a:solidFill>
                  <a:schemeClr val="dk2"/>
                </a:solidFill>
              </a:defRPr>
            </a:lvl4pPr>
            <a:lvl5pPr lvl="4" rtl="0">
              <a:lnSpc>
                <a:spcPct val="100000"/>
              </a:lnSpc>
              <a:spcBef>
                <a:spcPts val="1200"/>
              </a:spcBef>
              <a:spcAft>
                <a:spcPts val="0"/>
              </a:spcAft>
              <a:buNone/>
              <a:defRPr sz="1400">
                <a:solidFill>
                  <a:schemeClr val="dk2"/>
                </a:solidFill>
              </a:defRPr>
            </a:lvl5pPr>
            <a:lvl6pPr lvl="5" rtl="0">
              <a:lnSpc>
                <a:spcPct val="100000"/>
              </a:lnSpc>
              <a:spcBef>
                <a:spcPts val="1200"/>
              </a:spcBef>
              <a:spcAft>
                <a:spcPts val="0"/>
              </a:spcAft>
              <a:buNone/>
              <a:defRPr sz="1400">
                <a:solidFill>
                  <a:schemeClr val="dk2"/>
                </a:solidFill>
              </a:defRPr>
            </a:lvl6pPr>
            <a:lvl7pPr lvl="6" rtl="0">
              <a:lnSpc>
                <a:spcPct val="100000"/>
              </a:lnSpc>
              <a:spcBef>
                <a:spcPts val="1200"/>
              </a:spcBef>
              <a:spcAft>
                <a:spcPts val="0"/>
              </a:spcAft>
              <a:buNone/>
              <a:defRPr sz="1400">
                <a:solidFill>
                  <a:schemeClr val="dk2"/>
                </a:solidFill>
              </a:defRPr>
            </a:lvl7pPr>
            <a:lvl8pPr lvl="7" rtl="0">
              <a:lnSpc>
                <a:spcPct val="100000"/>
              </a:lnSpc>
              <a:spcBef>
                <a:spcPts val="1200"/>
              </a:spcBef>
              <a:spcAft>
                <a:spcPts val="0"/>
              </a:spcAft>
              <a:buNone/>
              <a:defRPr sz="1400">
                <a:solidFill>
                  <a:schemeClr val="dk2"/>
                </a:solidFill>
              </a:defRPr>
            </a:lvl8pPr>
            <a:lvl9pPr lvl="8" rtl="0">
              <a:lnSpc>
                <a:spcPct val="100000"/>
              </a:lnSpc>
              <a:spcBef>
                <a:spcPts val="1200"/>
              </a:spcBef>
              <a:spcAft>
                <a:spcPts val="1200"/>
              </a:spcAft>
              <a:buNone/>
              <a:defRPr sz="1400">
                <a:solidFill>
                  <a:schemeClr val="dk2"/>
                </a:solidFill>
              </a:defRPr>
            </a:lvl9pPr>
          </a:lstStyle>
          <a:p>
            <a:endParaRPr/>
          </a:p>
        </p:txBody>
      </p:sp>
      <p:sp>
        <p:nvSpPr>
          <p:cNvPr id="169" name="Google Shape;169;p16"/>
          <p:cNvSpPr txBox="1">
            <a:spLocks noGrp="1"/>
          </p:cNvSpPr>
          <p:nvPr>
            <p:ph type="title" idx="2"/>
          </p:nvPr>
        </p:nvSpPr>
        <p:spPr>
          <a:xfrm>
            <a:off x="6244574" y="1877575"/>
            <a:ext cx="2167200" cy="432000"/>
          </a:xfrm>
          <a:prstGeom prst="rect">
            <a:avLst/>
          </a:prstGeom>
          <a:noFill/>
          <a:ln>
            <a:noFill/>
          </a:ln>
        </p:spPr>
        <p:txBody>
          <a:bodyPr spcFirstLastPara="1" wrap="square" lIns="36000" tIns="0" rIns="0" bIns="0" anchor="ctr" anchorCtr="0">
            <a:normAutofit/>
          </a:bodyPr>
          <a:lstStyle>
            <a:lvl1pPr lvl="0" algn="r" rtl="0">
              <a:spcBef>
                <a:spcPts val="0"/>
              </a:spcBef>
              <a:spcAft>
                <a:spcPts val="0"/>
              </a:spcAft>
              <a:buClr>
                <a:schemeClr val="accent3"/>
              </a:buClr>
              <a:buSzPts val="1800"/>
              <a:buNone/>
              <a:defRPr sz="2000" i="0">
                <a:solidFill>
                  <a:schemeClr val="lt2"/>
                </a:solidFill>
              </a:defRPr>
            </a:lvl1pPr>
            <a:lvl2pPr lvl="1"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2pPr>
            <a:lvl3pPr lvl="2"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3pPr>
            <a:lvl4pPr lvl="3"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4pPr>
            <a:lvl5pPr lvl="4"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5pPr>
            <a:lvl6pPr lvl="5"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6pPr>
            <a:lvl7pPr lvl="6"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7pPr>
            <a:lvl8pPr lvl="7"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8pPr>
            <a:lvl9pPr lvl="8"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9pPr>
          </a:lstStyle>
          <a:p>
            <a:endParaRPr/>
          </a:p>
        </p:txBody>
      </p:sp>
      <p:sp>
        <p:nvSpPr>
          <p:cNvPr id="170" name="Google Shape;170;p16"/>
          <p:cNvSpPr txBox="1">
            <a:spLocks noGrp="1"/>
          </p:cNvSpPr>
          <p:nvPr>
            <p:ph type="subTitle" idx="3"/>
          </p:nvPr>
        </p:nvSpPr>
        <p:spPr>
          <a:xfrm>
            <a:off x="6244572" y="2182170"/>
            <a:ext cx="2167200" cy="594600"/>
          </a:xfrm>
          <a:prstGeom prst="rect">
            <a:avLst/>
          </a:prstGeom>
        </p:spPr>
        <p:txBody>
          <a:bodyPr spcFirstLastPara="1" wrap="square" lIns="36000" tIns="91425" rIns="91425" bIns="91425" anchor="t" anchorCtr="0">
            <a:normAutofit/>
          </a:bodyPr>
          <a:lstStyle>
            <a:lvl1pPr lvl="0" algn="r" rtl="0">
              <a:lnSpc>
                <a:spcPct val="100000"/>
              </a:lnSpc>
              <a:spcBef>
                <a:spcPts val="0"/>
              </a:spcBef>
              <a:spcAft>
                <a:spcPts val="0"/>
              </a:spcAft>
              <a:buNone/>
              <a:defRPr sz="1400">
                <a:solidFill>
                  <a:schemeClr val="dk2"/>
                </a:solidFill>
              </a:defRPr>
            </a:lvl1pPr>
            <a:lvl2pPr lvl="1" algn="r" rtl="0">
              <a:lnSpc>
                <a:spcPct val="100000"/>
              </a:lnSpc>
              <a:spcBef>
                <a:spcPts val="0"/>
              </a:spcBef>
              <a:spcAft>
                <a:spcPts val="0"/>
              </a:spcAft>
              <a:buNone/>
              <a:defRPr sz="1400">
                <a:solidFill>
                  <a:schemeClr val="dk2"/>
                </a:solidFill>
              </a:defRPr>
            </a:lvl2pPr>
            <a:lvl3pPr lvl="2" algn="r" rtl="0">
              <a:lnSpc>
                <a:spcPct val="100000"/>
              </a:lnSpc>
              <a:spcBef>
                <a:spcPts val="0"/>
              </a:spcBef>
              <a:spcAft>
                <a:spcPts val="0"/>
              </a:spcAft>
              <a:buNone/>
              <a:defRPr sz="1400">
                <a:solidFill>
                  <a:schemeClr val="dk2"/>
                </a:solidFill>
              </a:defRPr>
            </a:lvl3pPr>
            <a:lvl4pPr lvl="3" algn="r" rtl="0">
              <a:lnSpc>
                <a:spcPct val="100000"/>
              </a:lnSpc>
              <a:spcBef>
                <a:spcPts val="0"/>
              </a:spcBef>
              <a:spcAft>
                <a:spcPts val="0"/>
              </a:spcAft>
              <a:buNone/>
              <a:defRPr sz="1400">
                <a:solidFill>
                  <a:schemeClr val="dk2"/>
                </a:solidFill>
              </a:defRPr>
            </a:lvl4pPr>
            <a:lvl5pPr lvl="4" algn="r" rtl="0">
              <a:lnSpc>
                <a:spcPct val="100000"/>
              </a:lnSpc>
              <a:spcBef>
                <a:spcPts val="0"/>
              </a:spcBef>
              <a:spcAft>
                <a:spcPts val="0"/>
              </a:spcAft>
              <a:buNone/>
              <a:defRPr sz="1400">
                <a:solidFill>
                  <a:schemeClr val="dk2"/>
                </a:solidFill>
              </a:defRPr>
            </a:lvl5pPr>
            <a:lvl6pPr lvl="5" algn="r" rtl="0">
              <a:lnSpc>
                <a:spcPct val="100000"/>
              </a:lnSpc>
              <a:spcBef>
                <a:spcPts val="0"/>
              </a:spcBef>
              <a:spcAft>
                <a:spcPts val="0"/>
              </a:spcAft>
              <a:buNone/>
              <a:defRPr sz="1400">
                <a:solidFill>
                  <a:schemeClr val="dk2"/>
                </a:solidFill>
              </a:defRPr>
            </a:lvl6pPr>
            <a:lvl7pPr lvl="6" algn="r" rtl="0">
              <a:lnSpc>
                <a:spcPct val="100000"/>
              </a:lnSpc>
              <a:spcBef>
                <a:spcPts val="0"/>
              </a:spcBef>
              <a:spcAft>
                <a:spcPts val="0"/>
              </a:spcAft>
              <a:buNone/>
              <a:defRPr sz="1400">
                <a:solidFill>
                  <a:schemeClr val="dk2"/>
                </a:solidFill>
              </a:defRPr>
            </a:lvl7pPr>
            <a:lvl8pPr lvl="7" algn="r" rtl="0">
              <a:lnSpc>
                <a:spcPct val="100000"/>
              </a:lnSpc>
              <a:spcBef>
                <a:spcPts val="0"/>
              </a:spcBef>
              <a:spcAft>
                <a:spcPts val="0"/>
              </a:spcAft>
              <a:buNone/>
              <a:defRPr sz="1400">
                <a:solidFill>
                  <a:schemeClr val="dk2"/>
                </a:solidFill>
              </a:defRPr>
            </a:lvl8pPr>
            <a:lvl9pPr lvl="8" algn="r" rtl="0">
              <a:lnSpc>
                <a:spcPct val="100000"/>
              </a:lnSpc>
              <a:spcBef>
                <a:spcPts val="0"/>
              </a:spcBef>
              <a:spcAft>
                <a:spcPts val="0"/>
              </a:spcAft>
              <a:buNone/>
              <a:defRPr sz="1400">
                <a:solidFill>
                  <a:schemeClr val="dk2"/>
                </a:solidFill>
              </a:defRPr>
            </a:lvl9pPr>
          </a:lstStyle>
          <a:p>
            <a:endParaRPr/>
          </a:p>
        </p:txBody>
      </p:sp>
      <p:sp>
        <p:nvSpPr>
          <p:cNvPr id="171" name="Google Shape;171;p16"/>
          <p:cNvSpPr txBox="1">
            <a:spLocks noGrp="1"/>
          </p:cNvSpPr>
          <p:nvPr>
            <p:ph type="title" idx="4"/>
          </p:nvPr>
        </p:nvSpPr>
        <p:spPr>
          <a:xfrm>
            <a:off x="732075" y="3559825"/>
            <a:ext cx="2167200" cy="432000"/>
          </a:xfrm>
          <a:prstGeom prst="rect">
            <a:avLst/>
          </a:prstGeom>
          <a:noFill/>
          <a:ln>
            <a:noFill/>
          </a:ln>
        </p:spPr>
        <p:txBody>
          <a:bodyPr spcFirstLastPara="1" wrap="square" lIns="36000" tIns="0" rIns="0" bIns="0" anchor="ctr" anchorCtr="0">
            <a:normAutofit/>
          </a:bodyPr>
          <a:lstStyle>
            <a:lvl1pPr lvl="0" rtl="0">
              <a:spcBef>
                <a:spcPts val="0"/>
              </a:spcBef>
              <a:spcAft>
                <a:spcPts val="0"/>
              </a:spcAft>
              <a:buClr>
                <a:schemeClr val="accent3"/>
              </a:buClr>
              <a:buSzPts val="1800"/>
              <a:buNone/>
              <a:defRPr sz="2000" i="0">
                <a:solidFill>
                  <a:schemeClr val="lt2"/>
                </a:solidFill>
              </a:defRPr>
            </a:lvl1pPr>
            <a:lvl2pPr lvl="1"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2pPr>
            <a:lvl3pPr lvl="2"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3pPr>
            <a:lvl4pPr lvl="3"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4pPr>
            <a:lvl5pPr lvl="4"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5pPr>
            <a:lvl6pPr lvl="5"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6pPr>
            <a:lvl7pPr lvl="6"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7pPr>
            <a:lvl8pPr lvl="7"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8pPr>
            <a:lvl9pPr lvl="8"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9pPr>
          </a:lstStyle>
          <a:p>
            <a:endParaRPr/>
          </a:p>
        </p:txBody>
      </p:sp>
      <p:sp>
        <p:nvSpPr>
          <p:cNvPr id="172" name="Google Shape;172;p16"/>
          <p:cNvSpPr txBox="1">
            <a:spLocks noGrp="1"/>
          </p:cNvSpPr>
          <p:nvPr>
            <p:ph type="subTitle" idx="5"/>
          </p:nvPr>
        </p:nvSpPr>
        <p:spPr>
          <a:xfrm>
            <a:off x="732074" y="3863824"/>
            <a:ext cx="2163600" cy="594600"/>
          </a:xfrm>
          <a:prstGeom prst="rect">
            <a:avLst/>
          </a:prstGeom>
        </p:spPr>
        <p:txBody>
          <a:bodyPr spcFirstLastPara="1" wrap="square" lIns="36000" tIns="91425" rIns="91425" bIns="91425" anchor="t" anchorCtr="0">
            <a:normAutofit/>
          </a:bodyPr>
          <a:lstStyle>
            <a:lvl1pPr lvl="0" rtl="0">
              <a:lnSpc>
                <a:spcPct val="100000"/>
              </a:lnSpc>
              <a:spcBef>
                <a:spcPts val="0"/>
              </a:spcBef>
              <a:spcAft>
                <a:spcPts val="0"/>
              </a:spcAft>
              <a:buNone/>
              <a:defRPr sz="1400">
                <a:solidFill>
                  <a:schemeClr val="dk2"/>
                </a:solidFill>
              </a:defRPr>
            </a:lvl1pPr>
            <a:lvl2pPr lvl="1" rtl="0">
              <a:lnSpc>
                <a:spcPct val="100000"/>
              </a:lnSpc>
              <a:spcBef>
                <a:spcPts val="1200"/>
              </a:spcBef>
              <a:spcAft>
                <a:spcPts val="0"/>
              </a:spcAft>
              <a:buNone/>
              <a:defRPr sz="1400">
                <a:solidFill>
                  <a:schemeClr val="dk2"/>
                </a:solidFill>
              </a:defRPr>
            </a:lvl2pPr>
            <a:lvl3pPr lvl="2" rtl="0">
              <a:lnSpc>
                <a:spcPct val="100000"/>
              </a:lnSpc>
              <a:spcBef>
                <a:spcPts val="1200"/>
              </a:spcBef>
              <a:spcAft>
                <a:spcPts val="0"/>
              </a:spcAft>
              <a:buNone/>
              <a:defRPr sz="1400">
                <a:solidFill>
                  <a:schemeClr val="dk2"/>
                </a:solidFill>
              </a:defRPr>
            </a:lvl3pPr>
            <a:lvl4pPr lvl="3" rtl="0">
              <a:lnSpc>
                <a:spcPct val="100000"/>
              </a:lnSpc>
              <a:spcBef>
                <a:spcPts val="1200"/>
              </a:spcBef>
              <a:spcAft>
                <a:spcPts val="0"/>
              </a:spcAft>
              <a:buNone/>
              <a:defRPr sz="1400">
                <a:solidFill>
                  <a:schemeClr val="dk2"/>
                </a:solidFill>
              </a:defRPr>
            </a:lvl4pPr>
            <a:lvl5pPr lvl="4" rtl="0">
              <a:lnSpc>
                <a:spcPct val="100000"/>
              </a:lnSpc>
              <a:spcBef>
                <a:spcPts val="1200"/>
              </a:spcBef>
              <a:spcAft>
                <a:spcPts val="0"/>
              </a:spcAft>
              <a:buNone/>
              <a:defRPr sz="1400">
                <a:solidFill>
                  <a:schemeClr val="dk2"/>
                </a:solidFill>
              </a:defRPr>
            </a:lvl5pPr>
            <a:lvl6pPr lvl="5" rtl="0">
              <a:lnSpc>
                <a:spcPct val="100000"/>
              </a:lnSpc>
              <a:spcBef>
                <a:spcPts val="1200"/>
              </a:spcBef>
              <a:spcAft>
                <a:spcPts val="0"/>
              </a:spcAft>
              <a:buNone/>
              <a:defRPr sz="1400">
                <a:solidFill>
                  <a:schemeClr val="dk2"/>
                </a:solidFill>
              </a:defRPr>
            </a:lvl6pPr>
            <a:lvl7pPr lvl="6" rtl="0">
              <a:lnSpc>
                <a:spcPct val="100000"/>
              </a:lnSpc>
              <a:spcBef>
                <a:spcPts val="1200"/>
              </a:spcBef>
              <a:spcAft>
                <a:spcPts val="0"/>
              </a:spcAft>
              <a:buNone/>
              <a:defRPr sz="1400">
                <a:solidFill>
                  <a:schemeClr val="dk2"/>
                </a:solidFill>
              </a:defRPr>
            </a:lvl7pPr>
            <a:lvl8pPr lvl="7" rtl="0">
              <a:lnSpc>
                <a:spcPct val="100000"/>
              </a:lnSpc>
              <a:spcBef>
                <a:spcPts val="1200"/>
              </a:spcBef>
              <a:spcAft>
                <a:spcPts val="0"/>
              </a:spcAft>
              <a:buNone/>
              <a:defRPr sz="1400">
                <a:solidFill>
                  <a:schemeClr val="dk2"/>
                </a:solidFill>
              </a:defRPr>
            </a:lvl8pPr>
            <a:lvl9pPr lvl="8" rtl="0">
              <a:lnSpc>
                <a:spcPct val="100000"/>
              </a:lnSpc>
              <a:spcBef>
                <a:spcPts val="1200"/>
              </a:spcBef>
              <a:spcAft>
                <a:spcPts val="1200"/>
              </a:spcAft>
              <a:buNone/>
              <a:defRPr sz="1400">
                <a:solidFill>
                  <a:schemeClr val="dk2"/>
                </a:solidFill>
              </a:defRPr>
            </a:lvl9pPr>
          </a:lstStyle>
          <a:p>
            <a:endParaRPr/>
          </a:p>
        </p:txBody>
      </p:sp>
      <p:sp>
        <p:nvSpPr>
          <p:cNvPr id="173" name="Google Shape;173;p16"/>
          <p:cNvSpPr txBox="1">
            <a:spLocks noGrp="1"/>
          </p:cNvSpPr>
          <p:nvPr>
            <p:ph type="title" idx="6"/>
          </p:nvPr>
        </p:nvSpPr>
        <p:spPr>
          <a:xfrm>
            <a:off x="6244574" y="3559825"/>
            <a:ext cx="2167200" cy="432000"/>
          </a:xfrm>
          <a:prstGeom prst="rect">
            <a:avLst/>
          </a:prstGeom>
          <a:noFill/>
          <a:ln>
            <a:noFill/>
          </a:ln>
        </p:spPr>
        <p:txBody>
          <a:bodyPr spcFirstLastPara="1" wrap="square" lIns="36000" tIns="0" rIns="0" bIns="0" anchor="ctr" anchorCtr="0">
            <a:normAutofit/>
          </a:bodyPr>
          <a:lstStyle>
            <a:lvl1pPr lvl="0" algn="r" rtl="0">
              <a:spcBef>
                <a:spcPts val="0"/>
              </a:spcBef>
              <a:spcAft>
                <a:spcPts val="0"/>
              </a:spcAft>
              <a:buClr>
                <a:schemeClr val="accent3"/>
              </a:buClr>
              <a:buSzPts val="1800"/>
              <a:buNone/>
              <a:defRPr sz="2000" i="0"/>
            </a:lvl1pPr>
            <a:lvl2pPr lvl="1"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2pPr>
            <a:lvl3pPr lvl="2"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3pPr>
            <a:lvl4pPr lvl="3"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4pPr>
            <a:lvl5pPr lvl="4"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5pPr>
            <a:lvl6pPr lvl="5"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6pPr>
            <a:lvl7pPr lvl="6"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7pPr>
            <a:lvl8pPr lvl="7"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8pPr>
            <a:lvl9pPr lvl="8" algn="ctr" rtl="0">
              <a:spcBef>
                <a:spcPts val="0"/>
              </a:spcBef>
              <a:spcAft>
                <a:spcPts val="0"/>
              </a:spcAft>
              <a:buClr>
                <a:schemeClr val="accent3"/>
              </a:buClr>
              <a:buSzPts val="1800"/>
              <a:buFont typeface="Maven Pro"/>
              <a:buNone/>
              <a:defRPr sz="1800">
                <a:solidFill>
                  <a:schemeClr val="accent3"/>
                </a:solidFill>
                <a:latin typeface="Maven Pro"/>
                <a:ea typeface="Maven Pro"/>
                <a:cs typeface="Maven Pro"/>
                <a:sym typeface="Maven Pro"/>
              </a:defRPr>
            </a:lvl9pPr>
          </a:lstStyle>
          <a:p>
            <a:endParaRPr/>
          </a:p>
        </p:txBody>
      </p:sp>
      <p:sp>
        <p:nvSpPr>
          <p:cNvPr id="174" name="Google Shape;174;p16"/>
          <p:cNvSpPr txBox="1">
            <a:spLocks noGrp="1"/>
          </p:cNvSpPr>
          <p:nvPr>
            <p:ph type="subTitle" idx="7"/>
          </p:nvPr>
        </p:nvSpPr>
        <p:spPr>
          <a:xfrm>
            <a:off x="6244572" y="3863824"/>
            <a:ext cx="2167200" cy="594600"/>
          </a:xfrm>
          <a:prstGeom prst="rect">
            <a:avLst/>
          </a:prstGeom>
        </p:spPr>
        <p:txBody>
          <a:bodyPr spcFirstLastPara="1" wrap="square" lIns="36000" tIns="91425" rIns="91425" bIns="91425" anchor="t" anchorCtr="0">
            <a:normAutofit/>
          </a:bodyPr>
          <a:lstStyle>
            <a:lvl1pPr lvl="0" algn="r" rtl="0">
              <a:lnSpc>
                <a:spcPct val="100000"/>
              </a:lnSpc>
              <a:spcBef>
                <a:spcPts val="0"/>
              </a:spcBef>
              <a:spcAft>
                <a:spcPts val="0"/>
              </a:spcAft>
              <a:buNone/>
              <a:defRPr sz="1400">
                <a:solidFill>
                  <a:schemeClr val="dk2"/>
                </a:solidFill>
              </a:defRPr>
            </a:lvl1pPr>
            <a:lvl2pPr lvl="1" algn="r" rtl="0">
              <a:lnSpc>
                <a:spcPct val="100000"/>
              </a:lnSpc>
              <a:spcBef>
                <a:spcPts val="1200"/>
              </a:spcBef>
              <a:spcAft>
                <a:spcPts val="0"/>
              </a:spcAft>
              <a:buNone/>
              <a:defRPr sz="1400">
                <a:solidFill>
                  <a:schemeClr val="dk2"/>
                </a:solidFill>
              </a:defRPr>
            </a:lvl2pPr>
            <a:lvl3pPr lvl="2" algn="r" rtl="0">
              <a:lnSpc>
                <a:spcPct val="100000"/>
              </a:lnSpc>
              <a:spcBef>
                <a:spcPts val="1200"/>
              </a:spcBef>
              <a:spcAft>
                <a:spcPts val="0"/>
              </a:spcAft>
              <a:buNone/>
              <a:defRPr sz="1400">
                <a:solidFill>
                  <a:schemeClr val="dk2"/>
                </a:solidFill>
              </a:defRPr>
            </a:lvl3pPr>
            <a:lvl4pPr lvl="3" algn="r" rtl="0">
              <a:lnSpc>
                <a:spcPct val="100000"/>
              </a:lnSpc>
              <a:spcBef>
                <a:spcPts val="1200"/>
              </a:spcBef>
              <a:spcAft>
                <a:spcPts val="0"/>
              </a:spcAft>
              <a:buNone/>
              <a:defRPr sz="1400">
                <a:solidFill>
                  <a:schemeClr val="dk2"/>
                </a:solidFill>
              </a:defRPr>
            </a:lvl4pPr>
            <a:lvl5pPr lvl="4" algn="r" rtl="0">
              <a:lnSpc>
                <a:spcPct val="100000"/>
              </a:lnSpc>
              <a:spcBef>
                <a:spcPts val="1200"/>
              </a:spcBef>
              <a:spcAft>
                <a:spcPts val="0"/>
              </a:spcAft>
              <a:buNone/>
              <a:defRPr sz="1400">
                <a:solidFill>
                  <a:schemeClr val="dk2"/>
                </a:solidFill>
              </a:defRPr>
            </a:lvl5pPr>
            <a:lvl6pPr lvl="5" algn="r" rtl="0">
              <a:lnSpc>
                <a:spcPct val="100000"/>
              </a:lnSpc>
              <a:spcBef>
                <a:spcPts val="1200"/>
              </a:spcBef>
              <a:spcAft>
                <a:spcPts val="0"/>
              </a:spcAft>
              <a:buNone/>
              <a:defRPr sz="1400">
                <a:solidFill>
                  <a:schemeClr val="dk2"/>
                </a:solidFill>
              </a:defRPr>
            </a:lvl6pPr>
            <a:lvl7pPr lvl="6" algn="r" rtl="0">
              <a:lnSpc>
                <a:spcPct val="100000"/>
              </a:lnSpc>
              <a:spcBef>
                <a:spcPts val="1200"/>
              </a:spcBef>
              <a:spcAft>
                <a:spcPts val="0"/>
              </a:spcAft>
              <a:buNone/>
              <a:defRPr sz="1400">
                <a:solidFill>
                  <a:schemeClr val="dk2"/>
                </a:solidFill>
              </a:defRPr>
            </a:lvl7pPr>
            <a:lvl8pPr lvl="7" algn="r" rtl="0">
              <a:lnSpc>
                <a:spcPct val="100000"/>
              </a:lnSpc>
              <a:spcBef>
                <a:spcPts val="1200"/>
              </a:spcBef>
              <a:spcAft>
                <a:spcPts val="0"/>
              </a:spcAft>
              <a:buNone/>
              <a:defRPr sz="1400">
                <a:solidFill>
                  <a:schemeClr val="dk2"/>
                </a:solidFill>
              </a:defRPr>
            </a:lvl8pPr>
            <a:lvl9pPr lvl="8" algn="r" rtl="0">
              <a:lnSpc>
                <a:spcPct val="100000"/>
              </a:lnSpc>
              <a:spcBef>
                <a:spcPts val="1200"/>
              </a:spcBef>
              <a:spcAft>
                <a:spcPts val="1200"/>
              </a:spcAft>
              <a:buNone/>
              <a:defRPr sz="1400">
                <a:solidFill>
                  <a:schemeClr val="dk2"/>
                </a:solidFill>
              </a:defRPr>
            </a:lvl9pPr>
          </a:lstStyle>
          <a:p>
            <a:endParaRPr/>
          </a:p>
        </p:txBody>
      </p:sp>
      <p:sp>
        <p:nvSpPr>
          <p:cNvPr id="175" name="Google Shape;175;p16"/>
          <p:cNvSpPr txBox="1">
            <a:spLocks noGrp="1"/>
          </p:cNvSpPr>
          <p:nvPr>
            <p:ph type="title" idx="8" hasCustomPrompt="1"/>
          </p:nvPr>
        </p:nvSpPr>
        <p:spPr>
          <a:xfrm>
            <a:off x="732074" y="1344928"/>
            <a:ext cx="877500" cy="5727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1"/>
              </a:buClr>
              <a:buSzPts val="5000"/>
              <a:buNone/>
              <a:defRPr sz="2500">
                <a:solidFill>
                  <a:schemeClr val="dk1"/>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76" name="Google Shape;176;p16"/>
          <p:cNvSpPr txBox="1">
            <a:spLocks noGrp="1"/>
          </p:cNvSpPr>
          <p:nvPr>
            <p:ph type="title" idx="9" hasCustomPrompt="1"/>
          </p:nvPr>
        </p:nvSpPr>
        <p:spPr>
          <a:xfrm>
            <a:off x="7533972" y="1341628"/>
            <a:ext cx="877800" cy="576000"/>
          </a:xfrm>
          <a:prstGeom prst="rect">
            <a:avLst/>
          </a:prstGeom>
        </p:spPr>
        <p:txBody>
          <a:bodyPr spcFirstLastPara="1" wrap="square" lIns="91425" tIns="91425" rIns="91425" bIns="91425" anchor="ctr" anchorCtr="0">
            <a:normAutofit/>
          </a:bodyPr>
          <a:lstStyle>
            <a:lvl1pPr lvl="0" algn="r" rtl="0">
              <a:spcBef>
                <a:spcPts val="0"/>
              </a:spcBef>
              <a:spcAft>
                <a:spcPts val="0"/>
              </a:spcAft>
              <a:buClr>
                <a:schemeClr val="dk1"/>
              </a:buClr>
              <a:buSzPts val="5000"/>
              <a:buNone/>
              <a:defRPr sz="2500">
                <a:solidFill>
                  <a:schemeClr val="lt2"/>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77" name="Google Shape;177;p16"/>
          <p:cNvSpPr txBox="1">
            <a:spLocks noGrp="1"/>
          </p:cNvSpPr>
          <p:nvPr>
            <p:ph type="title" idx="13" hasCustomPrompt="1"/>
          </p:nvPr>
        </p:nvSpPr>
        <p:spPr>
          <a:xfrm>
            <a:off x="732074" y="3024275"/>
            <a:ext cx="877800" cy="5760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1"/>
              </a:buClr>
              <a:buSzPts val="5000"/>
              <a:buNone/>
              <a:defRPr sz="2500">
                <a:solidFill>
                  <a:schemeClr val="lt2"/>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78" name="Google Shape;178;p16"/>
          <p:cNvSpPr txBox="1">
            <a:spLocks noGrp="1"/>
          </p:cNvSpPr>
          <p:nvPr>
            <p:ph type="title" idx="14" hasCustomPrompt="1"/>
          </p:nvPr>
        </p:nvSpPr>
        <p:spPr>
          <a:xfrm>
            <a:off x="7533972" y="3024275"/>
            <a:ext cx="877800" cy="576000"/>
          </a:xfrm>
          <a:prstGeom prst="rect">
            <a:avLst/>
          </a:prstGeom>
        </p:spPr>
        <p:txBody>
          <a:bodyPr spcFirstLastPara="1" wrap="square" lIns="91425" tIns="91425" rIns="91425" bIns="91425" anchor="ctr" anchorCtr="0">
            <a:normAutofit/>
          </a:bodyPr>
          <a:lstStyle>
            <a:lvl1pPr lvl="0" algn="r" rtl="0">
              <a:spcBef>
                <a:spcPts val="0"/>
              </a:spcBef>
              <a:spcAft>
                <a:spcPts val="0"/>
              </a:spcAft>
              <a:buClr>
                <a:schemeClr val="dk1"/>
              </a:buClr>
              <a:buSzPts val="5000"/>
              <a:buNone/>
              <a:defRPr sz="2500">
                <a:solidFill>
                  <a:schemeClr val="dk1"/>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79" name="Google Shape;179;p16"/>
          <p:cNvSpPr txBox="1">
            <a:spLocks noGrp="1"/>
          </p:cNvSpPr>
          <p:nvPr>
            <p:ph type="title" idx="15"/>
          </p:nvPr>
        </p:nvSpPr>
        <p:spPr>
          <a:xfrm>
            <a:off x="713225" y="413003"/>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rtl="0">
              <a:spcBef>
                <a:spcPts val="0"/>
              </a:spcBef>
              <a:spcAft>
                <a:spcPts val="0"/>
              </a:spcAft>
              <a:buSzPts val="3000"/>
              <a:buFont typeface="Alegreya Sans SC"/>
              <a:buNone/>
              <a:defRPr sz="3000">
                <a:latin typeface="Alegreya Sans SC"/>
                <a:ea typeface="Alegreya Sans SC"/>
                <a:cs typeface="Alegreya Sans SC"/>
                <a:sym typeface="Alegreya Sans SC"/>
              </a:defRPr>
            </a:lvl2pPr>
            <a:lvl3pPr lvl="2" rtl="0">
              <a:spcBef>
                <a:spcPts val="0"/>
              </a:spcBef>
              <a:spcAft>
                <a:spcPts val="0"/>
              </a:spcAft>
              <a:buSzPts val="3000"/>
              <a:buFont typeface="Alegreya Sans SC"/>
              <a:buNone/>
              <a:defRPr sz="3000">
                <a:latin typeface="Alegreya Sans SC"/>
                <a:ea typeface="Alegreya Sans SC"/>
                <a:cs typeface="Alegreya Sans SC"/>
                <a:sym typeface="Alegreya Sans SC"/>
              </a:defRPr>
            </a:lvl3pPr>
            <a:lvl4pPr lvl="3" rtl="0">
              <a:spcBef>
                <a:spcPts val="0"/>
              </a:spcBef>
              <a:spcAft>
                <a:spcPts val="0"/>
              </a:spcAft>
              <a:buSzPts val="3000"/>
              <a:buFont typeface="Alegreya Sans SC"/>
              <a:buNone/>
              <a:defRPr sz="3000">
                <a:latin typeface="Alegreya Sans SC"/>
                <a:ea typeface="Alegreya Sans SC"/>
                <a:cs typeface="Alegreya Sans SC"/>
                <a:sym typeface="Alegreya Sans SC"/>
              </a:defRPr>
            </a:lvl4pPr>
            <a:lvl5pPr lvl="4" rtl="0">
              <a:spcBef>
                <a:spcPts val="0"/>
              </a:spcBef>
              <a:spcAft>
                <a:spcPts val="0"/>
              </a:spcAft>
              <a:buSzPts val="3000"/>
              <a:buFont typeface="Alegreya Sans SC"/>
              <a:buNone/>
              <a:defRPr sz="3000">
                <a:latin typeface="Alegreya Sans SC"/>
                <a:ea typeface="Alegreya Sans SC"/>
                <a:cs typeface="Alegreya Sans SC"/>
                <a:sym typeface="Alegreya Sans SC"/>
              </a:defRPr>
            </a:lvl5pPr>
            <a:lvl6pPr lvl="5" rtl="0">
              <a:spcBef>
                <a:spcPts val="0"/>
              </a:spcBef>
              <a:spcAft>
                <a:spcPts val="0"/>
              </a:spcAft>
              <a:buSzPts val="3000"/>
              <a:buFont typeface="Alegreya Sans SC"/>
              <a:buNone/>
              <a:defRPr sz="3000">
                <a:latin typeface="Alegreya Sans SC"/>
                <a:ea typeface="Alegreya Sans SC"/>
                <a:cs typeface="Alegreya Sans SC"/>
                <a:sym typeface="Alegreya Sans SC"/>
              </a:defRPr>
            </a:lvl6pPr>
            <a:lvl7pPr lvl="6" rtl="0">
              <a:spcBef>
                <a:spcPts val="0"/>
              </a:spcBef>
              <a:spcAft>
                <a:spcPts val="0"/>
              </a:spcAft>
              <a:buSzPts val="3000"/>
              <a:buFont typeface="Alegreya Sans SC"/>
              <a:buNone/>
              <a:defRPr sz="3000">
                <a:latin typeface="Alegreya Sans SC"/>
                <a:ea typeface="Alegreya Sans SC"/>
                <a:cs typeface="Alegreya Sans SC"/>
                <a:sym typeface="Alegreya Sans SC"/>
              </a:defRPr>
            </a:lvl7pPr>
            <a:lvl8pPr lvl="7" rtl="0">
              <a:spcBef>
                <a:spcPts val="0"/>
              </a:spcBef>
              <a:spcAft>
                <a:spcPts val="0"/>
              </a:spcAft>
              <a:buSzPts val="3000"/>
              <a:buFont typeface="Alegreya Sans SC"/>
              <a:buNone/>
              <a:defRPr sz="3000">
                <a:latin typeface="Alegreya Sans SC"/>
                <a:ea typeface="Alegreya Sans SC"/>
                <a:cs typeface="Alegreya Sans SC"/>
                <a:sym typeface="Alegreya Sans SC"/>
              </a:defRPr>
            </a:lvl8pPr>
            <a:lvl9pPr lvl="8" rtl="0">
              <a:spcBef>
                <a:spcPts val="0"/>
              </a:spcBef>
              <a:spcAft>
                <a:spcPts val="0"/>
              </a:spcAft>
              <a:buSzPts val="3000"/>
              <a:buFont typeface="Alegreya Sans SC"/>
              <a:buNone/>
              <a:defRPr sz="3000">
                <a:latin typeface="Alegreya Sans SC"/>
                <a:ea typeface="Alegreya Sans SC"/>
                <a:cs typeface="Alegreya Sans SC"/>
                <a:sym typeface="Alegreya Sans SC"/>
              </a:defRPr>
            </a:lvl9pPr>
          </a:lstStyle>
          <a:p>
            <a:endParaRPr/>
          </a:p>
        </p:txBody>
      </p:sp>
      <p:grpSp>
        <p:nvGrpSpPr>
          <p:cNvPr id="180" name="Google Shape;180;p16"/>
          <p:cNvGrpSpPr/>
          <p:nvPr/>
        </p:nvGrpSpPr>
        <p:grpSpPr>
          <a:xfrm rot="10800000" flipH="1">
            <a:off x="-571525" y="190500"/>
            <a:ext cx="1180500" cy="830294"/>
            <a:chOff x="-571525" y="3264879"/>
            <a:chExt cx="1180500" cy="830294"/>
          </a:xfrm>
        </p:grpSpPr>
        <p:sp>
          <p:nvSpPr>
            <p:cNvPr id="181" name="Google Shape;181;p16"/>
            <p:cNvSpPr/>
            <p:nvPr/>
          </p:nvSpPr>
          <p:spPr>
            <a:xfrm>
              <a:off x="-571525" y="3264879"/>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182" name="Google Shape;182;p16"/>
            <p:cNvSpPr/>
            <p:nvPr/>
          </p:nvSpPr>
          <p:spPr>
            <a:xfrm>
              <a:off x="-571525" y="3505344"/>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183" name="Google Shape;183;p16"/>
            <p:cNvSpPr/>
            <p:nvPr/>
          </p:nvSpPr>
          <p:spPr>
            <a:xfrm>
              <a:off x="-571525" y="3745809"/>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184" name="Google Shape;184;p16"/>
            <p:cNvSpPr/>
            <p:nvPr/>
          </p:nvSpPr>
          <p:spPr>
            <a:xfrm>
              <a:off x="-571525" y="3986273"/>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grpSp>
      <p:sp>
        <p:nvSpPr>
          <p:cNvPr id="185" name="Google Shape;185;p16"/>
          <p:cNvSpPr/>
          <p:nvPr/>
        </p:nvSpPr>
        <p:spPr>
          <a:xfrm rot="10800000">
            <a:off x="7735325" y="-788325"/>
            <a:ext cx="1865400" cy="1865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5145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04"/>
        <p:cNvGrpSpPr/>
        <p:nvPr/>
      </p:nvGrpSpPr>
      <p:grpSpPr>
        <a:xfrm>
          <a:off x="0" y="0"/>
          <a:ext cx="0" cy="0"/>
          <a:chOff x="0" y="0"/>
          <a:chExt cx="0" cy="0"/>
        </a:xfrm>
      </p:grpSpPr>
      <p:sp>
        <p:nvSpPr>
          <p:cNvPr id="205" name="Google Shape;205;p19"/>
          <p:cNvSpPr txBox="1">
            <a:spLocks noGrp="1"/>
          </p:cNvSpPr>
          <p:nvPr>
            <p:ph type="title"/>
          </p:nvPr>
        </p:nvSpPr>
        <p:spPr>
          <a:xfrm>
            <a:off x="713225" y="413003"/>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rtl="0">
              <a:spcBef>
                <a:spcPts val="0"/>
              </a:spcBef>
              <a:spcAft>
                <a:spcPts val="0"/>
              </a:spcAft>
              <a:buSzPts val="3000"/>
              <a:buFont typeface="Alegreya Sans SC"/>
              <a:buNone/>
              <a:defRPr sz="3000">
                <a:latin typeface="Alegreya Sans SC"/>
                <a:ea typeface="Alegreya Sans SC"/>
                <a:cs typeface="Alegreya Sans SC"/>
                <a:sym typeface="Alegreya Sans SC"/>
              </a:defRPr>
            </a:lvl2pPr>
            <a:lvl3pPr lvl="2" rtl="0">
              <a:spcBef>
                <a:spcPts val="0"/>
              </a:spcBef>
              <a:spcAft>
                <a:spcPts val="0"/>
              </a:spcAft>
              <a:buSzPts val="3000"/>
              <a:buFont typeface="Alegreya Sans SC"/>
              <a:buNone/>
              <a:defRPr sz="3000">
                <a:latin typeface="Alegreya Sans SC"/>
                <a:ea typeface="Alegreya Sans SC"/>
                <a:cs typeface="Alegreya Sans SC"/>
                <a:sym typeface="Alegreya Sans SC"/>
              </a:defRPr>
            </a:lvl3pPr>
            <a:lvl4pPr lvl="3" rtl="0">
              <a:spcBef>
                <a:spcPts val="0"/>
              </a:spcBef>
              <a:spcAft>
                <a:spcPts val="0"/>
              </a:spcAft>
              <a:buSzPts val="3000"/>
              <a:buFont typeface="Alegreya Sans SC"/>
              <a:buNone/>
              <a:defRPr sz="3000">
                <a:latin typeface="Alegreya Sans SC"/>
                <a:ea typeface="Alegreya Sans SC"/>
                <a:cs typeface="Alegreya Sans SC"/>
                <a:sym typeface="Alegreya Sans SC"/>
              </a:defRPr>
            </a:lvl4pPr>
            <a:lvl5pPr lvl="4" rtl="0">
              <a:spcBef>
                <a:spcPts val="0"/>
              </a:spcBef>
              <a:spcAft>
                <a:spcPts val="0"/>
              </a:spcAft>
              <a:buSzPts val="3000"/>
              <a:buFont typeface="Alegreya Sans SC"/>
              <a:buNone/>
              <a:defRPr sz="3000">
                <a:latin typeface="Alegreya Sans SC"/>
                <a:ea typeface="Alegreya Sans SC"/>
                <a:cs typeface="Alegreya Sans SC"/>
                <a:sym typeface="Alegreya Sans SC"/>
              </a:defRPr>
            </a:lvl5pPr>
            <a:lvl6pPr lvl="5" rtl="0">
              <a:spcBef>
                <a:spcPts val="0"/>
              </a:spcBef>
              <a:spcAft>
                <a:spcPts val="0"/>
              </a:spcAft>
              <a:buSzPts val="3000"/>
              <a:buFont typeface="Alegreya Sans SC"/>
              <a:buNone/>
              <a:defRPr sz="3000">
                <a:latin typeface="Alegreya Sans SC"/>
                <a:ea typeface="Alegreya Sans SC"/>
                <a:cs typeface="Alegreya Sans SC"/>
                <a:sym typeface="Alegreya Sans SC"/>
              </a:defRPr>
            </a:lvl6pPr>
            <a:lvl7pPr lvl="6" rtl="0">
              <a:spcBef>
                <a:spcPts val="0"/>
              </a:spcBef>
              <a:spcAft>
                <a:spcPts val="0"/>
              </a:spcAft>
              <a:buSzPts val="3000"/>
              <a:buFont typeface="Alegreya Sans SC"/>
              <a:buNone/>
              <a:defRPr sz="3000">
                <a:latin typeface="Alegreya Sans SC"/>
                <a:ea typeface="Alegreya Sans SC"/>
                <a:cs typeface="Alegreya Sans SC"/>
                <a:sym typeface="Alegreya Sans SC"/>
              </a:defRPr>
            </a:lvl7pPr>
            <a:lvl8pPr lvl="7" rtl="0">
              <a:spcBef>
                <a:spcPts val="0"/>
              </a:spcBef>
              <a:spcAft>
                <a:spcPts val="0"/>
              </a:spcAft>
              <a:buSzPts val="3000"/>
              <a:buFont typeface="Alegreya Sans SC"/>
              <a:buNone/>
              <a:defRPr sz="3000">
                <a:latin typeface="Alegreya Sans SC"/>
                <a:ea typeface="Alegreya Sans SC"/>
                <a:cs typeface="Alegreya Sans SC"/>
                <a:sym typeface="Alegreya Sans SC"/>
              </a:defRPr>
            </a:lvl8pPr>
            <a:lvl9pPr lvl="8" rtl="0">
              <a:spcBef>
                <a:spcPts val="0"/>
              </a:spcBef>
              <a:spcAft>
                <a:spcPts val="0"/>
              </a:spcAft>
              <a:buSzPts val="3000"/>
              <a:buFont typeface="Alegreya Sans SC"/>
              <a:buNone/>
              <a:defRPr sz="3000">
                <a:latin typeface="Alegreya Sans SC"/>
                <a:ea typeface="Alegreya Sans SC"/>
                <a:cs typeface="Alegreya Sans SC"/>
                <a:sym typeface="Alegreya Sans SC"/>
              </a:defRPr>
            </a:lvl9pPr>
          </a:lstStyle>
          <a:p>
            <a:endParaRPr/>
          </a:p>
        </p:txBody>
      </p:sp>
      <p:grpSp>
        <p:nvGrpSpPr>
          <p:cNvPr id="206" name="Google Shape;206;p19"/>
          <p:cNvGrpSpPr/>
          <p:nvPr/>
        </p:nvGrpSpPr>
        <p:grpSpPr>
          <a:xfrm rot="10800000">
            <a:off x="-623600" y="293729"/>
            <a:ext cx="1180500" cy="830294"/>
            <a:chOff x="-94700" y="3548990"/>
            <a:chExt cx="1180500" cy="830294"/>
          </a:xfrm>
        </p:grpSpPr>
        <p:sp>
          <p:nvSpPr>
            <p:cNvPr id="207" name="Google Shape;207;p19"/>
            <p:cNvSpPr/>
            <p:nvPr/>
          </p:nvSpPr>
          <p:spPr>
            <a:xfrm>
              <a:off x="-94700" y="3789454"/>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208" name="Google Shape;208;p19"/>
            <p:cNvSpPr/>
            <p:nvPr/>
          </p:nvSpPr>
          <p:spPr>
            <a:xfrm>
              <a:off x="-94700" y="4029919"/>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209" name="Google Shape;209;p19"/>
            <p:cNvSpPr/>
            <p:nvPr/>
          </p:nvSpPr>
          <p:spPr>
            <a:xfrm>
              <a:off x="-94700" y="4270384"/>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210" name="Google Shape;210;p19"/>
            <p:cNvSpPr/>
            <p:nvPr/>
          </p:nvSpPr>
          <p:spPr>
            <a:xfrm>
              <a:off x="-94700" y="3548990"/>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grpSp>
    </p:spTree>
    <p:extLst>
      <p:ext uri="{BB962C8B-B14F-4D97-AF65-F5344CB8AC3E}">
        <p14:creationId xmlns:p14="http://schemas.microsoft.com/office/powerpoint/2010/main" val="4164671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b="1">
                <a:latin typeface="Franklin Gothic Medium" panose="020B0603020102020204" pitchFamily="34" charset="0"/>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dirty="0"/>
          </a:p>
        </p:txBody>
      </p:sp>
      <p:sp>
        <p:nvSpPr>
          <p:cNvPr id="45" name="Google Shape;45;p8"/>
          <p:cNvSpPr/>
          <p:nvPr/>
        </p:nvSpPr>
        <p:spPr>
          <a:xfrm>
            <a:off x="0" y="0"/>
            <a:ext cx="9144000" cy="141000"/>
          </a:xfrm>
          <a:prstGeom prst="rect">
            <a:avLst/>
          </a:prstGeom>
          <a:solidFill>
            <a:srgbClr val="F6F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24"/>
        <p:cNvGrpSpPr/>
        <p:nvPr/>
      </p:nvGrpSpPr>
      <p:grpSpPr>
        <a:xfrm>
          <a:off x="0" y="0"/>
          <a:ext cx="0" cy="0"/>
          <a:chOff x="0" y="0"/>
          <a:chExt cx="0" cy="0"/>
        </a:xfrm>
      </p:grpSpPr>
      <p:sp>
        <p:nvSpPr>
          <p:cNvPr id="225" name="Google Shape;225;p21"/>
          <p:cNvSpPr txBox="1">
            <a:spLocks noGrp="1"/>
          </p:cNvSpPr>
          <p:nvPr>
            <p:ph type="title"/>
          </p:nvPr>
        </p:nvSpPr>
        <p:spPr>
          <a:xfrm>
            <a:off x="713225" y="413003"/>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rtl="0">
              <a:spcBef>
                <a:spcPts val="0"/>
              </a:spcBef>
              <a:spcAft>
                <a:spcPts val="0"/>
              </a:spcAft>
              <a:buSzPts val="3000"/>
              <a:buFont typeface="Alegreya Sans SC"/>
              <a:buNone/>
              <a:defRPr sz="3000">
                <a:latin typeface="Alegreya Sans SC"/>
                <a:ea typeface="Alegreya Sans SC"/>
                <a:cs typeface="Alegreya Sans SC"/>
                <a:sym typeface="Alegreya Sans SC"/>
              </a:defRPr>
            </a:lvl2pPr>
            <a:lvl3pPr lvl="2" rtl="0">
              <a:spcBef>
                <a:spcPts val="0"/>
              </a:spcBef>
              <a:spcAft>
                <a:spcPts val="0"/>
              </a:spcAft>
              <a:buSzPts val="3000"/>
              <a:buFont typeface="Alegreya Sans SC"/>
              <a:buNone/>
              <a:defRPr sz="3000">
                <a:latin typeface="Alegreya Sans SC"/>
                <a:ea typeface="Alegreya Sans SC"/>
                <a:cs typeface="Alegreya Sans SC"/>
                <a:sym typeface="Alegreya Sans SC"/>
              </a:defRPr>
            </a:lvl3pPr>
            <a:lvl4pPr lvl="3" rtl="0">
              <a:spcBef>
                <a:spcPts val="0"/>
              </a:spcBef>
              <a:spcAft>
                <a:spcPts val="0"/>
              </a:spcAft>
              <a:buSzPts val="3000"/>
              <a:buFont typeface="Alegreya Sans SC"/>
              <a:buNone/>
              <a:defRPr sz="3000">
                <a:latin typeface="Alegreya Sans SC"/>
                <a:ea typeface="Alegreya Sans SC"/>
                <a:cs typeface="Alegreya Sans SC"/>
                <a:sym typeface="Alegreya Sans SC"/>
              </a:defRPr>
            </a:lvl4pPr>
            <a:lvl5pPr lvl="4" rtl="0">
              <a:spcBef>
                <a:spcPts val="0"/>
              </a:spcBef>
              <a:spcAft>
                <a:spcPts val="0"/>
              </a:spcAft>
              <a:buSzPts val="3000"/>
              <a:buFont typeface="Alegreya Sans SC"/>
              <a:buNone/>
              <a:defRPr sz="3000">
                <a:latin typeface="Alegreya Sans SC"/>
                <a:ea typeface="Alegreya Sans SC"/>
                <a:cs typeface="Alegreya Sans SC"/>
                <a:sym typeface="Alegreya Sans SC"/>
              </a:defRPr>
            </a:lvl5pPr>
            <a:lvl6pPr lvl="5" rtl="0">
              <a:spcBef>
                <a:spcPts val="0"/>
              </a:spcBef>
              <a:spcAft>
                <a:spcPts val="0"/>
              </a:spcAft>
              <a:buSzPts val="3000"/>
              <a:buFont typeface="Alegreya Sans SC"/>
              <a:buNone/>
              <a:defRPr sz="3000">
                <a:latin typeface="Alegreya Sans SC"/>
                <a:ea typeface="Alegreya Sans SC"/>
                <a:cs typeface="Alegreya Sans SC"/>
                <a:sym typeface="Alegreya Sans SC"/>
              </a:defRPr>
            </a:lvl6pPr>
            <a:lvl7pPr lvl="6" rtl="0">
              <a:spcBef>
                <a:spcPts val="0"/>
              </a:spcBef>
              <a:spcAft>
                <a:spcPts val="0"/>
              </a:spcAft>
              <a:buSzPts val="3000"/>
              <a:buFont typeface="Alegreya Sans SC"/>
              <a:buNone/>
              <a:defRPr sz="3000">
                <a:latin typeface="Alegreya Sans SC"/>
                <a:ea typeface="Alegreya Sans SC"/>
                <a:cs typeface="Alegreya Sans SC"/>
                <a:sym typeface="Alegreya Sans SC"/>
              </a:defRPr>
            </a:lvl7pPr>
            <a:lvl8pPr lvl="7" rtl="0">
              <a:spcBef>
                <a:spcPts val="0"/>
              </a:spcBef>
              <a:spcAft>
                <a:spcPts val="0"/>
              </a:spcAft>
              <a:buSzPts val="3000"/>
              <a:buFont typeface="Alegreya Sans SC"/>
              <a:buNone/>
              <a:defRPr sz="3000">
                <a:latin typeface="Alegreya Sans SC"/>
                <a:ea typeface="Alegreya Sans SC"/>
                <a:cs typeface="Alegreya Sans SC"/>
                <a:sym typeface="Alegreya Sans SC"/>
              </a:defRPr>
            </a:lvl8pPr>
            <a:lvl9pPr lvl="8" rtl="0">
              <a:spcBef>
                <a:spcPts val="0"/>
              </a:spcBef>
              <a:spcAft>
                <a:spcPts val="0"/>
              </a:spcAft>
              <a:buSzPts val="3000"/>
              <a:buFont typeface="Alegreya Sans SC"/>
              <a:buNone/>
              <a:defRPr sz="3000">
                <a:latin typeface="Alegreya Sans SC"/>
                <a:ea typeface="Alegreya Sans SC"/>
                <a:cs typeface="Alegreya Sans SC"/>
                <a:sym typeface="Alegreya Sans SC"/>
              </a:defRPr>
            </a:lvl9pPr>
          </a:lstStyle>
          <a:p>
            <a:endParaRPr/>
          </a:p>
        </p:txBody>
      </p:sp>
      <p:grpSp>
        <p:nvGrpSpPr>
          <p:cNvPr id="226" name="Google Shape;226;p21"/>
          <p:cNvGrpSpPr/>
          <p:nvPr/>
        </p:nvGrpSpPr>
        <p:grpSpPr>
          <a:xfrm rot="10800000">
            <a:off x="8558500" y="293729"/>
            <a:ext cx="1180500" cy="830294"/>
            <a:chOff x="-94700" y="3548990"/>
            <a:chExt cx="1180500" cy="830294"/>
          </a:xfrm>
        </p:grpSpPr>
        <p:sp>
          <p:nvSpPr>
            <p:cNvPr id="227" name="Google Shape;227;p21"/>
            <p:cNvSpPr/>
            <p:nvPr/>
          </p:nvSpPr>
          <p:spPr>
            <a:xfrm>
              <a:off x="-94700" y="3789454"/>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228" name="Google Shape;228;p21"/>
            <p:cNvSpPr/>
            <p:nvPr/>
          </p:nvSpPr>
          <p:spPr>
            <a:xfrm>
              <a:off x="-94700" y="4029919"/>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229" name="Google Shape;229;p21"/>
            <p:cNvSpPr/>
            <p:nvPr/>
          </p:nvSpPr>
          <p:spPr>
            <a:xfrm>
              <a:off x="-94700" y="4270384"/>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230" name="Google Shape;230;p21"/>
            <p:cNvSpPr/>
            <p:nvPr/>
          </p:nvSpPr>
          <p:spPr>
            <a:xfrm>
              <a:off x="-94700" y="3548990"/>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grpSp>
    </p:spTree>
    <p:extLst>
      <p:ext uri="{BB962C8B-B14F-4D97-AF65-F5344CB8AC3E}">
        <p14:creationId xmlns:p14="http://schemas.microsoft.com/office/powerpoint/2010/main" val="1829025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05"/>
        <p:cNvGrpSpPr/>
        <p:nvPr/>
      </p:nvGrpSpPr>
      <p:grpSpPr>
        <a:xfrm>
          <a:off x="0" y="0"/>
          <a:ext cx="0" cy="0"/>
          <a:chOff x="0" y="0"/>
          <a:chExt cx="0" cy="0"/>
        </a:xfrm>
      </p:grpSpPr>
      <p:sp>
        <p:nvSpPr>
          <p:cNvPr id="406" name="Google Shape;406;p34"/>
          <p:cNvSpPr/>
          <p:nvPr/>
        </p:nvSpPr>
        <p:spPr>
          <a:xfrm flipH="1">
            <a:off x="7137625" y="2926075"/>
            <a:ext cx="2568300" cy="25683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7" name="Google Shape;407;p34"/>
          <p:cNvGrpSpPr/>
          <p:nvPr/>
        </p:nvGrpSpPr>
        <p:grpSpPr>
          <a:xfrm flipH="1">
            <a:off x="-225025" y="1660700"/>
            <a:ext cx="1180500" cy="1768423"/>
            <a:chOff x="8220625" y="1660700"/>
            <a:chExt cx="1180500" cy="1768423"/>
          </a:xfrm>
        </p:grpSpPr>
        <p:sp>
          <p:nvSpPr>
            <p:cNvPr id="408" name="Google Shape;408;p34"/>
            <p:cNvSpPr/>
            <p:nvPr/>
          </p:nvSpPr>
          <p:spPr>
            <a:xfrm>
              <a:off x="8220625" y="2134850"/>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09" name="Google Shape;409;p34"/>
            <p:cNvSpPr/>
            <p:nvPr/>
          </p:nvSpPr>
          <p:spPr>
            <a:xfrm>
              <a:off x="8220625" y="2371924"/>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10" name="Google Shape;410;p34"/>
            <p:cNvSpPr/>
            <p:nvPr/>
          </p:nvSpPr>
          <p:spPr>
            <a:xfrm>
              <a:off x="8220625" y="2608999"/>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11" name="Google Shape;411;p34"/>
            <p:cNvSpPr/>
            <p:nvPr/>
          </p:nvSpPr>
          <p:spPr>
            <a:xfrm>
              <a:off x="8220625" y="2846074"/>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12" name="Google Shape;412;p34"/>
            <p:cNvSpPr/>
            <p:nvPr/>
          </p:nvSpPr>
          <p:spPr>
            <a:xfrm>
              <a:off x="8220625" y="1660700"/>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13" name="Google Shape;413;p34"/>
            <p:cNvSpPr/>
            <p:nvPr/>
          </p:nvSpPr>
          <p:spPr>
            <a:xfrm>
              <a:off x="8220625" y="1897775"/>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14" name="Google Shape;414;p34"/>
            <p:cNvSpPr/>
            <p:nvPr/>
          </p:nvSpPr>
          <p:spPr>
            <a:xfrm>
              <a:off x="8220625" y="3083149"/>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15" name="Google Shape;415;p34"/>
            <p:cNvSpPr/>
            <p:nvPr/>
          </p:nvSpPr>
          <p:spPr>
            <a:xfrm>
              <a:off x="8220625" y="3320223"/>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grpSp>
      <p:grpSp>
        <p:nvGrpSpPr>
          <p:cNvPr id="416" name="Google Shape;416;p34"/>
          <p:cNvGrpSpPr/>
          <p:nvPr/>
        </p:nvGrpSpPr>
        <p:grpSpPr>
          <a:xfrm flipH="1">
            <a:off x="8195125" y="66675"/>
            <a:ext cx="425100" cy="1796700"/>
            <a:chOff x="555875" y="66675"/>
            <a:chExt cx="425100" cy="1796700"/>
          </a:xfrm>
        </p:grpSpPr>
        <p:sp>
          <p:nvSpPr>
            <p:cNvPr id="417" name="Google Shape;417;p34"/>
            <p:cNvSpPr/>
            <p:nvPr/>
          </p:nvSpPr>
          <p:spPr>
            <a:xfrm>
              <a:off x="555875" y="66675"/>
              <a:ext cx="425100" cy="425100"/>
            </a:xfrm>
            <a:prstGeom prst="ellipse">
              <a:avLst/>
            </a:prstGeom>
            <a:solidFill>
              <a:srgbClr val="FDF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4"/>
            <p:cNvSpPr/>
            <p:nvPr/>
          </p:nvSpPr>
          <p:spPr>
            <a:xfrm>
              <a:off x="555875" y="752475"/>
              <a:ext cx="425100" cy="425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59726"/>
                </a:solidFill>
              </a:endParaRPr>
            </a:p>
          </p:txBody>
        </p:sp>
        <p:sp>
          <p:nvSpPr>
            <p:cNvPr id="419" name="Google Shape;419;p34"/>
            <p:cNvSpPr/>
            <p:nvPr/>
          </p:nvSpPr>
          <p:spPr>
            <a:xfrm>
              <a:off x="555875" y="1438275"/>
              <a:ext cx="425100" cy="425100"/>
            </a:xfrm>
            <a:prstGeom prst="ellipse">
              <a:avLst/>
            </a:prstGeom>
            <a:solidFill>
              <a:srgbClr val="6271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58056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20"/>
        <p:cNvGrpSpPr/>
        <p:nvPr/>
      </p:nvGrpSpPr>
      <p:grpSpPr>
        <a:xfrm>
          <a:off x="0" y="0"/>
          <a:ext cx="0" cy="0"/>
          <a:chOff x="0" y="0"/>
          <a:chExt cx="0" cy="0"/>
        </a:xfrm>
      </p:grpSpPr>
      <p:sp>
        <p:nvSpPr>
          <p:cNvPr id="421" name="Google Shape;421;p35"/>
          <p:cNvSpPr/>
          <p:nvPr/>
        </p:nvSpPr>
        <p:spPr>
          <a:xfrm rot="10800000" flipH="1">
            <a:off x="-606025" y="-1304925"/>
            <a:ext cx="2568300" cy="25683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2" name="Google Shape;422;p35"/>
          <p:cNvGrpSpPr/>
          <p:nvPr/>
        </p:nvGrpSpPr>
        <p:grpSpPr>
          <a:xfrm rot="10800000" flipH="1">
            <a:off x="8144425" y="760327"/>
            <a:ext cx="1180500" cy="1768423"/>
            <a:chOff x="8220625" y="1660700"/>
            <a:chExt cx="1180500" cy="1768423"/>
          </a:xfrm>
        </p:grpSpPr>
        <p:sp>
          <p:nvSpPr>
            <p:cNvPr id="423" name="Google Shape;423;p35"/>
            <p:cNvSpPr/>
            <p:nvPr/>
          </p:nvSpPr>
          <p:spPr>
            <a:xfrm>
              <a:off x="8220625" y="2134850"/>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24" name="Google Shape;424;p35"/>
            <p:cNvSpPr/>
            <p:nvPr/>
          </p:nvSpPr>
          <p:spPr>
            <a:xfrm>
              <a:off x="8220625" y="2371924"/>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25" name="Google Shape;425;p35"/>
            <p:cNvSpPr/>
            <p:nvPr/>
          </p:nvSpPr>
          <p:spPr>
            <a:xfrm>
              <a:off x="8220625" y="2608999"/>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26" name="Google Shape;426;p35"/>
            <p:cNvSpPr/>
            <p:nvPr/>
          </p:nvSpPr>
          <p:spPr>
            <a:xfrm>
              <a:off x="8220625" y="2846074"/>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27" name="Google Shape;427;p35"/>
            <p:cNvSpPr/>
            <p:nvPr/>
          </p:nvSpPr>
          <p:spPr>
            <a:xfrm>
              <a:off x="8220625" y="1660700"/>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28" name="Google Shape;428;p35"/>
            <p:cNvSpPr/>
            <p:nvPr/>
          </p:nvSpPr>
          <p:spPr>
            <a:xfrm>
              <a:off x="8220625" y="1897775"/>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29" name="Google Shape;429;p35"/>
            <p:cNvSpPr/>
            <p:nvPr/>
          </p:nvSpPr>
          <p:spPr>
            <a:xfrm>
              <a:off x="8220625" y="3083149"/>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30" name="Google Shape;430;p35"/>
            <p:cNvSpPr/>
            <p:nvPr/>
          </p:nvSpPr>
          <p:spPr>
            <a:xfrm>
              <a:off x="8220625" y="3320223"/>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grpSp>
      <p:grpSp>
        <p:nvGrpSpPr>
          <p:cNvPr id="431" name="Google Shape;431;p35"/>
          <p:cNvGrpSpPr/>
          <p:nvPr/>
        </p:nvGrpSpPr>
        <p:grpSpPr>
          <a:xfrm rot="10800000" flipH="1">
            <a:off x="479675" y="2326075"/>
            <a:ext cx="425100" cy="1796700"/>
            <a:chOff x="555875" y="66675"/>
            <a:chExt cx="425100" cy="1796700"/>
          </a:xfrm>
        </p:grpSpPr>
        <p:sp>
          <p:nvSpPr>
            <p:cNvPr id="432" name="Google Shape;432;p35"/>
            <p:cNvSpPr/>
            <p:nvPr/>
          </p:nvSpPr>
          <p:spPr>
            <a:xfrm>
              <a:off x="555875" y="66675"/>
              <a:ext cx="425100" cy="425100"/>
            </a:xfrm>
            <a:prstGeom prst="ellipse">
              <a:avLst/>
            </a:prstGeom>
            <a:solidFill>
              <a:srgbClr val="FDF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5"/>
            <p:cNvSpPr/>
            <p:nvPr/>
          </p:nvSpPr>
          <p:spPr>
            <a:xfrm>
              <a:off x="555875" y="752475"/>
              <a:ext cx="425100" cy="425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59726"/>
                </a:solidFill>
              </a:endParaRPr>
            </a:p>
          </p:txBody>
        </p:sp>
        <p:sp>
          <p:nvSpPr>
            <p:cNvPr id="434" name="Google Shape;434;p35"/>
            <p:cNvSpPr/>
            <p:nvPr/>
          </p:nvSpPr>
          <p:spPr>
            <a:xfrm>
              <a:off x="555875" y="1438275"/>
              <a:ext cx="425100" cy="425100"/>
            </a:xfrm>
            <a:prstGeom prst="ellipse">
              <a:avLst/>
            </a:prstGeom>
            <a:solidFill>
              <a:srgbClr val="6271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67052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35"/>
        <p:cNvGrpSpPr/>
        <p:nvPr/>
      </p:nvGrpSpPr>
      <p:grpSpPr>
        <a:xfrm>
          <a:off x="0" y="0"/>
          <a:ext cx="0" cy="0"/>
          <a:chOff x="0" y="0"/>
          <a:chExt cx="0" cy="0"/>
        </a:xfrm>
      </p:grpSpPr>
      <p:sp>
        <p:nvSpPr>
          <p:cNvPr id="436" name="Google Shape;436;p36"/>
          <p:cNvSpPr/>
          <p:nvPr/>
        </p:nvSpPr>
        <p:spPr>
          <a:xfrm rot="10800000">
            <a:off x="7185250" y="-619125"/>
            <a:ext cx="2568300" cy="25683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 name="Google Shape;437;p36"/>
          <p:cNvGrpSpPr/>
          <p:nvPr/>
        </p:nvGrpSpPr>
        <p:grpSpPr>
          <a:xfrm rot="10800000">
            <a:off x="-177400" y="1446127"/>
            <a:ext cx="1180500" cy="1768423"/>
            <a:chOff x="8220625" y="1660700"/>
            <a:chExt cx="1180500" cy="1768423"/>
          </a:xfrm>
        </p:grpSpPr>
        <p:sp>
          <p:nvSpPr>
            <p:cNvPr id="438" name="Google Shape;438;p36"/>
            <p:cNvSpPr/>
            <p:nvPr/>
          </p:nvSpPr>
          <p:spPr>
            <a:xfrm>
              <a:off x="8220625" y="2134850"/>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39" name="Google Shape;439;p36"/>
            <p:cNvSpPr/>
            <p:nvPr/>
          </p:nvSpPr>
          <p:spPr>
            <a:xfrm>
              <a:off x="8220625" y="2371924"/>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40" name="Google Shape;440;p36"/>
            <p:cNvSpPr/>
            <p:nvPr/>
          </p:nvSpPr>
          <p:spPr>
            <a:xfrm>
              <a:off x="8220625" y="2608999"/>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41" name="Google Shape;441;p36"/>
            <p:cNvSpPr/>
            <p:nvPr/>
          </p:nvSpPr>
          <p:spPr>
            <a:xfrm>
              <a:off x="8220625" y="2846074"/>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42" name="Google Shape;442;p36"/>
            <p:cNvSpPr/>
            <p:nvPr/>
          </p:nvSpPr>
          <p:spPr>
            <a:xfrm>
              <a:off x="8220625" y="1660700"/>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43" name="Google Shape;443;p36"/>
            <p:cNvSpPr/>
            <p:nvPr/>
          </p:nvSpPr>
          <p:spPr>
            <a:xfrm>
              <a:off x="8220625" y="1897775"/>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44" name="Google Shape;444;p36"/>
            <p:cNvSpPr/>
            <p:nvPr/>
          </p:nvSpPr>
          <p:spPr>
            <a:xfrm>
              <a:off x="8220625" y="3083149"/>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45" name="Google Shape;445;p36"/>
            <p:cNvSpPr/>
            <p:nvPr/>
          </p:nvSpPr>
          <p:spPr>
            <a:xfrm>
              <a:off x="8220625" y="3320223"/>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grpSp>
      <p:grpSp>
        <p:nvGrpSpPr>
          <p:cNvPr id="446" name="Google Shape;446;p36"/>
          <p:cNvGrpSpPr/>
          <p:nvPr/>
        </p:nvGrpSpPr>
        <p:grpSpPr>
          <a:xfrm rot="10800000">
            <a:off x="8242750" y="3011875"/>
            <a:ext cx="425100" cy="1796700"/>
            <a:chOff x="555875" y="66675"/>
            <a:chExt cx="425100" cy="1796700"/>
          </a:xfrm>
        </p:grpSpPr>
        <p:sp>
          <p:nvSpPr>
            <p:cNvPr id="447" name="Google Shape;447;p36"/>
            <p:cNvSpPr/>
            <p:nvPr/>
          </p:nvSpPr>
          <p:spPr>
            <a:xfrm>
              <a:off x="555875" y="66675"/>
              <a:ext cx="425100" cy="425100"/>
            </a:xfrm>
            <a:prstGeom prst="ellipse">
              <a:avLst/>
            </a:prstGeom>
            <a:solidFill>
              <a:srgbClr val="FDF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555875" y="752475"/>
              <a:ext cx="425100" cy="425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59726"/>
                </a:solidFill>
              </a:endParaRPr>
            </a:p>
          </p:txBody>
        </p:sp>
        <p:sp>
          <p:nvSpPr>
            <p:cNvPr id="449" name="Google Shape;449;p36"/>
            <p:cNvSpPr/>
            <p:nvPr/>
          </p:nvSpPr>
          <p:spPr>
            <a:xfrm>
              <a:off x="555875" y="1438275"/>
              <a:ext cx="425100" cy="425100"/>
            </a:xfrm>
            <a:prstGeom prst="ellipse">
              <a:avLst/>
            </a:prstGeom>
            <a:solidFill>
              <a:srgbClr val="6271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53927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50"/>
        <p:cNvGrpSpPr/>
        <p:nvPr/>
      </p:nvGrpSpPr>
      <p:grpSpPr>
        <a:xfrm>
          <a:off x="0" y="0"/>
          <a:ext cx="0" cy="0"/>
          <a:chOff x="0" y="0"/>
          <a:chExt cx="0" cy="0"/>
        </a:xfrm>
      </p:grpSpPr>
      <p:sp>
        <p:nvSpPr>
          <p:cNvPr id="451" name="Google Shape;451;p37"/>
          <p:cNvSpPr/>
          <p:nvPr/>
        </p:nvSpPr>
        <p:spPr>
          <a:xfrm>
            <a:off x="7252100" y="3488050"/>
            <a:ext cx="2568300" cy="25683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 name="Google Shape;452;p37"/>
          <p:cNvGrpSpPr/>
          <p:nvPr/>
        </p:nvGrpSpPr>
        <p:grpSpPr>
          <a:xfrm>
            <a:off x="8449225" y="136700"/>
            <a:ext cx="1180500" cy="1768423"/>
            <a:chOff x="8220625" y="1660700"/>
            <a:chExt cx="1180500" cy="1768423"/>
          </a:xfrm>
        </p:grpSpPr>
        <p:sp>
          <p:nvSpPr>
            <p:cNvPr id="453" name="Google Shape;453;p37"/>
            <p:cNvSpPr/>
            <p:nvPr/>
          </p:nvSpPr>
          <p:spPr>
            <a:xfrm>
              <a:off x="8220625" y="2134850"/>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54" name="Google Shape;454;p37"/>
            <p:cNvSpPr/>
            <p:nvPr/>
          </p:nvSpPr>
          <p:spPr>
            <a:xfrm>
              <a:off x="8220625" y="2371924"/>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55" name="Google Shape;455;p37"/>
            <p:cNvSpPr/>
            <p:nvPr/>
          </p:nvSpPr>
          <p:spPr>
            <a:xfrm>
              <a:off x="8220625" y="2608999"/>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56" name="Google Shape;456;p37"/>
            <p:cNvSpPr/>
            <p:nvPr/>
          </p:nvSpPr>
          <p:spPr>
            <a:xfrm>
              <a:off x="8220625" y="2846074"/>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57" name="Google Shape;457;p37"/>
            <p:cNvSpPr/>
            <p:nvPr/>
          </p:nvSpPr>
          <p:spPr>
            <a:xfrm>
              <a:off x="8220625" y="1660700"/>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58" name="Google Shape;458;p37"/>
            <p:cNvSpPr/>
            <p:nvPr/>
          </p:nvSpPr>
          <p:spPr>
            <a:xfrm>
              <a:off x="8220625" y="1897775"/>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59" name="Google Shape;459;p37"/>
            <p:cNvSpPr/>
            <p:nvPr/>
          </p:nvSpPr>
          <p:spPr>
            <a:xfrm>
              <a:off x="8220625" y="3083149"/>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sp>
          <p:nvSpPr>
            <p:cNvPr id="460" name="Google Shape;460;p37"/>
            <p:cNvSpPr/>
            <p:nvPr/>
          </p:nvSpPr>
          <p:spPr>
            <a:xfrm>
              <a:off x="8220625" y="3320223"/>
              <a:ext cx="1180500" cy="1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FBEB"/>
                </a:solidFill>
              </a:endParaRPr>
            </a:p>
          </p:txBody>
        </p:sp>
      </p:grpSp>
      <p:grpSp>
        <p:nvGrpSpPr>
          <p:cNvPr id="461" name="Google Shape;461;p37"/>
          <p:cNvGrpSpPr/>
          <p:nvPr/>
        </p:nvGrpSpPr>
        <p:grpSpPr>
          <a:xfrm>
            <a:off x="289175" y="1495425"/>
            <a:ext cx="425100" cy="1796700"/>
            <a:chOff x="555875" y="66675"/>
            <a:chExt cx="425100" cy="1796700"/>
          </a:xfrm>
        </p:grpSpPr>
        <p:sp>
          <p:nvSpPr>
            <p:cNvPr id="462" name="Google Shape;462;p37"/>
            <p:cNvSpPr/>
            <p:nvPr/>
          </p:nvSpPr>
          <p:spPr>
            <a:xfrm>
              <a:off x="555875" y="66675"/>
              <a:ext cx="425100" cy="425100"/>
            </a:xfrm>
            <a:prstGeom prst="ellipse">
              <a:avLst/>
            </a:prstGeom>
            <a:solidFill>
              <a:srgbClr val="FDF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7"/>
            <p:cNvSpPr/>
            <p:nvPr/>
          </p:nvSpPr>
          <p:spPr>
            <a:xfrm>
              <a:off x="555875" y="752475"/>
              <a:ext cx="425100" cy="425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59726"/>
                </a:solidFill>
              </a:endParaRPr>
            </a:p>
          </p:txBody>
        </p:sp>
        <p:sp>
          <p:nvSpPr>
            <p:cNvPr id="464" name="Google Shape;464;p37"/>
            <p:cNvSpPr/>
            <p:nvPr/>
          </p:nvSpPr>
          <p:spPr>
            <a:xfrm>
              <a:off x="555875" y="1438275"/>
              <a:ext cx="425100" cy="425100"/>
            </a:xfrm>
            <a:prstGeom prst="ellipse">
              <a:avLst/>
            </a:prstGeom>
            <a:solidFill>
              <a:srgbClr val="6271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31979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CUSTOM_1">
    <p:bg>
      <p:bgPr>
        <a:solidFill>
          <a:schemeClr val="accent1"/>
        </a:solidFill>
        <a:effectLst/>
      </p:bgPr>
    </p:bg>
    <p:spTree>
      <p:nvGrpSpPr>
        <p:cNvPr id="1" name="Shape 91"/>
        <p:cNvGrpSpPr/>
        <p:nvPr/>
      </p:nvGrpSpPr>
      <p:grpSpPr>
        <a:xfrm>
          <a:off x="0" y="0"/>
          <a:ext cx="0" cy="0"/>
          <a:chOff x="0" y="0"/>
          <a:chExt cx="0" cy="0"/>
        </a:xfrm>
      </p:grpSpPr>
      <p:sp>
        <p:nvSpPr>
          <p:cNvPr id="92" name="Google Shape;92;p17"/>
          <p:cNvSpPr/>
          <p:nvPr/>
        </p:nvSpPr>
        <p:spPr>
          <a:xfrm>
            <a:off x="712600" y="550325"/>
            <a:ext cx="7718400" cy="4053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7"/>
          <p:cNvSpPr txBox="1">
            <a:spLocks noGrp="1"/>
          </p:cNvSpPr>
          <p:nvPr>
            <p:ph type="title"/>
          </p:nvPr>
        </p:nvSpPr>
        <p:spPr>
          <a:xfrm>
            <a:off x="3233300" y="3463525"/>
            <a:ext cx="26793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b="1">
                <a:latin typeface="Franklin Gothic Medium" panose="020B0603020102020204" pitchFamily="34" charset="0"/>
              </a:defRPr>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dirty="0"/>
          </a:p>
        </p:txBody>
      </p:sp>
      <p:sp>
        <p:nvSpPr>
          <p:cNvPr id="94" name="Google Shape;94;p17"/>
          <p:cNvSpPr txBox="1">
            <a:spLocks noGrp="1"/>
          </p:cNvSpPr>
          <p:nvPr>
            <p:ph type="subTitle" idx="1"/>
          </p:nvPr>
        </p:nvSpPr>
        <p:spPr>
          <a:xfrm>
            <a:off x="1570325" y="1612229"/>
            <a:ext cx="6007500" cy="1301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b="1"/>
            </a:lvl2pPr>
            <a:lvl3pPr lvl="2" algn="ctr" rtl="0">
              <a:spcBef>
                <a:spcPts val="0"/>
              </a:spcBef>
              <a:spcAft>
                <a:spcPts val="0"/>
              </a:spcAft>
              <a:buNone/>
              <a:defRPr sz="2400" b="1"/>
            </a:lvl3pPr>
            <a:lvl4pPr lvl="3" algn="ctr" rtl="0">
              <a:spcBef>
                <a:spcPts val="0"/>
              </a:spcBef>
              <a:spcAft>
                <a:spcPts val="0"/>
              </a:spcAft>
              <a:buNone/>
              <a:defRPr sz="2400" b="1"/>
            </a:lvl4pPr>
            <a:lvl5pPr lvl="4" algn="ctr" rtl="0">
              <a:spcBef>
                <a:spcPts val="0"/>
              </a:spcBef>
              <a:spcAft>
                <a:spcPts val="0"/>
              </a:spcAft>
              <a:buNone/>
              <a:defRPr sz="2400" b="1"/>
            </a:lvl5pPr>
            <a:lvl6pPr lvl="5" algn="ctr" rtl="0">
              <a:spcBef>
                <a:spcPts val="0"/>
              </a:spcBef>
              <a:spcAft>
                <a:spcPts val="0"/>
              </a:spcAft>
              <a:buNone/>
              <a:defRPr sz="2400" b="1"/>
            </a:lvl6pPr>
            <a:lvl7pPr lvl="6" algn="ctr" rtl="0">
              <a:spcBef>
                <a:spcPts val="0"/>
              </a:spcBef>
              <a:spcAft>
                <a:spcPts val="0"/>
              </a:spcAft>
              <a:buNone/>
              <a:defRPr sz="2400" b="1"/>
            </a:lvl7pPr>
            <a:lvl8pPr lvl="7" algn="ctr" rtl="0">
              <a:spcBef>
                <a:spcPts val="0"/>
              </a:spcBef>
              <a:spcAft>
                <a:spcPts val="0"/>
              </a:spcAft>
              <a:buNone/>
              <a:defRPr sz="2400" b="1"/>
            </a:lvl8pPr>
            <a:lvl9pPr lvl="8" algn="ctr" rtl="0">
              <a:spcBef>
                <a:spcPts val="0"/>
              </a:spcBef>
              <a:spcAft>
                <a:spcPts val="0"/>
              </a:spcAft>
              <a:buNone/>
              <a:defRPr sz="2400" b="1"/>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3093200" y="1471188"/>
            <a:ext cx="2953500" cy="1316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atin typeface="Franklin Gothic Medium" panose="020B06030201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06" name="Google Shape;106;p19"/>
          <p:cNvSpPr txBox="1">
            <a:spLocks noGrp="1"/>
          </p:cNvSpPr>
          <p:nvPr>
            <p:ph type="subTitle" idx="1"/>
          </p:nvPr>
        </p:nvSpPr>
        <p:spPr>
          <a:xfrm>
            <a:off x="3093150" y="2721313"/>
            <a:ext cx="2953500" cy="95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CUSTOM_2_1">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3369600" y="445025"/>
            <a:ext cx="43251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Franklin Gothic Medium" panose="020B0603020102020204" pitchFamily="34" charset="0"/>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134" name="Google Shape;134;p23"/>
          <p:cNvSpPr txBox="1">
            <a:spLocks noGrp="1"/>
          </p:cNvSpPr>
          <p:nvPr>
            <p:ph type="subTitle" idx="1"/>
          </p:nvPr>
        </p:nvSpPr>
        <p:spPr>
          <a:xfrm>
            <a:off x="3369600" y="2022813"/>
            <a:ext cx="24048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b="1">
                <a:latin typeface="Franklin Gothic Medium" panose="020B0603020102020204" pitchFamily="34" charset="0"/>
                <a:ea typeface="Franklin Gothic Medium" panose="020B0603020102020204" pitchFamily="34" charset="0"/>
                <a:cs typeface="Franklin Gothic Medium" panose="020B0603020102020204" pitchFamily="34" charset="0"/>
                <a:sym typeface="Josefi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135" name="Google Shape;135;p23"/>
          <p:cNvSpPr txBox="1">
            <a:spLocks noGrp="1"/>
          </p:cNvSpPr>
          <p:nvPr>
            <p:ph type="subTitle" idx="2"/>
          </p:nvPr>
        </p:nvSpPr>
        <p:spPr>
          <a:xfrm>
            <a:off x="3369600" y="2317022"/>
            <a:ext cx="2404800" cy="7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36" name="Google Shape;136;p23"/>
          <p:cNvSpPr txBox="1">
            <a:spLocks noGrp="1"/>
          </p:cNvSpPr>
          <p:nvPr>
            <p:ph type="subTitle" idx="3"/>
          </p:nvPr>
        </p:nvSpPr>
        <p:spPr>
          <a:xfrm>
            <a:off x="6026100" y="2022813"/>
            <a:ext cx="24048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b="1">
                <a:latin typeface="Franklin Gothic Medium" panose="020B0603020102020204" pitchFamily="34" charset="0"/>
                <a:ea typeface="Franklin Gothic Medium" panose="020B0603020102020204" pitchFamily="34" charset="0"/>
                <a:cs typeface="Franklin Gothic Medium" panose="020B0603020102020204" pitchFamily="34" charset="0"/>
                <a:sym typeface="Josefi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137" name="Google Shape;137;p23"/>
          <p:cNvSpPr txBox="1">
            <a:spLocks noGrp="1"/>
          </p:cNvSpPr>
          <p:nvPr>
            <p:ph type="subTitle" idx="4"/>
          </p:nvPr>
        </p:nvSpPr>
        <p:spPr>
          <a:xfrm>
            <a:off x="6026100" y="2317022"/>
            <a:ext cx="2404800" cy="7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38" name="Google Shape;138;p23"/>
          <p:cNvSpPr txBox="1">
            <a:spLocks noGrp="1"/>
          </p:cNvSpPr>
          <p:nvPr>
            <p:ph type="subTitle" idx="5"/>
          </p:nvPr>
        </p:nvSpPr>
        <p:spPr>
          <a:xfrm>
            <a:off x="3369600" y="3352913"/>
            <a:ext cx="24048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b="1">
                <a:latin typeface="Franklin Gothic Medium" panose="020B0603020102020204" pitchFamily="34" charset="0"/>
                <a:ea typeface="Franklin Gothic Medium" panose="020B0603020102020204" pitchFamily="34" charset="0"/>
                <a:cs typeface="Franklin Gothic Medium" panose="020B0603020102020204" pitchFamily="34" charset="0"/>
                <a:sym typeface="Josefi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139" name="Google Shape;139;p23"/>
          <p:cNvSpPr txBox="1">
            <a:spLocks noGrp="1"/>
          </p:cNvSpPr>
          <p:nvPr>
            <p:ph type="subTitle" idx="6"/>
          </p:nvPr>
        </p:nvSpPr>
        <p:spPr>
          <a:xfrm>
            <a:off x="3369600" y="3647122"/>
            <a:ext cx="2404800" cy="7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40" name="Google Shape;140;p23"/>
          <p:cNvSpPr txBox="1">
            <a:spLocks noGrp="1"/>
          </p:cNvSpPr>
          <p:nvPr>
            <p:ph type="subTitle" idx="7"/>
          </p:nvPr>
        </p:nvSpPr>
        <p:spPr>
          <a:xfrm>
            <a:off x="6026100" y="3352913"/>
            <a:ext cx="24048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b="1">
                <a:latin typeface="Franklin Gothic Medium" panose="020B0603020102020204" pitchFamily="34" charset="0"/>
                <a:ea typeface="Franklin Gothic Medium" panose="020B0603020102020204" pitchFamily="34" charset="0"/>
                <a:cs typeface="Franklin Gothic Medium" panose="020B0603020102020204" pitchFamily="34" charset="0"/>
                <a:sym typeface="Josefi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141" name="Google Shape;141;p23"/>
          <p:cNvSpPr txBox="1">
            <a:spLocks noGrp="1"/>
          </p:cNvSpPr>
          <p:nvPr>
            <p:ph type="subTitle" idx="8"/>
          </p:nvPr>
        </p:nvSpPr>
        <p:spPr>
          <a:xfrm>
            <a:off x="6026100" y="3647122"/>
            <a:ext cx="2404800" cy="7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42" name="Google Shape;142;p23"/>
          <p:cNvSpPr/>
          <p:nvPr/>
        </p:nvSpPr>
        <p:spPr>
          <a:xfrm>
            <a:off x="0" y="4604100"/>
            <a:ext cx="9144000" cy="53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6"/>
        <p:cNvGrpSpPr/>
        <p:nvPr/>
      </p:nvGrpSpPr>
      <p:grpSpPr>
        <a:xfrm>
          <a:off x="0" y="0"/>
          <a:ext cx="0" cy="0"/>
          <a:chOff x="0" y="0"/>
          <a:chExt cx="0" cy="0"/>
        </a:xfrm>
      </p:grpSpPr>
      <p:sp>
        <p:nvSpPr>
          <p:cNvPr id="47" name="Google Shape;47;p9"/>
          <p:cNvSpPr/>
          <p:nvPr/>
        </p:nvSpPr>
        <p:spPr>
          <a:xfrm>
            <a:off x="4677525" y="-175"/>
            <a:ext cx="4466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713100" y="445025"/>
            <a:ext cx="2633400" cy="1645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atin typeface="Franklin Gothic Medium" panose="020B0603020102020204" pitchFamily="34" charset="0"/>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dirty="0"/>
          </a:p>
        </p:txBody>
      </p:sp>
      <p:sp>
        <p:nvSpPr>
          <p:cNvPr id="49" name="Google Shape;49;p9"/>
          <p:cNvSpPr txBox="1">
            <a:spLocks noGrp="1"/>
          </p:cNvSpPr>
          <p:nvPr>
            <p:ph type="subTitle" idx="1"/>
          </p:nvPr>
        </p:nvSpPr>
        <p:spPr>
          <a:xfrm>
            <a:off x="1994325" y="3390600"/>
            <a:ext cx="2679300" cy="1216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extLst>
      <p:ext uri="{BB962C8B-B14F-4D97-AF65-F5344CB8AC3E}">
        <p14:creationId xmlns:p14="http://schemas.microsoft.com/office/powerpoint/2010/main" val="2532192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18"/>
          <p:cNvSpPr/>
          <p:nvPr/>
        </p:nvSpPr>
        <p:spPr>
          <a:xfrm>
            <a:off x="0" y="2387525"/>
            <a:ext cx="9144000" cy="275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18"/>
          <p:cNvSpPr txBox="1">
            <a:spLocks noGrp="1"/>
          </p:cNvSpPr>
          <p:nvPr>
            <p:ph type="title"/>
          </p:nvPr>
        </p:nvSpPr>
        <p:spPr>
          <a:xfrm>
            <a:off x="474300" y="674008"/>
            <a:ext cx="3447300" cy="125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b="1">
                <a:latin typeface="Franklin Gothic Medium" panose="020B0603020102020204" pitchFamily="34" charset="0"/>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endParaRPr dirty="0"/>
          </a:p>
        </p:txBody>
      </p:sp>
      <p:sp>
        <p:nvSpPr>
          <p:cNvPr id="98" name="Google Shape;98;p18"/>
          <p:cNvSpPr txBox="1">
            <a:spLocks noGrp="1"/>
          </p:cNvSpPr>
          <p:nvPr>
            <p:ph type="subTitle" idx="1"/>
          </p:nvPr>
        </p:nvSpPr>
        <p:spPr>
          <a:xfrm>
            <a:off x="713100" y="3123163"/>
            <a:ext cx="24048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b="1">
                <a:latin typeface="Franklin Gothic Medium" panose="020B0603020102020204" pitchFamily="34" charset="0"/>
                <a:ea typeface="Franklin Gothic Medium" panose="020B0603020102020204" pitchFamily="34" charset="0"/>
                <a:cs typeface="Franklin Gothic Medium" panose="020B0603020102020204" pitchFamily="34" charset="0"/>
                <a:sym typeface="Josefin Sans"/>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dirty="0"/>
          </a:p>
        </p:txBody>
      </p:sp>
      <p:sp>
        <p:nvSpPr>
          <p:cNvPr id="99" name="Google Shape;99;p18"/>
          <p:cNvSpPr txBox="1">
            <a:spLocks noGrp="1"/>
          </p:cNvSpPr>
          <p:nvPr>
            <p:ph type="subTitle" idx="2"/>
          </p:nvPr>
        </p:nvSpPr>
        <p:spPr>
          <a:xfrm>
            <a:off x="713100" y="3499888"/>
            <a:ext cx="2404800" cy="905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100" name="Google Shape;100;p18"/>
          <p:cNvSpPr txBox="1">
            <a:spLocks noGrp="1"/>
          </p:cNvSpPr>
          <p:nvPr>
            <p:ph type="subTitle" idx="3"/>
          </p:nvPr>
        </p:nvSpPr>
        <p:spPr>
          <a:xfrm>
            <a:off x="3367650" y="3123163"/>
            <a:ext cx="24048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b="1">
                <a:latin typeface="Franklin Gothic Medium" panose="020B0603020102020204" pitchFamily="34" charset="0"/>
                <a:ea typeface="Franklin Gothic Medium" panose="020B0603020102020204" pitchFamily="34" charset="0"/>
                <a:cs typeface="Franklin Gothic Medium" panose="020B0603020102020204" pitchFamily="34" charset="0"/>
                <a:sym typeface="Josefin Sans"/>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dirty="0"/>
          </a:p>
        </p:txBody>
      </p:sp>
      <p:sp>
        <p:nvSpPr>
          <p:cNvPr id="101" name="Google Shape;101;p18"/>
          <p:cNvSpPr txBox="1">
            <a:spLocks noGrp="1"/>
          </p:cNvSpPr>
          <p:nvPr>
            <p:ph type="subTitle" idx="4"/>
          </p:nvPr>
        </p:nvSpPr>
        <p:spPr>
          <a:xfrm>
            <a:off x="3367650" y="3499888"/>
            <a:ext cx="2404800" cy="905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102" name="Google Shape;102;p18"/>
          <p:cNvSpPr txBox="1">
            <a:spLocks noGrp="1"/>
          </p:cNvSpPr>
          <p:nvPr>
            <p:ph type="subTitle" idx="5"/>
          </p:nvPr>
        </p:nvSpPr>
        <p:spPr>
          <a:xfrm>
            <a:off x="6022200" y="3123163"/>
            <a:ext cx="24048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b="1">
                <a:latin typeface="Franklin Gothic Medium" panose="020B0603020102020204" pitchFamily="34" charset="0"/>
                <a:ea typeface="Franklin Gothic Medium" panose="020B0603020102020204" pitchFamily="34" charset="0"/>
                <a:cs typeface="Franklin Gothic Medium" panose="020B0603020102020204" pitchFamily="34" charset="0"/>
                <a:sym typeface="Josefin Sans"/>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dirty="0"/>
          </a:p>
        </p:txBody>
      </p:sp>
      <p:sp>
        <p:nvSpPr>
          <p:cNvPr id="103" name="Google Shape;103;p18"/>
          <p:cNvSpPr txBox="1">
            <a:spLocks noGrp="1"/>
          </p:cNvSpPr>
          <p:nvPr>
            <p:ph type="subTitle" idx="6"/>
          </p:nvPr>
        </p:nvSpPr>
        <p:spPr>
          <a:xfrm>
            <a:off x="6022200" y="3499888"/>
            <a:ext cx="2404800" cy="905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Tree>
    <p:extLst>
      <p:ext uri="{BB962C8B-B14F-4D97-AF65-F5344CB8AC3E}">
        <p14:creationId xmlns:p14="http://schemas.microsoft.com/office/powerpoint/2010/main" val="2979496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1pPr>
            <a:lvl2pPr lvl="1">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2pPr>
            <a:lvl3pPr lvl="2">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3pPr>
            <a:lvl4pPr lvl="3">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4pPr>
            <a:lvl5pPr lvl="4">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5pPr>
            <a:lvl6pPr lvl="5">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6pPr>
            <a:lvl7pPr lvl="6">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7pPr>
            <a:lvl8pPr lvl="7">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8pPr>
            <a:lvl9pPr lvl="8">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9pPr>
          </a:lstStyle>
          <a:p>
            <a:endParaRPr dirty="0"/>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1pPr>
            <a:lvl2pPr marL="914400" lvl="1"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2pPr>
            <a:lvl3pPr marL="1371600" lvl="2"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3pPr>
            <a:lvl4pPr marL="1828800" lvl="3"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4pPr>
            <a:lvl5pPr marL="2286000" lvl="4"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5pPr>
            <a:lvl6pPr marL="2743200" lvl="5"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6pPr>
            <a:lvl7pPr marL="3200400" lvl="6"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7pPr>
            <a:lvl8pPr marL="3657600" lvl="7"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8pPr>
            <a:lvl9pPr marL="4114800" lvl="8"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4" r:id="rId3"/>
    <p:sldLayoutId id="2147483661" r:id="rId4"/>
    <p:sldLayoutId id="2147483663" r:id="rId5"/>
    <p:sldLayoutId id="2147483665" r:id="rId6"/>
    <p:sldLayoutId id="2147483669" r:id="rId7"/>
    <p:sldLayoutId id="2147483678" r:id="rId8"/>
    <p:sldLayoutId id="2147483796" r:id="rId9"/>
    <p:sldLayoutId id="2147483817" r:id="rId10"/>
    <p:sldLayoutId id="2147483841" r:id="rId11"/>
    <p:sldLayoutId id="2147483842" r:id="rId12"/>
    <p:sldLayoutId id="2147483843" r:id="rId13"/>
    <p:sldLayoutId id="214748384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ranklin Gothic Medium" panose="020B0603020102020204" pitchFamily="34" charset="0"/>
          <a:ea typeface="Franklin Gothic Medium" panose="020B0603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1pPr>
            <a:lvl2pPr lvl="1">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2pPr>
            <a:lvl3pPr lvl="2">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3pPr>
            <a:lvl4pPr lvl="3">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4pPr>
            <a:lvl5pPr lvl="4">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5pPr>
            <a:lvl6pPr lvl="5">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6pPr>
            <a:lvl7pPr lvl="6">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7pPr>
            <a:lvl8pPr lvl="7">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8pPr>
            <a:lvl9pPr lvl="8">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9pPr>
          </a:lstStyle>
          <a:p>
            <a:endParaRPr dirty="0"/>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1pPr>
            <a:lvl2pPr marL="914400" lvl="1"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2pPr>
            <a:lvl3pPr marL="1371600" lvl="2"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3pPr>
            <a:lvl4pPr marL="1828800" lvl="3"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4pPr>
            <a:lvl5pPr marL="2286000" lvl="4"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5pPr>
            <a:lvl6pPr marL="2743200" lvl="5"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6pPr>
            <a:lvl7pPr marL="3200400" lvl="6"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7pPr>
            <a:lvl8pPr marL="3657600" lvl="7"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8pPr>
            <a:lvl9pPr marL="4114800" lvl="8"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9pPr>
          </a:lstStyle>
          <a:p>
            <a:endParaRPr/>
          </a:p>
        </p:txBody>
      </p:sp>
    </p:spTree>
    <p:extLst>
      <p:ext uri="{BB962C8B-B14F-4D97-AF65-F5344CB8AC3E}">
        <p14:creationId xmlns:p14="http://schemas.microsoft.com/office/powerpoint/2010/main" val="2342471663"/>
      </p:ext>
    </p:extLst>
  </p:cSld>
  <p:clrMap bg1="lt1" tx1="dk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80" r:id="rId5"/>
    <p:sldLayoutId id="2147483781" r:id="rId6"/>
    <p:sldLayoutId id="214748378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ranklin Gothic Medium" panose="020B0603020102020204" pitchFamily="34" charset="0"/>
          <a:ea typeface="Franklin Gothic Medium" panose="020B0603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673B3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Oswald"/>
              <a:buNone/>
              <a:defRPr sz="2800">
                <a:solidFill>
                  <a:schemeClr val="accent1"/>
                </a:solidFill>
                <a:latin typeface="Oswald"/>
                <a:ea typeface="Oswald"/>
                <a:cs typeface="Oswald"/>
                <a:sym typeface="Oswa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Quicksand"/>
              <a:buChar char="●"/>
              <a:defRPr sz="1800">
                <a:solidFill>
                  <a:schemeClr val="accent3"/>
                </a:solidFill>
                <a:latin typeface="Quicksand"/>
                <a:ea typeface="Quicksand"/>
                <a:cs typeface="Quicksand"/>
                <a:sym typeface="Quicksand"/>
              </a:defRPr>
            </a:lvl1pPr>
            <a:lvl2pPr marL="914400" lvl="1" indent="-317500">
              <a:lnSpc>
                <a:spcPct val="115000"/>
              </a:lnSpc>
              <a:spcBef>
                <a:spcPts val="0"/>
              </a:spcBef>
              <a:spcAft>
                <a:spcPts val="0"/>
              </a:spcAft>
              <a:buClr>
                <a:schemeClr val="accent3"/>
              </a:buClr>
              <a:buSzPts val="1400"/>
              <a:buFont typeface="Quicksand"/>
              <a:buChar char="○"/>
              <a:defRPr>
                <a:solidFill>
                  <a:schemeClr val="accent3"/>
                </a:solidFill>
                <a:latin typeface="Quicksand"/>
                <a:ea typeface="Quicksand"/>
                <a:cs typeface="Quicksand"/>
                <a:sym typeface="Quicksand"/>
              </a:defRPr>
            </a:lvl2pPr>
            <a:lvl3pPr marL="1371600" lvl="2" indent="-317500">
              <a:lnSpc>
                <a:spcPct val="115000"/>
              </a:lnSpc>
              <a:spcBef>
                <a:spcPts val="0"/>
              </a:spcBef>
              <a:spcAft>
                <a:spcPts val="0"/>
              </a:spcAft>
              <a:buClr>
                <a:schemeClr val="accent3"/>
              </a:buClr>
              <a:buSzPts val="1400"/>
              <a:buFont typeface="Quicksand"/>
              <a:buChar char="■"/>
              <a:defRPr>
                <a:solidFill>
                  <a:schemeClr val="accent3"/>
                </a:solidFill>
                <a:latin typeface="Quicksand"/>
                <a:ea typeface="Quicksand"/>
                <a:cs typeface="Quicksand"/>
                <a:sym typeface="Quicksand"/>
              </a:defRPr>
            </a:lvl3pPr>
            <a:lvl4pPr marL="1828800" lvl="3" indent="-317500">
              <a:lnSpc>
                <a:spcPct val="115000"/>
              </a:lnSpc>
              <a:spcBef>
                <a:spcPts val="0"/>
              </a:spcBef>
              <a:spcAft>
                <a:spcPts val="0"/>
              </a:spcAft>
              <a:buClr>
                <a:schemeClr val="accent3"/>
              </a:buClr>
              <a:buSzPts val="1400"/>
              <a:buFont typeface="Quicksand"/>
              <a:buChar char="●"/>
              <a:defRPr>
                <a:solidFill>
                  <a:schemeClr val="accent3"/>
                </a:solidFill>
                <a:latin typeface="Quicksand"/>
                <a:ea typeface="Quicksand"/>
                <a:cs typeface="Quicksand"/>
                <a:sym typeface="Quicksand"/>
              </a:defRPr>
            </a:lvl4pPr>
            <a:lvl5pPr marL="2286000" lvl="4" indent="-317500">
              <a:lnSpc>
                <a:spcPct val="115000"/>
              </a:lnSpc>
              <a:spcBef>
                <a:spcPts val="0"/>
              </a:spcBef>
              <a:spcAft>
                <a:spcPts val="0"/>
              </a:spcAft>
              <a:buClr>
                <a:schemeClr val="accent3"/>
              </a:buClr>
              <a:buSzPts val="1400"/>
              <a:buFont typeface="Quicksand"/>
              <a:buChar char="○"/>
              <a:defRPr>
                <a:solidFill>
                  <a:schemeClr val="accent3"/>
                </a:solidFill>
                <a:latin typeface="Quicksand"/>
                <a:ea typeface="Quicksand"/>
                <a:cs typeface="Quicksand"/>
                <a:sym typeface="Quicksand"/>
              </a:defRPr>
            </a:lvl5pPr>
            <a:lvl6pPr marL="2743200" lvl="5" indent="-317500">
              <a:lnSpc>
                <a:spcPct val="115000"/>
              </a:lnSpc>
              <a:spcBef>
                <a:spcPts val="0"/>
              </a:spcBef>
              <a:spcAft>
                <a:spcPts val="0"/>
              </a:spcAft>
              <a:buClr>
                <a:schemeClr val="accent3"/>
              </a:buClr>
              <a:buSzPts val="1400"/>
              <a:buFont typeface="Quicksand"/>
              <a:buChar char="■"/>
              <a:defRPr>
                <a:solidFill>
                  <a:schemeClr val="accent3"/>
                </a:solidFill>
                <a:latin typeface="Quicksand"/>
                <a:ea typeface="Quicksand"/>
                <a:cs typeface="Quicksand"/>
                <a:sym typeface="Quicksand"/>
              </a:defRPr>
            </a:lvl6pPr>
            <a:lvl7pPr marL="3200400" lvl="6" indent="-317500">
              <a:lnSpc>
                <a:spcPct val="115000"/>
              </a:lnSpc>
              <a:spcBef>
                <a:spcPts val="0"/>
              </a:spcBef>
              <a:spcAft>
                <a:spcPts val="0"/>
              </a:spcAft>
              <a:buClr>
                <a:schemeClr val="accent3"/>
              </a:buClr>
              <a:buSzPts val="1400"/>
              <a:buFont typeface="Quicksand"/>
              <a:buChar char="●"/>
              <a:defRPr>
                <a:solidFill>
                  <a:schemeClr val="accent3"/>
                </a:solidFill>
                <a:latin typeface="Quicksand"/>
                <a:ea typeface="Quicksand"/>
                <a:cs typeface="Quicksand"/>
                <a:sym typeface="Quicksand"/>
              </a:defRPr>
            </a:lvl7pPr>
            <a:lvl8pPr marL="3657600" lvl="7" indent="-317500">
              <a:lnSpc>
                <a:spcPct val="115000"/>
              </a:lnSpc>
              <a:spcBef>
                <a:spcPts val="0"/>
              </a:spcBef>
              <a:spcAft>
                <a:spcPts val="0"/>
              </a:spcAft>
              <a:buClr>
                <a:schemeClr val="accent3"/>
              </a:buClr>
              <a:buSzPts val="1400"/>
              <a:buFont typeface="Quicksand"/>
              <a:buChar char="○"/>
              <a:defRPr>
                <a:solidFill>
                  <a:schemeClr val="accent3"/>
                </a:solidFill>
                <a:latin typeface="Quicksand"/>
                <a:ea typeface="Quicksand"/>
                <a:cs typeface="Quicksand"/>
                <a:sym typeface="Quicksand"/>
              </a:defRPr>
            </a:lvl8pPr>
            <a:lvl9pPr marL="4114800" lvl="8" indent="-317500">
              <a:lnSpc>
                <a:spcPct val="115000"/>
              </a:lnSpc>
              <a:spcBef>
                <a:spcPts val="0"/>
              </a:spcBef>
              <a:spcAft>
                <a:spcPts val="0"/>
              </a:spcAft>
              <a:buClr>
                <a:schemeClr val="accent3"/>
              </a:buClr>
              <a:buSzPts val="1400"/>
              <a:buFont typeface="Quicksand"/>
              <a:buChar char="■"/>
              <a:defRPr>
                <a:solidFill>
                  <a:schemeClr val="accent3"/>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554335750"/>
      </p:ext>
    </p:extLst>
  </p:cSld>
  <p:clrMap bg1="lt1" tx1="dk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unccd.int/our-work/country-profiles"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maps.tools4ldn.org/"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72.jfif"/><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71.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8.emf"/><Relationship Id="rId11" Type="http://schemas.openxmlformats.org/officeDocument/2006/relationships/hyperlink" Target="https://doi.org/10.1016/j.envsci.2018.10.018" TargetMode="External"/><Relationship Id="rId5" Type="http://schemas.openxmlformats.org/officeDocument/2006/relationships/image" Target="../media/image77.emf"/><Relationship Id="rId10" Type="http://schemas.openxmlformats.org/officeDocument/2006/relationships/image" Target="../media/image81.png"/><Relationship Id="rId4" Type="http://schemas.openxmlformats.org/officeDocument/2006/relationships/image" Target="../media/image76.emf"/><Relationship Id="rId9" Type="http://schemas.openxmlformats.org/officeDocument/2006/relationships/hyperlink" Target="https://doi.org/10.3390/rs11242918"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84.png"/><Relationship Id="rId7" Type="http://schemas.openxmlformats.org/officeDocument/2006/relationships/image" Target="../media/image7.png"/><Relationship Id="rId2" Type="http://schemas.openxmlformats.org/officeDocument/2006/relationships/image" Target="../media/image83.png"/><Relationship Id="rId1" Type="http://schemas.openxmlformats.org/officeDocument/2006/relationships/slideLayout" Target="../slideLayouts/slideLayout13.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hyperlink" Target="https://projectgeffao.users.earthengine.app/" TargetMode="External"/><Relationship Id="rId9" Type="http://schemas.openxmlformats.org/officeDocument/2006/relationships/hyperlink" Target="https://www.wocat.net/en/ldn/wocatapps/" TargetMode="Externa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7.png"/><Relationship Id="rId7" Type="http://schemas.openxmlformats.org/officeDocument/2006/relationships/diagramQuickStyle" Target="../diagrams/quickStyle1.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wocatapps.users.earthengine.app/view/ldn-ecuador" TargetMode="External"/><Relationship Id="rId9" Type="http://schemas.microsoft.com/office/2007/relationships/diagramDrawing" Target="../diagrams/drawing1.xml"/></Relationships>
</file>

<file path=ppt/slides/_rels/slide35.xml.rels><?xml version="1.0" encoding="UTF-8" standalone="yes"?>
<Relationships xmlns="http://schemas.openxmlformats.org/package/2006/relationships"><Relationship Id="rId8" Type="http://schemas.openxmlformats.org/officeDocument/2006/relationships/hyperlink" Target="https://wocatapps.users.earthengine.app/view/ldn-ecuador" TargetMode="External"/><Relationship Id="rId13" Type="http://schemas.openxmlformats.org/officeDocument/2006/relationships/image" Target="../media/image70.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91.png"/><Relationship Id="rId11" Type="http://schemas.openxmlformats.org/officeDocument/2006/relationships/hyperlink" Target="https://doi.org/10.1002/ldr.4645" TargetMode="External"/><Relationship Id="rId5" Type="http://schemas.openxmlformats.org/officeDocument/2006/relationships/image" Target="../media/image90.png"/><Relationship Id="rId10" Type="http://schemas.openxmlformats.org/officeDocument/2006/relationships/hyperlink" Target="https://github.com/wocatapps/ecuador-ldn/tree/v1.0" TargetMode="External"/><Relationship Id="rId4" Type="http://schemas.openxmlformats.org/officeDocument/2006/relationships/image" Target="../media/image89.png"/><Relationship Id="rId9" Type="http://schemas.openxmlformats.org/officeDocument/2006/relationships/hyperlink" Target="https://zenodo.org/record/6348038"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1016/j.envsci.2018.12.019" TargetMode="External"/><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hyperlink" Target="https://www.unccd.int/resources/global-land-outlook/glo2"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97.png"/><Relationship Id="rId7"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hyperlink" Target="https://doi.org/10.1016/j.envsci.2017.10.011" TargetMode="External"/><Relationship Id="rId2" Type="http://schemas.openxmlformats.org/officeDocument/2006/relationships/image" Target="../media/image25.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Shape 659"/>
        <p:cNvGrpSpPr/>
        <p:nvPr/>
      </p:nvGrpSpPr>
      <p:grpSpPr>
        <a:xfrm>
          <a:off x="0" y="0"/>
          <a:ext cx="0" cy="0"/>
          <a:chOff x="0" y="0"/>
          <a:chExt cx="0" cy="0"/>
        </a:xfrm>
      </p:grpSpPr>
      <p:pic>
        <p:nvPicPr>
          <p:cNvPr id="8" name="Picture 7" descr="A red triangle with black text&#10;&#10;Description automatically generated">
            <a:extLst>
              <a:ext uri="{FF2B5EF4-FFF2-40B4-BE49-F238E27FC236}">
                <a16:creationId xmlns:a16="http://schemas.microsoft.com/office/drawing/2014/main" id="{4C877B49-ED8E-1E1D-F445-D7727B6A58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9981" y="158115"/>
            <a:ext cx="3869690" cy="616585"/>
          </a:xfrm>
          <a:prstGeom prst="rect">
            <a:avLst/>
          </a:prstGeom>
          <a:noFill/>
          <a:ln>
            <a:noFill/>
          </a:ln>
        </p:spPr>
      </p:pic>
      <p:pic>
        <p:nvPicPr>
          <p:cNvPr id="9" name="Imagen 1850965860" descr="A colorful letters with leaves and plants on it&#10;&#10;Description automatically generated with medium confidence">
            <a:extLst>
              <a:ext uri="{FF2B5EF4-FFF2-40B4-BE49-F238E27FC236}">
                <a16:creationId xmlns:a16="http://schemas.microsoft.com/office/drawing/2014/main" id="{47C118B1-DB3D-FB87-59E5-87D8AEA980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06071" y="0"/>
            <a:ext cx="1318260" cy="963295"/>
          </a:xfrm>
          <a:prstGeom prst="rect">
            <a:avLst/>
          </a:prstGeom>
          <a:solidFill>
            <a:schemeClr val="bg2"/>
          </a:solidFill>
          <a:ln>
            <a:noFill/>
          </a:ln>
        </p:spPr>
      </p:pic>
      <p:pic>
        <p:nvPicPr>
          <p:cNvPr id="10" name="Picture 9">
            <a:extLst>
              <a:ext uri="{FF2B5EF4-FFF2-40B4-BE49-F238E27FC236}">
                <a16:creationId xmlns:a16="http://schemas.microsoft.com/office/drawing/2014/main" id="{5449F9C8-20BB-66E7-86A2-E8F88C8183D3}"/>
              </a:ext>
            </a:extLst>
          </p:cNvPr>
          <p:cNvPicPr/>
          <p:nvPr/>
        </p:nvPicPr>
        <p:blipFill rotWithShape="1">
          <a:blip r:embed="rId6" cstate="print">
            <a:extLst>
              <a:ext uri="{28A0092B-C50C-407E-A947-70E740481C1C}">
                <a14:useLocalDpi xmlns:a14="http://schemas.microsoft.com/office/drawing/2010/main" val="0"/>
              </a:ext>
            </a:extLst>
          </a:blip>
          <a:srcRect b="15475"/>
          <a:stretch/>
        </p:blipFill>
        <p:spPr bwMode="auto">
          <a:xfrm>
            <a:off x="5517397" y="4311876"/>
            <a:ext cx="2150568" cy="550189"/>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CC997CCD-FCEA-8A47-A536-DADBC7D88C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8688" y="4050471"/>
            <a:ext cx="1214377" cy="1048024"/>
          </a:xfrm>
          <a:prstGeom prst="rect">
            <a:avLst/>
          </a:prstGeom>
        </p:spPr>
      </p:pic>
      <p:pic>
        <p:nvPicPr>
          <p:cNvPr id="13" name="Picture 12">
            <a:extLst>
              <a:ext uri="{FF2B5EF4-FFF2-40B4-BE49-F238E27FC236}">
                <a16:creationId xmlns:a16="http://schemas.microsoft.com/office/drawing/2014/main" id="{B89AE47B-4875-1692-67B7-7C6E472FC2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4079" y="4032223"/>
            <a:ext cx="896600" cy="1048024"/>
          </a:xfrm>
          <a:prstGeom prst="rect">
            <a:avLst/>
          </a:prstGeom>
          <a:solidFill>
            <a:schemeClr val="bg2"/>
          </a:solidFill>
        </p:spPr>
      </p:pic>
      <p:pic>
        <p:nvPicPr>
          <p:cNvPr id="14" name="Picture 13">
            <a:extLst>
              <a:ext uri="{FF2B5EF4-FFF2-40B4-BE49-F238E27FC236}">
                <a16:creationId xmlns:a16="http://schemas.microsoft.com/office/drawing/2014/main" id="{6E4EA57D-3BE0-78BB-F7EF-46158FC425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5884" y="4050471"/>
            <a:ext cx="990187" cy="969610"/>
          </a:xfrm>
          <a:prstGeom prst="rect">
            <a:avLst/>
          </a:prstGeom>
          <a:solidFill>
            <a:schemeClr val="bg2"/>
          </a:solidFill>
        </p:spPr>
      </p:pic>
      <p:pic>
        <p:nvPicPr>
          <p:cNvPr id="16" name="Picture 15">
            <a:extLst>
              <a:ext uri="{FF2B5EF4-FFF2-40B4-BE49-F238E27FC236}">
                <a16:creationId xmlns:a16="http://schemas.microsoft.com/office/drawing/2014/main" id="{EBD55B73-8542-B191-07F5-2970B2A073E9}"/>
              </a:ext>
            </a:extLst>
          </p:cNvPr>
          <p:cNvPicPr>
            <a:picLocks noChangeAspect="1"/>
          </p:cNvPicPr>
          <p:nvPr/>
        </p:nvPicPr>
        <p:blipFill>
          <a:blip r:embed="rId10"/>
          <a:stretch>
            <a:fillRect/>
          </a:stretch>
        </p:blipFill>
        <p:spPr>
          <a:xfrm>
            <a:off x="7973877" y="4089883"/>
            <a:ext cx="883404" cy="954965"/>
          </a:xfrm>
          <a:prstGeom prst="rect">
            <a:avLst/>
          </a:prstGeom>
        </p:spPr>
      </p:pic>
      <p:grpSp>
        <p:nvGrpSpPr>
          <p:cNvPr id="23" name="Google Shape;174;p31">
            <a:extLst>
              <a:ext uri="{FF2B5EF4-FFF2-40B4-BE49-F238E27FC236}">
                <a16:creationId xmlns:a16="http://schemas.microsoft.com/office/drawing/2014/main" id="{03E5BA0D-090F-7737-E316-47657F12DE23}"/>
              </a:ext>
            </a:extLst>
          </p:cNvPr>
          <p:cNvGrpSpPr/>
          <p:nvPr/>
        </p:nvGrpSpPr>
        <p:grpSpPr>
          <a:xfrm>
            <a:off x="1466465" y="1169811"/>
            <a:ext cx="6201500" cy="2803878"/>
            <a:chOff x="1471250" y="1265551"/>
            <a:chExt cx="6201500" cy="2090415"/>
          </a:xfrm>
        </p:grpSpPr>
        <p:sp>
          <p:nvSpPr>
            <p:cNvPr id="24" name="Google Shape;175;p31">
              <a:extLst>
                <a:ext uri="{FF2B5EF4-FFF2-40B4-BE49-F238E27FC236}">
                  <a16:creationId xmlns:a16="http://schemas.microsoft.com/office/drawing/2014/main" id="{13C72590-9E30-9C49-E0E5-3E4E915CAE5D}"/>
                </a:ext>
              </a:extLst>
            </p:cNvPr>
            <p:cNvSpPr/>
            <p:nvPr/>
          </p:nvSpPr>
          <p:spPr>
            <a:xfrm>
              <a:off x="1471250" y="2863966"/>
              <a:ext cx="6200400" cy="492000"/>
            </a:xfrm>
            <a:prstGeom prst="rect">
              <a:avLst/>
            </a:prstGeom>
            <a:solidFill>
              <a:schemeClr val="tx2">
                <a:lumMod val="60000"/>
                <a:lumOff val="4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76;p31">
              <a:extLst>
                <a:ext uri="{FF2B5EF4-FFF2-40B4-BE49-F238E27FC236}">
                  <a16:creationId xmlns:a16="http://schemas.microsoft.com/office/drawing/2014/main" id="{38816AA9-5493-BE03-9EA0-ECCCF9F10816}"/>
                </a:ext>
              </a:extLst>
            </p:cNvPr>
            <p:cNvSpPr/>
            <p:nvPr/>
          </p:nvSpPr>
          <p:spPr>
            <a:xfrm>
              <a:off x="1472350" y="1265551"/>
              <a:ext cx="6200400" cy="1612200"/>
            </a:xfrm>
            <a:prstGeom prst="rect">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6" name="Google Shape;177;p31">
            <a:extLst>
              <a:ext uri="{FF2B5EF4-FFF2-40B4-BE49-F238E27FC236}">
                <a16:creationId xmlns:a16="http://schemas.microsoft.com/office/drawing/2014/main" id="{49A7AB15-202C-13D5-911A-E6C1561F91D6}"/>
              </a:ext>
            </a:extLst>
          </p:cNvPr>
          <p:cNvSpPr txBox="1">
            <a:spLocks/>
          </p:cNvSpPr>
          <p:nvPr/>
        </p:nvSpPr>
        <p:spPr>
          <a:xfrm>
            <a:off x="1571398" y="2188520"/>
            <a:ext cx="5990533" cy="87522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7200"/>
              <a:buFont typeface="Josefin Sans"/>
              <a:buNone/>
              <a:defRPr sz="7200" b="0" i="0" u="none" strike="noStrike" cap="none">
                <a:solidFill>
                  <a:schemeClr val="dk2"/>
                </a:solidFill>
                <a:latin typeface="Franklin Gothic Medium" panose="020B0603020102020204" pitchFamily="34" charset="0"/>
                <a:ea typeface="Josefin Sans"/>
                <a:cs typeface="Josefin Sans"/>
                <a:sym typeface="Josefin Sans"/>
              </a:defRPr>
            </a:lvl1pPr>
            <a:lvl2pPr marR="0" lvl="1" algn="ctr" rtl="0">
              <a:lnSpc>
                <a:spcPct val="100000"/>
              </a:lnSpc>
              <a:spcBef>
                <a:spcPts val="0"/>
              </a:spcBef>
              <a:spcAft>
                <a:spcPts val="0"/>
              </a:spcAft>
              <a:buClr>
                <a:schemeClr val="dk2"/>
              </a:buClr>
              <a:buSzPts val="7200"/>
              <a:buFont typeface="Josefin Sans"/>
              <a:buNone/>
              <a:defRPr sz="7200" b="0" i="0" u="none" strike="noStrike" cap="none">
                <a:solidFill>
                  <a:schemeClr val="dk2"/>
                </a:solidFill>
                <a:latin typeface="Josefin Sans"/>
                <a:ea typeface="Josefin Sans"/>
                <a:cs typeface="Josefin Sans"/>
                <a:sym typeface="Josefin Sans"/>
              </a:defRPr>
            </a:lvl2pPr>
            <a:lvl3pPr marR="0" lvl="2" algn="ctr" rtl="0">
              <a:lnSpc>
                <a:spcPct val="100000"/>
              </a:lnSpc>
              <a:spcBef>
                <a:spcPts val="0"/>
              </a:spcBef>
              <a:spcAft>
                <a:spcPts val="0"/>
              </a:spcAft>
              <a:buClr>
                <a:schemeClr val="dk2"/>
              </a:buClr>
              <a:buSzPts val="7200"/>
              <a:buFont typeface="Josefin Sans"/>
              <a:buNone/>
              <a:defRPr sz="7200" b="0" i="0" u="none" strike="noStrike" cap="none">
                <a:solidFill>
                  <a:schemeClr val="dk2"/>
                </a:solidFill>
                <a:latin typeface="Josefin Sans"/>
                <a:ea typeface="Josefin Sans"/>
                <a:cs typeface="Josefin Sans"/>
                <a:sym typeface="Josefin Sans"/>
              </a:defRPr>
            </a:lvl3pPr>
            <a:lvl4pPr marR="0" lvl="3" algn="ctr" rtl="0">
              <a:lnSpc>
                <a:spcPct val="100000"/>
              </a:lnSpc>
              <a:spcBef>
                <a:spcPts val="0"/>
              </a:spcBef>
              <a:spcAft>
                <a:spcPts val="0"/>
              </a:spcAft>
              <a:buClr>
                <a:schemeClr val="dk2"/>
              </a:buClr>
              <a:buSzPts val="7200"/>
              <a:buFont typeface="Josefin Sans"/>
              <a:buNone/>
              <a:defRPr sz="7200" b="0" i="0" u="none" strike="noStrike" cap="none">
                <a:solidFill>
                  <a:schemeClr val="dk2"/>
                </a:solidFill>
                <a:latin typeface="Josefin Sans"/>
                <a:ea typeface="Josefin Sans"/>
                <a:cs typeface="Josefin Sans"/>
                <a:sym typeface="Josefin Sans"/>
              </a:defRPr>
            </a:lvl4pPr>
            <a:lvl5pPr marR="0" lvl="4" algn="ctr" rtl="0">
              <a:lnSpc>
                <a:spcPct val="100000"/>
              </a:lnSpc>
              <a:spcBef>
                <a:spcPts val="0"/>
              </a:spcBef>
              <a:spcAft>
                <a:spcPts val="0"/>
              </a:spcAft>
              <a:buClr>
                <a:schemeClr val="dk2"/>
              </a:buClr>
              <a:buSzPts val="7200"/>
              <a:buFont typeface="Josefin Sans"/>
              <a:buNone/>
              <a:defRPr sz="7200" b="0" i="0" u="none" strike="noStrike" cap="none">
                <a:solidFill>
                  <a:schemeClr val="dk2"/>
                </a:solidFill>
                <a:latin typeface="Josefin Sans"/>
                <a:ea typeface="Josefin Sans"/>
                <a:cs typeface="Josefin Sans"/>
                <a:sym typeface="Josefin Sans"/>
              </a:defRPr>
            </a:lvl5pPr>
            <a:lvl6pPr marR="0" lvl="5" algn="ctr" rtl="0">
              <a:lnSpc>
                <a:spcPct val="100000"/>
              </a:lnSpc>
              <a:spcBef>
                <a:spcPts val="0"/>
              </a:spcBef>
              <a:spcAft>
                <a:spcPts val="0"/>
              </a:spcAft>
              <a:buClr>
                <a:schemeClr val="dk2"/>
              </a:buClr>
              <a:buSzPts val="7200"/>
              <a:buFont typeface="Josefin Sans"/>
              <a:buNone/>
              <a:defRPr sz="7200" b="0" i="0" u="none" strike="noStrike" cap="none">
                <a:solidFill>
                  <a:schemeClr val="dk2"/>
                </a:solidFill>
                <a:latin typeface="Josefin Sans"/>
                <a:ea typeface="Josefin Sans"/>
                <a:cs typeface="Josefin Sans"/>
                <a:sym typeface="Josefin Sans"/>
              </a:defRPr>
            </a:lvl6pPr>
            <a:lvl7pPr marR="0" lvl="6" algn="ctr" rtl="0">
              <a:lnSpc>
                <a:spcPct val="100000"/>
              </a:lnSpc>
              <a:spcBef>
                <a:spcPts val="0"/>
              </a:spcBef>
              <a:spcAft>
                <a:spcPts val="0"/>
              </a:spcAft>
              <a:buClr>
                <a:schemeClr val="dk2"/>
              </a:buClr>
              <a:buSzPts val="7200"/>
              <a:buFont typeface="Josefin Sans"/>
              <a:buNone/>
              <a:defRPr sz="7200" b="0" i="0" u="none" strike="noStrike" cap="none">
                <a:solidFill>
                  <a:schemeClr val="dk2"/>
                </a:solidFill>
                <a:latin typeface="Josefin Sans"/>
                <a:ea typeface="Josefin Sans"/>
                <a:cs typeface="Josefin Sans"/>
                <a:sym typeface="Josefin Sans"/>
              </a:defRPr>
            </a:lvl7pPr>
            <a:lvl8pPr marR="0" lvl="7" algn="ctr" rtl="0">
              <a:lnSpc>
                <a:spcPct val="100000"/>
              </a:lnSpc>
              <a:spcBef>
                <a:spcPts val="0"/>
              </a:spcBef>
              <a:spcAft>
                <a:spcPts val="0"/>
              </a:spcAft>
              <a:buClr>
                <a:schemeClr val="dk2"/>
              </a:buClr>
              <a:buSzPts val="7200"/>
              <a:buFont typeface="Josefin Sans"/>
              <a:buNone/>
              <a:defRPr sz="7200" b="0" i="0" u="none" strike="noStrike" cap="none">
                <a:solidFill>
                  <a:schemeClr val="dk2"/>
                </a:solidFill>
                <a:latin typeface="Josefin Sans"/>
                <a:ea typeface="Josefin Sans"/>
                <a:cs typeface="Josefin Sans"/>
                <a:sym typeface="Josefin Sans"/>
              </a:defRPr>
            </a:lvl8pPr>
            <a:lvl9pPr marR="0" lvl="8" algn="ctr" rtl="0">
              <a:lnSpc>
                <a:spcPct val="100000"/>
              </a:lnSpc>
              <a:spcBef>
                <a:spcPts val="0"/>
              </a:spcBef>
              <a:spcAft>
                <a:spcPts val="0"/>
              </a:spcAft>
              <a:buClr>
                <a:schemeClr val="dk2"/>
              </a:buClr>
              <a:buSzPts val="7200"/>
              <a:buFont typeface="Josefin Sans"/>
              <a:buNone/>
              <a:defRPr sz="7200" b="0" i="0" u="none" strike="noStrike" cap="none">
                <a:solidFill>
                  <a:schemeClr val="dk2"/>
                </a:solidFill>
                <a:latin typeface="Josefin Sans"/>
                <a:ea typeface="Josefin Sans"/>
                <a:cs typeface="Josefin Sans"/>
                <a:sym typeface="Josefin Sans"/>
              </a:defRPr>
            </a:lvl9pPr>
          </a:lstStyle>
          <a:p>
            <a:pPr marL="0" marR="0" lvl="0" indent="0" algn="ctr" defTabSz="914400" rtl="0" eaLnBrk="1" fontAlgn="auto" latinLnBrk="0" hangingPunct="1">
              <a:lnSpc>
                <a:spcPct val="100000"/>
              </a:lnSpc>
              <a:spcBef>
                <a:spcPts val="0"/>
              </a:spcBef>
              <a:spcAft>
                <a:spcPts val="0"/>
              </a:spcAft>
              <a:buClr>
                <a:srgbClr val="44546A"/>
              </a:buClr>
              <a:buSzPts val="7200"/>
              <a:buFont typeface="Josefin Sans"/>
              <a:buNone/>
              <a:tabLst/>
              <a:defRPr/>
            </a:pPr>
            <a:r>
              <a:rPr kumimoji="0" lang="es-ES" sz="2200" b="1" i="0" u="none" strike="noStrike" kern="0" cap="none" spc="0" normalizeH="0" baseline="0" noProof="0" dirty="0">
                <a:ln>
                  <a:noFill/>
                </a:ln>
                <a:solidFill>
                  <a:srgbClr val="44546A"/>
                </a:solidFill>
                <a:effectLst/>
                <a:uLnTx/>
                <a:uFillTx/>
                <a:latin typeface="Franklin Gothic Medium" panose="020B0603020102020204" pitchFamily="34" charset="0"/>
                <a:sym typeface="Josefin Sans"/>
              </a:rPr>
              <a:t>Monitoreo de la Neutralidad de la Degradación de la Tierra, ODS 15.3.1 y objetivos del taller</a:t>
            </a:r>
          </a:p>
        </p:txBody>
      </p:sp>
      <p:sp>
        <p:nvSpPr>
          <p:cNvPr id="27" name="Google Shape;178;p31">
            <a:extLst>
              <a:ext uri="{FF2B5EF4-FFF2-40B4-BE49-F238E27FC236}">
                <a16:creationId xmlns:a16="http://schemas.microsoft.com/office/drawing/2014/main" id="{9E2EE1D0-919A-48AE-038C-F7EA1AC23733}"/>
              </a:ext>
            </a:extLst>
          </p:cNvPr>
          <p:cNvSpPr txBox="1">
            <a:spLocks/>
          </p:cNvSpPr>
          <p:nvPr/>
        </p:nvSpPr>
        <p:spPr>
          <a:xfrm>
            <a:off x="1404599" y="3455372"/>
            <a:ext cx="3167678"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1pPr>
            <a:lvl2pPr marL="914400" marR="0" lvl="1"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2pPr>
            <a:lvl3pPr marL="1371600" marR="0" lvl="2"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3pPr>
            <a:lvl4pPr marL="1828800" marR="0" lvl="3"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4pPr>
            <a:lvl5pPr marL="2286000" marR="0" lvl="4"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5pPr>
            <a:lvl6pPr marL="2743200" marR="0" lvl="5"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6pPr>
            <a:lvl7pPr marL="3200400" marR="0" lvl="6"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7pPr>
            <a:lvl8pPr marL="3657600" marR="0" lvl="7"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8pPr>
            <a:lvl9pPr marL="4114800" marR="0" lvl="8"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9pPr>
          </a:lstStyle>
          <a:p>
            <a:pPr marL="0" indent="0"/>
            <a:r>
              <a:rPr lang="es-AR" sz="1400" dirty="0">
                <a:ea typeface="Josefin Sans"/>
                <a:cs typeface="Josefin Sans"/>
              </a:rPr>
              <a:t>Quito, 4 de Marzo 2024   </a:t>
            </a:r>
            <a:endParaRPr lang="es-AR" sz="1200" dirty="0">
              <a:latin typeface="Franklin Gothic Medium" panose="020B0603020102020204" pitchFamily="34" charset="0"/>
              <a:ea typeface="Josefin Sans"/>
              <a:cs typeface="Josefin Sans"/>
              <a:sym typeface="Josefin Sans"/>
            </a:endParaRPr>
          </a:p>
        </p:txBody>
      </p:sp>
      <p:sp>
        <p:nvSpPr>
          <p:cNvPr id="28" name="Google Shape;179;p31">
            <a:extLst>
              <a:ext uri="{FF2B5EF4-FFF2-40B4-BE49-F238E27FC236}">
                <a16:creationId xmlns:a16="http://schemas.microsoft.com/office/drawing/2014/main" id="{643B300B-744A-7797-EC70-76D128CE400E}"/>
              </a:ext>
            </a:extLst>
          </p:cNvPr>
          <p:cNvSpPr txBox="1">
            <a:spLocks/>
          </p:cNvSpPr>
          <p:nvPr/>
        </p:nvSpPr>
        <p:spPr>
          <a:xfrm>
            <a:off x="1685902" y="1234723"/>
            <a:ext cx="5763769" cy="492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1pPr>
            <a:lvl2pPr marL="914400" marR="0" lvl="1"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2pPr>
            <a:lvl3pPr marL="1371600" marR="0" lvl="2"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3pPr>
            <a:lvl4pPr marL="1828800" marR="0" lvl="3"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4pPr>
            <a:lvl5pPr marL="2286000" marR="0" lvl="4"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5pPr>
            <a:lvl6pPr marL="2743200" marR="0" lvl="5"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6pPr>
            <a:lvl7pPr marL="3200400" marR="0" lvl="6"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7pPr>
            <a:lvl8pPr marL="3657600" marR="0" lvl="7"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8pPr>
            <a:lvl9pPr marL="4114800" marR="0" lvl="8"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9pPr>
          </a:lstStyle>
          <a:p>
            <a:pPr marL="0" marR="0" lvl="0" indent="0" algn="ctr" defTabSz="914400" rtl="0" eaLnBrk="1" fontAlgn="auto" latinLnBrk="0" hangingPunct="1">
              <a:lnSpc>
                <a:spcPct val="100000"/>
              </a:lnSpc>
              <a:spcBef>
                <a:spcPts val="0"/>
              </a:spcBef>
              <a:spcAft>
                <a:spcPts val="0"/>
              </a:spcAft>
              <a:buClr>
                <a:srgbClr val="44546A"/>
              </a:buClr>
              <a:buSzPts val="1600"/>
              <a:buFont typeface="IBM Plex Sans"/>
              <a:buNone/>
              <a:tabLst/>
              <a:defRPr/>
            </a:pPr>
            <a:r>
              <a:rPr kumimoji="0" lang="es-ES" sz="1200" b="0" i="0" u="none" strike="noStrike" kern="0" cap="none" spc="0" normalizeH="0" baseline="0" noProof="0" dirty="0">
                <a:ln>
                  <a:noFill/>
                </a:ln>
                <a:solidFill>
                  <a:srgbClr val="44546A"/>
                </a:solidFill>
                <a:effectLst/>
                <a:uLnTx/>
                <a:uFillTx/>
                <a:latin typeface="IBM Plex Sans"/>
                <a:sym typeface="IBM Plex Sans"/>
              </a:rPr>
              <a:t>Desarrollo de capacidades para la estimación y monitoreo </a:t>
            </a:r>
          </a:p>
          <a:p>
            <a:pPr marL="0" marR="0" lvl="0" indent="0" algn="ctr" defTabSz="914400" rtl="0" eaLnBrk="1" fontAlgn="auto" latinLnBrk="0" hangingPunct="1">
              <a:lnSpc>
                <a:spcPct val="100000"/>
              </a:lnSpc>
              <a:spcBef>
                <a:spcPts val="0"/>
              </a:spcBef>
              <a:spcAft>
                <a:spcPts val="0"/>
              </a:spcAft>
              <a:buClr>
                <a:srgbClr val="44546A"/>
              </a:buClr>
              <a:buSzPts val="1600"/>
              <a:buFont typeface="IBM Plex Sans"/>
              <a:buNone/>
              <a:tabLst/>
              <a:defRPr/>
            </a:pPr>
            <a:r>
              <a:rPr kumimoji="0" lang="es-ES" sz="1200" b="0" i="0" u="none" strike="noStrike" kern="0" cap="none" spc="0" normalizeH="0" baseline="0" noProof="0" dirty="0">
                <a:ln>
                  <a:noFill/>
                </a:ln>
                <a:solidFill>
                  <a:srgbClr val="44546A"/>
                </a:solidFill>
                <a:effectLst/>
                <a:uLnTx/>
                <a:uFillTx/>
                <a:latin typeface="IBM Plex Sans"/>
                <a:sym typeface="IBM Plex Sans"/>
              </a:rPr>
              <a:t>de indicadores NDT principales del ODS 15.3.1 y el Objetivo Estratégico 1 de la</a:t>
            </a:r>
          </a:p>
          <a:p>
            <a:pPr marL="0" marR="0" lvl="0" indent="0" algn="ctr" defTabSz="914400" rtl="0" eaLnBrk="1" fontAlgn="auto" latinLnBrk="0" hangingPunct="1">
              <a:lnSpc>
                <a:spcPct val="100000"/>
              </a:lnSpc>
              <a:spcBef>
                <a:spcPts val="0"/>
              </a:spcBef>
              <a:spcAft>
                <a:spcPts val="0"/>
              </a:spcAft>
              <a:buClr>
                <a:srgbClr val="44546A"/>
              </a:buClr>
              <a:buSzPts val="1600"/>
              <a:buFont typeface="IBM Plex Sans"/>
              <a:buNone/>
              <a:tabLst/>
              <a:defRPr/>
            </a:pPr>
            <a:r>
              <a:rPr kumimoji="0" lang="es-ES" sz="1200" b="0" i="0" u="none" strike="noStrike" kern="0" cap="none" spc="0" normalizeH="0" baseline="0" noProof="0" dirty="0">
                <a:ln>
                  <a:noFill/>
                </a:ln>
                <a:solidFill>
                  <a:srgbClr val="44546A"/>
                </a:solidFill>
                <a:effectLst/>
                <a:uLnTx/>
                <a:uFillTx/>
                <a:latin typeface="IBM Plex Sans"/>
                <a:sym typeface="IBM Plex Sans"/>
              </a:rPr>
              <a:t>CNULD adaptados al contexto de Ecuador</a:t>
            </a:r>
            <a:endParaRPr kumimoji="0" lang="es-ES" sz="1100" b="1" i="0" u="none" strike="noStrike" kern="0" cap="none" spc="0" normalizeH="0" baseline="0" noProof="0" dirty="0">
              <a:ln>
                <a:noFill/>
              </a:ln>
              <a:solidFill>
                <a:srgbClr val="44546A"/>
              </a:solidFill>
              <a:effectLst/>
              <a:uLnTx/>
              <a:uFillTx/>
              <a:latin typeface="Franklin Gothic Medium" panose="020B0603020102020204" pitchFamily="34" charset="0"/>
              <a:ea typeface="Josefin Sans"/>
              <a:cs typeface="Josefin Sans"/>
              <a:sym typeface="Josefin Sans"/>
            </a:endParaRPr>
          </a:p>
        </p:txBody>
      </p:sp>
      <p:sp>
        <p:nvSpPr>
          <p:cNvPr id="29" name="TextBox 28">
            <a:extLst>
              <a:ext uri="{FF2B5EF4-FFF2-40B4-BE49-F238E27FC236}">
                <a16:creationId xmlns:a16="http://schemas.microsoft.com/office/drawing/2014/main" id="{5A4E1390-ABB0-E238-B1E5-2137480B0199}"/>
              </a:ext>
            </a:extLst>
          </p:cNvPr>
          <p:cNvSpPr txBox="1"/>
          <p:nvPr/>
        </p:nvSpPr>
        <p:spPr>
          <a:xfrm>
            <a:off x="4884126" y="3438815"/>
            <a:ext cx="2701381" cy="430887"/>
          </a:xfrm>
          <a:prstGeom prst="rect">
            <a:avLst/>
          </a:prstGeom>
          <a:solidFill>
            <a:srgbClr val="FFFFFF">
              <a:alpha val="38824"/>
            </a:srgbClr>
          </a:solidFill>
        </p:spPr>
        <p:txBody>
          <a:bodyPr wrap="none" rtlCol="0">
            <a:spAutoFit/>
          </a:bodyPr>
          <a:lstStyle/>
          <a:p>
            <a:r>
              <a:rPr lang="es-ES" sz="1100" dirty="0"/>
              <a:t>Cesar Luis Garcia  - Experto en NDT</a:t>
            </a:r>
          </a:p>
          <a:p>
            <a:r>
              <a:rPr lang="es-ES" sz="1100" dirty="0"/>
              <a:t>Ingrid </a:t>
            </a:r>
            <a:r>
              <a:rPr lang="es-ES" sz="1100" dirty="0" err="1"/>
              <a:t>Teich</a:t>
            </a:r>
            <a:r>
              <a:rPr lang="es-ES" sz="1100" dirty="0"/>
              <a:t> – </a:t>
            </a:r>
            <a:r>
              <a:rPr lang="en-US" sz="1100" dirty="0"/>
              <a:t>Senior Research Scientist</a:t>
            </a:r>
          </a:p>
        </p:txBody>
      </p:sp>
    </p:spTree>
    <p:extLst>
      <p:ext uri="{BB962C8B-B14F-4D97-AF65-F5344CB8AC3E}">
        <p14:creationId xmlns:p14="http://schemas.microsoft.com/office/powerpoint/2010/main" val="2938581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32286-44B6-4EDD-BC4C-EC0C0300F25D}"/>
              </a:ext>
            </a:extLst>
          </p:cNvPr>
          <p:cNvSpPr>
            <a:spLocks noGrp="1"/>
          </p:cNvSpPr>
          <p:nvPr>
            <p:ph type="title"/>
          </p:nvPr>
        </p:nvSpPr>
        <p:spPr>
          <a:xfrm>
            <a:off x="302281" y="448496"/>
            <a:ext cx="8459493" cy="1255500"/>
          </a:xfrm>
        </p:spPr>
        <p:txBody>
          <a:bodyPr/>
          <a:lstStyle/>
          <a:p>
            <a:r>
              <a:rPr lang="es-ES"/>
              <a:t>PROCESOS NACIONALES PARA LA IMPLEMENTACIÓN DE LDN</a:t>
            </a:r>
            <a:endParaRPr lang="fr-CI" dirty="0"/>
          </a:p>
        </p:txBody>
      </p:sp>
      <p:sp>
        <p:nvSpPr>
          <p:cNvPr id="3" name="Subtitle 2">
            <a:extLst>
              <a:ext uri="{FF2B5EF4-FFF2-40B4-BE49-F238E27FC236}">
                <a16:creationId xmlns:a16="http://schemas.microsoft.com/office/drawing/2014/main" id="{57A9CEC7-6FDE-45C1-8816-22A7CF14A672}"/>
              </a:ext>
            </a:extLst>
          </p:cNvPr>
          <p:cNvSpPr>
            <a:spLocks noGrp="1"/>
          </p:cNvSpPr>
          <p:nvPr>
            <p:ph type="subTitle" idx="1"/>
          </p:nvPr>
        </p:nvSpPr>
        <p:spPr>
          <a:xfrm>
            <a:off x="382226" y="1210555"/>
            <a:ext cx="2404800" cy="823393"/>
          </a:xfrm>
        </p:spPr>
        <p:txBody>
          <a:bodyPr/>
          <a:lstStyle/>
          <a:p>
            <a:pPr marL="0" indent="0"/>
            <a:r>
              <a:rPr lang="en-US" sz="1800" dirty="0"/>
              <a:t>1.- COMPROMISOS NACIONALES</a:t>
            </a:r>
            <a:endParaRPr lang="fr-CI" sz="1800" dirty="0"/>
          </a:p>
        </p:txBody>
      </p:sp>
      <p:sp>
        <p:nvSpPr>
          <p:cNvPr id="4" name="Subtitle 3">
            <a:extLst>
              <a:ext uri="{FF2B5EF4-FFF2-40B4-BE49-F238E27FC236}">
                <a16:creationId xmlns:a16="http://schemas.microsoft.com/office/drawing/2014/main" id="{9F93D038-8BDA-4F74-9316-D8CC983DD20B}"/>
              </a:ext>
            </a:extLst>
          </p:cNvPr>
          <p:cNvSpPr>
            <a:spLocks noGrp="1"/>
          </p:cNvSpPr>
          <p:nvPr>
            <p:ph type="subTitle" idx="2"/>
          </p:nvPr>
        </p:nvSpPr>
        <p:spPr>
          <a:xfrm>
            <a:off x="340648" y="2400207"/>
            <a:ext cx="2725156" cy="2556803"/>
          </a:xfrm>
        </p:spPr>
        <p:txBody>
          <a:bodyPr/>
          <a:lstStyle/>
          <a:p>
            <a:pPr marL="0" indent="0"/>
            <a:r>
              <a:rPr lang="en-US" sz="1300" dirty="0" err="1">
                <a:solidFill>
                  <a:schemeClr val="bg2"/>
                </a:solidFill>
                <a:latin typeface="Sahitya"/>
                <a:cs typeface="Sahitya"/>
                <a:sym typeface="Arial"/>
              </a:rPr>
              <a:t>En</a:t>
            </a:r>
            <a:r>
              <a:rPr lang="en-US" sz="1300" dirty="0">
                <a:solidFill>
                  <a:schemeClr val="bg2"/>
                </a:solidFill>
                <a:latin typeface="Sahitya"/>
                <a:cs typeface="Sahitya"/>
                <a:sym typeface="Arial"/>
              </a:rPr>
              <a:t> 2015, UNCCD </a:t>
            </a:r>
            <a:r>
              <a:rPr lang="es-ES" sz="1300" dirty="0">
                <a:solidFill>
                  <a:schemeClr val="bg2"/>
                </a:solidFill>
                <a:latin typeface="Sahitya"/>
                <a:cs typeface="Sahitya"/>
                <a:sym typeface="Arial"/>
              </a:rPr>
              <a:t>invitó a las Partes a que formularan objetivos voluntarios para lograr la </a:t>
            </a:r>
            <a:r>
              <a:rPr lang="es-ES" sz="1300" b="1" dirty="0">
                <a:solidFill>
                  <a:schemeClr val="bg2"/>
                </a:solidFill>
                <a:latin typeface="Sahitya"/>
                <a:cs typeface="Sahitya"/>
                <a:sym typeface="Arial"/>
              </a:rPr>
              <a:t>neutralidad de la degradación de las tierras </a:t>
            </a:r>
            <a:r>
              <a:rPr lang="es-ES" sz="1300" dirty="0">
                <a:solidFill>
                  <a:schemeClr val="bg2"/>
                </a:solidFill>
                <a:latin typeface="Sahitya"/>
                <a:cs typeface="Sahitya"/>
                <a:sym typeface="Arial"/>
              </a:rPr>
              <a:t>de conformidad con sus circunstancias nacionales específicas y sus prioridades de desarrollo. Los países también tienen sus propios </a:t>
            </a:r>
            <a:r>
              <a:rPr lang="en-US" sz="1300" b="1" dirty="0">
                <a:solidFill>
                  <a:schemeClr val="bg2"/>
                </a:solidFill>
                <a:latin typeface="Sahitya"/>
                <a:cs typeface="Sahitya"/>
                <a:sym typeface="Arial"/>
              </a:rPr>
              <a:t>Planes de </a:t>
            </a:r>
            <a:r>
              <a:rPr lang="en-US" sz="1300" b="1" dirty="0" err="1">
                <a:solidFill>
                  <a:schemeClr val="bg2"/>
                </a:solidFill>
                <a:latin typeface="Sahitya"/>
                <a:cs typeface="Sahitya"/>
                <a:sym typeface="Arial"/>
              </a:rPr>
              <a:t>Acción</a:t>
            </a:r>
            <a:r>
              <a:rPr lang="en-US" sz="1300" b="1" dirty="0">
                <a:solidFill>
                  <a:schemeClr val="bg2"/>
                </a:solidFill>
                <a:latin typeface="Sahitya"/>
                <a:cs typeface="Sahitya"/>
                <a:sym typeface="Arial"/>
              </a:rPr>
              <a:t> </a:t>
            </a:r>
            <a:r>
              <a:rPr lang="en-US" sz="1300" b="1" dirty="0" err="1">
                <a:solidFill>
                  <a:schemeClr val="bg2"/>
                </a:solidFill>
                <a:latin typeface="Sahitya"/>
                <a:cs typeface="Sahitya"/>
                <a:sym typeface="Arial"/>
              </a:rPr>
              <a:t>Nacionales</a:t>
            </a:r>
            <a:r>
              <a:rPr lang="en-US" sz="1300" b="1" dirty="0">
                <a:solidFill>
                  <a:schemeClr val="bg2"/>
                </a:solidFill>
                <a:latin typeface="Sahitya"/>
                <a:cs typeface="Sahitya"/>
                <a:sym typeface="Arial"/>
              </a:rPr>
              <a:t> (NAP) </a:t>
            </a:r>
            <a:r>
              <a:rPr lang="en-US" sz="1300" dirty="0">
                <a:solidFill>
                  <a:schemeClr val="bg2"/>
                </a:solidFill>
                <a:latin typeface="Sahitya"/>
                <a:cs typeface="Sahitya"/>
                <a:sym typeface="Arial"/>
              </a:rPr>
              <a:t>Para </a:t>
            </a:r>
            <a:r>
              <a:rPr lang="en-US" sz="1300" dirty="0" err="1">
                <a:solidFill>
                  <a:schemeClr val="bg2"/>
                </a:solidFill>
                <a:latin typeface="Sahitya"/>
                <a:cs typeface="Sahitya"/>
                <a:sym typeface="Arial"/>
              </a:rPr>
              <a:t>implementar</a:t>
            </a:r>
            <a:r>
              <a:rPr lang="en-US" sz="1300" dirty="0">
                <a:solidFill>
                  <a:schemeClr val="bg2"/>
                </a:solidFill>
                <a:latin typeface="Sahitya"/>
                <a:cs typeface="Sahitya"/>
                <a:sym typeface="Arial"/>
              </a:rPr>
              <a:t> la UNCCD.</a:t>
            </a:r>
            <a:endParaRPr lang="fr-CI" sz="1300" dirty="0">
              <a:solidFill>
                <a:schemeClr val="bg2"/>
              </a:solidFill>
              <a:latin typeface="Sahitya"/>
              <a:cs typeface="Sahitya"/>
              <a:sym typeface="Arial"/>
            </a:endParaRPr>
          </a:p>
        </p:txBody>
      </p:sp>
      <p:sp>
        <p:nvSpPr>
          <p:cNvPr id="5" name="Subtitle 4">
            <a:extLst>
              <a:ext uri="{FF2B5EF4-FFF2-40B4-BE49-F238E27FC236}">
                <a16:creationId xmlns:a16="http://schemas.microsoft.com/office/drawing/2014/main" id="{E96F6BE4-AD9C-443B-9EC1-0174B08276C9}"/>
              </a:ext>
            </a:extLst>
          </p:cNvPr>
          <p:cNvSpPr>
            <a:spLocks noGrp="1"/>
          </p:cNvSpPr>
          <p:nvPr>
            <p:ph type="subTitle" idx="3"/>
          </p:nvPr>
        </p:nvSpPr>
        <p:spPr>
          <a:xfrm>
            <a:off x="3329627" y="1429881"/>
            <a:ext cx="2404800" cy="402300"/>
          </a:xfrm>
        </p:spPr>
        <p:txBody>
          <a:bodyPr/>
          <a:lstStyle/>
          <a:p>
            <a:r>
              <a:rPr lang="en-US" sz="1800" dirty="0"/>
              <a:t>2.- PROYECTOS LDN</a:t>
            </a:r>
            <a:endParaRPr lang="fr-CI" sz="1800" dirty="0"/>
          </a:p>
        </p:txBody>
      </p:sp>
      <p:sp>
        <p:nvSpPr>
          <p:cNvPr id="7" name="Subtitle 6">
            <a:extLst>
              <a:ext uri="{FF2B5EF4-FFF2-40B4-BE49-F238E27FC236}">
                <a16:creationId xmlns:a16="http://schemas.microsoft.com/office/drawing/2014/main" id="{192883FC-5D27-4445-A651-8330C217AE61}"/>
              </a:ext>
            </a:extLst>
          </p:cNvPr>
          <p:cNvSpPr>
            <a:spLocks noGrp="1"/>
          </p:cNvSpPr>
          <p:nvPr>
            <p:ph type="subTitle" idx="5"/>
          </p:nvPr>
        </p:nvSpPr>
        <p:spPr>
          <a:xfrm>
            <a:off x="6323676" y="1438445"/>
            <a:ext cx="2404800" cy="531102"/>
          </a:xfrm>
          <a:noFill/>
          <a:ln>
            <a:noFill/>
          </a:ln>
        </p:spPr>
        <p:txBody>
          <a:bodyPr spcFirstLastPara="1" wrap="square" lIns="91425" tIns="91425" rIns="91425" bIns="91425" anchor="b" anchorCtr="0">
            <a:noAutofit/>
          </a:bodyPr>
          <a:lstStyle/>
          <a:p>
            <a:pPr marL="0" indent="0"/>
            <a:r>
              <a:rPr lang="en-US" sz="1800" dirty="0"/>
              <a:t>3.- INFORMES NACIONALES</a:t>
            </a:r>
            <a:endParaRPr lang="fr-CI" sz="1800" dirty="0"/>
          </a:p>
        </p:txBody>
      </p:sp>
      <p:sp>
        <p:nvSpPr>
          <p:cNvPr id="9" name="Subtitle 3">
            <a:extLst>
              <a:ext uri="{FF2B5EF4-FFF2-40B4-BE49-F238E27FC236}">
                <a16:creationId xmlns:a16="http://schemas.microsoft.com/office/drawing/2014/main" id="{187B977A-795F-4D88-B052-7C1D5DD712C7}"/>
              </a:ext>
            </a:extLst>
          </p:cNvPr>
          <p:cNvSpPr txBox="1">
            <a:spLocks/>
          </p:cNvSpPr>
          <p:nvPr/>
        </p:nvSpPr>
        <p:spPr>
          <a:xfrm>
            <a:off x="3367650" y="2434448"/>
            <a:ext cx="2404800" cy="24263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1pPr>
            <a:lvl2pPr marL="914400" marR="0" lvl="1"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2pPr>
            <a:lvl3pPr marL="1371600" marR="0" lvl="2"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3pPr>
            <a:lvl4pPr marL="1828800" marR="0" lvl="3"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4pPr>
            <a:lvl5pPr marL="2286000" marR="0" lvl="4"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5pPr>
            <a:lvl6pPr marL="2743200" marR="0" lvl="5"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6pPr>
            <a:lvl7pPr marL="3200400" marR="0" lvl="6"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7pPr>
            <a:lvl8pPr marL="3657600" marR="0" lvl="7"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8pPr>
            <a:lvl9pPr marL="4114800" marR="0" lvl="8"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9pPr>
          </a:lstStyle>
          <a:p>
            <a:pPr marL="0" indent="0"/>
            <a:r>
              <a:rPr lang="es-ES" sz="1300" dirty="0">
                <a:solidFill>
                  <a:schemeClr val="bg2"/>
                </a:solidFill>
                <a:latin typeface="Sahitya"/>
                <a:cs typeface="Sahitya"/>
                <a:sym typeface="Arial"/>
              </a:rPr>
              <a:t>Los países aprovechan las oportunidades de financiación y las alianzas existentes</a:t>
            </a:r>
            <a:r>
              <a:rPr lang="en-US" sz="1300" dirty="0">
                <a:solidFill>
                  <a:schemeClr val="bg2"/>
                </a:solidFill>
                <a:latin typeface="Sahitya"/>
                <a:cs typeface="Sahitya"/>
                <a:sym typeface="Arial"/>
              </a:rPr>
              <a:t>(GEF, Adaptation Fund, MDB funding, </a:t>
            </a:r>
            <a:r>
              <a:rPr lang="en-US" sz="1300" dirty="0" err="1">
                <a:solidFill>
                  <a:schemeClr val="bg2"/>
                </a:solidFill>
                <a:latin typeface="Sahitya"/>
                <a:cs typeface="Sahitya"/>
                <a:sym typeface="Arial"/>
              </a:rPr>
              <a:t>etc</a:t>
            </a:r>
            <a:r>
              <a:rPr lang="en-US" sz="1300" dirty="0">
                <a:solidFill>
                  <a:schemeClr val="bg2"/>
                </a:solidFill>
                <a:latin typeface="Sahitya"/>
                <a:cs typeface="Sahitya"/>
                <a:sym typeface="Arial"/>
              </a:rPr>
              <a:t>) Para </a:t>
            </a:r>
            <a:r>
              <a:rPr lang="en-US" sz="1300" dirty="0" err="1">
                <a:solidFill>
                  <a:schemeClr val="bg2"/>
                </a:solidFill>
                <a:latin typeface="Sahitya"/>
                <a:cs typeface="Sahitya"/>
                <a:sym typeface="Arial"/>
              </a:rPr>
              <a:t>implementar</a:t>
            </a:r>
            <a:r>
              <a:rPr lang="en-US" sz="1300" dirty="0">
                <a:solidFill>
                  <a:schemeClr val="bg2"/>
                </a:solidFill>
                <a:latin typeface="Sahitya"/>
                <a:cs typeface="Sahitya"/>
                <a:sym typeface="Arial"/>
              </a:rPr>
              <a:t> la UNCCD </a:t>
            </a:r>
            <a:r>
              <a:rPr lang="es-ES" sz="1300" dirty="0">
                <a:solidFill>
                  <a:schemeClr val="bg2"/>
                </a:solidFill>
                <a:latin typeface="Sahitya"/>
                <a:cs typeface="Sahitya"/>
                <a:sym typeface="Arial"/>
              </a:rPr>
              <a:t>y alcanzar los compromisos nacionales, como las metas de la LDN</a:t>
            </a:r>
            <a:endParaRPr lang="fr-CI" sz="1300" dirty="0">
              <a:solidFill>
                <a:schemeClr val="bg2"/>
              </a:solidFill>
              <a:latin typeface="Sahitya"/>
              <a:cs typeface="Sahitya"/>
              <a:sym typeface="Arial"/>
            </a:endParaRPr>
          </a:p>
        </p:txBody>
      </p:sp>
      <p:sp>
        <p:nvSpPr>
          <p:cNvPr id="10" name="Subtitle 3">
            <a:extLst>
              <a:ext uri="{FF2B5EF4-FFF2-40B4-BE49-F238E27FC236}">
                <a16:creationId xmlns:a16="http://schemas.microsoft.com/office/drawing/2014/main" id="{1DA772BB-B6BF-4741-8B92-40B20AF5258A}"/>
              </a:ext>
            </a:extLst>
          </p:cNvPr>
          <p:cNvSpPr txBox="1">
            <a:spLocks/>
          </p:cNvSpPr>
          <p:nvPr/>
        </p:nvSpPr>
        <p:spPr>
          <a:xfrm>
            <a:off x="6082740" y="2405302"/>
            <a:ext cx="2886673" cy="25517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1pPr>
            <a:lvl2pPr marL="914400" marR="0" lvl="1"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2pPr>
            <a:lvl3pPr marL="1371600" marR="0" lvl="2"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3pPr>
            <a:lvl4pPr marL="1828800" marR="0" lvl="3"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4pPr>
            <a:lvl5pPr marL="2286000" marR="0" lvl="4"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5pPr>
            <a:lvl6pPr marL="2743200" marR="0" lvl="5"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6pPr>
            <a:lvl7pPr marL="3200400" marR="0" lvl="6"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7pPr>
            <a:lvl8pPr marL="3657600" marR="0" lvl="7"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8pPr>
            <a:lvl9pPr marL="4114800" marR="0" lvl="8"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9pPr>
          </a:lstStyle>
          <a:p>
            <a:pPr marL="0" indent="0"/>
            <a:r>
              <a:rPr lang="es-ES" sz="1300" dirty="0">
                <a:solidFill>
                  <a:schemeClr val="bg2"/>
                </a:solidFill>
                <a:latin typeface="Sahitya"/>
                <a:cs typeface="Sahitya"/>
              </a:rPr>
              <a:t>Las Partes están obligadas a comunicar informes sobre las medidas adoptadas para aplicar el Convenio a través de la </a:t>
            </a:r>
            <a:r>
              <a:rPr lang="en-US" sz="1300" dirty="0">
                <a:solidFill>
                  <a:schemeClr val="bg2"/>
                </a:solidFill>
                <a:latin typeface="Sahitya"/>
                <a:cs typeface="Sahitya"/>
              </a:rPr>
              <a:t>UNCCD </a:t>
            </a:r>
            <a:r>
              <a:rPr lang="es-ES" sz="1300" dirty="0">
                <a:solidFill>
                  <a:schemeClr val="bg2"/>
                </a:solidFill>
                <a:latin typeface="Sahitya"/>
                <a:cs typeface="Sahitya"/>
              </a:rPr>
              <a:t>Sistema de Evaluación del Desempeño y Ejecución </a:t>
            </a:r>
            <a:r>
              <a:rPr lang="en-US" sz="1300" dirty="0">
                <a:solidFill>
                  <a:schemeClr val="bg2"/>
                </a:solidFill>
                <a:latin typeface="Sahitya"/>
                <a:cs typeface="Sahitya"/>
              </a:rPr>
              <a:t>(PRAIS) </a:t>
            </a:r>
            <a:r>
              <a:rPr lang="en-US" sz="1300" dirty="0" err="1">
                <a:solidFill>
                  <a:schemeClr val="bg2"/>
                </a:solidFill>
                <a:latin typeface="Sahitya"/>
                <a:cs typeface="Sahitya"/>
              </a:rPr>
              <a:t>cada</a:t>
            </a:r>
            <a:r>
              <a:rPr lang="en-US" sz="1300" dirty="0">
                <a:solidFill>
                  <a:schemeClr val="bg2"/>
                </a:solidFill>
                <a:latin typeface="Sahitya"/>
                <a:cs typeface="Sahitya"/>
              </a:rPr>
              <a:t> 4 </a:t>
            </a:r>
            <a:r>
              <a:rPr lang="en-US" sz="1300" dirty="0" err="1">
                <a:solidFill>
                  <a:schemeClr val="bg2"/>
                </a:solidFill>
                <a:latin typeface="Sahitya"/>
                <a:cs typeface="Sahitya"/>
              </a:rPr>
              <a:t>años</a:t>
            </a:r>
            <a:r>
              <a:rPr lang="en-US" sz="1300" dirty="0">
                <a:solidFill>
                  <a:schemeClr val="bg2"/>
                </a:solidFill>
                <a:latin typeface="Sahitya"/>
                <a:cs typeface="Sahitya"/>
              </a:rPr>
              <a:t>. </a:t>
            </a:r>
            <a:r>
              <a:rPr lang="en-US" sz="1300" dirty="0" err="1">
                <a:solidFill>
                  <a:schemeClr val="bg2"/>
                </a:solidFill>
                <a:latin typeface="Sahitya"/>
                <a:cs typeface="Sahitya"/>
              </a:rPr>
              <a:t>Desde</a:t>
            </a:r>
            <a:r>
              <a:rPr lang="en-US" sz="1300" dirty="0">
                <a:solidFill>
                  <a:schemeClr val="bg2"/>
                </a:solidFill>
                <a:latin typeface="Sahitya"/>
                <a:cs typeface="Sahitya"/>
              </a:rPr>
              <a:t> 2018, </a:t>
            </a:r>
            <a:r>
              <a:rPr lang="es-ES" sz="1300" dirty="0">
                <a:solidFill>
                  <a:schemeClr val="bg2"/>
                </a:solidFill>
                <a:latin typeface="Sahitya"/>
                <a:cs typeface="Sahitya"/>
              </a:rPr>
              <a:t>El proceso de presentación de informes a la </a:t>
            </a:r>
            <a:r>
              <a:rPr lang="en-US" sz="1300" dirty="0">
                <a:solidFill>
                  <a:schemeClr val="bg2"/>
                </a:solidFill>
                <a:latin typeface="Sahitya"/>
                <a:cs typeface="Sahitya"/>
              </a:rPr>
              <a:t>UNCCD</a:t>
            </a:r>
            <a:r>
              <a:rPr lang="es-ES" sz="1300" dirty="0">
                <a:solidFill>
                  <a:schemeClr val="bg2"/>
                </a:solidFill>
                <a:latin typeface="Sahitya"/>
                <a:cs typeface="Sahitya"/>
              </a:rPr>
              <a:t> se asocia al seguimiento del </a:t>
            </a:r>
            <a:r>
              <a:rPr lang="en-US" sz="1300" dirty="0">
                <a:solidFill>
                  <a:schemeClr val="bg2"/>
                </a:solidFill>
                <a:latin typeface="Sahitya"/>
                <a:cs typeface="Sahitya"/>
              </a:rPr>
              <a:t>SDG 15.3</a:t>
            </a:r>
            <a:endParaRPr lang="fr-CI" sz="1300" dirty="0">
              <a:solidFill>
                <a:schemeClr val="bg2"/>
              </a:solidFill>
              <a:latin typeface="Sahitya"/>
              <a:cs typeface="Sahitya"/>
              <a:sym typeface="Arial"/>
            </a:endParaRPr>
          </a:p>
        </p:txBody>
      </p:sp>
    </p:spTree>
    <p:extLst>
      <p:ext uri="{BB962C8B-B14F-4D97-AF65-F5344CB8AC3E}">
        <p14:creationId xmlns:p14="http://schemas.microsoft.com/office/powerpoint/2010/main" val="175934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5414ED-4178-4E5A-8449-43F865688B44}"/>
              </a:ext>
            </a:extLst>
          </p:cNvPr>
          <p:cNvSpPr>
            <a:spLocks noGrp="1"/>
          </p:cNvSpPr>
          <p:nvPr>
            <p:ph type="title" idx="2"/>
          </p:nvPr>
        </p:nvSpPr>
        <p:spPr>
          <a:xfrm>
            <a:off x="863370" y="322782"/>
            <a:ext cx="8077161" cy="759000"/>
          </a:xfrm>
        </p:spPr>
        <p:txBody>
          <a:bodyPr/>
          <a:lstStyle/>
          <a:p>
            <a:r>
              <a:rPr lang="en-US" sz="2800" dirty="0"/>
              <a:t>ESTABLECIMIENTO DEL OBJETIVO LDN</a:t>
            </a:r>
            <a:endParaRPr lang="fr-CI" sz="2800" dirty="0"/>
          </a:p>
        </p:txBody>
      </p:sp>
      <p:sp>
        <p:nvSpPr>
          <p:cNvPr id="5" name="TextBox 4">
            <a:extLst>
              <a:ext uri="{FF2B5EF4-FFF2-40B4-BE49-F238E27FC236}">
                <a16:creationId xmlns:a16="http://schemas.microsoft.com/office/drawing/2014/main" id="{9BC3C575-8C68-4DC4-B3EB-A2266B15E916}"/>
              </a:ext>
            </a:extLst>
          </p:cNvPr>
          <p:cNvSpPr txBox="1"/>
          <p:nvPr/>
        </p:nvSpPr>
        <p:spPr>
          <a:xfrm>
            <a:off x="249469" y="3431669"/>
            <a:ext cx="5159878" cy="1569660"/>
          </a:xfrm>
          <a:prstGeom prst="rect">
            <a:avLst/>
          </a:prstGeom>
          <a:noFill/>
        </p:spPr>
        <p:txBody>
          <a:bodyPr wrap="square" lIns="91440" tIns="45720" rIns="91440" bIns="45720" anchor="t">
            <a:spAutoFit/>
          </a:bodyPr>
          <a:lstStyle/>
          <a:p>
            <a:endParaRPr lang="en-US" b="1" i="1" dirty="0">
              <a:solidFill>
                <a:schemeClr val="dk2"/>
              </a:solidFill>
              <a:latin typeface="IBM Plex Sans"/>
            </a:endParaRPr>
          </a:p>
          <a:p>
            <a:pPr marL="285750" indent="-285750">
              <a:buFont typeface="Arial" panose="020B0604020202020204" pitchFamily="34" charset="0"/>
              <a:buChar char="•"/>
            </a:pPr>
            <a:r>
              <a:rPr lang="es-ES" b="1" i="1" dirty="0">
                <a:solidFill>
                  <a:schemeClr val="dk2"/>
                </a:solidFill>
                <a:latin typeface="IBM Plex Sans"/>
              </a:rPr>
              <a:t>102 países publicaron sus informes nacionales sobre las LDN en el sitio de la </a:t>
            </a:r>
            <a:r>
              <a:rPr lang="en-US" b="1" i="1" dirty="0">
                <a:solidFill>
                  <a:schemeClr val="dk2"/>
                </a:solidFill>
                <a:latin typeface="IBM Plex Sans"/>
              </a:rPr>
              <a:t>UNCCD (</a:t>
            </a:r>
            <a:r>
              <a:rPr lang="en-US" b="1" i="1" dirty="0">
                <a:solidFill>
                  <a:schemeClr val="dk2"/>
                </a:solidFill>
                <a:latin typeface="IBM Plex Sans"/>
                <a:hlinkClick r:id="rId3">
                  <a:extLst>
                    <a:ext uri="{A12FA001-AC4F-418D-AE19-62706E023703}">
                      <ahyp:hlinkClr xmlns:ahyp="http://schemas.microsoft.com/office/drawing/2018/hyperlinkcolor" val="tx"/>
                    </a:ext>
                  </a:extLst>
                </a:hlinkClick>
              </a:rPr>
              <a:t>https://www.unccd.int/our-work/country-profiles</a:t>
            </a:r>
            <a:r>
              <a:rPr lang="en-US" b="1" i="1" dirty="0">
                <a:solidFill>
                  <a:schemeClr val="dk2"/>
                </a:solidFill>
                <a:latin typeface="IBM Plex Sans"/>
              </a:rPr>
              <a:t>);</a:t>
            </a:r>
          </a:p>
          <a:p>
            <a:pPr marL="285750" indent="-285750">
              <a:buFont typeface="Arial" panose="020B0604020202020204" pitchFamily="34" charset="0"/>
              <a:buChar char="•"/>
            </a:pPr>
            <a:endParaRPr lang="en-US" b="1" i="1" dirty="0">
              <a:solidFill>
                <a:schemeClr val="dk2"/>
              </a:solidFill>
              <a:latin typeface="IBM Plex Sans"/>
            </a:endParaRPr>
          </a:p>
          <a:p>
            <a:pPr marL="285750" indent="-285750">
              <a:buFont typeface="Arial" panose="020B0604020202020204" pitchFamily="34" charset="0"/>
              <a:buChar char="•"/>
            </a:pPr>
            <a:r>
              <a:rPr lang="es-ES" b="1" i="1" dirty="0">
                <a:solidFill>
                  <a:schemeClr val="dk2"/>
                </a:solidFill>
                <a:latin typeface="IBM Plex Sans"/>
              </a:rPr>
              <a:t>72 países con adopción gubernamental de alto nivel</a:t>
            </a:r>
            <a:r>
              <a:rPr lang="en-US" b="1" i="1" dirty="0">
                <a:solidFill>
                  <a:schemeClr val="dk2"/>
                </a:solidFill>
                <a:latin typeface="IBM Plex Sans"/>
              </a:rPr>
              <a:t>.</a:t>
            </a:r>
          </a:p>
          <a:p>
            <a:pPr algn="just"/>
            <a:endParaRPr lang="en-US" sz="1100" b="1" dirty="0">
              <a:solidFill>
                <a:srgbClr val="182592"/>
              </a:solidFill>
              <a:ea typeface="SimSun" panose="02010600030101010101" pitchFamily="2" charset="-122"/>
            </a:endParaRPr>
          </a:p>
        </p:txBody>
      </p:sp>
      <p:pic>
        <p:nvPicPr>
          <p:cNvPr id="6" name="Picture 2" descr="C:\Users\ristic\Desktop\Knowledge management\LDN TSP branding\Untitled.jpg">
            <a:extLst>
              <a:ext uri="{FF2B5EF4-FFF2-40B4-BE49-F238E27FC236}">
                <a16:creationId xmlns:a16="http://schemas.microsoft.com/office/drawing/2014/main" id="{30982A87-E98A-4092-9395-C997BFAD8FD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0017" y="1399173"/>
            <a:ext cx="1514190" cy="1319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381167B-338B-4475-B3C5-0EBCFF2AED66}"/>
              </a:ext>
            </a:extLst>
          </p:cNvPr>
          <p:cNvSpPr/>
          <p:nvPr/>
        </p:nvSpPr>
        <p:spPr>
          <a:xfrm>
            <a:off x="2033417" y="1264963"/>
            <a:ext cx="3213870" cy="2246769"/>
          </a:xfrm>
          <a:prstGeom prst="rect">
            <a:avLst/>
          </a:prstGeom>
        </p:spPr>
        <p:txBody>
          <a:bodyPr wrap="square">
            <a:spAutoFit/>
          </a:bodyPr>
          <a:lstStyle/>
          <a:p>
            <a:r>
              <a:rPr lang="es-ES" i="1" dirty="0">
                <a:solidFill>
                  <a:schemeClr val="dk2"/>
                </a:solidFill>
                <a:latin typeface="IBM Plex Sans"/>
              </a:rPr>
              <a:t>El Mecanismo Mundial y la secretaría de la </a:t>
            </a:r>
            <a:r>
              <a:rPr lang="en-US" i="1" dirty="0">
                <a:solidFill>
                  <a:schemeClr val="dk2"/>
                </a:solidFill>
                <a:latin typeface="IBM Plex Sans"/>
              </a:rPr>
              <a:t>UNCCD </a:t>
            </a:r>
            <a:r>
              <a:rPr lang="es-ES" i="1" dirty="0">
                <a:solidFill>
                  <a:schemeClr val="dk2"/>
                </a:solidFill>
                <a:latin typeface="IBM Plex Sans"/>
              </a:rPr>
              <a:t>estableció el Programa de Fijación de Objetivos de Neutralidad de la Degradación de las Tierras </a:t>
            </a:r>
            <a:r>
              <a:rPr lang="en-US" i="1" dirty="0">
                <a:solidFill>
                  <a:schemeClr val="dk2"/>
                </a:solidFill>
                <a:latin typeface="IBM Plex Sans"/>
              </a:rPr>
              <a:t>(LDN TSP) </a:t>
            </a:r>
            <a:r>
              <a:rPr lang="es-ES" i="1" dirty="0">
                <a:solidFill>
                  <a:schemeClr val="dk2"/>
                </a:solidFill>
                <a:latin typeface="IBM Plex Sans"/>
              </a:rPr>
              <a:t>ayudar a los países a lograr la LDN para 2030</a:t>
            </a:r>
            <a:r>
              <a:rPr lang="en-US" i="1" dirty="0">
                <a:solidFill>
                  <a:schemeClr val="dk2"/>
                </a:solidFill>
                <a:latin typeface="IBM Plex Sans"/>
              </a:rPr>
              <a:t>. </a:t>
            </a:r>
            <a:r>
              <a:rPr lang="es-ES" i="1" dirty="0">
                <a:solidFill>
                  <a:schemeClr val="dk2"/>
                </a:solidFill>
                <a:latin typeface="IBM Plex Sans"/>
              </a:rPr>
              <a:t>A nivel mundial, este trabajo ha dado lugar a compromisos voluntarios para restaurar </a:t>
            </a:r>
            <a:r>
              <a:rPr lang="es-ES" b="1" i="1" dirty="0">
                <a:solidFill>
                  <a:schemeClr val="dk2"/>
                </a:solidFill>
                <a:latin typeface="IBM Plex Sans"/>
              </a:rPr>
              <a:t>más de 450 millones de hectáreas de tierras degradadas</a:t>
            </a:r>
            <a:endParaRPr lang="fr-CI" b="1" i="1" dirty="0">
              <a:solidFill>
                <a:schemeClr val="dk2"/>
              </a:solidFill>
              <a:latin typeface="IBM Plex Sans"/>
            </a:endParaRPr>
          </a:p>
        </p:txBody>
      </p:sp>
      <p:pic>
        <p:nvPicPr>
          <p:cNvPr id="9" name="Picture 3">
            <a:extLst>
              <a:ext uri="{FF2B5EF4-FFF2-40B4-BE49-F238E27FC236}">
                <a16:creationId xmlns:a16="http://schemas.microsoft.com/office/drawing/2014/main" id="{F2A476CB-2872-4315-88E5-4DC0D7F4C1D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30330" y="1101664"/>
            <a:ext cx="3056546" cy="37674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24FB3EFE-B776-4D87-BE84-7789D312857E}"/>
              </a:ext>
            </a:extLst>
          </p:cNvPr>
          <p:cNvSpPr/>
          <p:nvPr/>
        </p:nvSpPr>
        <p:spPr>
          <a:xfrm>
            <a:off x="6047609" y="2813001"/>
            <a:ext cx="649289" cy="1231341"/>
          </a:xfrm>
          <a:prstGeom prst="ellipse">
            <a:avLst/>
          </a:prstGeom>
          <a:noFill/>
          <a:ln w="12700" cap="flat" cmpd="sng" algn="ctr">
            <a:solidFill>
              <a:srgbClr val="FF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 name="Picture 3">
            <a:extLst>
              <a:ext uri="{FF2B5EF4-FFF2-40B4-BE49-F238E27FC236}">
                <a16:creationId xmlns:a16="http://schemas.microsoft.com/office/drawing/2014/main" id="{58278CE5-19A3-4E51-84D9-2491CC5D67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9593" y="1959506"/>
            <a:ext cx="2487283" cy="42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A0949B68-4A58-444D-8A5B-FD3B6983FAB9}"/>
              </a:ext>
            </a:extLst>
          </p:cNvPr>
          <p:cNvSpPr/>
          <p:nvPr/>
        </p:nvSpPr>
        <p:spPr>
          <a:xfrm>
            <a:off x="4685004" y="4928056"/>
            <a:ext cx="4572000" cy="215444"/>
          </a:xfrm>
          <a:prstGeom prst="rect">
            <a:avLst/>
          </a:prstGeom>
        </p:spPr>
        <p:txBody>
          <a:bodyPr>
            <a:spAutoFit/>
          </a:bodyPr>
          <a:lstStyle/>
          <a:p>
            <a:r>
              <a:rPr lang="en-US" sz="800" dirty="0">
                <a:solidFill>
                  <a:schemeClr val="bg2"/>
                </a:solidFill>
                <a:ea typeface="SimSun" panose="02010600030101010101" pitchFamily="2" charset="-122"/>
              </a:rPr>
              <a:t>source: </a:t>
            </a:r>
            <a:r>
              <a:rPr lang="en-US" sz="800" dirty="0">
                <a:solidFill>
                  <a:schemeClr val="bg2"/>
                </a:solidFill>
              </a:rPr>
              <a:t>https://www.pbl.nl/en/publications/goals-and-commitments-for-the-restoration-decade</a:t>
            </a:r>
            <a:endParaRPr lang="fr-CI" sz="800" dirty="0">
              <a:solidFill>
                <a:schemeClr val="bg2"/>
              </a:solidFill>
            </a:endParaRPr>
          </a:p>
        </p:txBody>
      </p:sp>
      <p:sp>
        <p:nvSpPr>
          <p:cNvPr id="13" name="Title 2">
            <a:extLst>
              <a:ext uri="{FF2B5EF4-FFF2-40B4-BE49-F238E27FC236}">
                <a16:creationId xmlns:a16="http://schemas.microsoft.com/office/drawing/2014/main" id="{C44A018E-7423-41FA-9550-7A63BB8EDB13}"/>
              </a:ext>
            </a:extLst>
          </p:cNvPr>
          <p:cNvSpPr txBox="1">
            <a:spLocks/>
          </p:cNvSpPr>
          <p:nvPr/>
        </p:nvSpPr>
        <p:spPr>
          <a:xfrm>
            <a:off x="646425" y="302150"/>
            <a:ext cx="740700" cy="759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4000"/>
              <a:buFont typeface="Josefin Sans"/>
              <a:buNone/>
              <a:defRPr sz="4000" b="1" i="0" u="none" strike="noStrike" cap="none">
                <a:solidFill>
                  <a:schemeClr val="accent4"/>
                </a:solidFill>
                <a:latin typeface="Josefin Sans"/>
                <a:ea typeface="Josefin Sans"/>
                <a:cs typeface="Josefin Sans"/>
                <a:sym typeface="Josefin Sans"/>
              </a:defRPr>
            </a:lvl1pPr>
            <a:lvl2pPr marR="0" lvl="1"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2pPr>
            <a:lvl3pPr marR="0" lvl="2"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3pPr>
            <a:lvl4pPr marR="0" lvl="3"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4pPr>
            <a:lvl5pPr marR="0" lvl="4"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5pPr>
            <a:lvl6pPr marR="0" lvl="5"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6pPr>
            <a:lvl7pPr marR="0" lvl="6"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7pPr>
            <a:lvl8pPr marR="0" lvl="7"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8pPr>
            <a:lvl9pPr marR="0" lvl="8"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9pPr>
          </a:lstStyle>
          <a:p>
            <a:r>
              <a:rPr lang="en-US" dirty="0"/>
              <a:t>1</a:t>
            </a:r>
            <a:endParaRPr lang="fr-CI" dirty="0"/>
          </a:p>
        </p:txBody>
      </p:sp>
    </p:spTree>
    <p:extLst>
      <p:ext uri="{BB962C8B-B14F-4D97-AF65-F5344CB8AC3E}">
        <p14:creationId xmlns:p14="http://schemas.microsoft.com/office/powerpoint/2010/main" val="2142880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11" name="Google Shape;236;p36"/>
          <p:cNvSpPr txBox="1">
            <a:spLocks noGrp="1"/>
          </p:cNvSpPr>
          <p:nvPr>
            <p:ph type="title"/>
          </p:nvPr>
        </p:nvSpPr>
        <p:spPr>
          <a:xfrm>
            <a:off x="5148943" y="1116805"/>
            <a:ext cx="3995057" cy="2386500"/>
          </a:xfrm>
          <a:prstGeom prst="rect">
            <a:avLst/>
          </a:prstGeom>
        </p:spPr>
        <p:txBody>
          <a:bodyPr spcFirstLastPara="1" wrap="square" lIns="91425" tIns="91425" rIns="91425" bIns="91425" anchor="ctr" anchorCtr="0">
            <a:noAutofit/>
          </a:bodyPr>
          <a:lstStyle/>
          <a:p>
            <a:pPr lvl="0" algn="ctr"/>
            <a:br>
              <a:rPr lang="en-GB" sz="1400" dirty="0">
                <a:solidFill>
                  <a:schemeClr val="bg2">
                    <a:lumMod val="50000"/>
                  </a:schemeClr>
                </a:solidFill>
                <a:latin typeface="Gadugi" panose="020B0502040204020203" pitchFamily="34" charset="0"/>
                <a:ea typeface="Gadugi" panose="020B0502040204020203" pitchFamily="34" charset="0"/>
              </a:rPr>
            </a:br>
            <a:endParaRPr sz="1400" dirty="0">
              <a:solidFill>
                <a:schemeClr val="bg2">
                  <a:lumMod val="50000"/>
                </a:schemeClr>
              </a:solidFill>
            </a:endParaRPr>
          </a:p>
        </p:txBody>
      </p:sp>
      <p:pic>
        <p:nvPicPr>
          <p:cNvPr id="8" name="Imagen 37">
            <a:extLst>
              <a:ext uri="{FF2B5EF4-FFF2-40B4-BE49-F238E27FC236}">
                <a16:creationId xmlns:a16="http://schemas.microsoft.com/office/drawing/2014/main" id="{CF4EE084-DAB9-4131-9BB0-9227886552FE}"/>
              </a:ext>
            </a:extLst>
          </p:cNvPr>
          <p:cNvPicPr>
            <a:picLocks noChangeAspect="1"/>
          </p:cNvPicPr>
          <p:nvPr/>
        </p:nvPicPr>
        <p:blipFill rotWithShape="1">
          <a:blip r:embed="rId3">
            <a:clrChange>
              <a:clrFrom>
                <a:srgbClr val="FFFFFF"/>
              </a:clrFrom>
              <a:clrTo>
                <a:srgbClr val="FFFFFF">
                  <a:alpha val="0"/>
                </a:srgbClr>
              </a:clrTo>
            </a:clrChange>
          </a:blip>
          <a:srcRect r="76648" b="15791"/>
          <a:stretch/>
        </p:blipFill>
        <p:spPr>
          <a:xfrm>
            <a:off x="8276018" y="2254226"/>
            <a:ext cx="769291" cy="635047"/>
          </a:xfrm>
          <a:prstGeom prst="rect">
            <a:avLst/>
          </a:prstGeom>
        </p:spPr>
      </p:pic>
      <p:pic>
        <p:nvPicPr>
          <p:cNvPr id="9" name="Picture 149" descr="Logo, company name&#10;&#10;Description automatically generated">
            <a:extLst>
              <a:ext uri="{FF2B5EF4-FFF2-40B4-BE49-F238E27FC236}">
                <a16:creationId xmlns:a16="http://schemas.microsoft.com/office/drawing/2014/main" id="{B33C4635-7C40-42E0-AD7B-F1E2FA4059F5}"/>
              </a:ext>
            </a:extLst>
          </p:cNvPr>
          <p:cNvPicPr/>
          <p:nvPr/>
        </p:nvPicPr>
        <p:blipFill>
          <a:blip r:embed="rId4"/>
          <a:stretch>
            <a:fillRect/>
          </a:stretch>
        </p:blipFill>
        <p:spPr>
          <a:xfrm>
            <a:off x="7446105" y="2127608"/>
            <a:ext cx="731222" cy="831424"/>
          </a:xfrm>
          <a:prstGeom prst="rect">
            <a:avLst/>
          </a:prstGeom>
        </p:spPr>
      </p:pic>
      <p:pic>
        <p:nvPicPr>
          <p:cNvPr id="12" name="Imagen 23">
            <a:extLst>
              <a:ext uri="{FF2B5EF4-FFF2-40B4-BE49-F238E27FC236}">
                <a16:creationId xmlns:a16="http://schemas.microsoft.com/office/drawing/2014/main" id="{186ECE91-1A72-4D36-942D-7B53B9FA50A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595935" y="1888742"/>
            <a:ext cx="1871309" cy="1288105"/>
          </a:xfrm>
          <a:prstGeom prst="rect">
            <a:avLst/>
          </a:prstGeom>
        </p:spPr>
      </p:pic>
      <p:sp>
        <p:nvSpPr>
          <p:cNvPr id="4" name="AutoShape 4" descr="blob:https://web.whatsapp.com/aa9ec745-954b-4971-be98-c4222716727b">
            <a:extLst>
              <a:ext uri="{FF2B5EF4-FFF2-40B4-BE49-F238E27FC236}">
                <a16:creationId xmlns:a16="http://schemas.microsoft.com/office/drawing/2014/main" id="{F6DB4B7B-29EC-4E1B-B5FF-28F4A31D382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I"/>
          </a:p>
        </p:txBody>
      </p:sp>
      <p:pic>
        <p:nvPicPr>
          <p:cNvPr id="16" name="Picture 15">
            <a:extLst>
              <a:ext uri="{FF2B5EF4-FFF2-40B4-BE49-F238E27FC236}">
                <a16:creationId xmlns:a16="http://schemas.microsoft.com/office/drawing/2014/main" id="{E65FCBC0-48E5-4128-B790-125F849D2105}"/>
              </a:ext>
            </a:extLst>
          </p:cNvPr>
          <p:cNvPicPr>
            <a:picLocks noChangeAspect="1"/>
          </p:cNvPicPr>
          <p:nvPr/>
        </p:nvPicPr>
        <p:blipFill>
          <a:blip r:embed="rId6"/>
          <a:stretch>
            <a:fillRect/>
          </a:stretch>
        </p:blipFill>
        <p:spPr>
          <a:xfrm>
            <a:off x="2603099" y="2685347"/>
            <a:ext cx="2788994" cy="2058969"/>
          </a:xfrm>
          <a:prstGeom prst="rect">
            <a:avLst/>
          </a:prstGeom>
        </p:spPr>
      </p:pic>
      <p:sp>
        <p:nvSpPr>
          <p:cNvPr id="24" name="TextBox 23">
            <a:extLst>
              <a:ext uri="{FF2B5EF4-FFF2-40B4-BE49-F238E27FC236}">
                <a16:creationId xmlns:a16="http://schemas.microsoft.com/office/drawing/2014/main" id="{DDF6FE2F-5419-4D4C-8F39-F64DE29AC20D}"/>
              </a:ext>
            </a:extLst>
          </p:cNvPr>
          <p:cNvSpPr txBox="1"/>
          <p:nvPr/>
        </p:nvSpPr>
        <p:spPr>
          <a:xfrm>
            <a:off x="2630875" y="2668984"/>
            <a:ext cx="2528256" cy="307777"/>
          </a:xfrm>
          <a:prstGeom prst="rect">
            <a:avLst/>
          </a:prstGeom>
          <a:noFill/>
        </p:spPr>
        <p:txBody>
          <a:bodyPr wrap="none" rtlCol="0">
            <a:spAutoFit/>
          </a:bodyPr>
          <a:lstStyle/>
          <a:p>
            <a:r>
              <a:rPr lang="en-US" b="1" i="1">
                <a:solidFill>
                  <a:schemeClr val="bg1"/>
                </a:solidFill>
                <a:latin typeface="IBM Plex Sans"/>
              </a:rPr>
              <a:t>TALLERES PARTICIPATIVOS</a:t>
            </a:r>
            <a:endParaRPr lang="fr-CI" b="1" i="1" dirty="0">
              <a:solidFill>
                <a:schemeClr val="bg1"/>
              </a:solidFill>
              <a:latin typeface="IBM Plex Sans"/>
            </a:endParaRPr>
          </a:p>
        </p:txBody>
      </p:sp>
      <p:pic>
        <p:nvPicPr>
          <p:cNvPr id="25" name="Picture 24">
            <a:extLst>
              <a:ext uri="{FF2B5EF4-FFF2-40B4-BE49-F238E27FC236}">
                <a16:creationId xmlns:a16="http://schemas.microsoft.com/office/drawing/2014/main" id="{CA0D387A-DB75-4860-90F8-AD4C6A29A1D5}"/>
              </a:ext>
            </a:extLst>
          </p:cNvPr>
          <p:cNvPicPr>
            <a:picLocks noChangeAspect="1"/>
          </p:cNvPicPr>
          <p:nvPr/>
        </p:nvPicPr>
        <p:blipFill>
          <a:blip r:embed="rId7"/>
          <a:stretch>
            <a:fillRect/>
          </a:stretch>
        </p:blipFill>
        <p:spPr>
          <a:xfrm>
            <a:off x="3838319" y="3013940"/>
            <a:ext cx="2791002" cy="1921443"/>
          </a:xfrm>
          <a:prstGeom prst="rect">
            <a:avLst/>
          </a:prstGeom>
        </p:spPr>
      </p:pic>
      <p:sp>
        <p:nvSpPr>
          <p:cNvPr id="17" name="Title 2">
            <a:extLst>
              <a:ext uri="{FF2B5EF4-FFF2-40B4-BE49-F238E27FC236}">
                <a16:creationId xmlns:a16="http://schemas.microsoft.com/office/drawing/2014/main" id="{DBE66229-71BC-4F91-AEA4-167EEF41C4EA}"/>
              </a:ext>
            </a:extLst>
          </p:cNvPr>
          <p:cNvSpPr txBox="1">
            <a:spLocks/>
          </p:cNvSpPr>
          <p:nvPr/>
        </p:nvSpPr>
        <p:spPr>
          <a:xfrm>
            <a:off x="646425" y="243358"/>
            <a:ext cx="8077161" cy="759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4000"/>
              <a:buFont typeface="Josefin Sans"/>
              <a:buNone/>
              <a:defRPr sz="4000" b="1" i="0" u="none" strike="noStrike" cap="none">
                <a:solidFill>
                  <a:schemeClr val="accent4"/>
                </a:solidFill>
                <a:latin typeface="Josefin Sans"/>
                <a:ea typeface="Josefin Sans"/>
                <a:cs typeface="Josefin Sans"/>
                <a:sym typeface="Josefin Sans"/>
              </a:defRPr>
            </a:lvl1pPr>
            <a:lvl2pPr marR="0" lvl="1"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2pPr>
            <a:lvl3pPr marR="0" lvl="2"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3pPr>
            <a:lvl4pPr marR="0" lvl="3"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4pPr>
            <a:lvl5pPr marR="0" lvl="4"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5pPr>
            <a:lvl6pPr marR="0" lvl="5"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6pPr>
            <a:lvl7pPr marR="0" lvl="6"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7pPr>
            <a:lvl8pPr marR="0" lvl="7"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8pPr>
            <a:lvl9pPr marR="0" lvl="8"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9pPr>
          </a:lstStyle>
          <a:p>
            <a:r>
              <a:rPr lang="en-US"/>
              <a:t>PROYECTOS LDN</a:t>
            </a:r>
            <a:endParaRPr lang="fr-CI" dirty="0"/>
          </a:p>
        </p:txBody>
      </p:sp>
      <p:sp>
        <p:nvSpPr>
          <p:cNvPr id="18" name="Title 2">
            <a:extLst>
              <a:ext uri="{FF2B5EF4-FFF2-40B4-BE49-F238E27FC236}">
                <a16:creationId xmlns:a16="http://schemas.microsoft.com/office/drawing/2014/main" id="{F1DAA4A6-1550-4E2B-8D02-B2DB07CEAA28}"/>
              </a:ext>
            </a:extLst>
          </p:cNvPr>
          <p:cNvSpPr>
            <a:spLocks noGrp="1"/>
          </p:cNvSpPr>
          <p:nvPr>
            <p:ph type="title" idx="2"/>
          </p:nvPr>
        </p:nvSpPr>
        <p:spPr>
          <a:xfrm>
            <a:off x="646425" y="302150"/>
            <a:ext cx="740700" cy="759000"/>
          </a:xfrm>
        </p:spPr>
        <p:txBody>
          <a:bodyPr/>
          <a:lstStyle/>
          <a:p>
            <a:r>
              <a:rPr lang="en-US" dirty="0"/>
              <a:t>2</a:t>
            </a:r>
            <a:endParaRPr lang="fr-CI" dirty="0"/>
          </a:p>
        </p:txBody>
      </p:sp>
      <p:sp>
        <p:nvSpPr>
          <p:cNvPr id="21" name="Rectangle 20">
            <a:extLst>
              <a:ext uri="{FF2B5EF4-FFF2-40B4-BE49-F238E27FC236}">
                <a16:creationId xmlns:a16="http://schemas.microsoft.com/office/drawing/2014/main" id="{6A572209-15B8-4005-8C9F-E80AA412F7C7}"/>
              </a:ext>
            </a:extLst>
          </p:cNvPr>
          <p:cNvSpPr/>
          <p:nvPr/>
        </p:nvSpPr>
        <p:spPr>
          <a:xfrm>
            <a:off x="243840" y="1096892"/>
            <a:ext cx="8662785" cy="954107"/>
          </a:xfrm>
          <a:prstGeom prst="rect">
            <a:avLst/>
          </a:prstGeom>
        </p:spPr>
        <p:txBody>
          <a:bodyPr wrap="square">
            <a:spAutoFit/>
          </a:bodyPr>
          <a:lstStyle/>
          <a:p>
            <a:pPr algn="ctr"/>
            <a:r>
              <a:rPr lang="es-ES" b="1" dirty="0">
                <a:solidFill>
                  <a:schemeClr val="dk2"/>
                </a:solidFill>
                <a:latin typeface="IBM Plex Sans"/>
              </a:rPr>
              <a:t>Muchos países tienen proyectos en marcha relacionados con la LDN. Los esfuerzos descoordinados suelen ser una barrera para la optimización de las inversiones. Muchos proyectos desarrollan conocimientos, productos y capacidades para el monitoreo de LDN. Siempre es importante hacer un esfuerzo para aprovechar el conocimiento local existente y crear sinergias.</a:t>
            </a:r>
            <a:endParaRPr lang="fr-CI" b="1" dirty="0">
              <a:solidFill>
                <a:schemeClr val="dk2"/>
              </a:solidFill>
              <a:latin typeface="IBM Plex Sans"/>
            </a:endParaRPr>
          </a:p>
        </p:txBody>
      </p:sp>
      <p:sp>
        <p:nvSpPr>
          <p:cNvPr id="22" name="TextBox 21">
            <a:extLst>
              <a:ext uri="{FF2B5EF4-FFF2-40B4-BE49-F238E27FC236}">
                <a16:creationId xmlns:a16="http://schemas.microsoft.com/office/drawing/2014/main" id="{F8671587-FED4-4189-9325-5AE92014B15E}"/>
              </a:ext>
            </a:extLst>
          </p:cNvPr>
          <p:cNvSpPr txBox="1"/>
          <p:nvPr/>
        </p:nvSpPr>
        <p:spPr>
          <a:xfrm>
            <a:off x="3964969" y="3039989"/>
            <a:ext cx="2752677" cy="369332"/>
          </a:xfrm>
          <a:prstGeom prst="rect">
            <a:avLst/>
          </a:prstGeom>
          <a:noFill/>
        </p:spPr>
        <p:txBody>
          <a:bodyPr wrap="none" rtlCol="0">
            <a:spAutoFit/>
          </a:bodyPr>
          <a:lstStyle/>
          <a:p>
            <a:r>
              <a:rPr lang="en-US" sz="1800" b="1" i="1">
                <a:solidFill>
                  <a:schemeClr val="tx1"/>
                </a:solidFill>
                <a:latin typeface="IBM Plex Sans"/>
              </a:rPr>
              <a:t>VALIDACIÓN DE CAMPO</a:t>
            </a:r>
            <a:endParaRPr lang="fr-CI" sz="1800" b="1" i="1" dirty="0">
              <a:solidFill>
                <a:schemeClr val="tx1"/>
              </a:solidFill>
              <a:latin typeface="IBM Plex Sans"/>
            </a:endParaRPr>
          </a:p>
        </p:txBody>
      </p:sp>
      <p:pic>
        <p:nvPicPr>
          <p:cNvPr id="23" name="Picture 22">
            <a:extLst>
              <a:ext uri="{FF2B5EF4-FFF2-40B4-BE49-F238E27FC236}">
                <a16:creationId xmlns:a16="http://schemas.microsoft.com/office/drawing/2014/main" id="{980C7F3B-5AD1-4D2A-AFFB-C70605F20E4B}"/>
              </a:ext>
            </a:extLst>
          </p:cNvPr>
          <p:cNvPicPr>
            <a:picLocks noChangeAspect="1"/>
          </p:cNvPicPr>
          <p:nvPr/>
        </p:nvPicPr>
        <p:blipFill>
          <a:blip r:embed="rId8"/>
          <a:stretch>
            <a:fillRect/>
          </a:stretch>
        </p:blipFill>
        <p:spPr>
          <a:xfrm>
            <a:off x="5716198" y="3341144"/>
            <a:ext cx="3147648" cy="1628458"/>
          </a:xfrm>
          <a:prstGeom prst="rect">
            <a:avLst/>
          </a:prstGeom>
        </p:spPr>
      </p:pic>
      <p:sp>
        <p:nvSpPr>
          <p:cNvPr id="26" name="TextBox 25">
            <a:extLst>
              <a:ext uri="{FF2B5EF4-FFF2-40B4-BE49-F238E27FC236}">
                <a16:creationId xmlns:a16="http://schemas.microsoft.com/office/drawing/2014/main" id="{886E9DFA-B41D-4B96-BF0B-612D88029B59}"/>
              </a:ext>
            </a:extLst>
          </p:cNvPr>
          <p:cNvSpPr txBox="1"/>
          <p:nvPr/>
        </p:nvSpPr>
        <p:spPr>
          <a:xfrm>
            <a:off x="5595935" y="3374293"/>
            <a:ext cx="3438762" cy="369332"/>
          </a:xfrm>
          <a:prstGeom prst="rect">
            <a:avLst/>
          </a:prstGeom>
          <a:noFill/>
        </p:spPr>
        <p:txBody>
          <a:bodyPr wrap="none" rtlCol="0">
            <a:spAutoFit/>
          </a:bodyPr>
          <a:lstStyle/>
          <a:p>
            <a:r>
              <a:rPr lang="en-US" sz="1800" b="1" i="1" dirty="0">
                <a:solidFill>
                  <a:schemeClr val="dk2"/>
                </a:solidFill>
                <a:latin typeface="IBM Plex Sans"/>
              </a:rPr>
              <a:t>CAPACITACIONES PRÁCTICAS</a:t>
            </a:r>
            <a:endParaRPr lang="fr-CI" sz="1800" b="1" i="1" dirty="0">
              <a:solidFill>
                <a:schemeClr val="dk2"/>
              </a:solidFill>
              <a:latin typeface="IBM Plex Sans"/>
            </a:endParaRPr>
          </a:p>
        </p:txBody>
      </p:sp>
      <p:sp>
        <p:nvSpPr>
          <p:cNvPr id="28" name="Rectangle 27">
            <a:extLst>
              <a:ext uri="{FF2B5EF4-FFF2-40B4-BE49-F238E27FC236}">
                <a16:creationId xmlns:a16="http://schemas.microsoft.com/office/drawing/2014/main" id="{C1144F75-FADD-4A5A-BD80-A26D3AF6A55F}"/>
              </a:ext>
            </a:extLst>
          </p:cNvPr>
          <p:cNvSpPr/>
          <p:nvPr/>
        </p:nvSpPr>
        <p:spPr>
          <a:xfrm>
            <a:off x="166931" y="2449781"/>
            <a:ext cx="2267260" cy="2677656"/>
          </a:xfrm>
          <a:prstGeom prst="rect">
            <a:avLst/>
          </a:prstGeom>
        </p:spPr>
        <p:txBody>
          <a:bodyPr wrap="square">
            <a:spAutoFit/>
          </a:bodyPr>
          <a:lstStyle/>
          <a:p>
            <a:r>
              <a:rPr lang="es-ES" i="1" dirty="0">
                <a:solidFill>
                  <a:schemeClr val="dk2"/>
                </a:solidFill>
                <a:latin typeface="IBM Plex Sans"/>
              </a:rPr>
              <a:t>Por ejemplo: en el marco del proyecto </a:t>
            </a:r>
            <a:r>
              <a:rPr lang="es-ES" i="1" dirty="0" err="1">
                <a:solidFill>
                  <a:schemeClr val="dk2"/>
                </a:solidFill>
                <a:latin typeface="IBM Plex Sans"/>
              </a:rPr>
              <a:t>Turkiye</a:t>
            </a:r>
            <a:r>
              <a:rPr lang="es-ES" i="1" dirty="0">
                <a:solidFill>
                  <a:schemeClr val="dk2"/>
                </a:solidFill>
                <a:latin typeface="IBM Plex Sans"/>
              </a:rPr>
              <a:t> LDN financiado por el GEF, se desarrolló un sistema de apoyo a la toma de decisiones en materia de LDN, que se amplió a más de 30 países. Los resultados permitieron mejorar el proceso de presentación de informes a nivel nacional.</a:t>
            </a:r>
            <a:endParaRPr lang="fr-CI" b="1" i="1" dirty="0">
              <a:solidFill>
                <a:schemeClr val="dk2"/>
              </a:solidFill>
              <a:latin typeface="IBM Plex Sans"/>
            </a:endParaRPr>
          </a:p>
        </p:txBody>
      </p:sp>
    </p:spTree>
    <p:extLst>
      <p:ext uri="{BB962C8B-B14F-4D97-AF65-F5344CB8AC3E}">
        <p14:creationId xmlns:p14="http://schemas.microsoft.com/office/powerpoint/2010/main" val="336200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55F779-7C8E-81BC-C263-184FF6FDF087}"/>
              </a:ext>
            </a:extLst>
          </p:cNvPr>
          <p:cNvPicPr>
            <a:picLocks noChangeAspect="1"/>
          </p:cNvPicPr>
          <p:nvPr/>
        </p:nvPicPr>
        <p:blipFill>
          <a:blip r:embed="rId2"/>
          <a:stretch>
            <a:fillRect/>
          </a:stretch>
        </p:blipFill>
        <p:spPr>
          <a:xfrm>
            <a:off x="3488176" y="1086061"/>
            <a:ext cx="4501200" cy="3766827"/>
          </a:xfrm>
          <a:prstGeom prst="rect">
            <a:avLst/>
          </a:prstGeom>
        </p:spPr>
      </p:pic>
      <p:sp>
        <p:nvSpPr>
          <p:cNvPr id="3" name="Title 2">
            <a:extLst>
              <a:ext uri="{FF2B5EF4-FFF2-40B4-BE49-F238E27FC236}">
                <a16:creationId xmlns:a16="http://schemas.microsoft.com/office/drawing/2014/main" id="{6C20E44E-7619-4B00-B136-A4CABF7E3A04}"/>
              </a:ext>
            </a:extLst>
          </p:cNvPr>
          <p:cNvSpPr>
            <a:spLocks noGrp="1"/>
          </p:cNvSpPr>
          <p:nvPr>
            <p:ph type="title" idx="2"/>
          </p:nvPr>
        </p:nvSpPr>
        <p:spPr/>
        <p:txBody>
          <a:bodyPr/>
          <a:lstStyle/>
          <a:p>
            <a:r>
              <a:rPr lang="en-US" dirty="0"/>
              <a:t>3</a:t>
            </a:r>
            <a:endParaRPr lang="fr-CI" dirty="0"/>
          </a:p>
        </p:txBody>
      </p:sp>
      <p:sp>
        <p:nvSpPr>
          <p:cNvPr id="5" name="Title 2">
            <a:extLst>
              <a:ext uri="{FF2B5EF4-FFF2-40B4-BE49-F238E27FC236}">
                <a16:creationId xmlns:a16="http://schemas.microsoft.com/office/drawing/2014/main" id="{C9CE5C22-881D-418A-B4E7-63CB69127771}"/>
              </a:ext>
            </a:extLst>
          </p:cNvPr>
          <p:cNvSpPr txBox="1">
            <a:spLocks/>
          </p:cNvSpPr>
          <p:nvPr/>
        </p:nvSpPr>
        <p:spPr>
          <a:xfrm>
            <a:off x="737865" y="302150"/>
            <a:ext cx="8077161" cy="759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4000"/>
              <a:buFont typeface="Josefin Sans"/>
              <a:buNone/>
              <a:defRPr sz="4000" b="1" i="0" u="none" strike="noStrike" cap="none">
                <a:solidFill>
                  <a:schemeClr val="accent4"/>
                </a:solidFill>
                <a:latin typeface="Josefin Sans"/>
                <a:ea typeface="Josefin Sans"/>
                <a:cs typeface="Josefin Sans"/>
                <a:sym typeface="Josefin Sans"/>
              </a:defRPr>
            </a:lvl1pPr>
            <a:lvl2pPr marR="0" lvl="1"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2pPr>
            <a:lvl3pPr marR="0" lvl="2"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3pPr>
            <a:lvl4pPr marR="0" lvl="3"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4pPr>
            <a:lvl5pPr marR="0" lvl="4"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5pPr>
            <a:lvl6pPr marR="0" lvl="5"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6pPr>
            <a:lvl7pPr marR="0" lvl="6"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7pPr>
            <a:lvl8pPr marR="0" lvl="7"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8pPr>
            <a:lvl9pPr marR="0" lvl="8" algn="ctr" rtl="0">
              <a:lnSpc>
                <a:spcPct val="100000"/>
              </a:lnSpc>
              <a:spcBef>
                <a:spcPts val="0"/>
              </a:spcBef>
              <a:spcAft>
                <a:spcPts val="0"/>
              </a:spcAft>
              <a:buClr>
                <a:schemeClr val="dk2"/>
              </a:buClr>
              <a:buSzPts val="1800"/>
              <a:buFont typeface="Josefin Sans"/>
              <a:buNone/>
              <a:defRPr sz="1800" b="1" i="0" u="none" strike="noStrike" cap="none">
                <a:solidFill>
                  <a:schemeClr val="dk2"/>
                </a:solidFill>
                <a:latin typeface="Josefin Sans"/>
                <a:ea typeface="Josefin Sans"/>
                <a:cs typeface="Josefin Sans"/>
                <a:sym typeface="Josefin Sans"/>
              </a:defRPr>
            </a:lvl9pPr>
          </a:lstStyle>
          <a:p>
            <a:pPr marL="0" indent="0"/>
            <a:r>
              <a:rPr lang="en-US" sz="4000" dirty="0"/>
              <a:t>INFORMES NACIONALES</a:t>
            </a:r>
            <a:endParaRPr lang="fr-CI" sz="4000" dirty="0"/>
          </a:p>
        </p:txBody>
      </p:sp>
      <p:sp>
        <p:nvSpPr>
          <p:cNvPr id="7" name="Rectangle: Rounded Corners 6">
            <a:extLst>
              <a:ext uri="{FF2B5EF4-FFF2-40B4-BE49-F238E27FC236}">
                <a16:creationId xmlns:a16="http://schemas.microsoft.com/office/drawing/2014/main" id="{B7B126C3-87B0-456A-A5DE-475B30EB30AF}"/>
              </a:ext>
            </a:extLst>
          </p:cNvPr>
          <p:cNvSpPr/>
          <p:nvPr/>
        </p:nvSpPr>
        <p:spPr>
          <a:xfrm>
            <a:off x="3698240" y="1480088"/>
            <a:ext cx="4151652" cy="68967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8" name="TextBox 7">
            <a:extLst>
              <a:ext uri="{FF2B5EF4-FFF2-40B4-BE49-F238E27FC236}">
                <a16:creationId xmlns:a16="http://schemas.microsoft.com/office/drawing/2014/main" id="{D27F5F7D-F879-4797-A680-D94495E14B84}"/>
              </a:ext>
            </a:extLst>
          </p:cNvPr>
          <p:cNvSpPr txBox="1"/>
          <p:nvPr/>
        </p:nvSpPr>
        <p:spPr>
          <a:xfrm>
            <a:off x="7562760" y="4871830"/>
            <a:ext cx="1050288" cy="307777"/>
          </a:xfrm>
          <a:prstGeom prst="rect">
            <a:avLst/>
          </a:prstGeom>
          <a:noFill/>
        </p:spPr>
        <p:txBody>
          <a:bodyPr wrap="none" rtlCol="0">
            <a:spAutoFit/>
          </a:bodyPr>
          <a:lstStyle/>
          <a:p>
            <a:r>
              <a:rPr lang="en-US" i="1" dirty="0">
                <a:solidFill>
                  <a:schemeClr val="bg1">
                    <a:lumMod val="65000"/>
                  </a:schemeClr>
                </a:solidFill>
              </a:rPr>
              <a:t>… goes on</a:t>
            </a:r>
            <a:endParaRPr lang="fr-CI" i="1" dirty="0">
              <a:solidFill>
                <a:schemeClr val="bg1">
                  <a:lumMod val="65000"/>
                </a:schemeClr>
              </a:solidFill>
            </a:endParaRPr>
          </a:p>
        </p:txBody>
      </p:sp>
      <p:sp>
        <p:nvSpPr>
          <p:cNvPr id="10" name="Rectangle 9">
            <a:extLst>
              <a:ext uri="{FF2B5EF4-FFF2-40B4-BE49-F238E27FC236}">
                <a16:creationId xmlns:a16="http://schemas.microsoft.com/office/drawing/2014/main" id="{5F1D8B60-C8CA-4DD3-906E-C7402797F632}"/>
              </a:ext>
            </a:extLst>
          </p:cNvPr>
          <p:cNvSpPr/>
          <p:nvPr/>
        </p:nvSpPr>
        <p:spPr>
          <a:xfrm>
            <a:off x="3210560" y="4871830"/>
            <a:ext cx="4572000" cy="261610"/>
          </a:xfrm>
          <a:prstGeom prst="rect">
            <a:avLst/>
          </a:prstGeom>
        </p:spPr>
        <p:txBody>
          <a:bodyPr>
            <a:spAutoFit/>
          </a:bodyPr>
          <a:lstStyle/>
          <a:p>
            <a:r>
              <a:rPr lang="fr-CI" sz="1100" dirty="0">
                <a:solidFill>
                  <a:schemeClr val="bg1">
                    <a:lumMod val="65000"/>
                  </a:schemeClr>
                </a:solidFill>
              </a:rPr>
              <a:t>https://prais4-reporting-manual.readthedocs.io/en/latest/index.html</a:t>
            </a:r>
          </a:p>
        </p:txBody>
      </p:sp>
      <p:pic>
        <p:nvPicPr>
          <p:cNvPr id="4" name="Picture 3">
            <a:extLst>
              <a:ext uri="{FF2B5EF4-FFF2-40B4-BE49-F238E27FC236}">
                <a16:creationId xmlns:a16="http://schemas.microsoft.com/office/drawing/2014/main" id="{3AAA39FB-BF88-8FD4-64BE-7FFFAC0C7FD8}"/>
              </a:ext>
            </a:extLst>
          </p:cNvPr>
          <p:cNvPicPr>
            <a:picLocks noChangeAspect="1"/>
          </p:cNvPicPr>
          <p:nvPr/>
        </p:nvPicPr>
        <p:blipFill>
          <a:blip r:embed="rId3"/>
          <a:stretch>
            <a:fillRect/>
          </a:stretch>
        </p:blipFill>
        <p:spPr>
          <a:xfrm>
            <a:off x="446906" y="1160890"/>
            <a:ext cx="2590840" cy="37109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5244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36"/>
          <p:cNvPicPr preferRelativeResize="0"/>
          <p:nvPr/>
        </p:nvPicPr>
        <p:blipFill rotWithShape="1">
          <a:blip r:embed="rId3">
            <a:alphaModFix/>
          </a:blip>
          <a:srcRect l="16998" t="38576" b="73"/>
          <a:stretch/>
        </p:blipFill>
        <p:spPr>
          <a:xfrm>
            <a:off x="4991100" y="-2"/>
            <a:ext cx="4152900" cy="4598399"/>
          </a:xfrm>
          <a:prstGeom prst="rect">
            <a:avLst/>
          </a:prstGeom>
          <a:noFill/>
          <a:ln>
            <a:noFill/>
          </a:ln>
        </p:spPr>
      </p:pic>
      <p:sp>
        <p:nvSpPr>
          <p:cNvPr id="239" name="Google Shape;239;p36"/>
          <p:cNvSpPr/>
          <p:nvPr/>
        </p:nvSpPr>
        <p:spPr>
          <a:xfrm>
            <a:off x="1097061" y="487931"/>
            <a:ext cx="2385711" cy="84748"/>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rgbClr val="EB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Imagen 6"/>
          <p:cNvPicPr>
            <a:picLocks noChangeAspect="1"/>
          </p:cNvPicPr>
          <p:nvPr/>
        </p:nvPicPr>
        <p:blipFill rotWithShape="1">
          <a:blip r:embed="rId4"/>
          <a:srcRect l="45146" r="4361"/>
          <a:stretch/>
        </p:blipFill>
        <p:spPr>
          <a:xfrm>
            <a:off x="4518195" y="21712"/>
            <a:ext cx="4625805" cy="5100075"/>
          </a:xfrm>
          <a:prstGeom prst="rect">
            <a:avLst/>
          </a:prstGeom>
        </p:spPr>
      </p:pic>
      <p:sp>
        <p:nvSpPr>
          <p:cNvPr id="2" name="Rectángulo 1"/>
          <p:cNvSpPr/>
          <p:nvPr/>
        </p:nvSpPr>
        <p:spPr>
          <a:xfrm>
            <a:off x="4520583" y="-4"/>
            <a:ext cx="4623417" cy="5143503"/>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Google Shape;236;p36"/>
          <p:cNvSpPr txBox="1">
            <a:spLocks noGrp="1"/>
          </p:cNvSpPr>
          <p:nvPr>
            <p:ph type="title"/>
          </p:nvPr>
        </p:nvSpPr>
        <p:spPr>
          <a:xfrm>
            <a:off x="4918124" y="1280342"/>
            <a:ext cx="3995057" cy="2386500"/>
          </a:xfrm>
          <a:prstGeom prst="rect">
            <a:avLst/>
          </a:prstGeom>
        </p:spPr>
        <p:txBody>
          <a:bodyPr spcFirstLastPara="1" wrap="square" lIns="91425" tIns="91425" rIns="91425" bIns="91425" anchor="ctr" anchorCtr="0">
            <a:noAutofit/>
          </a:bodyPr>
          <a:lstStyle/>
          <a:p>
            <a:pPr algn="ctr"/>
            <a:br>
              <a:rPr lang="en-GB" sz="1600" dirty="0">
                <a:solidFill>
                  <a:schemeClr val="bg2">
                    <a:lumMod val="50000"/>
                  </a:schemeClr>
                </a:solidFill>
                <a:latin typeface="Gadugi" panose="020B0502040204020203" pitchFamily="34" charset="0"/>
                <a:ea typeface="Gadugi" panose="020B0502040204020203" pitchFamily="34" charset="0"/>
              </a:rPr>
            </a:br>
            <a:br>
              <a:rPr lang="es-ES" sz="1600" dirty="0">
                <a:solidFill>
                  <a:schemeClr val="bg2">
                    <a:lumMod val="50000"/>
                  </a:schemeClr>
                </a:solidFill>
                <a:latin typeface="Gadugi" panose="020B0502040204020203" pitchFamily="34" charset="0"/>
                <a:ea typeface="Gadugi" panose="020B0502040204020203" pitchFamily="34" charset="0"/>
              </a:rPr>
            </a:br>
            <a:r>
              <a:rPr lang="es-ES" sz="1600" dirty="0">
                <a:solidFill>
                  <a:schemeClr val="bg2">
                    <a:lumMod val="50000"/>
                  </a:schemeClr>
                </a:solidFill>
                <a:latin typeface="Gadugi" panose="020B0502040204020203" pitchFamily="34" charset="0"/>
                <a:ea typeface="Gadugi" panose="020B0502040204020203" pitchFamily="34" charset="0"/>
              </a:rPr>
              <a:t>Priorizar áreas de intervención</a:t>
            </a:r>
            <a:br>
              <a:rPr lang="es-ES" sz="1600" dirty="0">
                <a:solidFill>
                  <a:schemeClr val="bg2">
                    <a:lumMod val="50000"/>
                  </a:schemeClr>
                </a:solidFill>
                <a:latin typeface="Gadugi" panose="020B0502040204020203" pitchFamily="34" charset="0"/>
                <a:ea typeface="Gadugi" panose="020B0502040204020203" pitchFamily="34" charset="0"/>
              </a:rPr>
            </a:br>
            <a:br>
              <a:rPr lang="es-ES" sz="1600" dirty="0">
                <a:solidFill>
                  <a:schemeClr val="bg2">
                    <a:lumMod val="50000"/>
                  </a:schemeClr>
                </a:solidFill>
                <a:latin typeface="Gadugi" panose="020B0502040204020203" pitchFamily="34" charset="0"/>
                <a:ea typeface="Gadugi" panose="020B0502040204020203" pitchFamily="34" charset="0"/>
              </a:rPr>
            </a:br>
            <a:r>
              <a:rPr lang="es-ES" sz="1600" dirty="0">
                <a:solidFill>
                  <a:schemeClr val="bg2">
                    <a:lumMod val="50000"/>
                  </a:schemeClr>
                </a:solidFill>
                <a:latin typeface="Gadugi" panose="020B0502040204020203" pitchFamily="34" charset="0"/>
                <a:ea typeface="Gadugi" panose="020B0502040204020203" pitchFamily="34" charset="0"/>
              </a:rPr>
              <a:t>Decidir qué hacer dónde</a:t>
            </a:r>
            <a:br>
              <a:rPr lang="es-ES" sz="1600" dirty="0">
                <a:solidFill>
                  <a:schemeClr val="bg2">
                    <a:lumMod val="50000"/>
                  </a:schemeClr>
                </a:solidFill>
                <a:latin typeface="Gadugi" panose="020B0502040204020203" pitchFamily="34" charset="0"/>
                <a:ea typeface="Gadugi" panose="020B0502040204020203" pitchFamily="34" charset="0"/>
              </a:rPr>
            </a:br>
            <a:br>
              <a:rPr lang="es-ES" sz="1600" dirty="0">
                <a:solidFill>
                  <a:schemeClr val="bg2">
                    <a:lumMod val="50000"/>
                  </a:schemeClr>
                </a:solidFill>
                <a:latin typeface="Gadugi" panose="020B0502040204020203" pitchFamily="34" charset="0"/>
                <a:ea typeface="Gadugi" panose="020B0502040204020203" pitchFamily="34" charset="0"/>
              </a:rPr>
            </a:br>
            <a:r>
              <a:rPr lang="es-ES" sz="1600" dirty="0">
                <a:solidFill>
                  <a:schemeClr val="bg2">
                    <a:lumMod val="50000"/>
                  </a:schemeClr>
                </a:solidFill>
                <a:latin typeface="Gadugi" panose="020B0502040204020203" pitchFamily="34" charset="0"/>
                <a:ea typeface="Gadugi" panose="020B0502040204020203" pitchFamily="34" charset="0"/>
              </a:rPr>
              <a:t>Apoyar procesos de Ordenamiento territorial</a:t>
            </a:r>
            <a:br>
              <a:rPr lang="es-ES" sz="1600" dirty="0">
                <a:solidFill>
                  <a:schemeClr val="bg2">
                    <a:lumMod val="50000"/>
                  </a:schemeClr>
                </a:solidFill>
                <a:latin typeface="Gadugi" panose="020B0502040204020203" pitchFamily="34" charset="0"/>
                <a:ea typeface="Gadugi" panose="020B0502040204020203" pitchFamily="34" charset="0"/>
              </a:rPr>
            </a:br>
            <a:br>
              <a:rPr lang="es-ES" sz="1600" dirty="0">
                <a:solidFill>
                  <a:schemeClr val="bg2">
                    <a:lumMod val="50000"/>
                  </a:schemeClr>
                </a:solidFill>
                <a:latin typeface="Gadugi" panose="020B0502040204020203" pitchFamily="34" charset="0"/>
                <a:ea typeface="Gadugi" panose="020B0502040204020203" pitchFamily="34" charset="0"/>
              </a:rPr>
            </a:br>
            <a:r>
              <a:rPr lang="es-ES" sz="1600" dirty="0">
                <a:solidFill>
                  <a:schemeClr val="bg2">
                    <a:lumMod val="50000"/>
                  </a:schemeClr>
                </a:solidFill>
                <a:latin typeface="Gadugi" panose="020B0502040204020203" pitchFamily="34" charset="0"/>
                <a:ea typeface="Gadugi" panose="020B0502040204020203" pitchFamily="34" charset="0"/>
              </a:rPr>
              <a:t>Establecer y refinar las metas y compromisos nacionales</a:t>
            </a:r>
            <a:br>
              <a:rPr lang="es-ES" sz="1600" dirty="0">
                <a:solidFill>
                  <a:schemeClr val="bg2">
                    <a:lumMod val="50000"/>
                  </a:schemeClr>
                </a:solidFill>
                <a:latin typeface="Gadugi" panose="020B0502040204020203" pitchFamily="34" charset="0"/>
                <a:ea typeface="Gadugi" panose="020B0502040204020203" pitchFamily="34" charset="0"/>
              </a:rPr>
            </a:br>
            <a:br>
              <a:rPr lang="es-ES" sz="1600" dirty="0">
                <a:solidFill>
                  <a:schemeClr val="bg2">
                    <a:lumMod val="50000"/>
                  </a:schemeClr>
                </a:solidFill>
                <a:latin typeface="Gadugi" panose="020B0502040204020203" pitchFamily="34" charset="0"/>
                <a:ea typeface="Gadugi" panose="020B0502040204020203" pitchFamily="34" charset="0"/>
              </a:rPr>
            </a:br>
            <a:r>
              <a:rPr lang="es-ES" sz="1600" dirty="0">
                <a:solidFill>
                  <a:schemeClr val="bg2">
                    <a:lumMod val="50000"/>
                  </a:schemeClr>
                </a:solidFill>
                <a:latin typeface="Gadugi" panose="020B0502040204020203" pitchFamily="34" charset="0"/>
                <a:ea typeface="Gadugi" panose="020B0502040204020203" pitchFamily="34" charset="0"/>
              </a:rPr>
              <a:t>Optimizar las inversiones mediante sinergias entre las 3 convenciones de NU</a:t>
            </a:r>
            <a:br>
              <a:rPr lang="es-ES" sz="1600" dirty="0">
                <a:solidFill>
                  <a:schemeClr val="bg2">
                    <a:lumMod val="50000"/>
                  </a:schemeClr>
                </a:solidFill>
                <a:latin typeface="Gadugi" panose="020B0502040204020203" pitchFamily="34" charset="0"/>
                <a:ea typeface="Gadugi" panose="020B0502040204020203" pitchFamily="34" charset="0"/>
              </a:rPr>
            </a:br>
            <a:br>
              <a:rPr lang="es-ES" sz="1600" dirty="0">
                <a:solidFill>
                  <a:schemeClr val="bg2">
                    <a:lumMod val="50000"/>
                  </a:schemeClr>
                </a:solidFill>
                <a:latin typeface="Gadugi" panose="020B0502040204020203" pitchFamily="34" charset="0"/>
                <a:ea typeface="Gadugi" panose="020B0502040204020203" pitchFamily="34" charset="0"/>
              </a:rPr>
            </a:br>
            <a:r>
              <a:rPr lang="es-ES" sz="1600" dirty="0">
                <a:solidFill>
                  <a:schemeClr val="bg2">
                    <a:lumMod val="50000"/>
                  </a:schemeClr>
                </a:solidFill>
                <a:latin typeface="Gadugi" panose="020B0502040204020203" pitchFamily="34" charset="0"/>
                <a:ea typeface="Gadugi" panose="020B0502040204020203" pitchFamily="34" charset="0"/>
              </a:rPr>
              <a:t>Establecer metas y Monitorear progreso hacia la NDT</a:t>
            </a:r>
            <a:br>
              <a:rPr lang="es-ES" sz="1600" dirty="0">
                <a:solidFill>
                  <a:schemeClr val="bg2">
                    <a:lumMod val="50000"/>
                  </a:schemeClr>
                </a:solidFill>
                <a:latin typeface="Gadugi" panose="020B0502040204020203" pitchFamily="34" charset="0"/>
                <a:ea typeface="Gadugi" panose="020B0502040204020203" pitchFamily="34" charset="0"/>
              </a:rPr>
            </a:br>
            <a:br>
              <a:rPr lang="es-ES" sz="1600" dirty="0">
                <a:solidFill>
                  <a:schemeClr val="bg2">
                    <a:lumMod val="50000"/>
                  </a:schemeClr>
                </a:solidFill>
                <a:latin typeface="Gadugi" panose="020B0502040204020203" pitchFamily="34" charset="0"/>
                <a:ea typeface="Gadugi" panose="020B0502040204020203" pitchFamily="34" charset="0"/>
              </a:rPr>
            </a:br>
            <a:r>
              <a:rPr lang="es-ES" sz="1600" dirty="0">
                <a:solidFill>
                  <a:schemeClr val="bg2">
                    <a:lumMod val="50000"/>
                  </a:schemeClr>
                </a:solidFill>
                <a:latin typeface="Gadugi" panose="020B0502040204020203" pitchFamily="34" charset="0"/>
                <a:ea typeface="Gadugi" panose="020B0502040204020203" pitchFamily="34" charset="0"/>
              </a:rPr>
              <a:t>Reportar a la UNCCD</a:t>
            </a:r>
            <a:endParaRPr sz="1600" dirty="0">
              <a:solidFill>
                <a:schemeClr val="bg2">
                  <a:lumMod val="50000"/>
                </a:schemeClr>
              </a:solidFill>
            </a:endParaRPr>
          </a:p>
        </p:txBody>
      </p:sp>
      <p:pic>
        <p:nvPicPr>
          <p:cNvPr id="4" name="Picture 3">
            <a:extLst>
              <a:ext uri="{FF2B5EF4-FFF2-40B4-BE49-F238E27FC236}">
                <a16:creationId xmlns:a16="http://schemas.microsoft.com/office/drawing/2014/main" id="{B6ACF158-A510-4AED-B56D-8671B9A9B55C}"/>
              </a:ext>
            </a:extLst>
          </p:cNvPr>
          <p:cNvPicPr>
            <a:picLocks noChangeAspect="1"/>
          </p:cNvPicPr>
          <p:nvPr/>
        </p:nvPicPr>
        <p:blipFill>
          <a:blip r:embed="rId5"/>
          <a:stretch>
            <a:fillRect/>
          </a:stretch>
        </p:blipFill>
        <p:spPr>
          <a:xfrm>
            <a:off x="0" y="3726088"/>
            <a:ext cx="4517001" cy="1181285"/>
          </a:xfrm>
          <a:prstGeom prst="rect">
            <a:avLst/>
          </a:prstGeom>
        </p:spPr>
      </p:pic>
      <p:sp>
        <p:nvSpPr>
          <p:cNvPr id="9" name="Arrow: Down 8">
            <a:extLst>
              <a:ext uri="{FF2B5EF4-FFF2-40B4-BE49-F238E27FC236}">
                <a16:creationId xmlns:a16="http://schemas.microsoft.com/office/drawing/2014/main" id="{09060004-78A8-4CB6-ACD0-6F08C2B2496A}"/>
              </a:ext>
            </a:extLst>
          </p:cNvPr>
          <p:cNvSpPr/>
          <p:nvPr/>
        </p:nvSpPr>
        <p:spPr>
          <a:xfrm rot="5588676">
            <a:off x="4912364" y="3789930"/>
            <a:ext cx="156277" cy="1741998"/>
          </a:xfrm>
          <a:prstGeom prst="downArrow">
            <a:avLst/>
          </a:prstGeom>
          <a:solidFill>
            <a:srgbClr val="EED39E"/>
          </a:solidFill>
          <a:ln>
            <a:solidFill>
              <a:srgbClr val="F1AC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236;p36">
            <a:extLst>
              <a:ext uri="{FF2B5EF4-FFF2-40B4-BE49-F238E27FC236}">
                <a16:creationId xmlns:a16="http://schemas.microsoft.com/office/drawing/2014/main" id="{7C42C9B2-821B-4CDB-81A5-2636033E549A}"/>
              </a:ext>
            </a:extLst>
          </p:cNvPr>
          <p:cNvSpPr txBox="1">
            <a:spLocks/>
          </p:cNvSpPr>
          <p:nvPr/>
        </p:nvSpPr>
        <p:spPr>
          <a:xfrm>
            <a:off x="625755" y="935068"/>
            <a:ext cx="3854758" cy="2386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600"/>
              <a:buFont typeface="Josefin Sans"/>
              <a:buNone/>
              <a:defRPr sz="3600" b="1" i="0" u="none" strike="noStrike" cap="none">
                <a:solidFill>
                  <a:schemeClr val="dk2"/>
                </a:solidFill>
                <a:latin typeface="Josefin Sans"/>
                <a:ea typeface="Josefin Sans"/>
                <a:cs typeface="Josefin Sans"/>
                <a:sym typeface="Josefin Sans"/>
              </a:defRPr>
            </a:lvl1pPr>
            <a:lvl2pPr marR="0" lvl="1" algn="l" rtl="0">
              <a:lnSpc>
                <a:spcPct val="100000"/>
              </a:lnSpc>
              <a:spcBef>
                <a:spcPts val="0"/>
              </a:spcBef>
              <a:spcAft>
                <a:spcPts val="0"/>
              </a:spcAft>
              <a:buClr>
                <a:schemeClr val="dk2"/>
              </a:buClr>
              <a:buSzPts val="3600"/>
              <a:buFont typeface="Josefin Sans"/>
              <a:buNone/>
              <a:defRPr sz="3600" b="0" i="0" u="none" strike="noStrike" cap="none">
                <a:solidFill>
                  <a:schemeClr val="dk2"/>
                </a:solidFill>
                <a:latin typeface="Josefin Sans"/>
                <a:ea typeface="Josefin Sans"/>
                <a:cs typeface="Josefin Sans"/>
                <a:sym typeface="Josefin Sans"/>
              </a:defRPr>
            </a:lvl2pPr>
            <a:lvl3pPr marR="0" lvl="2" algn="l" rtl="0">
              <a:lnSpc>
                <a:spcPct val="100000"/>
              </a:lnSpc>
              <a:spcBef>
                <a:spcPts val="0"/>
              </a:spcBef>
              <a:spcAft>
                <a:spcPts val="0"/>
              </a:spcAft>
              <a:buClr>
                <a:schemeClr val="dk2"/>
              </a:buClr>
              <a:buSzPts val="3600"/>
              <a:buFont typeface="Josefin Sans"/>
              <a:buNone/>
              <a:defRPr sz="3600" b="0" i="0" u="none" strike="noStrike" cap="none">
                <a:solidFill>
                  <a:schemeClr val="dk2"/>
                </a:solidFill>
                <a:latin typeface="Josefin Sans"/>
                <a:ea typeface="Josefin Sans"/>
                <a:cs typeface="Josefin Sans"/>
                <a:sym typeface="Josefin Sans"/>
              </a:defRPr>
            </a:lvl3pPr>
            <a:lvl4pPr marR="0" lvl="3" algn="l" rtl="0">
              <a:lnSpc>
                <a:spcPct val="100000"/>
              </a:lnSpc>
              <a:spcBef>
                <a:spcPts val="0"/>
              </a:spcBef>
              <a:spcAft>
                <a:spcPts val="0"/>
              </a:spcAft>
              <a:buClr>
                <a:schemeClr val="dk2"/>
              </a:buClr>
              <a:buSzPts val="3600"/>
              <a:buFont typeface="Josefin Sans"/>
              <a:buNone/>
              <a:defRPr sz="3600" b="0" i="0" u="none" strike="noStrike" cap="none">
                <a:solidFill>
                  <a:schemeClr val="dk2"/>
                </a:solidFill>
                <a:latin typeface="Josefin Sans"/>
                <a:ea typeface="Josefin Sans"/>
                <a:cs typeface="Josefin Sans"/>
                <a:sym typeface="Josefin Sans"/>
              </a:defRPr>
            </a:lvl4pPr>
            <a:lvl5pPr marR="0" lvl="4" algn="l" rtl="0">
              <a:lnSpc>
                <a:spcPct val="100000"/>
              </a:lnSpc>
              <a:spcBef>
                <a:spcPts val="0"/>
              </a:spcBef>
              <a:spcAft>
                <a:spcPts val="0"/>
              </a:spcAft>
              <a:buClr>
                <a:schemeClr val="dk2"/>
              </a:buClr>
              <a:buSzPts val="3600"/>
              <a:buFont typeface="Josefin Sans"/>
              <a:buNone/>
              <a:defRPr sz="3600" b="0" i="0" u="none" strike="noStrike" cap="none">
                <a:solidFill>
                  <a:schemeClr val="dk2"/>
                </a:solidFill>
                <a:latin typeface="Josefin Sans"/>
                <a:ea typeface="Josefin Sans"/>
                <a:cs typeface="Josefin Sans"/>
                <a:sym typeface="Josefin Sans"/>
              </a:defRPr>
            </a:lvl5pPr>
            <a:lvl6pPr marR="0" lvl="5" algn="l" rtl="0">
              <a:lnSpc>
                <a:spcPct val="100000"/>
              </a:lnSpc>
              <a:spcBef>
                <a:spcPts val="0"/>
              </a:spcBef>
              <a:spcAft>
                <a:spcPts val="0"/>
              </a:spcAft>
              <a:buClr>
                <a:schemeClr val="dk2"/>
              </a:buClr>
              <a:buSzPts val="3600"/>
              <a:buFont typeface="Josefin Sans"/>
              <a:buNone/>
              <a:defRPr sz="3600" b="0" i="0" u="none" strike="noStrike" cap="none">
                <a:solidFill>
                  <a:schemeClr val="dk2"/>
                </a:solidFill>
                <a:latin typeface="Josefin Sans"/>
                <a:ea typeface="Josefin Sans"/>
                <a:cs typeface="Josefin Sans"/>
                <a:sym typeface="Josefin Sans"/>
              </a:defRPr>
            </a:lvl6pPr>
            <a:lvl7pPr marR="0" lvl="6" algn="l" rtl="0">
              <a:lnSpc>
                <a:spcPct val="100000"/>
              </a:lnSpc>
              <a:spcBef>
                <a:spcPts val="0"/>
              </a:spcBef>
              <a:spcAft>
                <a:spcPts val="0"/>
              </a:spcAft>
              <a:buClr>
                <a:schemeClr val="dk2"/>
              </a:buClr>
              <a:buSzPts val="3600"/>
              <a:buFont typeface="Josefin Sans"/>
              <a:buNone/>
              <a:defRPr sz="3600" b="0" i="0" u="none" strike="noStrike" cap="none">
                <a:solidFill>
                  <a:schemeClr val="dk2"/>
                </a:solidFill>
                <a:latin typeface="Josefin Sans"/>
                <a:ea typeface="Josefin Sans"/>
                <a:cs typeface="Josefin Sans"/>
                <a:sym typeface="Josefin Sans"/>
              </a:defRPr>
            </a:lvl7pPr>
            <a:lvl8pPr marR="0" lvl="7" algn="l" rtl="0">
              <a:lnSpc>
                <a:spcPct val="100000"/>
              </a:lnSpc>
              <a:spcBef>
                <a:spcPts val="0"/>
              </a:spcBef>
              <a:spcAft>
                <a:spcPts val="0"/>
              </a:spcAft>
              <a:buClr>
                <a:schemeClr val="dk2"/>
              </a:buClr>
              <a:buSzPts val="3600"/>
              <a:buFont typeface="Josefin Sans"/>
              <a:buNone/>
              <a:defRPr sz="3600" b="0" i="0" u="none" strike="noStrike" cap="none">
                <a:solidFill>
                  <a:schemeClr val="dk2"/>
                </a:solidFill>
                <a:latin typeface="Josefin Sans"/>
                <a:ea typeface="Josefin Sans"/>
                <a:cs typeface="Josefin Sans"/>
                <a:sym typeface="Josefin Sans"/>
              </a:defRPr>
            </a:lvl8pPr>
            <a:lvl9pPr marR="0" lvl="8" algn="l" rtl="0">
              <a:lnSpc>
                <a:spcPct val="100000"/>
              </a:lnSpc>
              <a:spcBef>
                <a:spcPts val="0"/>
              </a:spcBef>
              <a:spcAft>
                <a:spcPts val="0"/>
              </a:spcAft>
              <a:buClr>
                <a:schemeClr val="dk2"/>
              </a:buClr>
              <a:buSzPts val="3600"/>
              <a:buFont typeface="Josefin Sans"/>
              <a:buNone/>
              <a:defRPr sz="3600" b="0" i="0" u="none" strike="noStrike" cap="none">
                <a:solidFill>
                  <a:schemeClr val="dk2"/>
                </a:solidFill>
                <a:latin typeface="Josefin Sans"/>
                <a:ea typeface="Josefin Sans"/>
                <a:cs typeface="Josefin Sans"/>
                <a:sym typeface="Josefin Sans"/>
              </a:defRPr>
            </a:lvl9pPr>
          </a:lstStyle>
          <a:p>
            <a:br>
              <a:rPr lang="es-ES" sz="2800" dirty="0">
                <a:latin typeface="Franklin Gothic Medium" panose="020B0603020102020204" pitchFamily="34" charset="0"/>
              </a:rPr>
            </a:br>
            <a:r>
              <a:rPr lang="es-ES" sz="2800" dirty="0">
                <a:latin typeface="Franklin Gothic Medium" panose="020B0603020102020204" pitchFamily="34" charset="0"/>
              </a:rPr>
              <a:t>MAPEAR LA DEGRADACION</a:t>
            </a:r>
            <a:br>
              <a:rPr lang="es-ES" sz="2800" dirty="0">
                <a:latin typeface="Franklin Gothic Medium" panose="020B0603020102020204" pitchFamily="34" charset="0"/>
              </a:rPr>
            </a:br>
            <a:br>
              <a:rPr lang="es-ES" sz="2800" dirty="0">
                <a:latin typeface="Franklin Gothic Medium" panose="020B0603020102020204" pitchFamily="34" charset="0"/>
              </a:rPr>
            </a:br>
            <a:r>
              <a:rPr lang="es-ES" sz="2800" dirty="0">
                <a:latin typeface="Franklin Gothic Medium" panose="020B0603020102020204" pitchFamily="34" charset="0"/>
              </a:rPr>
              <a:t>Necesitamos saber donde están los problemas…</a:t>
            </a:r>
            <a:br>
              <a:rPr lang="es-ES" sz="2800" dirty="0">
                <a:latin typeface="Franklin Gothic Medium" panose="020B0603020102020204" pitchFamily="34" charset="0"/>
              </a:rPr>
            </a:br>
            <a:br>
              <a:rPr lang="es-ES" sz="2800" dirty="0">
                <a:latin typeface="Franklin Gothic Medium" panose="020B0603020102020204" pitchFamily="34" charset="0"/>
              </a:rPr>
            </a:br>
            <a:r>
              <a:rPr lang="es-ES" sz="2800" dirty="0">
                <a:latin typeface="Franklin Gothic Medium" panose="020B0603020102020204" pitchFamily="34" charset="0"/>
              </a:rPr>
              <a:t> </a:t>
            </a:r>
          </a:p>
        </p:txBody>
      </p:sp>
    </p:spTree>
    <p:extLst>
      <p:ext uri="{BB962C8B-B14F-4D97-AF65-F5344CB8AC3E}">
        <p14:creationId xmlns:p14="http://schemas.microsoft.com/office/powerpoint/2010/main" val="3380360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6" name="Google Shape;266;p39"/>
          <p:cNvSpPr txBox="1">
            <a:spLocks noGrp="1"/>
          </p:cNvSpPr>
          <p:nvPr>
            <p:ph type="title"/>
          </p:nvPr>
        </p:nvSpPr>
        <p:spPr>
          <a:xfrm>
            <a:off x="623418" y="738881"/>
            <a:ext cx="3351300" cy="1255500"/>
          </a:xfrm>
          <a:prstGeom prst="rect">
            <a:avLst/>
          </a:prstGeom>
        </p:spPr>
        <p:txBody>
          <a:bodyPr spcFirstLastPara="1" wrap="square" lIns="91425" tIns="91425" rIns="91425" bIns="91425" anchor="t" anchorCtr="0">
            <a:noAutofit/>
          </a:bodyPr>
          <a:lstStyle/>
          <a:p>
            <a:r>
              <a:rPr lang="es-AR" dirty="0"/>
              <a:t>ODS 15.3.1</a:t>
            </a:r>
            <a:br>
              <a:rPr lang="es-AR" dirty="0"/>
            </a:br>
            <a:r>
              <a:rPr lang="es-AR" sz="2000" dirty="0"/>
              <a:t>PROPORCIÓN DE TIERRA DEGRADADA</a:t>
            </a:r>
            <a:endParaRPr sz="2000" dirty="0"/>
          </a:p>
        </p:txBody>
      </p:sp>
      <p:sp>
        <p:nvSpPr>
          <p:cNvPr id="267" name="Google Shape;267;p39"/>
          <p:cNvSpPr txBox="1">
            <a:spLocks noGrp="1"/>
          </p:cNvSpPr>
          <p:nvPr>
            <p:ph type="subTitle" idx="1"/>
          </p:nvPr>
        </p:nvSpPr>
        <p:spPr>
          <a:xfrm>
            <a:off x="674075" y="3182364"/>
            <a:ext cx="2404800" cy="402300"/>
          </a:xfrm>
          <a:prstGeom prst="rect">
            <a:avLst/>
          </a:prstGeom>
        </p:spPr>
        <p:txBody>
          <a:bodyPr spcFirstLastPara="1" wrap="square" lIns="91425" tIns="91425" rIns="91425" bIns="91425" anchor="b" anchorCtr="0">
            <a:noAutofit/>
          </a:bodyPr>
          <a:lstStyle/>
          <a:p>
            <a:pPr marL="0" indent="0"/>
            <a:r>
              <a:rPr lang="en" dirty="0"/>
              <a:t>TENDENCIAS EN LA COBERTURA</a:t>
            </a:r>
            <a:endParaRPr dirty="0"/>
          </a:p>
        </p:txBody>
      </p:sp>
      <p:sp>
        <p:nvSpPr>
          <p:cNvPr id="269" name="Google Shape;269;p39"/>
          <p:cNvSpPr txBox="1">
            <a:spLocks noGrp="1"/>
          </p:cNvSpPr>
          <p:nvPr>
            <p:ph type="subTitle" idx="3"/>
          </p:nvPr>
        </p:nvSpPr>
        <p:spPr>
          <a:xfrm>
            <a:off x="3053865" y="3190765"/>
            <a:ext cx="2982350" cy="402300"/>
          </a:xfrm>
          <a:prstGeom prst="rect">
            <a:avLst/>
          </a:prstGeom>
        </p:spPr>
        <p:txBody>
          <a:bodyPr spcFirstLastPara="1" wrap="square" lIns="91425" tIns="91425" rIns="91425" bIns="91425" anchor="b" anchorCtr="0">
            <a:noAutofit/>
          </a:bodyPr>
          <a:lstStyle/>
          <a:p>
            <a:pPr marL="0" indent="0"/>
            <a:r>
              <a:rPr lang="en" dirty="0"/>
              <a:t>TENDENCIAS EN LA PRODUCTIVIDAD</a:t>
            </a:r>
            <a:endParaRPr dirty="0"/>
          </a:p>
        </p:txBody>
      </p:sp>
      <p:sp>
        <p:nvSpPr>
          <p:cNvPr id="271" name="Google Shape;271;p39"/>
          <p:cNvSpPr txBox="1">
            <a:spLocks noGrp="1"/>
          </p:cNvSpPr>
          <p:nvPr>
            <p:ph type="subTitle" idx="5"/>
          </p:nvPr>
        </p:nvSpPr>
        <p:spPr>
          <a:xfrm>
            <a:off x="6036214" y="3190765"/>
            <a:ext cx="2627339" cy="402300"/>
          </a:xfrm>
          <a:prstGeom prst="rect">
            <a:avLst/>
          </a:prstGeom>
        </p:spPr>
        <p:txBody>
          <a:bodyPr spcFirstLastPara="1" wrap="square" lIns="91425" tIns="91425" rIns="91425" bIns="91425" anchor="b" anchorCtr="0">
            <a:noAutofit/>
          </a:bodyPr>
          <a:lstStyle/>
          <a:p>
            <a:pPr marL="0" indent="0"/>
            <a:r>
              <a:rPr lang="en" dirty="0"/>
              <a:t>TENDENCIAS EN LOS STOCKS DE CARBONO</a:t>
            </a:r>
            <a:endParaRPr dirty="0"/>
          </a:p>
        </p:txBody>
      </p:sp>
      <p:cxnSp>
        <p:nvCxnSpPr>
          <p:cNvPr id="273" name="Google Shape;273;p39"/>
          <p:cNvCxnSpPr/>
          <p:nvPr/>
        </p:nvCxnSpPr>
        <p:spPr>
          <a:xfrm>
            <a:off x="1768050" y="2928850"/>
            <a:ext cx="294900" cy="0"/>
          </a:xfrm>
          <a:prstGeom prst="straightConnector1">
            <a:avLst/>
          </a:prstGeom>
          <a:noFill/>
          <a:ln w="19050" cap="flat" cmpd="sng">
            <a:solidFill>
              <a:schemeClr val="accent3"/>
            </a:solidFill>
            <a:prstDash val="solid"/>
            <a:round/>
            <a:headEnd type="none" w="med" len="med"/>
            <a:tailEnd type="none" w="med" len="med"/>
          </a:ln>
        </p:spPr>
      </p:cxnSp>
      <p:cxnSp>
        <p:nvCxnSpPr>
          <p:cNvPr id="274" name="Google Shape;274;p39"/>
          <p:cNvCxnSpPr/>
          <p:nvPr/>
        </p:nvCxnSpPr>
        <p:spPr>
          <a:xfrm>
            <a:off x="4424550" y="2928850"/>
            <a:ext cx="294900" cy="0"/>
          </a:xfrm>
          <a:prstGeom prst="straightConnector1">
            <a:avLst/>
          </a:prstGeom>
          <a:noFill/>
          <a:ln w="19050" cap="flat" cmpd="sng">
            <a:solidFill>
              <a:schemeClr val="accent3"/>
            </a:solidFill>
            <a:prstDash val="solid"/>
            <a:round/>
            <a:headEnd type="none" w="med" len="med"/>
            <a:tailEnd type="none" w="med" len="med"/>
          </a:ln>
        </p:spPr>
      </p:cxnSp>
      <p:cxnSp>
        <p:nvCxnSpPr>
          <p:cNvPr id="275" name="Google Shape;275;p39"/>
          <p:cNvCxnSpPr/>
          <p:nvPr/>
        </p:nvCxnSpPr>
        <p:spPr>
          <a:xfrm>
            <a:off x="7077150" y="2928850"/>
            <a:ext cx="294900" cy="0"/>
          </a:xfrm>
          <a:prstGeom prst="straightConnector1">
            <a:avLst/>
          </a:prstGeom>
          <a:noFill/>
          <a:ln w="19050" cap="flat" cmpd="sng">
            <a:solidFill>
              <a:schemeClr val="accent3"/>
            </a:solidFill>
            <a:prstDash val="solid"/>
            <a:round/>
            <a:headEnd type="none" w="med" len="med"/>
            <a:tailEnd type="none" w="med" len="med"/>
          </a:ln>
        </p:spPr>
      </p:cxnSp>
      <p:grpSp>
        <p:nvGrpSpPr>
          <p:cNvPr id="276" name="Google Shape;276;p39"/>
          <p:cNvGrpSpPr/>
          <p:nvPr/>
        </p:nvGrpSpPr>
        <p:grpSpPr>
          <a:xfrm>
            <a:off x="1695548" y="510000"/>
            <a:ext cx="1207041" cy="1551898"/>
            <a:chOff x="6247450" y="511800"/>
            <a:chExt cx="1221084" cy="1551898"/>
          </a:xfrm>
        </p:grpSpPr>
        <p:sp>
          <p:nvSpPr>
            <p:cNvPr id="277" name="Google Shape;277;p39"/>
            <p:cNvSpPr/>
            <p:nvPr/>
          </p:nvSpPr>
          <p:spPr>
            <a:xfrm>
              <a:off x="6247450" y="1998425"/>
              <a:ext cx="1221084" cy="65273"/>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rgbClr val="E2D5CC"/>
            </a:solidFill>
            <a:ln>
              <a:noFill/>
            </a:ln>
          </p:spPr>
          <p:txBody>
            <a:bodyPr spcFirstLastPara="1" wrap="square" lIns="91425" tIns="91425" rIns="91425" bIns="91425" anchor="ctr" anchorCtr="0">
              <a:noAutofit/>
            </a:bodyPr>
            <a:lstStyle/>
            <a:p>
              <a:pPr defTabSz="914378"/>
              <a:endParaRPr/>
            </a:p>
          </p:txBody>
        </p:sp>
        <p:sp>
          <p:nvSpPr>
            <p:cNvPr id="278" name="Google Shape;278;p39"/>
            <p:cNvSpPr/>
            <p:nvPr/>
          </p:nvSpPr>
          <p:spPr>
            <a:xfrm>
              <a:off x="6247450" y="511800"/>
              <a:ext cx="1221084" cy="65273"/>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rgbClr val="E2D5CC"/>
            </a:solidFill>
            <a:ln>
              <a:noFill/>
            </a:ln>
          </p:spPr>
          <p:txBody>
            <a:bodyPr spcFirstLastPara="1" wrap="square" lIns="91425" tIns="91425" rIns="91425" bIns="91425" anchor="ctr" anchorCtr="0">
              <a:noAutofit/>
            </a:bodyPr>
            <a:lstStyle/>
            <a:p>
              <a:pPr defTabSz="914378"/>
              <a:endParaRPr/>
            </a:p>
          </p:txBody>
        </p:sp>
      </p:grpSp>
      <p:pic>
        <p:nvPicPr>
          <p:cNvPr id="17" name="Imagen 16"/>
          <p:cNvPicPr>
            <a:picLocks noChangeAspect="1"/>
          </p:cNvPicPr>
          <p:nvPr/>
        </p:nvPicPr>
        <p:blipFill>
          <a:blip r:embed="rId3"/>
          <a:stretch>
            <a:fillRect/>
          </a:stretch>
        </p:blipFill>
        <p:spPr>
          <a:xfrm>
            <a:off x="5307592" y="130298"/>
            <a:ext cx="1457246" cy="2198358"/>
          </a:xfrm>
          <a:prstGeom prst="rect">
            <a:avLst/>
          </a:prstGeom>
        </p:spPr>
      </p:pic>
      <p:pic>
        <p:nvPicPr>
          <p:cNvPr id="6" name="Imagen 5"/>
          <p:cNvPicPr>
            <a:picLocks noChangeAspect="1"/>
          </p:cNvPicPr>
          <p:nvPr/>
        </p:nvPicPr>
        <p:blipFill>
          <a:blip r:embed="rId4"/>
          <a:stretch>
            <a:fillRect/>
          </a:stretch>
        </p:blipFill>
        <p:spPr>
          <a:xfrm>
            <a:off x="6942617" y="339741"/>
            <a:ext cx="1409025" cy="1817408"/>
          </a:xfrm>
          <a:prstGeom prst="rect">
            <a:avLst/>
          </a:prstGeom>
          <a:ln>
            <a:noFill/>
          </a:ln>
          <a:effectLst>
            <a:outerShdw blurRad="292100" dist="139700" dir="2700000" algn="tl" rotWithShape="0">
              <a:srgbClr val="333333">
                <a:alpha val="65000"/>
              </a:srgbClr>
            </a:outerShdw>
          </a:effectLst>
        </p:spPr>
      </p:pic>
      <p:sp>
        <p:nvSpPr>
          <p:cNvPr id="7" name="Rectángulo 6"/>
          <p:cNvSpPr/>
          <p:nvPr/>
        </p:nvSpPr>
        <p:spPr>
          <a:xfrm>
            <a:off x="314108" y="3875246"/>
            <a:ext cx="8732171" cy="1200329"/>
          </a:xfrm>
          <a:prstGeom prst="rect">
            <a:avLst/>
          </a:prstGeom>
        </p:spPr>
        <p:txBody>
          <a:bodyPr wrap="square">
            <a:spAutoFit/>
          </a:bodyPr>
          <a:lstStyle/>
          <a:p>
            <a:pPr defTabSz="914378"/>
            <a:r>
              <a:rPr lang="en-US" sz="1800" i="1" dirty="0">
                <a:solidFill>
                  <a:srgbClr val="44546A"/>
                </a:solidFill>
                <a:latin typeface="IBM Plex Sans"/>
                <a:ea typeface="IBM Plex Sans"/>
                <a:cs typeface="IBM Plex Sans"/>
                <a:sym typeface="IBM Plex Sans"/>
              </a:rPr>
              <a:t>“</a:t>
            </a:r>
            <a:r>
              <a:rPr lang="es-ES" sz="1800" i="1" dirty="0">
                <a:solidFill>
                  <a:srgbClr val="44546A"/>
                </a:solidFill>
                <a:latin typeface="IBM Plex Sans"/>
                <a:ea typeface="IBM Plex Sans"/>
                <a:cs typeface="IBM Plex Sans"/>
                <a:sym typeface="IBM Plex Sans"/>
              </a:rPr>
              <a:t>Si bien es difícil que un solo indicador capture completamente el estado o la condición de la tierra, los </a:t>
            </a:r>
            <a:r>
              <a:rPr lang="es-ES" sz="1800" b="1" i="1" dirty="0" err="1">
                <a:solidFill>
                  <a:srgbClr val="44546A"/>
                </a:solidFill>
                <a:latin typeface="IBM Plex Sans"/>
                <a:ea typeface="IBM Plex Sans"/>
                <a:cs typeface="IBM Plex Sans"/>
                <a:sym typeface="IBM Plex Sans"/>
              </a:rPr>
              <a:t>sub-indicadores</a:t>
            </a:r>
            <a:r>
              <a:rPr lang="es-ES" sz="1800" i="1" dirty="0">
                <a:solidFill>
                  <a:srgbClr val="44546A"/>
                </a:solidFill>
                <a:latin typeface="IBM Plex Sans"/>
                <a:ea typeface="IBM Plex Sans"/>
                <a:cs typeface="IBM Plex Sans"/>
                <a:sym typeface="IBM Plex Sans"/>
              </a:rPr>
              <a:t> son </a:t>
            </a:r>
            <a:r>
              <a:rPr lang="es-ES" sz="1800" b="1" i="1" dirty="0">
                <a:solidFill>
                  <a:srgbClr val="44546A"/>
                </a:solidFill>
                <a:latin typeface="IBM Plex Sans"/>
                <a:ea typeface="IBM Plex Sans"/>
                <a:cs typeface="IBM Plex Sans"/>
                <a:sym typeface="IBM Plex Sans"/>
              </a:rPr>
              <a:t>sustitutos</a:t>
            </a:r>
            <a:r>
              <a:rPr lang="es-ES" sz="1800" i="1" dirty="0">
                <a:solidFill>
                  <a:srgbClr val="44546A"/>
                </a:solidFill>
                <a:latin typeface="IBM Plex Sans"/>
                <a:ea typeface="IBM Plex Sans"/>
                <a:cs typeface="IBM Plex Sans"/>
                <a:sym typeface="IBM Plex Sans"/>
              </a:rPr>
              <a:t> para monitorear las variables esenciales que reflejan la capacidad de la tierra para brindar servicios ecosistémicos.</a:t>
            </a:r>
            <a:r>
              <a:rPr lang="en-US" sz="1800" i="1" dirty="0">
                <a:solidFill>
                  <a:srgbClr val="44546A"/>
                </a:solidFill>
                <a:latin typeface="IBM Plex Sans"/>
                <a:ea typeface="IBM Plex Sans"/>
                <a:cs typeface="IBM Plex Sans"/>
                <a:sym typeface="IBM Plex Sans"/>
              </a:rPr>
              <a:t>” </a:t>
            </a:r>
            <a:r>
              <a:rPr lang="en-US" sz="1800" dirty="0">
                <a:solidFill>
                  <a:srgbClr val="44546A"/>
                </a:solidFill>
                <a:latin typeface="IBM Plex Sans"/>
                <a:ea typeface="IBM Plex Sans"/>
                <a:cs typeface="IBM Plex Sans"/>
                <a:sym typeface="IBM Plex Sans"/>
              </a:rPr>
              <a:t>Sims et al. 2021</a:t>
            </a:r>
            <a:endParaRPr lang="es-AR" sz="1800" dirty="0">
              <a:solidFill>
                <a:srgbClr val="44546A"/>
              </a:solidFill>
              <a:latin typeface="IBM Plex Sans"/>
              <a:ea typeface="IBM Plex Sans"/>
              <a:cs typeface="IBM Plex Sans"/>
              <a:sym typeface="IBM Plex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95D533F-569C-4C1C-B839-EC76017E8E9F}"/>
              </a:ext>
            </a:extLst>
          </p:cNvPr>
          <p:cNvSpPr txBox="1"/>
          <p:nvPr/>
        </p:nvSpPr>
        <p:spPr>
          <a:xfrm>
            <a:off x="2057400" y="342900"/>
            <a:ext cx="1518770" cy="523220"/>
          </a:xfrm>
          <a:prstGeom prst="rect">
            <a:avLst/>
          </a:prstGeom>
          <a:noFill/>
        </p:spPr>
        <p:txBody>
          <a:bodyPr wrap="square" rtlCol="0">
            <a:spAutoFit/>
          </a:bodyPr>
          <a:lstStyle/>
          <a:p>
            <a:r>
              <a:rPr lang="es-AR" dirty="0"/>
              <a:t>Degradación de la Cobertura</a:t>
            </a:r>
          </a:p>
        </p:txBody>
      </p:sp>
      <p:sp>
        <p:nvSpPr>
          <p:cNvPr id="8" name="TextBox 7">
            <a:extLst>
              <a:ext uri="{FF2B5EF4-FFF2-40B4-BE49-F238E27FC236}">
                <a16:creationId xmlns:a16="http://schemas.microsoft.com/office/drawing/2014/main" id="{E908A6C9-0EE7-48C2-B4D5-E75459CC4B44}"/>
              </a:ext>
            </a:extLst>
          </p:cNvPr>
          <p:cNvSpPr txBox="1"/>
          <p:nvPr/>
        </p:nvSpPr>
        <p:spPr>
          <a:xfrm>
            <a:off x="2057399" y="1839080"/>
            <a:ext cx="1518769" cy="523220"/>
          </a:xfrm>
          <a:prstGeom prst="rect">
            <a:avLst/>
          </a:prstGeom>
          <a:noFill/>
        </p:spPr>
        <p:txBody>
          <a:bodyPr wrap="square" rtlCol="0">
            <a:spAutoFit/>
          </a:bodyPr>
          <a:lstStyle/>
          <a:p>
            <a:r>
              <a:rPr lang="es-AR" dirty="0"/>
              <a:t>Degradación de la Productividad</a:t>
            </a:r>
          </a:p>
        </p:txBody>
      </p:sp>
      <p:sp>
        <p:nvSpPr>
          <p:cNvPr id="9" name="TextBox 8">
            <a:extLst>
              <a:ext uri="{FF2B5EF4-FFF2-40B4-BE49-F238E27FC236}">
                <a16:creationId xmlns:a16="http://schemas.microsoft.com/office/drawing/2014/main" id="{D5A21A2D-B19A-453C-9698-81E6DAD06D03}"/>
              </a:ext>
            </a:extLst>
          </p:cNvPr>
          <p:cNvSpPr txBox="1"/>
          <p:nvPr/>
        </p:nvSpPr>
        <p:spPr>
          <a:xfrm>
            <a:off x="1873148" y="3733800"/>
            <a:ext cx="1766867" cy="523220"/>
          </a:xfrm>
          <a:prstGeom prst="rect">
            <a:avLst/>
          </a:prstGeom>
          <a:noFill/>
        </p:spPr>
        <p:txBody>
          <a:bodyPr wrap="square" rtlCol="0">
            <a:spAutoFit/>
          </a:bodyPr>
          <a:lstStyle/>
          <a:p>
            <a:r>
              <a:rPr lang="es-AR" dirty="0"/>
              <a:t>Degradación del Stock de Carbono</a:t>
            </a:r>
          </a:p>
        </p:txBody>
      </p:sp>
      <p:sp>
        <p:nvSpPr>
          <p:cNvPr id="10" name="Right Brace 9">
            <a:extLst>
              <a:ext uri="{FF2B5EF4-FFF2-40B4-BE49-F238E27FC236}">
                <a16:creationId xmlns:a16="http://schemas.microsoft.com/office/drawing/2014/main" id="{B159D9D4-D40A-4682-AB84-F225C2ECCA5D}"/>
              </a:ext>
            </a:extLst>
          </p:cNvPr>
          <p:cNvSpPr/>
          <p:nvPr/>
        </p:nvSpPr>
        <p:spPr>
          <a:xfrm>
            <a:off x="3130062" y="175401"/>
            <a:ext cx="1282472" cy="4818629"/>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2E6465CE-6ADA-4A7B-AF5F-90C40F976DF3}"/>
              </a:ext>
            </a:extLst>
          </p:cNvPr>
          <p:cNvSpPr txBox="1"/>
          <p:nvPr/>
        </p:nvSpPr>
        <p:spPr>
          <a:xfrm>
            <a:off x="4252022" y="621732"/>
            <a:ext cx="2466347" cy="830997"/>
          </a:xfrm>
          <a:prstGeom prst="rect">
            <a:avLst/>
          </a:prstGeom>
          <a:noFill/>
        </p:spPr>
        <p:txBody>
          <a:bodyPr wrap="square" rtlCol="0">
            <a:spAutoFit/>
          </a:bodyPr>
          <a:lstStyle/>
          <a:p>
            <a:pPr algn="ctr"/>
            <a:r>
              <a:rPr lang="en-US" sz="2400" dirty="0"/>
              <a:t>Uno </a:t>
            </a:r>
            <a:r>
              <a:rPr lang="en-US" sz="2400" dirty="0" err="1"/>
              <a:t>Afuera</a:t>
            </a:r>
            <a:endParaRPr lang="en-US" sz="2400" dirty="0"/>
          </a:p>
          <a:p>
            <a:pPr algn="ctr"/>
            <a:r>
              <a:rPr lang="en-US" sz="2400" dirty="0" err="1"/>
              <a:t>Todos</a:t>
            </a:r>
            <a:r>
              <a:rPr lang="en-US" sz="2400" dirty="0"/>
              <a:t> </a:t>
            </a:r>
            <a:r>
              <a:rPr lang="en-US" sz="2400" dirty="0" err="1"/>
              <a:t>Afuera</a:t>
            </a:r>
            <a:endParaRPr lang="en-US" sz="2400" dirty="0"/>
          </a:p>
        </p:txBody>
      </p:sp>
      <p:pic>
        <p:nvPicPr>
          <p:cNvPr id="12" name="Picture 11">
            <a:extLst>
              <a:ext uri="{FF2B5EF4-FFF2-40B4-BE49-F238E27FC236}">
                <a16:creationId xmlns:a16="http://schemas.microsoft.com/office/drawing/2014/main" id="{220146A5-E833-416B-8BD5-5BE66A4CE7C3}"/>
              </a:ext>
            </a:extLst>
          </p:cNvPr>
          <p:cNvPicPr>
            <a:picLocks noChangeAspect="1"/>
          </p:cNvPicPr>
          <p:nvPr/>
        </p:nvPicPr>
        <p:blipFill>
          <a:blip r:embed="rId2"/>
          <a:stretch>
            <a:fillRect/>
          </a:stretch>
        </p:blipFill>
        <p:spPr>
          <a:xfrm>
            <a:off x="302127" y="207435"/>
            <a:ext cx="1298606" cy="1392765"/>
          </a:xfrm>
          <a:prstGeom prst="rect">
            <a:avLst/>
          </a:prstGeom>
        </p:spPr>
      </p:pic>
      <p:pic>
        <p:nvPicPr>
          <p:cNvPr id="13" name="Picture 12">
            <a:extLst>
              <a:ext uri="{FF2B5EF4-FFF2-40B4-BE49-F238E27FC236}">
                <a16:creationId xmlns:a16="http://schemas.microsoft.com/office/drawing/2014/main" id="{E89A219D-ECB9-40B9-9AC9-D46FEF06051D}"/>
              </a:ext>
            </a:extLst>
          </p:cNvPr>
          <p:cNvPicPr>
            <a:picLocks noChangeAspect="1"/>
          </p:cNvPicPr>
          <p:nvPr/>
        </p:nvPicPr>
        <p:blipFill>
          <a:blip r:embed="rId2"/>
          <a:stretch>
            <a:fillRect/>
          </a:stretch>
        </p:blipFill>
        <p:spPr>
          <a:xfrm>
            <a:off x="302127" y="1839080"/>
            <a:ext cx="1298606" cy="1392765"/>
          </a:xfrm>
          <a:prstGeom prst="rect">
            <a:avLst/>
          </a:prstGeom>
        </p:spPr>
      </p:pic>
      <p:pic>
        <p:nvPicPr>
          <p:cNvPr id="14" name="Picture 13">
            <a:extLst>
              <a:ext uri="{FF2B5EF4-FFF2-40B4-BE49-F238E27FC236}">
                <a16:creationId xmlns:a16="http://schemas.microsoft.com/office/drawing/2014/main" id="{5EE113D9-CB3E-4752-A71A-CCB30D4B66DA}"/>
              </a:ext>
            </a:extLst>
          </p:cNvPr>
          <p:cNvPicPr>
            <a:picLocks noChangeAspect="1"/>
          </p:cNvPicPr>
          <p:nvPr/>
        </p:nvPicPr>
        <p:blipFill>
          <a:blip r:embed="rId2"/>
          <a:stretch>
            <a:fillRect/>
          </a:stretch>
        </p:blipFill>
        <p:spPr>
          <a:xfrm>
            <a:off x="302127" y="3470725"/>
            <a:ext cx="1298606" cy="1392765"/>
          </a:xfrm>
          <a:prstGeom prst="rect">
            <a:avLst/>
          </a:prstGeom>
        </p:spPr>
      </p:pic>
      <p:pic>
        <p:nvPicPr>
          <p:cNvPr id="15" name="Picture 14">
            <a:extLst>
              <a:ext uri="{FF2B5EF4-FFF2-40B4-BE49-F238E27FC236}">
                <a16:creationId xmlns:a16="http://schemas.microsoft.com/office/drawing/2014/main" id="{9072DED2-84F4-497A-B32C-55A475F5EDE9}"/>
              </a:ext>
            </a:extLst>
          </p:cNvPr>
          <p:cNvPicPr>
            <a:picLocks noChangeAspect="1"/>
          </p:cNvPicPr>
          <p:nvPr/>
        </p:nvPicPr>
        <p:blipFill>
          <a:blip r:embed="rId2"/>
          <a:stretch>
            <a:fillRect/>
          </a:stretch>
        </p:blipFill>
        <p:spPr>
          <a:xfrm>
            <a:off x="6184052" y="1707706"/>
            <a:ext cx="1963357" cy="2105716"/>
          </a:xfrm>
          <a:prstGeom prst="rect">
            <a:avLst/>
          </a:prstGeom>
        </p:spPr>
      </p:pic>
      <p:sp>
        <p:nvSpPr>
          <p:cNvPr id="16" name="TextBox 15">
            <a:extLst>
              <a:ext uri="{FF2B5EF4-FFF2-40B4-BE49-F238E27FC236}">
                <a16:creationId xmlns:a16="http://schemas.microsoft.com/office/drawing/2014/main" id="{67765C11-D2C2-4764-AE51-9E120B18CCFD}"/>
              </a:ext>
            </a:extLst>
          </p:cNvPr>
          <p:cNvSpPr txBox="1"/>
          <p:nvPr/>
        </p:nvSpPr>
        <p:spPr>
          <a:xfrm>
            <a:off x="6269491" y="3995410"/>
            <a:ext cx="1792478" cy="461665"/>
          </a:xfrm>
          <a:prstGeom prst="rect">
            <a:avLst/>
          </a:prstGeom>
          <a:noFill/>
        </p:spPr>
        <p:txBody>
          <a:bodyPr wrap="none" rtlCol="0">
            <a:spAutoFit/>
          </a:bodyPr>
          <a:lstStyle/>
          <a:p>
            <a:r>
              <a:rPr lang="en-US" sz="2400" dirty="0"/>
              <a:t>SDG 15.3.1</a:t>
            </a:r>
          </a:p>
        </p:txBody>
      </p:sp>
    </p:spTree>
    <p:extLst>
      <p:ext uri="{BB962C8B-B14F-4D97-AF65-F5344CB8AC3E}">
        <p14:creationId xmlns:p14="http://schemas.microsoft.com/office/powerpoint/2010/main" val="497036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36"/>
          <p:cNvSpPr txBox="1">
            <a:spLocks noGrp="1"/>
          </p:cNvSpPr>
          <p:nvPr>
            <p:ph type="title"/>
          </p:nvPr>
        </p:nvSpPr>
        <p:spPr>
          <a:xfrm>
            <a:off x="549021" y="955293"/>
            <a:ext cx="4016829" cy="2386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MAPEAR LA DEGRADACIÓN NO ES FACIL</a:t>
            </a:r>
            <a:endParaRPr dirty="0"/>
          </a:p>
        </p:txBody>
      </p:sp>
      <p:sp>
        <p:nvSpPr>
          <p:cNvPr id="238" name="Google Shape;238;p36"/>
          <p:cNvSpPr txBox="1">
            <a:spLocks noGrp="1"/>
          </p:cNvSpPr>
          <p:nvPr>
            <p:ph type="subTitle" idx="1"/>
          </p:nvPr>
        </p:nvSpPr>
        <p:spPr>
          <a:xfrm>
            <a:off x="170543" y="3546853"/>
            <a:ext cx="4528457" cy="667500"/>
          </a:xfrm>
          <a:prstGeom prst="rect">
            <a:avLst/>
          </a:prstGeom>
        </p:spPr>
        <p:txBody>
          <a:bodyPr spcFirstLastPara="1" wrap="square" lIns="91425" tIns="91425" rIns="91425" bIns="91425" anchor="t" anchorCtr="0">
            <a:noAutofit/>
          </a:bodyPr>
          <a:lstStyle/>
          <a:p>
            <a:pPr marL="0" indent="0" algn="r"/>
            <a:r>
              <a:rPr lang="es-ES" dirty="0"/>
              <a:t>Las causas, procesos e impactos de la degradación varían en el espacio y el tiempo</a:t>
            </a:r>
          </a:p>
          <a:p>
            <a:pPr marL="0" indent="0" algn="r"/>
            <a:endParaRPr lang="en-US" dirty="0"/>
          </a:p>
          <a:p>
            <a:pPr marL="0" indent="0" algn="r"/>
            <a:r>
              <a:rPr lang="es-ES" dirty="0"/>
              <a:t>Las estimaciones deben tener sentido entre las escalas</a:t>
            </a:r>
            <a:endParaRPr lang="en" dirty="0"/>
          </a:p>
        </p:txBody>
      </p:sp>
      <p:sp>
        <p:nvSpPr>
          <p:cNvPr id="239" name="Google Shape;239;p36"/>
          <p:cNvSpPr/>
          <p:nvPr/>
        </p:nvSpPr>
        <p:spPr>
          <a:xfrm>
            <a:off x="1558700" y="665485"/>
            <a:ext cx="2385711" cy="84748"/>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rgbClr val="EB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19504" t="741" r="22730" b="-741"/>
          <a:stretch/>
        </p:blipFill>
        <p:spPr>
          <a:xfrm>
            <a:off x="4878054" y="0"/>
            <a:ext cx="4265946" cy="4826000"/>
          </a:xfrm>
          <a:prstGeom prst="rect">
            <a:avLst/>
          </a:prstGeom>
        </p:spPr>
      </p:pic>
      <p:pic>
        <p:nvPicPr>
          <p:cNvPr id="10" name="Imagen 9"/>
          <p:cNvPicPr>
            <a:picLocks noChangeAspect="1"/>
          </p:cNvPicPr>
          <p:nvPr/>
        </p:nvPicPr>
        <p:blipFill rotWithShape="1">
          <a:blip r:embed="rId4">
            <a:extLst>
              <a:ext uri="{BEBA8EAE-BF5A-486C-A8C5-ECC9F3942E4B}">
                <a14:imgProps xmlns:a14="http://schemas.microsoft.com/office/drawing/2010/main">
                  <a14:imgLayer r:embed="rId5">
                    <a14:imgEffect>
                      <a14:artisticLightScreen gridSize="10"/>
                    </a14:imgEffect>
                  </a14:imgLayer>
                </a14:imgProps>
              </a:ext>
              <a:ext uri="{28A0092B-C50C-407E-A947-70E740481C1C}">
                <a14:useLocalDpi xmlns:a14="http://schemas.microsoft.com/office/drawing/2010/main" val="0"/>
              </a:ext>
            </a:extLst>
          </a:blip>
          <a:srcRect l="19504" t="741" r="22730" b="-741"/>
          <a:stretch/>
        </p:blipFill>
        <p:spPr>
          <a:xfrm>
            <a:off x="4878054" y="0"/>
            <a:ext cx="4265946" cy="4826000"/>
          </a:xfrm>
          <a:prstGeom prst="rect">
            <a:avLst/>
          </a:prstGeom>
        </p:spPr>
      </p:pic>
      <p:sp>
        <p:nvSpPr>
          <p:cNvPr id="11" name="Rectángulo 10"/>
          <p:cNvSpPr/>
          <p:nvPr/>
        </p:nvSpPr>
        <p:spPr>
          <a:xfrm>
            <a:off x="4878054" y="0"/>
            <a:ext cx="4265946" cy="4826000"/>
          </a:xfrm>
          <a:prstGeom prst="rect">
            <a:avLst/>
          </a:prstGeom>
          <a:solidFill>
            <a:schemeClr val="bg2">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lvl="0" algn="ctr">
              <a:buSzPts val="1100"/>
              <a:defRPr/>
            </a:pPr>
            <a:endParaRPr lang="en-US" sz="1600" b="1" i="1" dirty="0">
              <a:solidFill>
                <a:schemeClr val="bg1"/>
              </a:solidFill>
            </a:endParaRPr>
          </a:p>
          <a:p>
            <a:pPr marL="180000" lvl="0" algn="ctr">
              <a:buSzPts val="1100"/>
              <a:defRPr/>
            </a:pPr>
            <a:endParaRPr lang="en-US" sz="1600" b="1" i="1" dirty="0">
              <a:solidFill>
                <a:schemeClr val="bg1"/>
              </a:solidFill>
            </a:endParaRPr>
          </a:p>
          <a:p>
            <a:pPr marL="180000" lvl="0" algn="ctr">
              <a:buSzPts val="1100"/>
              <a:defRPr/>
            </a:pPr>
            <a:endParaRPr lang="en-US" sz="1600" b="1" i="1" dirty="0">
              <a:solidFill>
                <a:schemeClr val="bg1"/>
              </a:solidFill>
            </a:endParaRPr>
          </a:p>
          <a:p>
            <a:pPr marL="180000" lvl="0" algn="ctr">
              <a:buSzPts val="1100"/>
              <a:defRPr/>
            </a:pPr>
            <a:r>
              <a:rPr lang="en-US" sz="1600" b="1" i="1" dirty="0">
                <a:solidFill>
                  <a:schemeClr val="bg1"/>
                </a:solidFill>
              </a:rPr>
              <a:t>“</a:t>
            </a:r>
            <a:r>
              <a:rPr lang="es-ES" sz="1600" b="1" i="1" dirty="0">
                <a:solidFill>
                  <a:schemeClr val="bg1"/>
                </a:solidFill>
              </a:rPr>
              <a:t>La degradación de la tierra no se puede cartografiar globalmente mediante un solo indicador o mediante una combinación aritmética o modelada de variables</a:t>
            </a:r>
            <a:r>
              <a:rPr lang="en-US" sz="1600" b="1" i="1" dirty="0">
                <a:solidFill>
                  <a:schemeClr val="bg1"/>
                </a:solidFill>
              </a:rPr>
              <a:t>”</a:t>
            </a:r>
          </a:p>
          <a:p>
            <a:pPr marL="180000" lvl="0" algn="ctr">
              <a:buSzPts val="1100"/>
              <a:defRPr/>
            </a:pPr>
            <a:endParaRPr lang="en-US" sz="1800" b="1" dirty="0">
              <a:solidFill>
                <a:schemeClr val="bg1"/>
              </a:solidFill>
            </a:endParaRPr>
          </a:p>
          <a:p>
            <a:pPr marL="180000" lvl="0" algn="ctr">
              <a:buSzPts val="1100"/>
              <a:defRPr/>
            </a:pPr>
            <a:endParaRPr lang="en-US" sz="1800" b="1" dirty="0">
              <a:solidFill>
                <a:schemeClr val="bg1"/>
              </a:solidFill>
            </a:endParaRPr>
          </a:p>
          <a:p>
            <a:pPr marL="180000" lvl="0" algn="ctr">
              <a:buSzPts val="1100"/>
              <a:defRPr/>
            </a:pPr>
            <a:endParaRPr lang="en-US" sz="1800" b="1" dirty="0">
              <a:solidFill>
                <a:schemeClr val="bg1"/>
              </a:solidFill>
            </a:endParaRPr>
          </a:p>
          <a:p>
            <a:pPr marL="180000" lvl="0" algn="ctr">
              <a:buSzPts val="1100"/>
              <a:defRPr/>
            </a:pPr>
            <a:r>
              <a:rPr lang="en-US" sz="1800" b="1" dirty="0">
                <a:solidFill>
                  <a:schemeClr val="bg1"/>
                </a:solidFill>
              </a:rPr>
              <a:t>WAD, 2018</a:t>
            </a:r>
            <a:endParaRPr lang="en" sz="1800" b="1" dirty="0">
              <a:solidFill>
                <a:schemeClr val="bg1"/>
              </a:solidFill>
            </a:endParaRPr>
          </a:p>
        </p:txBody>
      </p:sp>
    </p:spTree>
    <p:extLst>
      <p:ext uri="{BB962C8B-B14F-4D97-AF65-F5344CB8AC3E}">
        <p14:creationId xmlns:p14="http://schemas.microsoft.com/office/powerpoint/2010/main" val="65754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3C9554-369C-4734-91F2-25A5C8F8BC7E}"/>
              </a:ext>
            </a:extLst>
          </p:cNvPr>
          <p:cNvPicPr>
            <a:picLocks noChangeAspect="1"/>
          </p:cNvPicPr>
          <p:nvPr/>
        </p:nvPicPr>
        <p:blipFill>
          <a:blip r:embed="rId2"/>
          <a:stretch>
            <a:fillRect/>
          </a:stretch>
        </p:blipFill>
        <p:spPr>
          <a:xfrm>
            <a:off x="-1" y="0"/>
            <a:ext cx="9144000" cy="5143500"/>
          </a:xfrm>
          <a:prstGeom prst="rect">
            <a:avLst/>
          </a:prstGeom>
        </p:spPr>
      </p:pic>
      <p:sp>
        <p:nvSpPr>
          <p:cNvPr id="7" name="Thought Bubble: Cloud 6">
            <a:extLst>
              <a:ext uri="{FF2B5EF4-FFF2-40B4-BE49-F238E27FC236}">
                <a16:creationId xmlns:a16="http://schemas.microsoft.com/office/drawing/2014/main" id="{C76BF509-CC19-4D4A-A772-3A1F4FB29669}"/>
              </a:ext>
            </a:extLst>
          </p:cNvPr>
          <p:cNvSpPr/>
          <p:nvPr/>
        </p:nvSpPr>
        <p:spPr>
          <a:xfrm>
            <a:off x="3812583" y="0"/>
            <a:ext cx="1379349" cy="1100380"/>
          </a:xfrm>
          <a:prstGeom prst="cloudCallout">
            <a:avLst>
              <a:gd name="adj1" fmla="val -49695"/>
              <a:gd name="adj2" fmla="val 512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b="1" dirty="0">
                <a:solidFill>
                  <a:schemeClr val="bg2">
                    <a:lumMod val="75000"/>
                  </a:schemeClr>
                </a:solidFill>
              </a:rPr>
              <a:t>Seguro que si!</a:t>
            </a:r>
            <a:endParaRPr lang="fr-CI" sz="1200" b="1" dirty="0">
              <a:solidFill>
                <a:schemeClr val="bg2">
                  <a:lumMod val="75000"/>
                </a:schemeClr>
              </a:solidFill>
            </a:endParaRPr>
          </a:p>
        </p:txBody>
      </p:sp>
      <p:sp>
        <p:nvSpPr>
          <p:cNvPr id="8" name="Thought Bubble: Cloud 7">
            <a:extLst>
              <a:ext uri="{FF2B5EF4-FFF2-40B4-BE49-F238E27FC236}">
                <a16:creationId xmlns:a16="http://schemas.microsoft.com/office/drawing/2014/main" id="{3DBA77B6-EAAB-4226-853F-AB8F604BC183}"/>
              </a:ext>
            </a:extLst>
          </p:cNvPr>
          <p:cNvSpPr/>
          <p:nvPr/>
        </p:nvSpPr>
        <p:spPr>
          <a:xfrm>
            <a:off x="-1" y="100739"/>
            <a:ext cx="922151" cy="898902"/>
          </a:xfrm>
          <a:prstGeom prst="cloudCallout">
            <a:avLst>
              <a:gd name="adj1" fmla="val 97364"/>
              <a:gd name="adj2" fmla="val -306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b="1" dirty="0" err="1">
                <a:solidFill>
                  <a:schemeClr val="bg2">
                    <a:lumMod val="75000"/>
                  </a:schemeClr>
                </a:solidFill>
              </a:rPr>
              <a:t>Mmm</a:t>
            </a:r>
            <a:r>
              <a:rPr lang="es-AR" sz="1100" b="1" dirty="0">
                <a:solidFill>
                  <a:schemeClr val="bg2">
                    <a:lumMod val="75000"/>
                  </a:schemeClr>
                </a:solidFill>
              </a:rPr>
              <a:t> No Creo!</a:t>
            </a:r>
            <a:endParaRPr lang="fr-CI" sz="1100" b="1" dirty="0">
              <a:solidFill>
                <a:schemeClr val="bg2">
                  <a:lumMod val="75000"/>
                </a:schemeClr>
              </a:solidFill>
            </a:endParaRPr>
          </a:p>
        </p:txBody>
      </p:sp>
      <p:sp>
        <p:nvSpPr>
          <p:cNvPr id="9" name="Thought Bubble: Cloud 8">
            <a:extLst>
              <a:ext uri="{FF2B5EF4-FFF2-40B4-BE49-F238E27FC236}">
                <a16:creationId xmlns:a16="http://schemas.microsoft.com/office/drawing/2014/main" id="{D2EB33FF-46BB-4A3B-A2EE-031E25DA5149}"/>
              </a:ext>
            </a:extLst>
          </p:cNvPr>
          <p:cNvSpPr/>
          <p:nvPr/>
        </p:nvSpPr>
        <p:spPr>
          <a:xfrm>
            <a:off x="5517397" y="1"/>
            <a:ext cx="1658318" cy="718088"/>
          </a:xfrm>
          <a:prstGeom prst="cloudCallout">
            <a:avLst>
              <a:gd name="adj1" fmla="val 81034"/>
              <a:gd name="adj2" fmla="val -504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solidFill>
                  <a:schemeClr val="bg2">
                    <a:lumMod val="75000"/>
                  </a:schemeClr>
                </a:solidFill>
              </a:rPr>
              <a:t>Y bueno, depende...</a:t>
            </a:r>
            <a:endParaRPr lang="fr-CI" b="1" dirty="0">
              <a:solidFill>
                <a:schemeClr val="bg2">
                  <a:lumMod val="75000"/>
                </a:schemeClr>
              </a:solidFill>
            </a:endParaRPr>
          </a:p>
        </p:txBody>
      </p:sp>
    </p:spTree>
    <p:extLst>
      <p:ext uri="{BB962C8B-B14F-4D97-AF65-F5344CB8AC3E}">
        <p14:creationId xmlns:p14="http://schemas.microsoft.com/office/powerpoint/2010/main" val="174546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582804-59E3-47EA-9338-E09EF83B7827}"/>
              </a:ext>
            </a:extLst>
          </p:cNvPr>
          <p:cNvPicPr>
            <a:picLocks noChangeAspect="1"/>
          </p:cNvPicPr>
          <p:nvPr/>
        </p:nvPicPr>
        <p:blipFill>
          <a:blip r:embed="rId3"/>
          <a:stretch>
            <a:fillRect/>
          </a:stretch>
        </p:blipFill>
        <p:spPr>
          <a:xfrm>
            <a:off x="60911" y="485371"/>
            <a:ext cx="7264394" cy="4658129"/>
          </a:xfrm>
          <a:prstGeom prst="rect">
            <a:avLst/>
          </a:prstGeom>
        </p:spPr>
      </p:pic>
      <p:sp>
        <p:nvSpPr>
          <p:cNvPr id="2" name="Título 1"/>
          <p:cNvSpPr>
            <a:spLocks noGrp="1"/>
          </p:cNvSpPr>
          <p:nvPr>
            <p:ph type="title"/>
          </p:nvPr>
        </p:nvSpPr>
        <p:spPr>
          <a:xfrm>
            <a:off x="165631" y="-74354"/>
            <a:ext cx="4524859" cy="793064"/>
          </a:xfrm>
        </p:spPr>
        <p:txBody>
          <a:bodyPr/>
          <a:lstStyle/>
          <a:p>
            <a:r>
              <a:rPr lang="es-AR" dirty="0"/>
              <a:t>PRAIS 4 REPORT</a:t>
            </a:r>
          </a:p>
        </p:txBody>
      </p:sp>
      <p:pic>
        <p:nvPicPr>
          <p:cNvPr id="6" name="Imagen 5"/>
          <p:cNvPicPr>
            <a:picLocks noChangeAspect="1"/>
          </p:cNvPicPr>
          <p:nvPr/>
        </p:nvPicPr>
        <p:blipFill>
          <a:blip r:embed="rId4"/>
          <a:stretch>
            <a:fillRect/>
          </a:stretch>
        </p:blipFill>
        <p:spPr>
          <a:xfrm>
            <a:off x="7656557" y="3357562"/>
            <a:ext cx="1304005" cy="1689279"/>
          </a:xfrm>
          <a:prstGeom prst="rect">
            <a:avLst/>
          </a:prstGeom>
        </p:spPr>
      </p:pic>
      <p:sp>
        <p:nvSpPr>
          <p:cNvPr id="8" name="Rectángulo 7"/>
          <p:cNvSpPr/>
          <p:nvPr/>
        </p:nvSpPr>
        <p:spPr>
          <a:xfrm>
            <a:off x="4428349" y="149053"/>
            <a:ext cx="5572640" cy="369332"/>
          </a:xfrm>
          <a:prstGeom prst="rect">
            <a:avLst/>
          </a:prstGeom>
        </p:spPr>
        <p:txBody>
          <a:bodyPr wrap="square">
            <a:spAutoFit/>
          </a:bodyPr>
          <a:lstStyle/>
          <a:p>
            <a:r>
              <a:rPr lang="en-US" sz="1800" i="1" dirty="0">
                <a:solidFill>
                  <a:schemeClr val="dk2"/>
                </a:solidFill>
                <a:latin typeface="IBM Plex Sans"/>
                <a:ea typeface="IBM Plex Sans"/>
                <a:cs typeface="IBM Plex Sans"/>
                <a:sym typeface="IBM Plex Sans"/>
              </a:rPr>
              <a:t>Tiered approach</a:t>
            </a:r>
            <a:endParaRPr lang="es-AR" sz="1800" dirty="0">
              <a:solidFill>
                <a:schemeClr val="dk2"/>
              </a:solidFill>
              <a:latin typeface="IBM Plex Sans"/>
              <a:ea typeface="IBM Plex Sans"/>
              <a:cs typeface="IBM Plex Sans"/>
              <a:sym typeface="IBM Plex Sans"/>
            </a:endParaRPr>
          </a:p>
        </p:txBody>
      </p:sp>
      <p:pic>
        <p:nvPicPr>
          <p:cNvPr id="10" name="Imagen 16">
            <a:extLst>
              <a:ext uri="{FF2B5EF4-FFF2-40B4-BE49-F238E27FC236}">
                <a16:creationId xmlns:a16="http://schemas.microsoft.com/office/drawing/2014/main" id="{284D0C60-DCCB-4825-819B-6652A6BB99EF}"/>
              </a:ext>
            </a:extLst>
          </p:cNvPr>
          <p:cNvPicPr>
            <a:picLocks noChangeAspect="1"/>
          </p:cNvPicPr>
          <p:nvPr/>
        </p:nvPicPr>
        <p:blipFill>
          <a:blip r:embed="rId5"/>
          <a:stretch>
            <a:fillRect/>
          </a:stretch>
        </p:blipFill>
        <p:spPr>
          <a:xfrm>
            <a:off x="7833082" y="718709"/>
            <a:ext cx="936521" cy="1412809"/>
          </a:xfrm>
          <a:prstGeom prst="rect">
            <a:avLst/>
          </a:prstGeom>
        </p:spPr>
      </p:pic>
      <p:sp>
        <p:nvSpPr>
          <p:cNvPr id="12" name="Rectangle 11">
            <a:extLst>
              <a:ext uri="{FF2B5EF4-FFF2-40B4-BE49-F238E27FC236}">
                <a16:creationId xmlns:a16="http://schemas.microsoft.com/office/drawing/2014/main" id="{EED1D242-E077-4879-B1B3-E3F768B22658}"/>
              </a:ext>
            </a:extLst>
          </p:cNvPr>
          <p:cNvSpPr/>
          <p:nvPr/>
        </p:nvSpPr>
        <p:spPr>
          <a:xfrm>
            <a:off x="842658" y="1577692"/>
            <a:ext cx="6482647" cy="2697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0749CEDF-334B-4C85-BFA8-4EAA4BE1D3EB}"/>
              </a:ext>
            </a:extLst>
          </p:cNvPr>
          <p:cNvSpPr txBox="1"/>
          <p:nvPr/>
        </p:nvSpPr>
        <p:spPr>
          <a:xfrm rot="20518490">
            <a:off x="2753357" y="3145942"/>
            <a:ext cx="4075155" cy="677108"/>
          </a:xfrm>
          <a:prstGeom prst="rect">
            <a:avLst/>
          </a:prstGeom>
          <a:noFill/>
          <a:ln>
            <a:solidFill>
              <a:srgbClr val="7030A0"/>
            </a:solidFill>
          </a:ln>
        </p:spPr>
        <p:txBody>
          <a:bodyPr wrap="none" rtlCol="0">
            <a:spAutoFit/>
          </a:bodyPr>
          <a:lstStyle/>
          <a:p>
            <a:pPr algn="ctr"/>
            <a:r>
              <a:rPr lang="en-US" sz="1800" dirty="0" err="1">
                <a:solidFill>
                  <a:srgbClr val="FF0000"/>
                </a:solidFill>
              </a:rPr>
              <a:t>Varios</a:t>
            </a:r>
            <a:r>
              <a:rPr lang="en-US" sz="1800" dirty="0">
                <a:solidFill>
                  <a:srgbClr val="FF0000"/>
                </a:solidFill>
              </a:rPr>
              <a:t> </a:t>
            </a:r>
            <a:r>
              <a:rPr lang="en-US" sz="1800" dirty="0" err="1">
                <a:solidFill>
                  <a:srgbClr val="FF0000"/>
                </a:solidFill>
              </a:rPr>
              <a:t>objetivos</a:t>
            </a:r>
            <a:r>
              <a:rPr lang="en-US" sz="1800" dirty="0">
                <a:solidFill>
                  <a:srgbClr val="FF0000"/>
                </a:solidFill>
              </a:rPr>
              <a:t> </a:t>
            </a:r>
            <a:r>
              <a:rPr lang="en-US" sz="1800" dirty="0" err="1">
                <a:solidFill>
                  <a:srgbClr val="FF0000"/>
                </a:solidFill>
              </a:rPr>
              <a:t>estrategicos</a:t>
            </a:r>
            <a:endParaRPr lang="en-US" sz="1800" dirty="0">
              <a:solidFill>
                <a:srgbClr val="FF0000"/>
              </a:solidFill>
            </a:endParaRPr>
          </a:p>
          <a:p>
            <a:pPr algn="ctr"/>
            <a:r>
              <a:rPr lang="en-US" sz="2000" b="1" dirty="0">
                <a:solidFill>
                  <a:srgbClr val="FF0000"/>
                </a:solidFill>
              </a:rPr>
              <a:t>Pre-</a:t>
            </a:r>
            <a:r>
              <a:rPr lang="en-US" sz="2000" b="1" dirty="0" err="1">
                <a:solidFill>
                  <a:srgbClr val="FF0000"/>
                </a:solidFill>
              </a:rPr>
              <a:t>cargado</a:t>
            </a:r>
            <a:r>
              <a:rPr lang="en-US" sz="2000" b="1" dirty="0">
                <a:solidFill>
                  <a:srgbClr val="FF0000"/>
                </a:solidFill>
              </a:rPr>
              <a:t> con </a:t>
            </a:r>
            <a:r>
              <a:rPr lang="en-US" sz="2000" b="1" dirty="0" err="1">
                <a:solidFill>
                  <a:srgbClr val="FF0000"/>
                </a:solidFill>
              </a:rPr>
              <a:t>datos</a:t>
            </a:r>
            <a:r>
              <a:rPr lang="en-US" sz="2000" b="1" dirty="0">
                <a:solidFill>
                  <a:srgbClr val="FF0000"/>
                </a:solidFill>
              </a:rPr>
              <a:t> </a:t>
            </a:r>
            <a:r>
              <a:rPr lang="en-US" sz="2000" b="1" dirty="0" err="1">
                <a:solidFill>
                  <a:srgbClr val="FF0000"/>
                </a:solidFill>
              </a:rPr>
              <a:t>globales</a:t>
            </a:r>
            <a:endParaRPr lang="en-US" sz="2000" b="1" dirty="0">
              <a:solidFill>
                <a:srgbClr val="FF0000"/>
              </a:solidFill>
            </a:endParaRPr>
          </a:p>
        </p:txBody>
      </p:sp>
    </p:spTree>
    <p:extLst>
      <p:ext uri="{BB962C8B-B14F-4D97-AF65-F5344CB8AC3E}">
        <p14:creationId xmlns:p14="http://schemas.microsoft.com/office/powerpoint/2010/main" val="307767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C3D44-7B81-4524-9373-73C063B71242}"/>
              </a:ext>
            </a:extLst>
          </p:cNvPr>
          <p:cNvSpPr>
            <a:spLocks noGrp="1"/>
          </p:cNvSpPr>
          <p:nvPr>
            <p:ph type="title"/>
          </p:nvPr>
        </p:nvSpPr>
        <p:spPr>
          <a:xfrm>
            <a:off x="2408464" y="1328347"/>
            <a:ext cx="4164540" cy="2962583"/>
          </a:xfrm>
        </p:spPr>
        <p:txBody>
          <a:bodyPr>
            <a:normAutofit/>
          </a:bodyPr>
          <a:lstStyle/>
          <a:p>
            <a:r>
              <a:rPr lang="en-US" sz="8000" dirty="0">
                <a:solidFill>
                  <a:schemeClr val="accent2">
                    <a:lumMod val="75000"/>
                  </a:schemeClr>
                </a:solidFill>
                <a:latin typeface="Josefin Sans" panose="020B0604020202020204" charset="0"/>
              </a:rPr>
              <a:t>TIERRA</a:t>
            </a:r>
          </a:p>
        </p:txBody>
      </p:sp>
      <p:sp>
        <p:nvSpPr>
          <p:cNvPr id="3" name="TextBox 2">
            <a:extLst>
              <a:ext uri="{FF2B5EF4-FFF2-40B4-BE49-F238E27FC236}">
                <a16:creationId xmlns:a16="http://schemas.microsoft.com/office/drawing/2014/main" id="{6C396C52-FF15-480A-8FFD-3E1CDE5AFE15}"/>
              </a:ext>
            </a:extLst>
          </p:cNvPr>
          <p:cNvSpPr txBox="1"/>
          <p:nvPr/>
        </p:nvSpPr>
        <p:spPr>
          <a:xfrm>
            <a:off x="224201" y="341357"/>
            <a:ext cx="2184263" cy="954107"/>
          </a:xfrm>
          <a:prstGeom prst="rect">
            <a:avLst/>
          </a:prstGeom>
          <a:noFill/>
        </p:spPr>
        <p:txBody>
          <a:bodyPr wrap="square" rtlCol="0">
            <a:spAutoFit/>
          </a:bodyPr>
          <a:lstStyle/>
          <a:p>
            <a:pPr>
              <a:buClr>
                <a:schemeClr val="accent1"/>
              </a:buClr>
              <a:buSzPts val="4800"/>
            </a:pPr>
            <a:r>
              <a:rPr lang="en-US" sz="2800" b="1" dirty="0">
                <a:solidFill>
                  <a:schemeClr val="accent4">
                    <a:lumMod val="60000"/>
                    <a:lumOff val="40000"/>
                  </a:schemeClr>
                </a:solidFill>
                <a:latin typeface="Josefin Sans" panose="020B0604020202020204" charset="0"/>
                <a:sym typeface="Oswald"/>
              </a:rPr>
              <a:t>CICLO DEL AGUA</a:t>
            </a:r>
          </a:p>
        </p:txBody>
      </p:sp>
      <p:sp>
        <p:nvSpPr>
          <p:cNvPr id="5" name="TextBox 4">
            <a:extLst>
              <a:ext uri="{FF2B5EF4-FFF2-40B4-BE49-F238E27FC236}">
                <a16:creationId xmlns:a16="http://schemas.microsoft.com/office/drawing/2014/main" id="{30432BDA-7301-4266-A2F9-4373CF36E224}"/>
              </a:ext>
            </a:extLst>
          </p:cNvPr>
          <p:cNvSpPr txBox="1"/>
          <p:nvPr/>
        </p:nvSpPr>
        <p:spPr>
          <a:xfrm>
            <a:off x="5549643" y="172080"/>
            <a:ext cx="3814564" cy="1384995"/>
          </a:xfrm>
          <a:prstGeom prst="rect">
            <a:avLst/>
          </a:prstGeom>
          <a:noFill/>
        </p:spPr>
        <p:txBody>
          <a:bodyPr wrap="square" rtlCol="0">
            <a:spAutoFit/>
          </a:bodyPr>
          <a:lstStyle/>
          <a:p>
            <a:pPr algn="ctr">
              <a:buClr>
                <a:schemeClr val="accent1"/>
              </a:buClr>
              <a:buSzPts val="4800"/>
            </a:pPr>
            <a:r>
              <a:rPr lang="en-US" sz="2800" dirty="0">
                <a:solidFill>
                  <a:schemeClr val="accent4">
                    <a:lumMod val="75000"/>
                  </a:schemeClr>
                </a:solidFill>
                <a:latin typeface="Josefin Sans" panose="020B0604020202020204" charset="0"/>
                <a:sym typeface="Oswald"/>
              </a:rPr>
              <a:t>SERVICIOS ECOSISTÉMICOS TERRESTRES</a:t>
            </a:r>
          </a:p>
        </p:txBody>
      </p:sp>
      <p:sp>
        <p:nvSpPr>
          <p:cNvPr id="6" name="TextBox 5">
            <a:extLst>
              <a:ext uri="{FF2B5EF4-FFF2-40B4-BE49-F238E27FC236}">
                <a16:creationId xmlns:a16="http://schemas.microsoft.com/office/drawing/2014/main" id="{048DBA48-5EA7-4A05-AE39-806D3FE1540B}"/>
              </a:ext>
            </a:extLst>
          </p:cNvPr>
          <p:cNvSpPr txBox="1"/>
          <p:nvPr/>
        </p:nvSpPr>
        <p:spPr>
          <a:xfrm>
            <a:off x="0" y="1621470"/>
            <a:ext cx="3076198" cy="954107"/>
          </a:xfrm>
          <a:prstGeom prst="rect">
            <a:avLst/>
          </a:prstGeom>
          <a:noFill/>
        </p:spPr>
        <p:txBody>
          <a:bodyPr wrap="square" rtlCol="0">
            <a:spAutoFit/>
          </a:bodyPr>
          <a:lstStyle/>
          <a:p>
            <a:pPr>
              <a:buClr>
                <a:schemeClr val="accent1"/>
              </a:buClr>
              <a:buSzPts val="4800"/>
            </a:pPr>
            <a:r>
              <a:rPr lang="es-ES" sz="2800" dirty="0">
                <a:solidFill>
                  <a:schemeClr val="accent3">
                    <a:lumMod val="50000"/>
                  </a:schemeClr>
                </a:solidFill>
                <a:latin typeface="Josefin Sans" panose="020B0604020202020204" charset="0"/>
                <a:sym typeface="Oswald"/>
              </a:rPr>
              <a:t>SUELO Y TIPO DE TERRENO</a:t>
            </a:r>
            <a:endParaRPr lang="en-US" sz="2800" dirty="0">
              <a:solidFill>
                <a:schemeClr val="accent3">
                  <a:lumMod val="50000"/>
                </a:schemeClr>
              </a:solidFill>
              <a:latin typeface="Josefin Sans" panose="020B0604020202020204" charset="0"/>
              <a:sym typeface="Oswald"/>
            </a:endParaRPr>
          </a:p>
        </p:txBody>
      </p:sp>
      <p:sp>
        <p:nvSpPr>
          <p:cNvPr id="7" name="TextBox 6">
            <a:extLst>
              <a:ext uri="{FF2B5EF4-FFF2-40B4-BE49-F238E27FC236}">
                <a16:creationId xmlns:a16="http://schemas.microsoft.com/office/drawing/2014/main" id="{4D18F122-AEA6-43A7-99EE-ABA2CFDCF1AA}"/>
              </a:ext>
            </a:extLst>
          </p:cNvPr>
          <p:cNvSpPr txBox="1"/>
          <p:nvPr/>
        </p:nvSpPr>
        <p:spPr>
          <a:xfrm>
            <a:off x="6428228" y="2008146"/>
            <a:ext cx="2641084" cy="523220"/>
          </a:xfrm>
          <a:prstGeom prst="rect">
            <a:avLst/>
          </a:prstGeom>
          <a:noFill/>
        </p:spPr>
        <p:txBody>
          <a:bodyPr wrap="square" rtlCol="0">
            <a:spAutoFit/>
          </a:bodyPr>
          <a:lstStyle/>
          <a:p>
            <a:pPr>
              <a:buClr>
                <a:schemeClr val="accent1"/>
              </a:buClr>
              <a:buSzPts val="4800"/>
            </a:pPr>
            <a:r>
              <a:rPr lang="en-US" sz="2800" dirty="0">
                <a:solidFill>
                  <a:schemeClr val="bg2">
                    <a:lumMod val="25000"/>
                  </a:schemeClr>
                </a:solidFill>
                <a:latin typeface="Josefin Sans" panose="020B0604020202020204" charset="0"/>
                <a:sym typeface="Oswald"/>
              </a:rPr>
              <a:t>ALIMENTOS</a:t>
            </a:r>
          </a:p>
        </p:txBody>
      </p:sp>
      <p:sp>
        <p:nvSpPr>
          <p:cNvPr id="8" name="TextBox 7">
            <a:extLst>
              <a:ext uri="{FF2B5EF4-FFF2-40B4-BE49-F238E27FC236}">
                <a16:creationId xmlns:a16="http://schemas.microsoft.com/office/drawing/2014/main" id="{0477EECB-80D3-4C8A-B453-0E2A9A4F68C1}"/>
              </a:ext>
            </a:extLst>
          </p:cNvPr>
          <p:cNvSpPr txBox="1"/>
          <p:nvPr/>
        </p:nvSpPr>
        <p:spPr>
          <a:xfrm>
            <a:off x="139543" y="3385740"/>
            <a:ext cx="2797111" cy="523220"/>
          </a:xfrm>
          <a:prstGeom prst="rect">
            <a:avLst/>
          </a:prstGeom>
          <a:noFill/>
        </p:spPr>
        <p:txBody>
          <a:bodyPr wrap="square" rtlCol="0">
            <a:spAutoFit/>
          </a:bodyPr>
          <a:lstStyle/>
          <a:p>
            <a:pPr>
              <a:buClr>
                <a:schemeClr val="accent1"/>
              </a:buClr>
              <a:buSzPts val="4800"/>
            </a:pPr>
            <a:r>
              <a:rPr lang="en-US" sz="2800" dirty="0">
                <a:solidFill>
                  <a:schemeClr val="accent2">
                    <a:lumMod val="40000"/>
                    <a:lumOff val="60000"/>
                  </a:schemeClr>
                </a:solidFill>
                <a:latin typeface="Josefin Sans" panose="020B0604020202020204" charset="0"/>
                <a:sym typeface="Oswald"/>
              </a:rPr>
              <a:t>PRODUCCIÓN</a:t>
            </a:r>
          </a:p>
        </p:txBody>
      </p:sp>
      <p:sp>
        <p:nvSpPr>
          <p:cNvPr id="9" name="TextBox 8">
            <a:extLst>
              <a:ext uri="{FF2B5EF4-FFF2-40B4-BE49-F238E27FC236}">
                <a16:creationId xmlns:a16="http://schemas.microsoft.com/office/drawing/2014/main" id="{81EE82BF-70CC-4C63-A4D4-6190E7CFD726}"/>
              </a:ext>
            </a:extLst>
          </p:cNvPr>
          <p:cNvSpPr txBox="1"/>
          <p:nvPr/>
        </p:nvSpPr>
        <p:spPr>
          <a:xfrm>
            <a:off x="4602478" y="3908960"/>
            <a:ext cx="5074921" cy="954107"/>
          </a:xfrm>
          <a:prstGeom prst="rect">
            <a:avLst/>
          </a:prstGeom>
          <a:noFill/>
        </p:spPr>
        <p:txBody>
          <a:bodyPr wrap="square" rtlCol="0">
            <a:spAutoFit/>
          </a:bodyPr>
          <a:lstStyle/>
          <a:p>
            <a:pPr>
              <a:buClr>
                <a:schemeClr val="accent1"/>
              </a:buClr>
              <a:buSzPts val="4800"/>
            </a:pPr>
            <a:r>
              <a:rPr lang="en-US" sz="2800">
                <a:solidFill>
                  <a:schemeClr val="bg2">
                    <a:lumMod val="25000"/>
                  </a:schemeClr>
                </a:solidFill>
                <a:latin typeface="Josefin Sans" panose="020B0604020202020204" charset="0"/>
                <a:sym typeface="Oswald"/>
              </a:rPr>
              <a:t>PLANTAS, ANIMALES, MICROORGANISMOS</a:t>
            </a:r>
            <a:endParaRPr lang="fr-CI" sz="2800" dirty="0">
              <a:solidFill>
                <a:schemeClr val="bg2">
                  <a:lumMod val="25000"/>
                </a:schemeClr>
              </a:solidFill>
              <a:latin typeface="Josefin Sans" panose="020B0604020202020204" charset="0"/>
              <a:sym typeface="Oswald"/>
            </a:endParaRPr>
          </a:p>
        </p:txBody>
      </p:sp>
      <p:sp>
        <p:nvSpPr>
          <p:cNvPr id="10" name="TextBox 9">
            <a:extLst>
              <a:ext uri="{FF2B5EF4-FFF2-40B4-BE49-F238E27FC236}">
                <a16:creationId xmlns:a16="http://schemas.microsoft.com/office/drawing/2014/main" id="{0BBE8D2A-21A1-4A43-BE09-47689F3E7EC2}"/>
              </a:ext>
            </a:extLst>
          </p:cNvPr>
          <p:cNvSpPr txBox="1"/>
          <p:nvPr/>
        </p:nvSpPr>
        <p:spPr>
          <a:xfrm>
            <a:off x="2638802" y="220998"/>
            <a:ext cx="3076198" cy="954107"/>
          </a:xfrm>
          <a:prstGeom prst="rect">
            <a:avLst/>
          </a:prstGeom>
          <a:noFill/>
        </p:spPr>
        <p:txBody>
          <a:bodyPr wrap="square" rtlCol="0">
            <a:spAutoFit/>
          </a:bodyPr>
          <a:lstStyle/>
          <a:p>
            <a:pPr algn="ctr">
              <a:buClr>
                <a:schemeClr val="accent1"/>
              </a:buClr>
              <a:buSzPts val="4800"/>
            </a:pPr>
            <a:r>
              <a:rPr lang="en-US" sz="2800" dirty="0">
                <a:solidFill>
                  <a:schemeClr val="bg1">
                    <a:lumMod val="60000"/>
                    <a:lumOff val="40000"/>
                  </a:schemeClr>
                </a:solidFill>
                <a:latin typeface="Josefin Sans" panose="020B0604020202020204" charset="0"/>
                <a:sym typeface="Oswald"/>
              </a:rPr>
              <a:t>TRADICIONES Y PATRIMONIO</a:t>
            </a:r>
          </a:p>
        </p:txBody>
      </p:sp>
      <p:sp>
        <p:nvSpPr>
          <p:cNvPr id="11" name="TextBox 10">
            <a:extLst>
              <a:ext uri="{FF2B5EF4-FFF2-40B4-BE49-F238E27FC236}">
                <a16:creationId xmlns:a16="http://schemas.microsoft.com/office/drawing/2014/main" id="{728B1D89-6359-4D4A-8C46-DC4520CDD1FB}"/>
              </a:ext>
            </a:extLst>
          </p:cNvPr>
          <p:cNvSpPr txBox="1"/>
          <p:nvPr/>
        </p:nvSpPr>
        <p:spPr>
          <a:xfrm>
            <a:off x="6428229" y="3133587"/>
            <a:ext cx="2354576" cy="523220"/>
          </a:xfrm>
          <a:prstGeom prst="rect">
            <a:avLst/>
          </a:prstGeom>
          <a:noFill/>
        </p:spPr>
        <p:txBody>
          <a:bodyPr wrap="square" rtlCol="0">
            <a:spAutoFit/>
          </a:bodyPr>
          <a:lstStyle/>
          <a:p>
            <a:pPr>
              <a:buClr>
                <a:schemeClr val="accent1"/>
              </a:buClr>
              <a:buSzPts val="4800"/>
            </a:pPr>
            <a:r>
              <a:rPr lang="en-US" sz="2800" b="1" dirty="0">
                <a:solidFill>
                  <a:schemeClr val="tx1">
                    <a:lumMod val="75000"/>
                  </a:schemeClr>
                </a:solidFill>
                <a:latin typeface="Josefin Sans" panose="020B0604020202020204" charset="0"/>
                <a:sym typeface="Oswald"/>
              </a:rPr>
              <a:t>PERSONAS</a:t>
            </a:r>
          </a:p>
        </p:txBody>
      </p:sp>
      <p:sp>
        <p:nvSpPr>
          <p:cNvPr id="12" name="TextBox 11">
            <a:extLst>
              <a:ext uri="{FF2B5EF4-FFF2-40B4-BE49-F238E27FC236}">
                <a16:creationId xmlns:a16="http://schemas.microsoft.com/office/drawing/2014/main" id="{F1EF5469-B834-405F-BB72-0BEE59F32012}"/>
              </a:ext>
            </a:extLst>
          </p:cNvPr>
          <p:cNvSpPr txBox="1"/>
          <p:nvPr/>
        </p:nvSpPr>
        <p:spPr>
          <a:xfrm>
            <a:off x="558340" y="4395455"/>
            <a:ext cx="3618561" cy="523220"/>
          </a:xfrm>
          <a:prstGeom prst="rect">
            <a:avLst/>
          </a:prstGeom>
          <a:noFill/>
        </p:spPr>
        <p:txBody>
          <a:bodyPr wrap="square" rtlCol="0">
            <a:spAutoFit/>
          </a:bodyPr>
          <a:lstStyle/>
          <a:p>
            <a:pPr>
              <a:buClr>
                <a:schemeClr val="accent1"/>
              </a:buClr>
              <a:buSzPts val="4800"/>
            </a:pPr>
            <a:r>
              <a:rPr lang="en-US" sz="2800" dirty="0">
                <a:solidFill>
                  <a:schemeClr val="accent2">
                    <a:lumMod val="60000"/>
                    <a:lumOff val="40000"/>
                  </a:schemeClr>
                </a:solidFill>
                <a:latin typeface="Josefin Sans" panose="020B0604020202020204" charset="0"/>
                <a:sym typeface="Oswald"/>
              </a:rPr>
              <a:t>CAPITAL NATURAL</a:t>
            </a:r>
          </a:p>
        </p:txBody>
      </p:sp>
    </p:spTree>
    <p:extLst>
      <p:ext uri="{BB962C8B-B14F-4D97-AF65-F5344CB8AC3E}">
        <p14:creationId xmlns:p14="http://schemas.microsoft.com/office/powerpoint/2010/main" val="171686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oogle Shape;131;p6">
            <a:extLst>
              <a:ext uri="{FF2B5EF4-FFF2-40B4-BE49-F238E27FC236}">
                <a16:creationId xmlns:a16="http://schemas.microsoft.com/office/drawing/2014/main" id="{30272D39-8DFF-40FB-9087-412D0A02EB53}"/>
              </a:ext>
            </a:extLst>
          </p:cNvPr>
          <p:cNvPicPr preferRelativeResize="0"/>
          <p:nvPr/>
        </p:nvPicPr>
        <p:blipFill rotWithShape="1">
          <a:blip r:embed="rId2">
            <a:alphaModFix/>
          </a:blip>
          <a:srcRect/>
          <a:stretch/>
        </p:blipFill>
        <p:spPr>
          <a:xfrm>
            <a:off x="1153149" y="3387583"/>
            <a:ext cx="7190897" cy="1525047"/>
          </a:xfrm>
          <a:prstGeom prst="rect">
            <a:avLst/>
          </a:prstGeom>
          <a:noFill/>
          <a:ln>
            <a:noFill/>
          </a:ln>
          <a:effectLst>
            <a:outerShdw blurRad="292100" dist="139700" dir="2700000" algn="tl" rotWithShape="0">
              <a:srgbClr val="333333">
                <a:alpha val="64705"/>
              </a:srgbClr>
            </a:outerShdw>
          </a:effectLst>
        </p:spPr>
      </p:pic>
      <p:pic>
        <p:nvPicPr>
          <p:cNvPr id="6" name="Picture 5">
            <a:extLst>
              <a:ext uri="{FF2B5EF4-FFF2-40B4-BE49-F238E27FC236}">
                <a16:creationId xmlns:a16="http://schemas.microsoft.com/office/drawing/2014/main" id="{0C7836C9-632C-4FDA-85BA-8E08EE94C3F7}"/>
              </a:ext>
            </a:extLst>
          </p:cNvPr>
          <p:cNvPicPr>
            <a:picLocks noChangeAspect="1"/>
          </p:cNvPicPr>
          <p:nvPr/>
        </p:nvPicPr>
        <p:blipFill>
          <a:blip r:embed="rId3"/>
          <a:stretch>
            <a:fillRect/>
          </a:stretch>
        </p:blipFill>
        <p:spPr>
          <a:xfrm>
            <a:off x="245046" y="993393"/>
            <a:ext cx="6901499" cy="2055305"/>
          </a:xfrm>
          <a:prstGeom prst="rect">
            <a:avLst/>
          </a:prstGeom>
        </p:spPr>
      </p:pic>
      <p:sp>
        <p:nvSpPr>
          <p:cNvPr id="9" name="Rectangle 8">
            <a:extLst>
              <a:ext uri="{FF2B5EF4-FFF2-40B4-BE49-F238E27FC236}">
                <a16:creationId xmlns:a16="http://schemas.microsoft.com/office/drawing/2014/main" id="{2B38761F-1DF9-4935-A6F5-DE10DA3B5F55}"/>
              </a:ext>
            </a:extLst>
          </p:cNvPr>
          <p:cNvSpPr/>
          <p:nvPr/>
        </p:nvSpPr>
        <p:spPr>
          <a:xfrm>
            <a:off x="-98199" y="2332141"/>
            <a:ext cx="1913532" cy="369332"/>
          </a:xfrm>
          <a:prstGeom prst="rect">
            <a:avLst/>
          </a:prstGeom>
        </p:spPr>
        <p:txBody>
          <a:bodyPr wrap="square" lIns="91440" tIns="45720" rIns="91440" bIns="45720" anchor="t">
            <a:spAutoFit/>
          </a:bodyPr>
          <a:lstStyle/>
          <a:p>
            <a:pPr algn="ctr"/>
            <a:r>
              <a:rPr lang="en-US" sz="1800" b="1" dirty="0">
                <a:latin typeface="Arial Nova"/>
              </a:rPr>
              <a:t>PRAIS 3</a:t>
            </a:r>
          </a:p>
        </p:txBody>
      </p:sp>
      <p:pic>
        <p:nvPicPr>
          <p:cNvPr id="11" name="Image 1">
            <a:extLst>
              <a:ext uri="{FF2B5EF4-FFF2-40B4-BE49-F238E27FC236}">
                <a16:creationId xmlns:a16="http://schemas.microsoft.com/office/drawing/2014/main" id="{26CE6BC8-54BA-43BE-BEA9-C8CF6BD381AE}"/>
              </a:ext>
            </a:extLst>
          </p:cNvPr>
          <p:cNvPicPr>
            <a:picLocks noChangeAspect="1"/>
          </p:cNvPicPr>
          <p:nvPr/>
        </p:nvPicPr>
        <p:blipFill>
          <a:blip r:embed="rId4"/>
          <a:stretch>
            <a:fillRect/>
          </a:stretch>
        </p:blipFill>
        <p:spPr>
          <a:xfrm rot="968938">
            <a:off x="7479928" y="896710"/>
            <a:ext cx="1163770" cy="1635722"/>
          </a:xfrm>
          <a:prstGeom prst="rect">
            <a:avLst/>
          </a:prstGeom>
          <a:ln>
            <a:noFill/>
          </a:ln>
          <a:effectLst>
            <a:outerShdw blurRad="292100" dist="139700" dir="2700000" algn="tl" rotWithShape="0">
              <a:srgbClr val="333333">
                <a:alpha val="65000"/>
              </a:srgbClr>
            </a:outerShdw>
          </a:effectLst>
        </p:spPr>
      </p:pic>
      <p:sp>
        <p:nvSpPr>
          <p:cNvPr id="13" name="Ellipse 17">
            <a:extLst>
              <a:ext uri="{FF2B5EF4-FFF2-40B4-BE49-F238E27FC236}">
                <a16:creationId xmlns:a16="http://schemas.microsoft.com/office/drawing/2014/main" id="{BD962F36-F4F9-4304-81FD-DF944BF6456A}"/>
              </a:ext>
            </a:extLst>
          </p:cNvPr>
          <p:cNvSpPr/>
          <p:nvPr/>
        </p:nvSpPr>
        <p:spPr>
          <a:xfrm>
            <a:off x="2721597" y="2633353"/>
            <a:ext cx="737887" cy="3929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1050"/>
          </a:p>
        </p:txBody>
      </p:sp>
      <p:sp>
        <p:nvSpPr>
          <p:cNvPr id="12" name="Rectangle 11">
            <a:extLst>
              <a:ext uri="{FF2B5EF4-FFF2-40B4-BE49-F238E27FC236}">
                <a16:creationId xmlns:a16="http://schemas.microsoft.com/office/drawing/2014/main" id="{23CD6E67-063A-4DDA-97A6-E04F319BF8B6}"/>
              </a:ext>
            </a:extLst>
          </p:cNvPr>
          <p:cNvSpPr/>
          <p:nvPr/>
        </p:nvSpPr>
        <p:spPr>
          <a:xfrm>
            <a:off x="-98199" y="3848167"/>
            <a:ext cx="1653063" cy="923330"/>
          </a:xfrm>
          <a:prstGeom prst="rect">
            <a:avLst/>
          </a:prstGeom>
        </p:spPr>
        <p:txBody>
          <a:bodyPr wrap="square" lIns="91440" tIns="45720" rIns="91440" bIns="45720" anchor="t">
            <a:spAutoFit/>
          </a:bodyPr>
          <a:lstStyle/>
          <a:p>
            <a:pPr algn="ctr"/>
            <a:r>
              <a:rPr lang="en-US" sz="1800" b="1" dirty="0">
                <a:latin typeface="Arial Nova"/>
              </a:rPr>
              <a:t>PRAIS 4 </a:t>
            </a:r>
            <a:r>
              <a:rPr lang="en-US" sz="1800" b="1" dirty="0" err="1">
                <a:latin typeface="Arial Nova"/>
              </a:rPr>
              <a:t>Datos</a:t>
            </a:r>
            <a:r>
              <a:rPr lang="en-US" sz="1800" b="1" dirty="0">
                <a:latin typeface="Arial Nova"/>
              </a:rPr>
              <a:t> por </a:t>
            </a:r>
            <a:r>
              <a:rPr lang="en-US" sz="1800" b="1" dirty="0" err="1">
                <a:latin typeface="Arial Nova"/>
              </a:rPr>
              <a:t>defecto</a:t>
            </a:r>
            <a:endParaRPr lang="en-US" sz="1800" b="1" dirty="0">
              <a:latin typeface="Arial Nova"/>
            </a:endParaRPr>
          </a:p>
        </p:txBody>
      </p:sp>
      <p:sp>
        <p:nvSpPr>
          <p:cNvPr id="16" name="Ellipse 17">
            <a:extLst>
              <a:ext uri="{FF2B5EF4-FFF2-40B4-BE49-F238E27FC236}">
                <a16:creationId xmlns:a16="http://schemas.microsoft.com/office/drawing/2014/main" id="{A5044D91-896C-47A6-8C9E-141A7FE699FA}"/>
              </a:ext>
            </a:extLst>
          </p:cNvPr>
          <p:cNvSpPr/>
          <p:nvPr/>
        </p:nvSpPr>
        <p:spPr>
          <a:xfrm>
            <a:off x="6679147" y="4035257"/>
            <a:ext cx="467398" cy="2296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1050"/>
          </a:p>
        </p:txBody>
      </p:sp>
      <p:sp>
        <p:nvSpPr>
          <p:cNvPr id="5" name="TextBox 4">
            <a:extLst>
              <a:ext uri="{FF2B5EF4-FFF2-40B4-BE49-F238E27FC236}">
                <a16:creationId xmlns:a16="http://schemas.microsoft.com/office/drawing/2014/main" id="{5F0E4E7C-0CBF-4D00-810D-9B856D737525}"/>
              </a:ext>
            </a:extLst>
          </p:cNvPr>
          <p:cNvSpPr txBox="1"/>
          <p:nvPr/>
        </p:nvSpPr>
        <p:spPr>
          <a:xfrm>
            <a:off x="7109943" y="4125166"/>
            <a:ext cx="607859" cy="369332"/>
          </a:xfrm>
          <a:prstGeom prst="rect">
            <a:avLst/>
          </a:prstGeom>
          <a:noFill/>
        </p:spPr>
        <p:txBody>
          <a:bodyPr wrap="none" rtlCol="0">
            <a:spAutoFit/>
          </a:bodyPr>
          <a:lstStyle/>
          <a:p>
            <a:r>
              <a:rPr lang="en-US" sz="1800" b="1" dirty="0">
                <a:solidFill>
                  <a:srgbClr val="FF0000"/>
                </a:solidFill>
              </a:rPr>
              <a:t>???</a:t>
            </a:r>
          </a:p>
        </p:txBody>
      </p:sp>
      <p:sp>
        <p:nvSpPr>
          <p:cNvPr id="18" name="TextBox 17">
            <a:extLst>
              <a:ext uri="{FF2B5EF4-FFF2-40B4-BE49-F238E27FC236}">
                <a16:creationId xmlns:a16="http://schemas.microsoft.com/office/drawing/2014/main" id="{819E44F5-518E-4146-B805-0BCF71ED6416}"/>
              </a:ext>
            </a:extLst>
          </p:cNvPr>
          <p:cNvSpPr txBox="1"/>
          <p:nvPr/>
        </p:nvSpPr>
        <p:spPr>
          <a:xfrm>
            <a:off x="2518922" y="4268033"/>
            <a:ext cx="607859" cy="369332"/>
          </a:xfrm>
          <a:prstGeom prst="rect">
            <a:avLst/>
          </a:prstGeom>
          <a:noFill/>
        </p:spPr>
        <p:txBody>
          <a:bodyPr wrap="none" rtlCol="0">
            <a:spAutoFit/>
          </a:bodyPr>
          <a:lstStyle/>
          <a:p>
            <a:r>
              <a:rPr lang="en-US" sz="1800" b="1" dirty="0">
                <a:solidFill>
                  <a:srgbClr val="FF0000"/>
                </a:solidFill>
              </a:rPr>
              <a:t>???</a:t>
            </a:r>
          </a:p>
        </p:txBody>
      </p:sp>
      <p:sp>
        <p:nvSpPr>
          <p:cNvPr id="14" name="Title 1">
            <a:extLst>
              <a:ext uri="{FF2B5EF4-FFF2-40B4-BE49-F238E27FC236}">
                <a16:creationId xmlns:a16="http://schemas.microsoft.com/office/drawing/2014/main" id="{9C7DBF9A-D8CC-4707-8458-5EAD5688A7CD}"/>
              </a:ext>
            </a:extLst>
          </p:cNvPr>
          <p:cNvSpPr txBox="1">
            <a:spLocks/>
          </p:cNvSpPr>
          <p:nvPr/>
        </p:nvSpPr>
        <p:spPr>
          <a:xfrm>
            <a:off x="347419" y="138887"/>
            <a:ext cx="8323901" cy="57270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Franklin Gothic Medium" panose="020B0603020102020204" pitchFamily="34" charset="0"/>
                <a:ea typeface="Josefin Sans"/>
                <a:cs typeface="Josefin Sans"/>
                <a:sym typeface="Josefin Sans"/>
              </a:defRPr>
            </a:lvl1pPr>
            <a:lvl2pPr marR="0" lvl="1">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2pPr>
            <a:lvl3pPr marR="0" lvl="2">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3pPr>
            <a:lvl4pPr marR="0" lvl="3">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4pPr>
            <a:lvl5pPr marR="0" lvl="4">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5pPr>
            <a:lvl6pPr marR="0" lvl="5">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6pPr>
            <a:lvl7pPr marR="0" lvl="6">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7pPr>
            <a:lvl8pPr marR="0" lvl="7">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8pPr>
            <a:lvl9pPr marR="0" lvl="8">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9pPr>
          </a:lstStyle>
          <a:p>
            <a:r>
              <a:rPr lang="es-ES" sz="1800" dirty="0"/>
              <a:t>Cual es la consecuencia de combinar (1OAO) 3 indicadores para el SDG 15.3.1? </a:t>
            </a:r>
            <a:endParaRPr lang="en-US" sz="1800" dirty="0"/>
          </a:p>
        </p:txBody>
      </p:sp>
      <p:pic>
        <p:nvPicPr>
          <p:cNvPr id="15" name="Picture 14">
            <a:extLst>
              <a:ext uri="{FF2B5EF4-FFF2-40B4-BE49-F238E27FC236}">
                <a16:creationId xmlns:a16="http://schemas.microsoft.com/office/drawing/2014/main" id="{76E6C56C-C90E-4DC2-BEF3-CB08E17F3770}"/>
              </a:ext>
            </a:extLst>
          </p:cNvPr>
          <p:cNvPicPr>
            <a:picLocks noChangeAspect="1"/>
          </p:cNvPicPr>
          <p:nvPr/>
        </p:nvPicPr>
        <p:blipFill rotWithShape="1">
          <a:blip r:embed="rId5">
            <a:extLst>
              <a:ext uri="{28A0092B-C50C-407E-A947-70E740481C1C}">
                <a14:useLocalDpi xmlns:a14="http://schemas.microsoft.com/office/drawing/2010/main" val="0"/>
              </a:ext>
            </a:extLst>
          </a:blip>
          <a:srcRect l="11926" t="13566" r="10599" b="15805"/>
          <a:stretch/>
        </p:blipFill>
        <p:spPr>
          <a:xfrm>
            <a:off x="8035398" y="3582094"/>
            <a:ext cx="1064054" cy="751750"/>
          </a:xfrm>
          <a:prstGeom prst="rect">
            <a:avLst/>
          </a:prstGeom>
        </p:spPr>
      </p:pic>
      <p:sp>
        <p:nvSpPr>
          <p:cNvPr id="17" name="TextBox 16">
            <a:extLst>
              <a:ext uri="{FF2B5EF4-FFF2-40B4-BE49-F238E27FC236}">
                <a16:creationId xmlns:a16="http://schemas.microsoft.com/office/drawing/2014/main" id="{C55813BB-700A-43E1-9235-6EF68E1EDE83}"/>
              </a:ext>
            </a:extLst>
          </p:cNvPr>
          <p:cNvSpPr txBox="1"/>
          <p:nvPr/>
        </p:nvSpPr>
        <p:spPr>
          <a:xfrm>
            <a:off x="-57996" y="3031464"/>
            <a:ext cx="1392594" cy="507831"/>
          </a:xfrm>
          <a:prstGeom prst="rect">
            <a:avLst/>
          </a:prstGeom>
          <a:noFill/>
        </p:spPr>
        <p:txBody>
          <a:bodyPr wrap="square">
            <a:spAutoFit/>
          </a:bodyPr>
          <a:lstStyle/>
          <a:p>
            <a:pPr algn="ctr"/>
            <a:r>
              <a:rPr lang="es-AR" sz="1350" b="1" dirty="0">
                <a:solidFill>
                  <a:srgbClr val="FF0000"/>
                </a:solidFill>
                <a:latin typeface="Arial Nova"/>
              </a:rPr>
              <a:t>Ejemplo en Ecuador</a:t>
            </a:r>
          </a:p>
        </p:txBody>
      </p:sp>
      <p:sp>
        <p:nvSpPr>
          <p:cNvPr id="4" name="Arrow: Bent 3">
            <a:extLst>
              <a:ext uri="{FF2B5EF4-FFF2-40B4-BE49-F238E27FC236}">
                <a16:creationId xmlns:a16="http://schemas.microsoft.com/office/drawing/2014/main" id="{4AFF9E79-A652-42AA-A949-B967613A6A60}"/>
              </a:ext>
            </a:extLst>
          </p:cNvPr>
          <p:cNvSpPr/>
          <p:nvPr/>
        </p:nvSpPr>
        <p:spPr>
          <a:xfrm rot="5400000">
            <a:off x="7252964" y="2844649"/>
            <a:ext cx="464838" cy="49447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3823766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3F42F2-D414-7F8F-DC56-04809FEFE681}"/>
              </a:ext>
            </a:extLst>
          </p:cNvPr>
          <p:cNvPicPr>
            <a:picLocks noChangeAspect="1"/>
          </p:cNvPicPr>
          <p:nvPr/>
        </p:nvPicPr>
        <p:blipFill>
          <a:blip r:embed="rId2"/>
          <a:stretch>
            <a:fillRect/>
          </a:stretch>
        </p:blipFill>
        <p:spPr>
          <a:xfrm>
            <a:off x="3758948" y="1012191"/>
            <a:ext cx="4354063" cy="3978909"/>
          </a:xfrm>
          <a:prstGeom prst="rect">
            <a:avLst/>
          </a:prstGeom>
        </p:spPr>
      </p:pic>
      <p:sp>
        <p:nvSpPr>
          <p:cNvPr id="11" name="Google Shape;266;p39">
            <a:extLst>
              <a:ext uri="{FF2B5EF4-FFF2-40B4-BE49-F238E27FC236}">
                <a16:creationId xmlns:a16="http://schemas.microsoft.com/office/drawing/2014/main" id="{4198978F-BA4E-48F6-9479-A2670D15BF24}"/>
              </a:ext>
            </a:extLst>
          </p:cNvPr>
          <p:cNvSpPr txBox="1">
            <a:spLocks noGrp="1"/>
          </p:cNvSpPr>
          <p:nvPr>
            <p:ph type="title"/>
          </p:nvPr>
        </p:nvSpPr>
        <p:spPr>
          <a:xfrm>
            <a:off x="767443" y="152400"/>
            <a:ext cx="8229600" cy="125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AR" dirty="0"/>
              <a:t>PRAIS 4 REPORT: 2000-2015 (</a:t>
            </a:r>
            <a:r>
              <a:rPr lang="es-AR" dirty="0" err="1"/>
              <a:t>Baseline</a:t>
            </a:r>
            <a:r>
              <a:rPr lang="es-AR" dirty="0"/>
              <a:t>)</a:t>
            </a:r>
            <a:br>
              <a:rPr lang="es-AR" dirty="0"/>
            </a:br>
            <a:r>
              <a:rPr lang="es-AR" dirty="0"/>
              <a:t>                                        2015-2019 (</a:t>
            </a:r>
            <a:r>
              <a:rPr lang="es-AR" dirty="0" err="1"/>
              <a:t>Report</a:t>
            </a:r>
            <a:r>
              <a:rPr lang="es-AR" dirty="0"/>
              <a:t> </a:t>
            </a:r>
            <a:r>
              <a:rPr lang="es-AR" dirty="0" err="1"/>
              <a:t>period</a:t>
            </a:r>
            <a:r>
              <a:rPr lang="es-AR" dirty="0"/>
              <a:t>)</a:t>
            </a:r>
            <a:endParaRPr dirty="0"/>
          </a:p>
        </p:txBody>
      </p:sp>
      <p:sp>
        <p:nvSpPr>
          <p:cNvPr id="13" name="Oval 12">
            <a:extLst>
              <a:ext uri="{FF2B5EF4-FFF2-40B4-BE49-F238E27FC236}">
                <a16:creationId xmlns:a16="http://schemas.microsoft.com/office/drawing/2014/main" id="{BF9D3A1A-03D8-4470-8D5D-D72B73CAD7B7}"/>
              </a:ext>
            </a:extLst>
          </p:cNvPr>
          <p:cNvSpPr/>
          <p:nvPr/>
        </p:nvSpPr>
        <p:spPr>
          <a:xfrm>
            <a:off x="7195212" y="1957354"/>
            <a:ext cx="360341" cy="36739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pic>
        <p:nvPicPr>
          <p:cNvPr id="2" name="Picture 1">
            <a:extLst>
              <a:ext uri="{FF2B5EF4-FFF2-40B4-BE49-F238E27FC236}">
                <a16:creationId xmlns:a16="http://schemas.microsoft.com/office/drawing/2014/main" id="{7B6F09B4-25F6-984D-C6C5-F914634112D0}"/>
              </a:ext>
            </a:extLst>
          </p:cNvPr>
          <p:cNvPicPr>
            <a:picLocks noChangeAspect="1"/>
          </p:cNvPicPr>
          <p:nvPr/>
        </p:nvPicPr>
        <p:blipFill>
          <a:blip r:embed="rId3"/>
          <a:stretch>
            <a:fillRect/>
          </a:stretch>
        </p:blipFill>
        <p:spPr>
          <a:xfrm>
            <a:off x="446906" y="1160890"/>
            <a:ext cx="2590840" cy="3710940"/>
          </a:xfrm>
          <a:prstGeom prst="rect">
            <a:avLst/>
          </a:prstGeom>
          <a:ln>
            <a:noFill/>
          </a:ln>
          <a:effectLst>
            <a:outerShdw blurRad="292100" dist="139700" dir="2700000" algn="tl" rotWithShape="0">
              <a:srgbClr val="333333">
                <a:alpha val="65000"/>
              </a:srgbClr>
            </a:outerShdw>
          </a:effectLst>
        </p:spPr>
      </p:pic>
      <p:sp>
        <p:nvSpPr>
          <p:cNvPr id="5" name="Arrow: Right 4">
            <a:extLst>
              <a:ext uri="{FF2B5EF4-FFF2-40B4-BE49-F238E27FC236}">
                <a16:creationId xmlns:a16="http://schemas.microsoft.com/office/drawing/2014/main" id="{AC33FEE3-4DEE-F750-1761-53C806922DD0}"/>
              </a:ext>
            </a:extLst>
          </p:cNvPr>
          <p:cNvSpPr/>
          <p:nvPr/>
        </p:nvSpPr>
        <p:spPr>
          <a:xfrm>
            <a:off x="3355383" y="4688237"/>
            <a:ext cx="403565" cy="183593"/>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275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80" name="Google Shape;580;p53"/>
          <p:cNvSpPr txBox="1">
            <a:spLocks noGrp="1"/>
          </p:cNvSpPr>
          <p:nvPr>
            <p:ph type="title"/>
          </p:nvPr>
        </p:nvSpPr>
        <p:spPr>
          <a:xfrm>
            <a:off x="0" y="-141920"/>
            <a:ext cx="7717800" cy="572700"/>
          </a:xfrm>
          <a:prstGeom prst="rect">
            <a:avLst/>
          </a:prstGeom>
        </p:spPr>
        <p:txBody>
          <a:bodyPr spcFirstLastPara="1" wrap="square" lIns="91425" tIns="91425" rIns="91425" bIns="91425" anchor="t" anchorCtr="0">
            <a:noAutofit/>
          </a:bodyPr>
          <a:lstStyle/>
          <a:p>
            <a:pPr lvl="0"/>
            <a:r>
              <a:rPr lang="en-US" sz="2000" dirty="0"/>
              <a:t>ODS</a:t>
            </a:r>
            <a:r>
              <a:rPr lang="en" sz="2000" dirty="0"/>
              <a:t> 15.3.1</a:t>
            </a:r>
            <a:r>
              <a:rPr lang="es-ES" sz="2000" dirty="0"/>
              <a:t>: Uno afuera Todos afuera…</a:t>
            </a:r>
          </a:p>
        </p:txBody>
      </p:sp>
      <p:sp>
        <p:nvSpPr>
          <p:cNvPr id="616" name="Google Shape;616;p53"/>
          <p:cNvSpPr/>
          <p:nvPr/>
        </p:nvSpPr>
        <p:spPr>
          <a:xfrm>
            <a:off x="7672664" y="711325"/>
            <a:ext cx="1028941" cy="67172"/>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chemeClr val="accent2"/>
          </a:solidFill>
          <a:ln>
            <a:noFill/>
          </a:ln>
        </p:spPr>
        <p:txBody>
          <a:bodyPr spcFirstLastPara="1" wrap="square" lIns="91425" tIns="91425" rIns="91425" bIns="91425" anchor="ctr" anchorCtr="0">
            <a:noAutofit/>
          </a:bodyPr>
          <a:lstStyle/>
          <a:p>
            <a:endParaRPr sz="1800"/>
          </a:p>
        </p:txBody>
      </p:sp>
      <p:sp>
        <p:nvSpPr>
          <p:cNvPr id="29" name="Google Shape;580;p53">
            <a:extLst>
              <a:ext uri="{FF2B5EF4-FFF2-40B4-BE49-F238E27FC236}">
                <a16:creationId xmlns:a16="http://schemas.microsoft.com/office/drawing/2014/main" id="{477B61B6-7866-42F3-858F-AB7E4EFB28D1}"/>
              </a:ext>
            </a:extLst>
          </p:cNvPr>
          <p:cNvSpPr txBox="1">
            <a:spLocks/>
          </p:cNvSpPr>
          <p:nvPr/>
        </p:nvSpPr>
        <p:spPr>
          <a:xfrm>
            <a:off x="4154161" y="221682"/>
            <a:ext cx="485240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Josefin Sans"/>
              <a:buNone/>
              <a:defRPr sz="2400" b="1" i="0" u="none" strike="noStrike" cap="none">
                <a:solidFill>
                  <a:schemeClr val="dk2"/>
                </a:solidFill>
                <a:latin typeface="Franklin Gothic Medium" panose="020B0603020102020204" pitchFamily="34" charset="0"/>
                <a:ea typeface="Josefin Sans"/>
                <a:cs typeface="Josefin Sans"/>
                <a:sym typeface="Josefin Sans"/>
              </a:defRPr>
            </a:lvl1pPr>
            <a:lvl2pPr marR="0" lvl="1" algn="l" rtl="0">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2pPr>
            <a:lvl3pPr marR="0" lvl="2" algn="l" rtl="0">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3pPr>
            <a:lvl4pPr marR="0" lvl="3" algn="l" rtl="0">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4pPr>
            <a:lvl5pPr marR="0" lvl="4" algn="l" rtl="0">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5pPr>
            <a:lvl6pPr marR="0" lvl="5" algn="l" rtl="0">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6pPr>
            <a:lvl7pPr marR="0" lvl="6" algn="l" rtl="0">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7pPr>
            <a:lvl8pPr marR="0" lvl="7" algn="l" rtl="0">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8pPr>
            <a:lvl9pPr marR="0" lvl="8" algn="l" rtl="0">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9pPr>
          </a:lstStyle>
          <a:p>
            <a:r>
              <a:rPr lang="en-US" sz="1800" dirty="0"/>
              <a:t>… </a:t>
            </a:r>
            <a:r>
              <a:rPr lang="en-US" sz="1800" dirty="0" err="1"/>
              <a:t>diferencia</a:t>
            </a:r>
            <a:r>
              <a:rPr lang="en-US" sz="1800" dirty="0"/>
              <a:t> de </a:t>
            </a:r>
            <a:r>
              <a:rPr lang="en-US" sz="1800" dirty="0" err="1"/>
              <a:t>usar</a:t>
            </a:r>
            <a:r>
              <a:rPr lang="en-US" sz="1800" dirty="0"/>
              <a:t> </a:t>
            </a:r>
            <a:r>
              <a:rPr lang="en-US" sz="1800" dirty="0" err="1"/>
              <a:t>distintos</a:t>
            </a:r>
            <a:r>
              <a:rPr lang="en-US" sz="1800" dirty="0"/>
              <a:t> </a:t>
            </a:r>
            <a:r>
              <a:rPr lang="en-US" sz="1800" dirty="0" err="1"/>
              <a:t>modelos</a:t>
            </a:r>
            <a:r>
              <a:rPr lang="en-US" sz="1800" dirty="0"/>
              <a:t> </a:t>
            </a:r>
            <a:r>
              <a:rPr lang="en-US" sz="1800" dirty="0" err="1"/>
              <a:t>globales</a:t>
            </a:r>
            <a:endParaRPr lang="es-ES" sz="1800" dirty="0"/>
          </a:p>
        </p:txBody>
      </p:sp>
      <p:sp>
        <p:nvSpPr>
          <p:cNvPr id="33" name="TextBox 32">
            <a:extLst>
              <a:ext uri="{FF2B5EF4-FFF2-40B4-BE49-F238E27FC236}">
                <a16:creationId xmlns:a16="http://schemas.microsoft.com/office/drawing/2014/main" id="{099E0812-617D-4D4C-BF09-A14FE925672B}"/>
              </a:ext>
            </a:extLst>
          </p:cNvPr>
          <p:cNvSpPr txBox="1"/>
          <p:nvPr/>
        </p:nvSpPr>
        <p:spPr>
          <a:xfrm>
            <a:off x="1018169" y="417165"/>
            <a:ext cx="4619296" cy="369332"/>
          </a:xfrm>
          <a:prstGeom prst="rect">
            <a:avLst/>
          </a:prstGeom>
          <a:noFill/>
        </p:spPr>
        <p:txBody>
          <a:bodyPr wrap="square">
            <a:spAutoFit/>
          </a:bodyPr>
          <a:lstStyle/>
          <a:p>
            <a:r>
              <a:rPr lang="en-US" sz="1800" dirty="0">
                <a:solidFill>
                  <a:srgbClr val="0070C0"/>
                </a:solidFill>
                <a:hlinkClick r:id="rId3">
                  <a:extLst>
                    <a:ext uri="{A12FA001-AC4F-418D-AE19-62706E023703}">
                      <ahyp:hlinkClr xmlns:ahyp="http://schemas.microsoft.com/office/drawing/2018/hyperlinkcolor" val="tx"/>
                    </a:ext>
                  </a:extLst>
                </a:hlinkClick>
              </a:rPr>
              <a:t>https://maps.tools4ldn.org/</a:t>
            </a:r>
            <a:r>
              <a:rPr lang="en-US" sz="1800" dirty="0">
                <a:solidFill>
                  <a:srgbClr val="0070C0"/>
                </a:solidFill>
              </a:rPr>
              <a:t> </a:t>
            </a:r>
          </a:p>
        </p:txBody>
      </p:sp>
      <p:pic>
        <p:nvPicPr>
          <p:cNvPr id="4" name="Picture 3">
            <a:extLst>
              <a:ext uri="{FF2B5EF4-FFF2-40B4-BE49-F238E27FC236}">
                <a16:creationId xmlns:a16="http://schemas.microsoft.com/office/drawing/2014/main" id="{6A964E2D-2AE0-4216-82AB-D7C67F3A9083}"/>
              </a:ext>
            </a:extLst>
          </p:cNvPr>
          <p:cNvPicPr>
            <a:picLocks noChangeAspect="1"/>
          </p:cNvPicPr>
          <p:nvPr/>
        </p:nvPicPr>
        <p:blipFill>
          <a:blip r:embed="rId4"/>
          <a:stretch>
            <a:fillRect/>
          </a:stretch>
        </p:blipFill>
        <p:spPr>
          <a:xfrm>
            <a:off x="220432" y="920423"/>
            <a:ext cx="8608541" cy="4120059"/>
          </a:xfrm>
          <a:prstGeom prst="rect">
            <a:avLst/>
          </a:prstGeom>
        </p:spPr>
      </p:pic>
    </p:spTree>
    <p:extLst>
      <p:ext uri="{BB962C8B-B14F-4D97-AF65-F5344CB8AC3E}">
        <p14:creationId xmlns:p14="http://schemas.microsoft.com/office/powerpoint/2010/main" val="3534990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txBox="1">
            <a:spLocks noGrp="1"/>
          </p:cNvSpPr>
          <p:nvPr>
            <p:ph type="title"/>
          </p:nvPr>
        </p:nvSpPr>
        <p:spPr>
          <a:xfrm>
            <a:off x="87922" y="471401"/>
            <a:ext cx="4734263" cy="2113473"/>
          </a:xfrm>
          <a:prstGeom prst="rect">
            <a:avLst/>
          </a:prstGeom>
          <a:noFill/>
          <a:ln>
            <a:noFill/>
          </a:ln>
        </p:spPr>
        <p:txBody>
          <a:bodyPr spcFirstLastPara="1" wrap="square" lIns="91425" tIns="91425" rIns="91425" bIns="91425" anchor="t" anchorCtr="0">
            <a:noAutofit/>
          </a:bodyPr>
          <a:lstStyle/>
          <a:p>
            <a:pPr algn="ctr"/>
            <a:r>
              <a:rPr lang="en-US" sz="4000" b="1" dirty="0" err="1"/>
              <a:t>Datos</a:t>
            </a:r>
            <a:r>
              <a:rPr lang="en-US" sz="4000" b="1" dirty="0"/>
              <a:t> Pre-</a:t>
            </a:r>
            <a:r>
              <a:rPr lang="en-US" sz="4000" b="1" dirty="0" err="1"/>
              <a:t>cargados</a:t>
            </a:r>
            <a:br>
              <a:rPr lang="en-US" sz="4000" b="1" dirty="0"/>
            </a:br>
            <a:r>
              <a:rPr lang="en-US" sz="4000" b="1" dirty="0"/>
              <a:t> vs </a:t>
            </a:r>
            <a:br>
              <a:rPr lang="en-US" sz="4000" b="1" dirty="0"/>
            </a:br>
            <a:r>
              <a:rPr lang="en-US" sz="4000" b="1" dirty="0" err="1"/>
              <a:t>Reportados</a:t>
            </a:r>
            <a:endParaRPr sz="4000" b="1" dirty="0"/>
          </a:p>
        </p:txBody>
      </p:sp>
      <p:sp>
        <p:nvSpPr>
          <p:cNvPr id="100" name="Google Shape;100;p3"/>
          <p:cNvSpPr txBox="1">
            <a:spLocks noGrp="1"/>
          </p:cNvSpPr>
          <p:nvPr>
            <p:ph type="subTitle" idx="1"/>
          </p:nvPr>
        </p:nvSpPr>
        <p:spPr>
          <a:xfrm>
            <a:off x="404447" y="3390600"/>
            <a:ext cx="4269180" cy="1216200"/>
          </a:xfrm>
          <a:prstGeom prst="rect">
            <a:avLst/>
          </a:prstGeom>
          <a:noFill/>
          <a:ln>
            <a:noFill/>
          </a:ln>
        </p:spPr>
        <p:txBody>
          <a:bodyPr spcFirstLastPara="1" wrap="square" lIns="91425" tIns="91425" rIns="91425" bIns="91425" anchor="t" anchorCtr="0">
            <a:noAutofit/>
          </a:bodyPr>
          <a:lstStyle/>
          <a:p>
            <a:pPr marL="0" indent="0" algn="r"/>
            <a:r>
              <a:rPr lang="es-AR" dirty="0"/>
              <a:t>Algunos países han usado otras fuentes de datos propias o globales modificadas, en procesos participativos para el reporte</a:t>
            </a:r>
          </a:p>
          <a:p>
            <a:pPr marL="0" indent="0" algn="r"/>
            <a:endParaRPr lang="es-AR" dirty="0"/>
          </a:p>
          <a:p>
            <a:pPr marL="0" indent="0" algn="r"/>
            <a:r>
              <a:rPr lang="es-AR" dirty="0"/>
              <a:t>Las diferencias pueden ser muy grandes…. </a:t>
            </a:r>
          </a:p>
        </p:txBody>
      </p:sp>
      <p:grpSp>
        <p:nvGrpSpPr>
          <p:cNvPr id="101" name="Google Shape;101;p3"/>
          <p:cNvGrpSpPr/>
          <p:nvPr/>
        </p:nvGrpSpPr>
        <p:grpSpPr>
          <a:xfrm>
            <a:off x="2056578" y="2584875"/>
            <a:ext cx="1890640" cy="407903"/>
            <a:chOff x="2056675" y="2825775"/>
            <a:chExt cx="1567175" cy="338088"/>
          </a:xfrm>
        </p:grpSpPr>
        <p:sp>
          <p:nvSpPr>
            <p:cNvPr id="102" name="Google Shape;102;p3"/>
            <p:cNvSpPr/>
            <p:nvPr/>
          </p:nvSpPr>
          <p:spPr>
            <a:xfrm>
              <a:off x="2056675" y="2825775"/>
              <a:ext cx="1567175" cy="55675"/>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SzPts val="1400"/>
              </a:pPr>
              <a:endParaRPr/>
            </a:p>
          </p:txBody>
        </p:sp>
        <p:sp>
          <p:nvSpPr>
            <p:cNvPr id="103" name="Google Shape;103;p3"/>
            <p:cNvSpPr/>
            <p:nvPr/>
          </p:nvSpPr>
          <p:spPr>
            <a:xfrm>
              <a:off x="2056675" y="2966981"/>
              <a:ext cx="1567175" cy="55675"/>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SzPts val="1400"/>
              </a:pPr>
              <a:endParaRPr/>
            </a:p>
          </p:txBody>
        </p:sp>
        <p:sp>
          <p:nvSpPr>
            <p:cNvPr id="104" name="Google Shape;104;p3"/>
            <p:cNvSpPr/>
            <p:nvPr/>
          </p:nvSpPr>
          <p:spPr>
            <a:xfrm>
              <a:off x="2056675" y="3108188"/>
              <a:ext cx="1567175" cy="55675"/>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SzPts val="1400"/>
              </a:pPr>
              <a:endParaRPr/>
            </a:p>
          </p:txBody>
        </p:sp>
      </p:grpSp>
      <p:pic>
        <p:nvPicPr>
          <p:cNvPr id="105" name="Google Shape;105;p3"/>
          <p:cNvPicPr preferRelativeResize="0"/>
          <p:nvPr/>
        </p:nvPicPr>
        <p:blipFill rotWithShape="1">
          <a:blip r:embed="rId3">
            <a:alphaModFix/>
          </a:blip>
          <a:srcRect l="17555" t="4387" r="28762" b="8889"/>
          <a:stretch/>
        </p:blipFill>
        <p:spPr>
          <a:xfrm>
            <a:off x="5557612" y="356054"/>
            <a:ext cx="2746328" cy="452971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6"/>
          <p:cNvPicPr preferRelativeResize="0"/>
          <p:nvPr/>
        </p:nvPicPr>
        <p:blipFill rotWithShape="1">
          <a:blip r:embed="rId3">
            <a:alphaModFix/>
          </a:blip>
          <a:srcRect/>
          <a:stretch/>
        </p:blipFill>
        <p:spPr>
          <a:xfrm>
            <a:off x="223102" y="2985388"/>
            <a:ext cx="8173839" cy="1990473"/>
          </a:xfrm>
          <a:prstGeom prst="rect">
            <a:avLst/>
          </a:prstGeom>
          <a:noFill/>
          <a:ln>
            <a:noFill/>
          </a:ln>
        </p:spPr>
      </p:pic>
      <p:pic>
        <p:nvPicPr>
          <p:cNvPr id="131" name="Google Shape;131;p6"/>
          <p:cNvPicPr preferRelativeResize="0"/>
          <p:nvPr/>
        </p:nvPicPr>
        <p:blipFill rotWithShape="1">
          <a:blip r:embed="rId4">
            <a:alphaModFix/>
          </a:blip>
          <a:srcRect/>
          <a:stretch/>
        </p:blipFill>
        <p:spPr>
          <a:xfrm>
            <a:off x="223102" y="997236"/>
            <a:ext cx="8541360" cy="1759568"/>
          </a:xfrm>
          <a:prstGeom prst="rect">
            <a:avLst/>
          </a:prstGeom>
          <a:noFill/>
          <a:ln>
            <a:noFill/>
          </a:ln>
          <a:effectLst>
            <a:outerShdw blurRad="292100" dist="139700" dir="2700000" algn="tl" rotWithShape="0">
              <a:srgbClr val="333333">
                <a:alpha val="64705"/>
              </a:srgbClr>
            </a:outerShdw>
          </a:effectLst>
        </p:spPr>
      </p:pic>
      <p:sp>
        <p:nvSpPr>
          <p:cNvPr id="132" name="Google Shape;132;p6"/>
          <p:cNvSpPr txBox="1">
            <a:spLocks noGrp="1"/>
          </p:cNvSpPr>
          <p:nvPr>
            <p:ph type="title"/>
          </p:nvPr>
        </p:nvSpPr>
        <p:spPr>
          <a:xfrm>
            <a:off x="153060" y="297120"/>
            <a:ext cx="3017400" cy="1234500"/>
          </a:xfrm>
          <a:prstGeom prst="rect">
            <a:avLst/>
          </a:prstGeom>
          <a:noFill/>
          <a:ln>
            <a:noFill/>
          </a:ln>
        </p:spPr>
        <p:txBody>
          <a:bodyPr spcFirstLastPara="1" wrap="square" lIns="91425" tIns="91425" rIns="91425" bIns="91425" anchor="t" anchorCtr="0">
            <a:noAutofit/>
          </a:bodyPr>
          <a:lstStyle/>
          <a:p>
            <a:r>
              <a:rPr lang="en-US"/>
              <a:t>ECUADOR</a:t>
            </a:r>
            <a:endParaRPr/>
          </a:p>
        </p:txBody>
      </p:sp>
      <p:sp>
        <p:nvSpPr>
          <p:cNvPr id="133" name="Google Shape;133;p6"/>
          <p:cNvSpPr txBox="1"/>
          <p:nvPr/>
        </p:nvSpPr>
        <p:spPr>
          <a:xfrm rot="927925">
            <a:off x="7058367" y="1492977"/>
            <a:ext cx="2121300" cy="420600"/>
          </a:xfrm>
          <a:prstGeom prst="rect">
            <a:avLst/>
          </a:prstGeom>
          <a:noFill/>
          <a:ln>
            <a:noFill/>
          </a:ln>
        </p:spPr>
        <p:txBody>
          <a:bodyPr spcFirstLastPara="1" wrap="square" lIns="91425" tIns="91425" rIns="91425" bIns="91425" anchor="b" anchorCtr="0">
            <a:noAutofit/>
          </a:bodyPr>
          <a:lstStyle/>
          <a:p>
            <a:pPr marL="457189" indent="-330192" algn="ctr">
              <a:buClr>
                <a:schemeClr val="dk2"/>
              </a:buClr>
              <a:buSzPts val="1600"/>
            </a:pPr>
            <a:r>
              <a:rPr lang="en-US" sz="1800" b="1">
                <a:solidFill>
                  <a:srgbClr val="FFC000"/>
                </a:solidFill>
                <a:latin typeface="Josefin Sans"/>
                <a:ea typeface="Josefin Sans"/>
                <a:cs typeface="Josefin Sans"/>
                <a:sym typeface="Josefin Sans"/>
              </a:rPr>
              <a:t>Default</a:t>
            </a:r>
            <a:endParaRPr sz="1800" b="1">
              <a:solidFill>
                <a:srgbClr val="FFC000"/>
              </a:solidFill>
              <a:latin typeface="Josefin Sans"/>
              <a:ea typeface="Josefin Sans"/>
              <a:cs typeface="Josefin Sans"/>
              <a:sym typeface="Josefin Sans"/>
            </a:endParaRPr>
          </a:p>
        </p:txBody>
      </p:sp>
      <p:sp>
        <p:nvSpPr>
          <p:cNvPr id="134" name="Google Shape;134;p6"/>
          <p:cNvSpPr txBox="1"/>
          <p:nvPr/>
        </p:nvSpPr>
        <p:spPr>
          <a:xfrm rot="927925">
            <a:off x="6707847" y="4485785"/>
            <a:ext cx="2121300" cy="420600"/>
          </a:xfrm>
          <a:prstGeom prst="rect">
            <a:avLst/>
          </a:prstGeom>
          <a:noFill/>
          <a:ln>
            <a:noFill/>
          </a:ln>
        </p:spPr>
        <p:txBody>
          <a:bodyPr spcFirstLastPara="1" wrap="square" lIns="91425" tIns="91425" rIns="91425" bIns="91425" anchor="b" anchorCtr="0">
            <a:noAutofit/>
          </a:bodyPr>
          <a:lstStyle/>
          <a:p>
            <a:pPr marL="457189" indent="-330192" algn="ctr">
              <a:buClr>
                <a:schemeClr val="dk2"/>
              </a:buClr>
              <a:buSzPts val="1600"/>
            </a:pPr>
            <a:r>
              <a:rPr lang="en-US" sz="1800" b="1">
                <a:solidFill>
                  <a:srgbClr val="00B050"/>
                </a:solidFill>
                <a:latin typeface="Josefin Sans"/>
                <a:ea typeface="Josefin Sans"/>
                <a:cs typeface="Josefin Sans"/>
                <a:sym typeface="Josefin Sans"/>
              </a:rPr>
              <a:t>Reported</a:t>
            </a:r>
            <a:endParaRPr sz="1800" b="1">
              <a:solidFill>
                <a:srgbClr val="00B050"/>
              </a:solidFill>
              <a:latin typeface="Josefin Sans"/>
              <a:ea typeface="Josefin Sans"/>
              <a:cs typeface="Josefin Sans"/>
              <a:sym typeface="Josefin Sans"/>
            </a:endParaRPr>
          </a:p>
        </p:txBody>
      </p:sp>
      <p:pic>
        <p:nvPicPr>
          <p:cNvPr id="135" name="Google Shape;135;p6" descr="Ecuador Bandera Nacional - Gráficos vectoriales gratis en Pixabay - Pixabay"/>
          <p:cNvPicPr preferRelativeResize="0"/>
          <p:nvPr/>
        </p:nvPicPr>
        <p:blipFill rotWithShape="1">
          <a:blip r:embed="rId5">
            <a:alphaModFix/>
          </a:blip>
          <a:srcRect/>
          <a:stretch/>
        </p:blipFill>
        <p:spPr>
          <a:xfrm>
            <a:off x="6934107" y="97293"/>
            <a:ext cx="1668780" cy="834390"/>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4"/>
          <p:cNvPicPr preferRelativeResize="0"/>
          <p:nvPr/>
        </p:nvPicPr>
        <p:blipFill rotWithShape="1">
          <a:blip r:embed="rId3">
            <a:alphaModFix/>
          </a:blip>
          <a:srcRect/>
          <a:stretch/>
        </p:blipFill>
        <p:spPr>
          <a:xfrm>
            <a:off x="162719" y="2919103"/>
            <a:ext cx="8684103" cy="2061282"/>
          </a:xfrm>
          <a:prstGeom prst="rect">
            <a:avLst/>
          </a:prstGeom>
          <a:noFill/>
          <a:ln>
            <a:noFill/>
          </a:ln>
          <a:effectLst>
            <a:outerShdw blurRad="292100" dist="139700" dir="2700000" algn="tl" rotWithShape="0">
              <a:srgbClr val="333333">
                <a:alpha val="64705"/>
              </a:srgbClr>
            </a:outerShdw>
          </a:effectLst>
        </p:spPr>
      </p:pic>
      <p:pic>
        <p:nvPicPr>
          <p:cNvPr id="111" name="Google Shape;111;p4"/>
          <p:cNvPicPr preferRelativeResize="0"/>
          <p:nvPr/>
        </p:nvPicPr>
        <p:blipFill rotWithShape="1">
          <a:blip r:embed="rId4">
            <a:alphaModFix/>
          </a:blip>
          <a:srcRect/>
          <a:stretch/>
        </p:blipFill>
        <p:spPr>
          <a:xfrm>
            <a:off x="0" y="890128"/>
            <a:ext cx="9144000" cy="1814888"/>
          </a:xfrm>
          <a:prstGeom prst="rect">
            <a:avLst/>
          </a:prstGeom>
          <a:noFill/>
          <a:ln>
            <a:noFill/>
          </a:ln>
          <a:effectLst>
            <a:outerShdw blurRad="292100" dist="139700" dir="2700000" algn="tl" rotWithShape="0">
              <a:srgbClr val="333333">
                <a:alpha val="64705"/>
              </a:srgbClr>
            </a:outerShdw>
          </a:effectLst>
        </p:spPr>
      </p:pic>
      <p:sp>
        <p:nvSpPr>
          <p:cNvPr id="112" name="Google Shape;112;p4"/>
          <p:cNvSpPr txBox="1">
            <a:spLocks noGrp="1"/>
          </p:cNvSpPr>
          <p:nvPr>
            <p:ph type="title"/>
          </p:nvPr>
        </p:nvSpPr>
        <p:spPr>
          <a:xfrm>
            <a:off x="3398" y="272906"/>
            <a:ext cx="1833561" cy="525775"/>
          </a:xfrm>
          <a:prstGeom prst="rect">
            <a:avLst/>
          </a:prstGeom>
          <a:noFill/>
          <a:ln>
            <a:noFill/>
          </a:ln>
        </p:spPr>
        <p:txBody>
          <a:bodyPr spcFirstLastPara="1" wrap="square" lIns="91425" tIns="91425" rIns="91425" bIns="91425" anchor="t" anchorCtr="0">
            <a:noAutofit/>
          </a:bodyPr>
          <a:lstStyle/>
          <a:p>
            <a:r>
              <a:rPr lang="en-US"/>
              <a:t>PANAMA</a:t>
            </a:r>
            <a:endParaRPr/>
          </a:p>
        </p:txBody>
      </p:sp>
      <p:sp>
        <p:nvSpPr>
          <p:cNvPr id="113" name="Google Shape;113;p4"/>
          <p:cNvSpPr txBox="1"/>
          <p:nvPr/>
        </p:nvSpPr>
        <p:spPr>
          <a:xfrm rot="927925">
            <a:off x="7058367" y="1492977"/>
            <a:ext cx="2121300" cy="420600"/>
          </a:xfrm>
          <a:prstGeom prst="rect">
            <a:avLst/>
          </a:prstGeom>
          <a:noFill/>
          <a:ln>
            <a:noFill/>
          </a:ln>
        </p:spPr>
        <p:txBody>
          <a:bodyPr spcFirstLastPara="1" wrap="square" lIns="91425" tIns="91425" rIns="91425" bIns="91425" anchor="b" anchorCtr="0">
            <a:noAutofit/>
          </a:bodyPr>
          <a:lstStyle/>
          <a:p>
            <a:pPr marL="457189" indent="-330192" algn="ctr">
              <a:buClr>
                <a:schemeClr val="dk2"/>
              </a:buClr>
              <a:buSzPts val="1600"/>
            </a:pPr>
            <a:r>
              <a:rPr lang="en-US" sz="1800" b="1">
                <a:solidFill>
                  <a:srgbClr val="FFC000"/>
                </a:solidFill>
                <a:latin typeface="Josefin Sans"/>
                <a:ea typeface="Josefin Sans"/>
                <a:cs typeface="Josefin Sans"/>
                <a:sym typeface="Josefin Sans"/>
              </a:rPr>
              <a:t>Default</a:t>
            </a:r>
            <a:endParaRPr sz="1800" b="1">
              <a:solidFill>
                <a:srgbClr val="FFC000"/>
              </a:solidFill>
              <a:latin typeface="Josefin Sans"/>
              <a:ea typeface="Josefin Sans"/>
              <a:cs typeface="Josefin Sans"/>
              <a:sym typeface="Josefin Sans"/>
            </a:endParaRPr>
          </a:p>
        </p:txBody>
      </p:sp>
      <p:sp>
        <p:nvSpPr>
          <p:cNvPr id="114" name="Google Shape;114;p4"/>
          <p:cNvSpPr txBox="1"/>
          <p:nvPr/>
        </p:nvSpPr>
        <p:spPr>
          <a:xfrm rot="927925">
            <a:off x="6532586" y="4224958"/>
            <a:ext cx="2121300" cy="420600"/>
          </a:xfrm>
          <a:prstGeom prst="rect">
            <a:avLst/>
          </a:prstGeom>
          <a:noFill/>
          <a:ln>
            <a:noFill/>
          </a:ln>
        </p:spPr>
        <p:txBody>
          <a:bodyPr spcFirstLastPara="1" wrap="square" lIns="91425" tIns="91425" rIns="91425" bIns="91425" anchor="b" anchorCtr="0">
            <a:noAutofit/>
          </a:bodyPr>
          <a:lstStyle/>
          <a:p>
            <a:pPr marL="457189" indent="-330192" algn="ctr">
              <a:buClr>
                <a:schemeClr val="dk2"/>
              </a:buClr>
              <a:buSzPts val="1600"/>
            </a:pPr>
            <a:r>
              <a:rPr lang="en-US" sz="1800" b="1">
                <a:solidFill>
                  <a:srgbClr val="00B050"/>
                </a:solidFill>
                <a:latin typeface="Josefin Sans"/>
                <a:ea typeface="Josefin Sans"/>
                <a:cs typeface="Josefin Sans"/>
                <a:sym typeface="Josefin Sans"/>
              </a:rPr>
              <a:t>Reported</a:t>
            </a:r>
            <a:endParaRPr sz="1800" b="1">
              <a:solidFill>
                <a:srgbClr val="00B050"/>
              </a:solidFill>
              <a:latin typeface="Josefin Sans"/>
              <a:ea typeface="Josefin Sans"/>
              <a:cs typeface="Josefin Sans"/>
              <a:sym typeface="Josefin Sans"/>
            </a:endParaRPr>
          </a:p>
        </p:txBody>
      </p:sp>
      <p:pic>
        <p:nvPicPr>
          <p:cNvPr id="115" name="Google Shape;115;p4" descr="Bandera de Panamá - Wikipedia, la enciclopedia libre"/>
          <p:cNvPicPr preferRelativeResize="0"/>
          <p:nvPr/>
        </p:nvPicPr>
        <p:blipFill rotWithShape="1">
          <a:blip r:embed="rId5">
            <a:alphaModFix/>
          </a:blip>
          <a:srcRect/>
          <a:stretch/>
        </p:blipFill>
        <p:spPr>
          <a:xfrm>
            <a:off x="8054340" y="138405"/>
            <a:ext cx="944880" cy="628345"/>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5"/>
          <p:cNvSpPr txBox="1">
            <a:spLocks noGrp="1"/>
          </p:cNvSpPr>
          <p:nvPr>
            <p:ph type="title"/>
          </p:nvPr>
        </p:nvSpPr>
        <p:spPr>
          <a:xfrm>
            <a:off x="153060" y="297120"/>
            <a:ext cx="3017400" cy="1234500"/>
          </a:xfrm>
          <a:prstGeom prst="rect">
            <a:avLst/>
          </a:prstGeom>
          <a:noFill/>
          <a:ln>
            <a:noFill/>
          </a:ln>
        </p:spPr>
        <p:txBody>
          <a:bodyPr spcFirstLastPara="1" wrap="square" lIns="91425" tIns="91425" rIns="91425" bIns="91425" anchor="t" anchorCtr="0">
            <a:noAutofit/>
          </a:bodyPr>
          <a:lstStyle/>
          <a:p>
            <a:r>
              <a:rPr lang="en-US"/>
              <a:t>COLOMBIA</a:t>
            </a:r>
            <a:endParaRPr/>
          </a:p>
        </p:txBody>
      </p:sp>
      <p:pic>
        <p:nvPicPr>
          <p:cNvPr id="121" name="Google Shape;121;p5"/>
          <p:cNvPicPr preferRelativeResize="0"/>
          <p:nvPr/>
        </p:nvPicPr>
        <p:blipFill rotWithShape="1">
          <a:blip r:embed="rId3">
            <a:alphaModFix/>
          </a:blip>
          <a:srcRect/>
          <a:stretch/>
        </p:blipFill>
        <p:spPr>
          <a:xfrm>
            <a:off x="53340" y="1001734"/>
            <a:ext cx="8711122" cy="1758096"/>
          </a:xfrm>
          <a:prstGeom prst="rect">
            <a:avLst/>
          </a:prstGeom>
          <a:noFill/>
          <a:ln>
            <a:noFill/>
          </a:ln>
          <a:effectLst>
            <a:outerShdw blurRad="292100" dist="139700" dir="2700000" algn="tl" rotWithShape="0">
              <a:srgbClr val="333333">
                <a:alpha val="64705"/>
              </a:srgbClr>
            </a:outerShdw>
          </a:effectLst>
        </p:spPr>
      </p:pic>
      <p:pic>
        <p:nvPicPr>
          <p:cNvPr id="122" name="Google Shape;122;p5"/>
          <p:cNvPicPr preferRelativeResize="0"/>
          <p:nvPr/>
        </p:nvPicPr>
        <p:blipFill rotWithShape="1">
          <a:blip r:embed="rId4">
            <a:alphaModFix/>
          </a:blip>
          <a:srcRect/>
          <a:stretch/>
        </p:blipFill>
        <p:spPr>
          <a:xfrm>
            <a:off x="53340" y="2887908"/>
            <a:ext cx="8711123" cy="2072712"/>
          </a:xfrm>
          <a:prstGeom prst="rect">
            <a:avLst/>
          </a:prstGeom>
          <a:noFill/>
          <a:ln>
            <a:noFill/>
          </a:ln>
          <a:effectLst>
            <a:outerShdw blurRad="292100" dist="139700" dir="2700000" algn="tl" rotWithShape="0">
              <a:srgbClr val="333333">
                <a:alpha val="64705"/>
              </a:srgbClr>
            </a:outerShdw>
          </a:effectLst>
        </p:spPr>
      </p:pic>
      <p:sp>
        <p:nvSpPr>
          <p:cNvPr id="123" name="Google Shape;123;p5"/>
          <p:cNvSpPr txBox="1"/>
          <p:nvPr/>
        </p:nvSpPr>
        <p:spPr>
          <a:xfrm rot="927925">
            <a:off x="7058367" y="1492977"/>
            <a:ext cx="2121300" cy="420600"/>
          </a:xfrm>
          <a:prstGeom prst="rect">
            <a:avLst/>
          </a:prstGeom>
          <a:noFill/>
          <a:ln>
            <a:noFill/>
          </a:ln>
        </p:spPr>
        <p:txBody>
          <a:bodyPr spcFirstLastPara="1" wrap="square" lIns="91425" tIns="91425" rIns="91425" bIns="91425" anchor="b" anchorCtr="0">
            <a:noAutofit/>
          </a:bodyPr>
          <a:lstStyle/>
          <a:p>
            <a:pPr marL="457189" indent="-330192" algn="ctr">
              <a:buClr>
                <a:schemeClr val="dk2"/>
              </a:buClr>
              <a:buSzPts val="1600"/>
            </a:pPr>
            <a:r>
              <a:rPr lang="en-US" sz="1800" b="1">
                <a:solidFill>
                  <a:srgbClr val="FFC000"/>
                </a:solidFill>
                <a:latin typeface="Josefin Sans"/>
                <a:ea typeface="Josefin Sans"/>
                <a:cs typeface="Josefin Sans"/>
                <a:sym typeface="Josefin Sans"/>
              </a:rPr>
              <a:t>Default</a:t>
            </a:r>
            <a:endParaRPr sz="1800" b="1">
              <a:solidFill>
                <a:srgbClr val="FFC000"/>
              </a:solidFill>
              <a:latin typeface="Josefin Sans"/>
              <a:ea typeface="Josefin Sans"/>
              <a:cs typeface="Josefin Sans"/>
              <a:sym typeface="Josefin Sans"/>
            </a:endParaRPr>
          </a:p>
        </p:txBody>
      </p:sp>
      <p:sp>
        <p:nvSpPr>
          <p:cNvPr id="124" name="Google Shape;124;p5"/>
          <p:cNvSpPr txBox="1"/>
          <p:nvPr/>
        </p:nvSpPr>
        <p:spPr>
          <a:xfrm rot="927925">
            <a:off x="6707847" y="4485785"/>
            <a:ext cx="2121300" cy="420600"/>
          </a:xfrm>
          <a:prstGeom prst="rect">
            <a:avLst/>
          </a:prstGeom>
          <a:noFill/>
          <a:ln>
            <a:noFill/>
          </a:ln>
        </p:spPr>
        <p:txBody>
          <a:bodyPr spcFirstLastPara="1" wrap="square" lIns="91425" tIns="91425" rIns="91425" bIns="91425" anchor="b" anchorCtr="0">
            <a:noAutofit/>
          </a:bodyPr>
          <a:lstStyle/>
          <a:p>
            <a:pPr marL="457189" indent="-330192" algn="ctr">
              <a:buClr>
                <a:schemeClr val="dk2"/>
              </a:buClr>
              <a:buSzPts val="1600"/>
            </a:pPr>
            <a:r>
              <a:rPr lang="en-US" sz="1800" b="1">
                <a:solidFill>
                  <a:srgbClr val="00B050"/>
                </a:solidFill>
                <a:latin typeface="Josefin Sans"/>
                <a:ea typeface="Josefin Sans"/>
                <a:cs typeface="Josefin Sans"/>
                <a:sym typeface="Josefin Sans"/>
              </a:rPr>
              <a:t>Reported</a:t>
            </a:r>
            <a:endParaRPr sz="1800" b="1">
              <a:solidFill>
                <a:srgbClr val="00B050"/>
              </a:solidFill>
              <a:latin typeface="Josefin Sans"/>
              <a:ea typeface="Josefin Sans"/>
              <a:cs typeface="Josefin Sans"/>
              <a:sym typeface="Josefin Sans"/>
            </a:endParaRPr>
          </a:p>
        </p:txBody>
      </p:sp>
      <p:pic>
        <p:nvPicPr>
          <p:cNvPr id="125" name="Google Shape;125;p5" descr="Bandera de Colombia - Wikipedia, la enciclopedia libre"/>
          <p:cNvPicPr preferRelativeResize="0"/>
          <p:nvPr/>
        </p:nvPicPr>
        <p:blipFill rotWithShape="1">
          <a:blip r:embed="rId5">
            <a:alphaModFix/>
          </a:blip>
          <a:srcRect/>
          <a:stretch/>
        </p:blipFill>
        <p:spPr>
          <a:xfrm>
            <a:off x="7619177" y="159166"/>
            <a:ext cx="999682" cy="666455"/>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8"/>
          <p:cNvPicPr preferRelativeResize="0"/>
          <p:nvPr/>
        </p:nvPicPr>
        <p:blipFill rotWithShape="1">
          <a:blip r:embed="rId3">
            <a:alphaModFix/>
          </a:blip>
          <a:srcRect t="27309"/>
          <a:stretch/>
        </p:blipFill>
        <p:spPr>
          <a:xfrm>
            <a:off x="153060" y="3131821"/>
            <a:ext cx="8633917" cy="1931623"/>
          </a:xfrm>
          <a:prstGeom prst="rect">
            <a:avLst/>
          </a:prstGeom>
          <a:noFill/>
          <a:ln>
            <a:noFill/>
          </a:ln>
          <a:effectLst>
            <a:outerShdw blurRad="292100" dist="139700" dir="2700000" algn="tl" rotWithShape="0">
              <a:srgbClr val="333333">
                <a:alpha val="64705"/>
              </a:srgbClr>
            </a:outerShdw>
          </a:effectLst>
        </p:spPr>
      </p:pic>
      <p:pic>
        <p:nvPicPr>
          <p:cNvPr id="151" name="Google Shape;151;p8"/>
          <p:cNvPicPr preferRelativeResize="0"/>
          <p:nvPr/>
        </p:nvPicPr>
        <p:blipFill rotWithShape="1">
          <a:blip r:embed="rId4">
            <a:alphaModFix/>
          </a:blip>
          <a:srcRect/>
          <a:stretch/>
        </p:blipFill>
        <p:spPr>
          <a:xfrm>
            <a:off x="0" y="1052556"/>
            <a:ext cx="9144000" cy="1826237"/>
          </a:xfrm>
          <a:prstGeom prst="rect">
            <a:avLst/>
          </a:prstGeom>
          <a:noFill/>
          <a:ln>
            <a:noFill/>
          </a:ln>
          <a:effectLst>
            <a:outerShdw blurRad="292100" dist="139700" dir="2700000" algn="tl" rotWithShape="0">
              <a:srgbClr val="333333">
                <a:alpha val="64705"/>
              </a:srgbClr>
            </a:outerShdw>
          </a:effectLst>
        </p:spPr>
      </p:pic>
      <p:sp>
        <p:nvSpPr>
          <p:cNvPr id="152" name="Google Shape;152;p8"/>
          <p:cNvSpPr txBox="1">
            <a:spLocks noGrp="1"/>
          </p:cNvSpPr>
          <p:nvPr>
            <p:ph type="title"/>
          </p:nvPr>
        </p:nvSpPr>
        <p:spPr>
          <a:xfrm>
            <a:off x="373192" y="269420"/>
            <a:ext cx="2156648" cy="327371"/>
          </a:xfrm>
          <a:prstGeom prst="rect">
            <a:avLst/>
          </a:prstGeom>
          <a:noFill/>
          <a:ln>
            <a:noFill/>
          </a:ln>
        </p:spPr>
        <p:txBody>
          <a:bodyPr spcFirstLastPara="1" wrap="square" lIns="91425" tIns="91425" rIns="91425" bIns="91425" anchor="t" anchorCtr="0">
            <a:noAutofit/>
          </a:bodyPr>
          <a:lstStyle/>
          <a:p>
            <a:pPr algn="l"/>
            <a:r>
              <a:rPr lang="en-US"/>
              <a:t>TURKIYE</a:t>
            </a:r>
            <a:endParaRPr/>
          </a:p>
        </p:txBody>
      </p:sp>
      <p:sp>
        <p:nvSpPr>
          <p:cNvPr id="153" name="Google Shape;153;p8"/>
          <p:cNvSpPr txBox="1"/>
          <p:nvPr/>
        </p:nvSpPr>
        <p:spPr>
          <a:xfrm rot="927925">
            <a:off x="6814277" y="1761755"/>
            <a:ext cx="2121300" cy="420600"/>
          </a:xfrm>
          <a:prstGeom prst="rect">
            <a:avLst/>
          </a:prstGeom>
          <a:noFill/>
          <a:ln>
            <a:noFill/>
          </a:ln>
        </p:spPr>
        <p:txBody>
          <a:bodyPr spcFirstLastPara="1" wrap="square" lIns="91425" tIns="91425" rIns="91425" bIns="91425" anchor="b" anchorCtr="0">
            <a:noAutofit/>
          </a:bodyPr>
          <a:lstStyle/>
          <a:p>
            <a:pPr marL="457189" indent="-330192" algn="ctr">
              <a:buClr>
                <a:schemeClr val="dk2"/>
              </a:buClr>
              <a:buSzPts val="1600"/>
            </a:pPr>
            <a:r>
              <a:rPr lang="en-US" sz="1800" b="1">
                <a:solidFill>
                  <a:srgbClr val="FFC000"/>
                </a:solidFill>
                <a:latin typeface="Josefin Sans"/>
                <a:ea typeface="Josefin Sans"/>
                <a:cs typeface="Josefin Sans"/>
                <a:sym typeface="Josefin Sans"/>
              </a:rPr>
              <a:t>Default</a:t>
            </a:r>
            <a:endParaRPr sz="1800" b="1">
              <a:solidFill>
                <a:srgbClr val="FFC000"/>
              </a:solidFill>
              <a:latin typeface="Josefin Sans"/>
              <a:ea typeface="Josefin Sans"/>
              <a:cs typeface="Josefin Sans"/>
              <a:sym typeface="Josefin Sans"/>
            </a:endParaRPr>
          </a:p>
        </p:txBody>
      </p:sp>
      <p:sp>
        <p:nvSpPr>
          <p:cNvPr id="154" name="Google Shape;154;p8"/>
          <p:cNvSpPr txBox="1"/>
          <p:nvPr/>
        </p:nvSpPr>
        <p:spPr>
          <a:xfrm rot="927925">
            <a:off x="6745948" y="3937143"/>
            <a:ext cx="2121300" cy="420600"/>
          </a:xfrm>
          <a:prstGeom prst="rect">
            <a:avLst/>
          </a:prstGeom>
          <a:noFill/>
          <a:ln>
            <a:noFill/>
          </a:ln>
        </p:spPr>
        <p:txBody>
          <a:bodyPr spcFirstLastPara="1" wrap="square" lIns="91425" tIns="91425" rIns="91425" bIns="91425" anchor="b" anchorCtr="0">
            <a:noAutofit/>
          </a:bodyPr>
          <a:lstStyle/>
          <a:p>
            <a:pPr marL="457189" indent="-330192" algn="ctr">
              <a:buClr>
                <a:schemeClr val="dk2"/>
              </a:buClr>
              <a:buSzPts val="1600"/>
            </a:pPr>
            <a:r>
              <a:rPr lang="en-US" sz="1800" b="1">
                <a:solidFill>
                  <a:srgbClr val="00B050"/>
                </a:solidFill>
                <a:latin typeface="Josefin Sans"/>
                <a:ea typeface="Josefin Sans"/>
                <a:cs typeface="Josefin Sans"/>
                <a:sym typeface="Josefin Sans"/>
              </a:rPr>
              <a:t>Reported</a:t>
            </a:r>
            <a:endParaRPr sz="1800" b="1">
              <a:solidFill>
                <a:srgbClr val="00B050"/>
              </a:solidFill>
              <a:latin typeface="Josefin Sans"/>
              <a:ea typeface="Josefin Sans"/>
              <a:cs typeface="Josefin Sans"/>
              <a:sym typeface="Josefin Sans"/>
            </a:endParaRPr>
          </a:p>
        </p:txBody>
      </p:sp>
      <p:pic>
        <p:nvPicPr>
          <p:cNvPr id="155" name="Google Shape;155;p8" descr="Turquía - Wikipedia, la enciclopedia libre"/>
          <p:cNvPicPr preferRelativeResize="0"/>
          <p:nvPr/>
        </p:nvPicPr>
        <p:blipFill rotWithShape="1">
          <a:blip r:embed="rId5">
            <a:alphaModFix/>
          </a:blip>
          <a:srcRect/>
          <a:stretch/>
        </p:blipFill>
        <p:spPr>
          <a:xfrm>
            <a:off x="7283425" y="116208"/>
            <a:ext cx="1183004" cy="788669"/>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9"/>
          <p:cNvPicPr preferRelativeResize="0"/>
          <p:nvPr/>
        </p:nvPicPr>
        <p:blipFill rotWithShape="1">
          <a:blip r:embed="rId3">
            <a:alphaModFix/>
          </a:blip>
          <a:srcRect/>
          <a:stretch/>
        </p:blipFill>
        <p:spPr>
          <a:xfrm>
            <a:off x="137524" y="1005748"/>
            <a:ext cx="8595360" cy="1790190"/>
          </a:xfrm>
          <a:prstGeom prst="rect">
            <a:avLst/>
          </a:prstGeom>
          <a:noFill/>
          <a:ln>
            <a:noFill/>
          </a:ln>
          <a:effectLst>
            <a:outerShdw blurRad="292100" dist="139700" dir="2700000" algn="tl" rotWithShape="0">
              <a:srgbClr val="333333">
                <a:alpha val="64705"/>
              </a:srgbClr>
            </a:outerShdw>
          </a:effectLst>
        </p:spPr>
      </p:pic>
      <p:pic>
        <p:nvPicPr>
          <p:cNvPr id="161" name="Google Shape;161;p9"/>
          <p:cNvPicPr preferRelativeResize="0"/>
          <p:nvPr/>
        </p:nvPicPr>
        <p:blipFill rotWithShape="1">
          <a:blip r:embed="rId4">
            <a:alphaModFix/>
          </a:blip>
          <a:srcRect/>
          <a:stretch/>
        </p:blipFill>
        <p:spPr>
          <a:xfrm>
            <a:off x="350224" y="3134306"/>
            <a:ext cx="8191796" cy="1737099"/>
          </a:xfrm>
          <a:prstGeom prst="rect">
            <a:avLst/>
          </a:prstGeom>
          <a:noFill/>
          <a:ln>
            <a:noFill/>
          </a:ln>
        </p:spPr>
      </p:pic>
      <p:sp>
        <p:nvSpPr>
          <p:cNvPr id="162" name="Google Shape;162;p9"/>
          <p:cNvSpPr txBox="1">
            <a:spLocks noGrp="1"/>
          </p:cNvSpPr>
          <p:nvPr>
            <p:ph type="title"/>
          </p:nvPr>
        </p:nvSpPr>
        <p:spPr>
          <a:xfrm>
            <a:off x="153060" y="297120"/>
            <a:ext cx="4746600" cy="1234500"/>
          </a:xfrm>
          <a:prstGeom prst="rect">
            <a:avLst/>
          </a:prstGeom>
          <a:noFill/>
          <a:ln>
            <a:noFill/>
          </a:ln>
        </p:spPr>
        <p:txBody>
          <a:bodyPr spcFirstLastPara="1" wrap="square" lIns="91425" tIns="91425" rIns="91425" bIns="91425" anchor="t" anchorCtr="0">
            <a:noAutofit/>
          </a:bodyPr>
          <a:lstStyle/>
          <a:p>
            <a:pPr algn="l"/>
            <a:r>
              <a:rPr lang="en-US"/>
              <a:t>BHUTAN</a:t>
            </a:r>
            <a:endParaRPr/>
          </a:p>
        </p:txBody>
      </p:sp>
      <p:sp>
        <p:nvSpPr>
          <p:cNvPr id="163" name="Google Shape;163;p9"/>
          <p:cNvSpPr txBox="1"/>
          <p:nvPr/>
        </p:nvSpPr>
        <p:spPr>
          <a:xfrm rot="927925">
            <a:off x="6814277" y="1761755"/>
            <a:ext cx="2121300" cy="420600"/>
          </a:xfrm>
          <a:prstGeom prst="rect">
            <a:avLst/>
          </a:prstGeom>
          <a:noFill/>
          <a:ln>
            <a:noFill/>
          </a:ln>
        </p:spPr>
        <p:txBody>
          <a:bodyPr spcFirstLastPara="1" wrap="square" lIns="91425" tIns="91425" rIns="91425" bIns="91425" anchor="b" anchorCtr="0">
            <a:noAutofit/>
          </a:bodyPr>
          <a:lstStyle/>
          <a:p>
            <a:pPr marL="457189" indent="-330192" algn="ctr">
              <a:buClr>
                <a:schemeClr val="dk2"/>
              </a:buClr>
              <a:buSzPts val="1600"/>
            </a:pPr>
            <a:r>
              <a:rPr lang="en-US" sz="1800" b="1">
                <a:solidFill>
                  <a:srgbClr val="FFC000"/>
                </a:solidFill>
                <a:latin typeface="Josefin Sans"/>
                <a:ea typeface="Josefin Sans"/>
                <a:cs typeface="Josefin Sans"/>
                <a:sym typeface="Josefin Sans"/>
              </a:rPr>
              <a:t>Default</a:t>
            </a:r>
            <a:endParaRPr sz="1800" b="1">
              <a:solidFill>
                <a:srgbClr val="FFC000"/>
              </a:solidFill>
              <a:latin typeface="Josefin Sans"/>
              <a:ea typeface="Josefin Sans"/>
              <a:cs typeface="Josefin Sans"/>
              <a:sym typeface="Josefin Sans"/>
            </a:endParaRPr>
          </a:p>
        </p:txBody>
      </p:sp>
      <p:sp>
        <p:nvSpPr>
          <p:cNvPr id="164" name="Google Shape;164;p9"/>
          <p:cNvSpPr txBox="1"/>
          <p:nvPr/>
        </p:nvSpPr>
        <p:spPr>
          <a:xfrm rot="927925">
            <a:off x="6745948" y="3937143"/>
            <a:ext cx="2121300" cy="420600"/>
          </a:xfrm>
          <a:prstGeom prst="rect">
            <a:avLst/>
          </a:prstGeom>
          <a:noFill/>
          <a:ln>
            <a:noFill/>
          </a:ln>
        </p:spPr>
        <p:txBody>
          <a:bodyPr spcFirstLastPara="1" wrap="square" lIns="91425" tIns="91425" rIns="91425" bIns="91425" anchor="b" anchorCtr="0">
            <a:noAutofit/>
          </a:bodyPr>
          <a:lstStyle/>
          <a:p>
            <a:pPr marL="457189" indent="-330192" algn="ctr">
              <a:buClr>
                <a:schemeClr val="dk2"/>
              </a:buClr>
              <a:buSzPts val="1600"/>
            </a:pPr>
            <a:r>
              <a:rPr lang="en-US" sz="1800" b="1">
                <a:solidFill>
                  <a:srgbClr val="00B050"/>
                </a:solidFill>
                <a:latin typeface="Josefin Sans"/>
                <a:ea typeface="Josefin Sans"/>
                <a:cs typeface="Josefin Sans"/>
                <a:sym typeface="Josefin Sans"/>
              </a:rPr>
              <a:t>Reported</a:t>
            </a:r>
            <a:endParaRPr sz="1800" b="1">
              <a:solidFill>
                <a:srgbClr val="00B050"/>
              </a:solidFill>
              <a:latin typeface="Josefin Sans"/>
              <a:ea typeface="Josefin Sans"/>
              <a:cs typeface="Josefin Sans"/>
              <a:sym typeface="Josefin Sans"/>
            </a:endParaRPr>
          </a:p>
        </p:txBody>
      </p:sp>
      <p:pic>
        <p:nvPicPr>
          <p:cNvPr id="3" name="Graphic 2">
            <a:extLst>
              <a:ext uri="{FF2B5EF4-FFF2-40B4-BE49-F238E27FC236}">
                <a16:creationId xmlns:a16="http://schemas.microsoft.com/office/drawing/2014/main" id="{9B2421B9-4A14-4B74-B1AC-5F9341178A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04366" y="67703"/>
            <a:ext cx="1328518" cy="88567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6"/>
          <p:cNvSpPr txBox="1">
            <a:spLocks noGrp="1"/>
          </p:cNvSpPr>
          <p:nvPr>
            <p:ph type="title"/>
          </p:nvPr>
        </p:nvSpPr>
        <p:spPr>
          <a:xfrm>
            <a:off x="3360980" y="95778"/>
            <a:ext cx="4048864" cy="909600"/>
          </a:xfrm>
          <a:prstGeom prst="rect">
            <a:avLst/>
          </a:prstGeom>
        </p:spPr>
        <p:txBody>
          <a:bodyPr spcFirstLastPara="1" wrap="square" lIns="91425" tIns="91425" rIns="91425" bIns="91425" anchor="t" anchorCtr="0">
            <a:noAutofit/>
          </a:bodyPr>
          <a:lstStyle/>
          <a:p>
            <a:r>
              <a:rPr lang="es-ES" b="1" dirty="0"/>
              <a:t>¿CÓMO PODEMOS MEJORAR NUESTRAS ESTIMACIONES?</a:t>
            </a:r>
            <a:endParaRPr b="1" dirty="0"/>
          </a:p>
        </p:txBody>
      </p:sp>
      <p:sp>
        <p:nvSpPr>
          <p:cNvPr id="378" name="Google Shape;378;p46"/>
          <p:cNvSpPr txBox="1">
            <a:spLocks noGrp="1"/>
          </p:cNvSpPr>
          <p:nvPr>
            <p:ph type="subTitle" idx="1"/>
          </p:nvPr>
        </p:nvSpPr>
        <p:spPr>
          <a:xfrm>
            <a:off x="3391543" y="1458542"/>
            <a:ext cx="2404800" cy="402300"/>
          </a:xfrm>
          <a:prstGeom prst="rect">
            <a:avLst/>
          </a:prstGeom>
        </p:spPr>
        <p:txBody>
          <a:bodyPr spcFirstLastPara="1" wrap="square" lIns="91425" tIns="91425" rIns="91425" bIns="91425" anchor="b" anchorCtr="0">
            <a:noAutofit/>
          </a:bodyPr>
          <a:lstStyle/>
          <a:p>
            <a:pPr marL="0" indent="0"/>
            <a:r>
              <a:rPr lang="es-ES" dirty="0"/>
              <a:t>ELIJA LOS MEJORES DATOS DISPONIBLES</a:t>
            </a:r>
            <a:endParaRPr dirty="0"/>
          </a:p>
        </p:txBody>
      </p:sp>
      <p:sp>
        <p:nvSpPr>
          <p:cNvPr id="379" name="Google Shape;379;p46"/>
          <p:cNvSpPr txBox="1">
            <a:spLocks noGrp="1"/>
          </p:cNvSpPr>
          <p:nvPr>
            <p:ph type="subTitle" idx="2"/>
          </p:nvPr>
        </p:nvSpPr>
        <p:spPr>
          <a:xfrm>
            <a:off x="3391543" y="1733701"/>
            <a:ext cx="2404800" cy="704100"/>
          </a:xfrm>
          <a:prstGeom prst="rect">
            <a:avLst/>
          </a:prstGeom>
        </p:spPr>
        <p:txBody>
          <a:bodyPr spcFirstLastPara="1" wrap="square" lIns="91425" tIns="91425" rIns="91425" bIns="91425" anchor="t" anchorCtr="0">
            <a:noAutofit/>
          </a:bodyPr>
          <a:lstStyle/>
          <a:p>
            <a:pPr marL="0" indent="0"/>
            <a:r>
              <a:rPr lang="es-ES" sz="1400" dirty="0">
                <a:solidFill>
                  <a:schemeClr val="bg2"/>
                </a:solidFill>
              </a:rPr>
              <a:t>Mayor disponibilidad de Observaciones, datos nacionales</a:t>
            </a:r>
            <a:endParaRPr sz="1400" dirty="0">
              <a:solidFill>
                <a:schemeClr val="bg2"/>
              </a:solidFill>
            </a:endParaRPr>
          </a:p>
        </p:txBody>
      </p:sp>
      <p:sp>
        <p:nvSpPr>
          <p:cNvPr id="380" name="Google Shape;380;p46"/>
          <p:cNvSpPr txBox="1">
            <a:spLocks noGrp="1"/>
          </p:cNvSpPr>
          <p:nvPr>
            <p:ph type="subTitle" idx="3"/>
          </p:nvPr>
        </p:nvSpPr>
        <p:spPr>
          <a:xfrm>
            <a:off x="3360980" y="4427422"/>
            <a:ext cx="2587069" cy="412204"/>
          </a:xfrm>
          <a:prstGeom prst="rect">
            <a:avLst/>
          </a:prstGeom>
        </p:spPr>
        <p:txBody>
          <a:bodyPr spcFirstLastPara="1" wrap="square" lIns="91425" tIns="91425" rIns="91425" bIns="91425" anchor="b" anchorCtr="0">
            <a:noAutofit/>
          </a:bodyPr>
          <a:lstStyle/>
          <a:p>
            <a:pPr marL="0" indent="0"/>
            <a:r>
              <a:rPr lang="en-US" dirty="0">
                <a:solidFill>
                  <a:schemeClr val="bg2"/>
                </a:solidFill>
              </a:rPr>
              <a:t>EXPLORA DIFERENTES ALGORITMOS</a:t>
            </a:r>
            <a:endParaRPr dirty="0">
              <a:solidFill>
                <a:schemeClr val="bg2"/>
              </a:solidFill>
            </a:endParaRPr>
          </a:p>
        </p:txBody>
      </p:sp>
      <p:sp>
        <p:nvSpPr>
          <p:cNvPr id="381" name="Google Shape;381;p46"/>
          <p:cNvSpPr txBox="1">
            <a:spLocks noGrp="1"/>
          </p:cNvSpPr>
          <p:nvPr>
            <p:ph type="subTitle" idx="4"/>
          </p:nvPr>
        </p:nvSpPr>
        <p:spPr>
          <a:xfrm>
            <a:off x="3334501" y="4743347"/>
            <a:ext cx="2656500" cy="704100"/>
          </a:xfrm>
          <a:prstGeom prst="rect">
            <a:avLst/>
          </a:prstGeom>
        </p:spPr>
        <p:txBody>
          <a:bodyPr spcFirstLastPara="1" wrap="square" lIns="91425" tIns="91425" rIns="91425" bIns="91425" anchor="t" anchorCtr="0">
            <a:noAutofit/>
          </a:bodyPr>
          <a:lstStyle/>
          <a:p>
            <a:pPr marL="0" indent="0"/>
            <a:r>
              <a:rPr lang="en-US" sz="1400" dirty="0">
                <a:solidFill>
                  <a:schemeClr val="bg2"/>
                </a:solidFill>
              </a:rPr>
              <a:t>Los </a:t>
            </a:r>
            <a:r>
              <a:rPr lang="en-US" sz="1400" dirty="0" err="1">
                <a:solidFill>
                  <a:schemeClr val="bg2"/>
                </a:solidFill>
              </a:rPr>
              <a:t>datos</a:t>
            </a:r>
            <a:r>
              <a:rPr lang="en-US" sz="1400" dirty="0">
                <a:solidFill>
                  <a:schemeClr val="bg2"/>
                </a:solidFill>
              </a:rPr>
              <a:t> son </a:t>
            </a:r>
            <a:r>
              <a:rPr lang="en-US" sz="1400" dirty="0" err="1">
                <a:solidFill>
                  <a:schemeClr val="bg2"/>
                </a:solidFill>
              </a:rPr>
              <a:t>maleables</a:t>
            </a:r>
            <a:endParaRPr sz="1400" dirty="0">
              <a:solidFill>
                <a:schemeClr val="bg2"/>
              </a:solidFill>
            </a:endParaRPr>
          </a:p>
        </p:txBody>
      </p:sp>
      <p:sp>
        <p:nvSpPr>
          <p:cNvPr id="382" name="Google Shape;382;p46"/>
          <p:cNvSpPr txBox="1">
            <a:spLocks noGrp="1"/>
          </p:cNvSpPr>
          <p:nvPr>
            <p:ph type="subTitle" idx="5"/>
          </p:nvPr>
        </p:nvSpPr>
        <p:spPr>
          <a:xfrm>
            <a:off x="3330154" y="2615620"/>
            <a:ext cx="2722305" cy="600683"/>
          </a:xfrm>
          <a:prstGeom prst="rect">
            <a:avLst/>
          </a:prstGeom>
        </p:spPr>
        <p:txBody>
          <a:bodyPr spcFirstLastPara="1" wrap="square" lIns="91425" tIns="91425" rIns="91425" bIns="91425" anchor="b" anchorCtr="0">
            <a:noAutofit/>
          </a:bodyPr>
          <a:lstStyle/>
          <a:p>
            <a:pPr marL="0" indent="0"/>
            <a:r>
              <a:rPr lang="en-US" dirty="0">
                <a:solidFill>
                  <a:schemeClr val="bg2"/>
                </a:solidFill>
              </a:rPr>
              <a:t>INTEGRAR EL CONOCIMIENTO EXPERTO</a:t>
            </a:r>
          </a:p>
        </p:txBody>
      </p:sp>
      <p:sp>
        <p:nvSpPr>
          <p:cNvPr id="383" name="Google Shape;383;p46"/>
          <p:cNvSpPr txBox="1">
            <a:spLocks noGrp="1"/>
          </p:cNvSpPr>
          <p:nvPr>
            <p:ph type="subTitle" idx="6"/>
          </p:nvPr>
        </p:nvSpPr>
        <p:spPr>
          <a:xfrm>
            <a:off x="3330155" y="3070111"/>
            <a:ext cx="2404800" cy="704100"/>
          </a:xfrm>
          <a:prstGeom prst="rect">
            <a:avLst/>
          </a:prstGeom>
        </p:spPr>
        <p:txBody>
          <a:bodyPr spcFirstLastPara="1" wrap="square" lIns="91425" tIns="91425" rIns="91425" bIns="91425" anchor="t" anchorCtr="0">
            <a:noAutofit/>
          </a:bodyPr>
          <a:lstStyle/>
          <a:p>
            <a:pPr marL="0" indent="0"/>
            <a:r>
              <a:rPr lang="es-ES" sz="1400" dirty="0">
                <a:solidFill>
                  <a:schemeClr val="bg2"/>
                </a:solidFill>
              </a:rPr>
              <a:t>Los procesos participativos mejoran las estimaciones y crean confianza y apropiación</a:t>
            </a:r>
            <a:endParaRPr sz="1400" dirty="0">
              <a:solidFill>
                <a:schemeClr val="bg2"/>
              </a:solidFill>
            </a:endParaRPr>
          </a:p>
        </p:txBody>
      </p:sp>
      <p:sp>
        <p:nvSpPr>
          <p:cNvPr id="384" name="Google Shape;384;p46"/>
          <p:cNvSpPr txBox="1">
            <a:spLocks noGrp="1"/>
          </p:cNvSpPr>
          <p:nvPr>
            <p:ph type="subTitle" idx="7"/>
          </p:nvPr>
        </p:nvSpPr>
        <p:spPr>
          <a:xfrm>
            <a:off x="6207190" y="1500526"/>
            <a:ext cx="2722305" cy="402300"/>
          </a:xfrm>
          <a:prstGeom prst="rect">
            <a:avLst/>
          </a:prstGeom>
        </p:spPr>
        <p:txBody>
          <a:bodyPr spcFirstLastPara="1" wrap="square" lIns="91425" tIns="91425" rIns="91425" bIns="91425" anchor="b" anchorCtr="0">
            <a:noAutofit/>
          </a:bodyPr>
          <a:lstStyle/>
          <a:p>
            <a:pPr marL="0" indent="0"/>
            <a:r>
              <a:rPr lang="en-US" dirty="0">
                <a:solidFill>
                  <a:schemeClr val="bg2"/>
                </a:solidFill>
              </a:rPr>
              <a:t>ESTIMACIÓN  DE INCERTIDUMBRES</a:t>
            </a:r>
            <a:endParaRPr dirty="0">
              <a:solidFill>
                <a:schemeClr val="bg2"/>
              </a:solidFill>
            </a:endParaRPr>
          </a:p>
        </p:txBody>
      </p:sp>
      <p:sp>
        <p:nvSpPr>
          <p:cNvPr id="385" name="Google Shape;385;p46"/>
          <p:cNvSpPr txBox="1">
            <a:spLocks noGrp="1"/>
          </p:cNvSpPr>
          <p:nvPr>
            <p:ph type="subTitle" idx="8"/>
          </p:nvPr>
        </p:nvSpPr>
        <p:spPr>
          <a:xfrm>
            <a:off x="6226985" y="1786734"/>
            <a:ext cx="2722305" cy="704100"/>
          </a:xfrm>
          <a:prstGeom prst="rect">
            <a:avLst/>
          </a:prstGeom>
        </p:spPr>
        <p:txBody>
          <a:bodyPr spcFirstLastPara="1" wrap="square" lIns="91425" tIns="91425" rIns="91425" bIns="91425" anchor="t" anchorCtr="0">
            <a:noAutofit/>
          </a:bodyPr>
          <a:lstStyle/>
          <a:p>
            <a:pPr marL="0" indent="0"/>
            <a:r>
              <a:rPr lang="es-ES" sz="1400" dirty="0">
                <a:solidFill>
                  <a:schemeClr val="bg2"/>
                </a:solidFill>
              </a:rPr>
              <a:t>Mapear incertidumbres y obtener estimaciones de área ajustadas por error</a:t>
            </a:r>
            <a:endParaRPr sz="1400" dirty="0">
              <a:solidFill>
                <a:schemeClr val="bg2"/>
              </a:solidFill>
            </a:endParaRPr>
          </a:p>
        </p:txBody>
      </p:sp>
      <p:sp>
        <p:nvSpPr>
          <p:cNvPr id="386" name="Google Shape;386;p46"/>
          <p:cNvSpPr/>
          <p:nvPr/>
        </p:nvSpPr>
        <p:spPr>
          <a:xfrm>
            <a:off x="3569765" y="966133"/>
            <a:ext cx="2921057" cy="103773"/>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p>
        </p:txBody>
      </p:sp>
      <p:grpSp>
        <p:nvGrpSpPr>
          <p:cNvPr id="387" name="Google Shape;387;p46"/>
          <p:cNvGrpSpPr/>
          <p:nvPr/>
        </p:nvGrpSpPr>
        <p:grpSpPr>
          <a:xfrm>
            <a:off x="7713231" y="70451"/>
            <a:ext cx="1153860" cy="1151637"/>
            <a:chOff x="7286600" y="596375"/>
            <a:chExt cx="934375" cy="932575"/>
          </a:xfrm>
        </p:grpSpPr>
        <p:sp>
          <p:nvSpPr>
            <p:cNvPr id="388" name="Google Shape;388;p46"/>
            <p:cNvSpPr/>
            <p:nvPr/>
          </p:nvSpPr>
          <p:spPr>
            <a:xfrm>
              <a:off x="7288400" y="596375"/>
              <a:ext cx="932575" cy="932575"/>
            </a:xfrm>
            <a:custGeom>
              <a:avLst/>
              <a:gdLst/>
              <a:ahLst/>
              <a:cxnLst/>
              <a:rect l="l" t="t" r="r" b="b"/>
              <a:pathLst>
                <a:path w="37303" h="37303" extrusionOk="0">
                  <a:moveTo>
                    <a:pt x="18645" y="1"/>
                  </a:moveTo>
                  <a:cubicBezTo>
                    <a:pt x="8346" y="1"/>
                    <a:pt x="0" y="8359"/>
                    <a:pt x="0" y="18658"/>
                  </a:cubicBezTo>
                  <a:cubicBezTo>
                    <a:pt x="0" y="28957"/>
                    <a:pt x="8346" y="37303"/>
                    <a:pt x="18645" y="37303"/>
                  </a:cubicBezTo>
                  <a:cubicBezTo>
                    <a:pt x="28944" y="37303"/>
                    <a:pt x="37302" y="28957"/>
                    <a:pt x="37302" y="18658"/>
                  </a:cubicBezTo>
                  <a:cubicBezTo>
                    <a:pt x="37302" y="8359"/>
                    <a:pt x="28944" y="1"/>
                    <a:pt x="18645"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p>
          </p:txBody>
        </p:sp>
        <p:sp>
          <p:nvSpPr>
            <p:cNvPr id="389" name="Google Shape;389;p46"/>
            <p:cNvSpPr/>
            <p:nvPr/>
          </p:nvSpPr>
          <p:spPr>
            <a:xfrm>
              <a:off x="7493475" y="653225"/>
              <a:ext cx="563775" cy="55400"/>
            </a:xfrm>
            <a:custGeom>
              <a:avLst/>
              <a:gdLst/>
              <a:ahLst/>
              <a:cxnLst/>
              <a:rect l="l" t="t" r="r" b="b"/>
              <a:pathLst>
                <a:path w="22551" h="2216" extrusionOk="0">
                  <a:moveTo>
                    <a:pt x="8109" y="1"/>
                  </a:moveTo>
                  <a:cubicBezTo>
                    <a:pt x="6847" y="1"/>
                    <a:pt x="6192" y="429"/>
                    <a:pt x="5596" y="798"/>
                  </a:cubicBezTo>
                  <a:cubicBezTo>
                    <a:pt x="5025" y="1168"/>
                    <a:pt x="4537" y="1489"/>
                    <a:pt x="3477" y="1489"/>
                  </a:cubicBezTo>
                  <a:cubicBezTo>
                    <a:pt x="2441" y="1489"/>
                    <a:pt x="1953" y="1168"/>
                    <a:pt x="1370" y="798"/>
                  </a:cubicBezTo>
                  <a:cubicBezTo>
                    <a:pt x="1179" y="679"/>
                    <a:pt x="977" y="548"/>
                    <a:pt x="762" y="429"/>
                  </a:cubicBezTo>
                  <a:cubicBezTo>
                    <a:pt x="500" y="572"/>
                    <a:pt x="250" y="739"/>
                    <a:pt x="0" y="906"/>
                  </a:cubicBezTo>
                  <a:cubicBezTo>
                    <a:pt x="370" y="1037"/>
                    <a:pt x="655" y="1215"/>
                    <a:pt x="965" y="1406"/>
                  </a:cubicBezTo>
                  <a:cubicBezTo>
                    <a:pt x="1548" y="1787"/>
                    <a:pt x="2215" y="2215"/>
                    <a:pt x="3477" y="2215"/>
                  </a:cubicBezTo>
                  <a:cubicBezTo>
                    <a:pt x="4751" y="2215"/>
                    <a:pt x="5406" y="1787"/>
                    <a:pt x="6001" y="1406"/>
                  </a:cubicBezTo>
                  <a:cubicBezTo>
                    <a:pt x="6561" y="1037"/>
                    <a:pt x="7049" y="727"/>
                    <a:pt x="8109" y="727"/>
                  </a:cubicBezTo>
                  <a:cubicBezTo>
                    <a:pt x="9156" y="727"/>
                    <a:pt x="9644" y="1037"/>
                    <a:pt x="10228" y="1406"/>
                  </a:cubicBezTo>
                  <a:cubicBezTo>
                    <a:pt x="10799" y="1787"/>
                    <a:pt x="11478" y="2215"/>
                    <a:pt x="12740" y="2215"/>
                  </a:cubicBezTo>
                  <a:cubicBezTo>
                    <a:pt x="14002" y="2215"/>
                    <a:pt x="14669" y="1787"/>
                    <a:pt x="15252" y="1406"/>
                  </a:cubicBezTo>
                  <a:cubicBezTo>
                    <a:pt x="15824" y="1037"/>
                    <a:pt x="16312" y="727"/>
                    <a:pt x="17372" y="727"/>
                  </a:cubicBezTo>
                  <a:cubicBezTo>
                    <a:pt x="18419" y="727"/>
                    <a:pt x="18896" y="1037"/>
                    <a:pt x="19479" y="1406"/>
                  </a:cubicBezTo>
                  <a:cubicBezTo>
                    <a:pt x="20062" y="1787"/>
                    <a:pt x="20729" y="2215"/>
                    <a:pt x="21991" y="2215"/>
                  </a:cubicBezTo>
                  <a:cubicBezTo>
                    <a:pt x="22194" y="2215"/>
                    <a:pt x="22372" y="2203"/>
                    <a:pt x="22551" y="2180"/>
                  </a:cubicBezTo>
                  <a:cubicBezTo>
                    <a:pt x="22253" y="1941"/>
                    <a:pt x="21932" y="1691"/>
                    <a:pt x="21634" y="1465"/>
                  </a:cubicBezTo>
                  <a:cubicBezTo>
                    <a:pt x="20836" y="1406"/>
                    <a:pt x="20384" y="1132"/>
                    <a:pt x="19884" y="798"/>
                  </a:cubicBezTo>
                  <a:cubicBezTo>
                    <a:pt x="19300" y="429"/>
                    <a:pt x="18634" y="1"/>
                    <a:pt x="17372" y="1"/>
                  </a:cubicBezTo>
                  <a:cubicBezTo>
                    <a:pt x="16098" y="1"/>
                    <a:pt x="15431" y="429"/>
                    <a:pt x="14848" y="798"/>
                  </a:cubicBezTo>
                  <a:cubicBezTo>
                    <a:pt x="14288" y="1168"/>
                    <a:pt x="13800" y="1489"/>
                    <a:pt x="12740" y="1489"/>
                  </a:cubicBezTo>
                  <a:cubicBezTo>
                    <a:pt x="11692" y="1489"/>
                    <a:pt x="11204" y="1168"/>
                    <a:pt x="10621" y="798"/>
                  </a:cubicBezTo>
                  <a:cubicBezTo>
                    <a:pt x="10049" y="429"/>
                    <a:pt x="9371" y="1"/>
                    <a:pt x="8109"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p>
          </p:txBody>
        </p:sp>
        <p:sp>
          <p:nvSpPr>
            <p:cNvPr id="390" name="Google Shape;390;p46"/>
            <p:cNvSpPr/>
            <p:nvPr/>
          </p:nvSpPr>
          <p:spPr>
            <a:xfrm>
              <a:off x="7366075" y="748775"/>
              <a:ext cx="755475" cy="55700"/>
            </a:xfrm>
            <a:custGeom>
              <a:avLst/>
              <a:gdLst/>
              <a:ahLst/>
              <a:cxnLst/>
              <a:rect l="l" t="t" r="r" b="b"/>
              <a:pathLst>
                <a:path w="30219" h="2228" extrusionOk="0">
                  <a:moveTo>
                    <a:pt x="3953" y="1"/>
                  </a:moveTo>
                  <a:cubicBezTo>
                    <a:pt x="2679" y="1"/>
                    <a:pt x="2025" y="429"/>
                    <a:pt x="1429" y="798"/>
                  </a:cubicBezTo>
                  <a:cubicBezTo>
                    <a:pt x="1191" y="953"/>
                    <a:pt x="953" y="1096"/>
                    <a:pt x="703" y="1215"/>
                  </a:cubicBezTo>
                  <a:cubicBezTo>
                    <a:pt x="465" y="1537"/>
                    <a:pt x="227" y="1858"/>
                    <a:pt x="1" y="2191"/>
                  </a:cubicBezTo>
                  <a:cubicBezTo>
                    <a:pt x="834" y="2072"/>
                    <a:pt x="1358" y="1727"/>
                    <a:pt x="1834" y="1429"/>
                  </a:cubicBezTo>
                  <a:cubicBezTo>
                    <a:pt x="2406" y="1060"/>
                    <a:pt x="2894" y="739"/>
                    <a:pt x="3953" y="739"/>
                  </a:cubicBezTo>
                  <a:cubicBezTo>
                    <a:pt x="5001" y="739"/>
                    <a:pt x="5477" y="1060"/>
                    <a:pt x="6061" y="1429"/>
                  </a:cubicBezTo>
                  <a:cubicBezTo>
                    <a:pt x="6644" y="1798"/>
                    <a:pt x="7311" y="2227"/>
                    <a:pt x="8573" y="2227"/>
                  </a:cubicBezTo>
                  <a:cubicBezTo>
                    <a:pt x="9847" y="2227"/>
                    <a:pt x="10502" y="1798"/>
                    <a:pt x="11097" y="1429"/>
                  </a:cubicBezTo>
                  <a:cubicBezTo>
                    <a:pt x="11657" y="1060"/>
                    <a:pt x="12145" y="739"/>
                    <a:pt x="13205" y="739"/>
                  </a:cubicBezTo>
                  <a:cubicBezTo>
                    <a:pt x="14252" y="739"/>
                    <a:pt x="14740" y="1060"/>
                    <a:pt x="15324" y="1429"/>
                  </a:cubicBezTo>
                  <a:cubicBezTo>
                    <a:pt x="15895" y="1798"/>
                    <a:pt x="16574" y="2227"/>
                    <a:pt x="17836" y="2227"/>
                  </a:cubicBezTo>
                  <a:cubicBezTo>
                    <a:pt x="19098" y="2227"/>
                    <a:pt x="19765" y="1798"/>
                    <a:pt x="20348" y="1429"/>
                  </a:cubicBezTo>
                  <a:cubicBezTo>
                    <a:pt x="20920" y="1060"/>
                    <a:pt x="21408" y="739"/>
                    <a:pt x="22468" y="739"/>
                  </a:cubicBezTo>
                  <a:cubicBezTo>
                    <a:pt x="23515" y="739"/>
                    <a:pt x="23992" y="1060"/>
                    <a:pt x="24575" y="1429"/>
                  </a:cubicBezTo>
                  <a:cubicBezTo>
                    <a:pt x="25158" y="1798"/>
                    <a:pt x="25825" y="2227"/>
                    <a:pt x="27087" y="2227"/>
                  </a:cubicBezTo>
                  <a:cubicBezTo>
                    <a:pt x="28361" y="2227"/>
                    <a:pt x="29028" y="1798"/>
                    <a:pt x="29611" y="1429"/>
                  </a:cubicBezTo>
                  <a:cubicBezTo>
                    <a:pt x="29802" y="1275"/>
                    <a:pt x="29992" y="1156"/>
                    <a:pt x="30219" y="1060"/>
                  </a:cubicBezTo>
                  <a:cubicBezTo>
                    <a:pt x="30052" y="858"/>
                    <a:pt x="29909" y="667"/>
                    <a:pt x="29742" y="477"/>
                  </a:cubicBezTo>
                  <a:cubicBezTo>
                    <a:pt x="29552" y="584"/>
                    <a:pt x="29373" y="703"/>
                    <a:pt x="29207" y="798"/>
                  </a:cubicBezTo>
                  <a:cubicBezTo>
                    <a:pt x="28635" y="1179"/>
                    <a:pt x="28147" y="1489"/>
                    <a:pt x="27087" y="1489"/>
                  </a:cubicBezTo>
                  <a:cubicBezTo>
                    <a:pt x="26051" y="1489"/>
                    <a:pt x="25563" y="1179"/>
                    <a:pt x="24980" y="798"/>
                  </a:cubicBezTo>
                  <a:cubicBezTo>
                    <a:pt x="24396" y="429"/>
                    <a:pt x="23730" y="1"/>
                    <a:pt x="22468" y="1"/>
                  </a:cubicBezTo>
                  <a:cubicBezTo>
                    <a:pt x="21194" y="1"/>
                    <a:pt x="20527" y="429"/>
                    <a:pt x="19944" y="798"/>
                  </a:cubicBezTo>
                  <a:cubicBezTo>
                    <a:pt x="19384" y="1179"/>
                    <a:pt x="18896" y="1489"/>
                    <a:pt x="17836" y="1489"/>
                  </a:cubicBezTo>
                  <a:cubicBezTo>
                    <a:pt x="16788" y="1489"/>
                    <a:pt x="16300" y="1179"/>
                    <a:pt x="15717" y="798"/>
                  </a:cubicBezTo>
                  <a:cubicBezTo>
                    <a:pt x="15145" y="429"/>
                    <a:pt x="14467" y="1"/>
                    <a:pt x="13205" y="1"/>
                  </a:cubicBezTo>
                  <a:cubicBezTo>
                    <a:pt x="11943" y="1"/>
                    <a:pt x="11288" y="429"/>
                    <a:pt x="10692" y="798"/>
                  </a:cubicBezTo>
                  <a:cubicBezTo>
                    <a:pt x="10121" y="1179"/>
                    <a:pt x="9633" y="1489"/>
                    <a:pt x="8573" y="1489"/>
                  </a:cubicBezTo>
                  <a:cubicBezTo>
                    <a:pt x="7537" y="1489"/>
                    <a:pt x="7049" y="1179"/>
                    <a:pt x="6466" y="798"/>
                  </a:cubicBezTo>
                  <a:cubicBezTo>
                    <a:pt x="5882" y="429"/>
                    <a:pt x="5215" y="1"/>
                    <a:pt x="3953"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p>
          </p:txBody>
        </p:sp>
        <p:sp>
          <p:nvSpPr>
            <p:cNvPr id="391" name="Google Shape;391;p46"/>
            <p:cNvSpPr/>
            <p:nvPr/>
          </p:nvSpPr>
          <p:spPr>
            <a:xfrm>
              <a:off x="7318150" y="843725"/>
              <a:ext cx="858475" cy="55400"/>
            </a:xfrm>
            <a:custGeom>
              <a:avLst/>
              <a:gdLst/>
              <a:ahLst/>
              <a:cxnLst/>
              <a:rect l="l" t="t" r="r" b="b"/>
              <a:pathLst>
                <a:path w="34339" h="2216" extrusionOk="0">
                  <a:moveTo>
                    <a:pt x="5870" y="1"/>
                  </a:moveTo>
                  <a:cubicBezTo>
                    <a:pt x="4596" y="1"/>
                    <a:pt x="3942" y="429"/>
                    <a:pt x="3346" y="798"/>
                  </a:cubicBezTo>
                  <a:cubicBezTo>
                    <a:pt x="2787" y="1168"/>
                    <a:pt x="2299" y="1489"/>
                    <a:pt x="1239" y="1489"/>
                  </a:cubicBezTo>
                  <a:cubicBezTo>
                    <a:pt x="846" y="1489"/>
                    <a:pt x="536" y="1441"/>
                    <a:pt x="286" y="1370"/>
                  </a:cubicBezTo>
                  <a:cubicBezTo>
                    <a:pt x="179" y="1584"/>
                    <a:pt x="96" y="1822"/>
                    <a:pt x="1" y="2049"/>
                  </a:cubicBezTo>
                  <a:cubicBezTo>
                    <a:pt x="346" y="2156"/>
                    <a:pt x="751" y="2215"/>
                    <a:pt x="1239" y="2215"/>
                  </a:cubicBezTo>
                  <a:cubicBezTo>
                    <a:pt x="2501" y="2215"/>
                    <a:pt x="3156" y="1775"/>
                    <a:pt x="3751" y="1406"/>
                  </a:cubicBezTo>
                  <a:cubicBezTo>
                    <a:pt x="4323" y="1037"/>
                    <a:pt x="4811" y="727"/>
                    <a:pt x="5870" y="727"/>
                  </a:cubicBezTo>
                  <a:cubicBezTo>
                    <a:pt x="6918" y="727"/>
                    <a:pt x="7394" y="1037"/>
                    <a:pt x="7978" y="1406"/>
                  </a:cubicBezTo>
                  <a:cubicBezTo>
                    <a:pt x="8561" y="1775"/>
                    <a:pt x="9228" y="2215"/>
                    <a:pt x="10490" y="2215"/>
                  </a:cubicBezTo>
                  <a:cubicBezTo>
                    <a:pt x="11764" y="2215"/>
                    <a:pt x="12419" y="1775"/>
                    <a:pt x="13014" y="1406"/>
                  </a:cubicBezTo>
                  <a:cubicBezTo>
                    <a:pt x="13574" y="1037"/>
                    <a:pt x="14062" y="727"/>
                    <a:pt x="15122" y="727"/>
                  </a:cubicBezTo>
                  <a:cubicBezTo>
                    <a:pt x="16169" y="727"/>
                    <a:pt x="16657" y="1037"/>
                    <a:pt x="17241" y="1406"/>
                  </a:cubicBezTo>
                  <a:cubicBezTo>
                    <a:pt x="17812" y="1775"/>
                    <a:pt x="18491" y="2215"/>
                    <a:pt x="19753" y="2215"/>
                  </a:cubicBezTo>
                  <a:cubicBezTo>
                    <a:pt x="21015" y="2215"/>
                    <a:pt x="21682" y="1775"/>
                    <a:pt x="22265" y="1406"/>
                  </a:cubicBezTo>
                  <a:cubicBezTo>
                    <a:pt x="22837" y="1037"/>
                    <a:pt x="23325" y="727"/>
                    <a:pt x="24385" y="727"/>
                  </a:cubicBezTo>
                  <a:cubicBezTo>
                    <a:pt x="25432" y="727"/>
                    <a:pt x="25909" y="1037"/>
                    <a:pt x="26492" y="1406"/>
                  </a:cubicBezTo>
                  <a:cubicBezTo>
                    <a:pt x="27075" y="1775"/>
                    <a:pt x="27742" y="2215"/>
                    <a:pt x="29004" y="2215"/>
                  </a:cubicBezTo>
                  <a:cubicBezTo>
                    <a:pt x="30278" y="2215"/>
                    <a:pt x="30945" y="1775"/>
                    <a:pt x="31528" y="1406"/>
                  </a:cubicBezTo>
                  <a:cubicBezTo>
                    <a:pt x="32088" y="1037"/>
                    <a:pt x="32576" y="727"/>
                    <a:pt x="33636" y="727"/>
                  </a:cubicBezTo>
                  <a:cubicBezTo>
                    <a:pt x="33910" y="727"/>
                    <a:pt x="34124" y="739"/>
                    <a:pt x="34338" y="787"/>
                  </a:cubicBezTo>
                  <a:cubicBezTo>
                    <a:pt x="34207" y="548"/>
                    <a:pt x="34064" y="275"/>
                    <a:pt x="33933" y="13"/>
                  </a:cubicBezTo>
                  <a:cubicBezTo>
                    <a:pt x="33826" y="13"/>
                    <a:pt x="33743" y="1"/>
                    <a:pt x="33636" y="1"/>
                  </a:cubicBezTo>
                  <a:cubicBezTo>
                    <a:pt x="32374" y="1"/>
                    <a:pt x="31707" y="429"/>
                    <a:pt x="31124" y="798"/>
                  </a:cubicBezTo>
                  <a:cubicBezTo>
                    <a:pt x="30552" y="1168"/>
                    <a:pt x="30064" y="1489"/>
                    <a:pt x="29004" y="1489"/>
                  </a:cubicBezTo>
                  <a:cubicBezTo>
                    <a:pt x="27968" y="1489"/>
                    <a:pt x="27480" y="1168"/>
                    <a:pt x="26897" y="798"/>
                  </a:cubicBezTo>
                  <a:cubicBezTo>
                    <a:pt x="26313" y="429"/>
                    <a:pt x="25647" y="1"/>
                    <a:pt x="24385" y="1"/>
                  </a:cubicBezTo>
                  <a:cubicBezTo>
                    <a:pt x="23111" y="1"/>
                    <a:pt x="22444" y="429"/>
                    <a:pt x="21861" y="798"/>
                  </a:cubicBezTo>
                  <a:cubicBezTo>
                    <a:pt x="21301" y="1168"/>
                    <a:pt x="20813" y="1489"/>
                    <a:pt x="19753" y="1489"/>
                  </a:cubicBezTo>
                  <a:cubicBezTo>
                    <a:pt x="18705" y="1489"/>
                    <a:pt x="18217" y="1168"/>
                    <a:pt x="17634" y="798"/>
                  </a:cubicBezTo>
                  <a:cubicBezTo>
                    <a:pt x="17062" y="429"/>
                    <a:pt x="16384" y="1"/>
                    <a:pt x="15122" y="1"/>
                  </a:cubicBezTo>
                  <a:cubicBezTo>
                    <a:pt x="13860" y="1"/>
                    <a:pt x="13205" y="429"/>
                    <a:pt x="12609" y="798"/>
                  </a:cubicBezTo>
                  <a:cubicBezTo>
                    <a:pt x="12038" y="1168"/>
                    <a:pt x="11550" y="1489"/>
                    <a:pt x="10490" y="1489"/>
                  </a:cubicBezTo>
                  <a:cubicBezTo>
                    <a:pt x="9454" y="1489"/>
                    <a:pt x="8966" y="1168"/>
                    <a:pt x="8383" y="798"/>
                  </a:cubicBezTo>
                  <a:cubicBezTo>
                    <a:pt x="7799" y="429"/>
                    <a:pt x="7132" y="1"/>
                    <a:pt x="5870"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p>
          </p:txBody>
        </p:sp>
        <p:sp>
          <p:nvSpPr>
            <p:cNvPr id="392" name="Google Shape;392;p46"/>
            <p:cNvSpPr/>
            <p:nvPr/>
          </p:nvSpPr>
          <p:spPr>
            <a:xfrm>
              <a:off x="7294050" y="939275"/>
              <a:ext cx="918575" cy="55400"/>
            </a:xfrm>
            <a:custGeom>
              <a:avLst/>
              <a:gdLst/>
              <a:ahLst/>
              <a:cxnLst/>
              <a:rect l="l" t="t" r="r" b="b"/>
              <a:pathLst>
                <a:path w="36743" h="2216" extrusionOk="0">
                  <a:moveTo>
                    <a:pt x="6811" y="1"/>
                  </a:moveTo>
                  <a:cubicBezTo>
                    <a:pt x="5549" y="1"/>
                    <a:pt x="4894" y="429"/>
                    <a:pt x="4298" y="798"/>
                  </a:cubicBezTo>
                  <a:cubicBezTo>
                    <a:pt x="3739" y="1167"/>
                    <a:pt x="3239" y="1489"/>
                    <a:pt x="2191" y="1489"/>
                  </a:cubicBezTo>
                  <a:cubicBezTo>
                    <a:pt x="1191" y="1489"/>
                    <a:pt x="703" y="1203"/>
                    <a:pt x="167" y="846"/>
                  </a:cubicBezTo>
                  <a:cubicBezTo>
                    <a:pt x="107" y="1096"/>
                    <a:pt x="60" y="1370"/>
                    <a:pt x="0" y="1620"/>
                  </a:cubicBezTo>
                  <a:cubicBezTo>
                    <a:pt x="524" y="1929"/>
                    <a:pt x="1143" y="2215"/>
                    <a:pt x="2191" y="2215"/>
                  </a:cubicBezTo>
                  <a:cubicBezTo>
                    <a:pt x="3453" y="2215"/>
                    <a:pt x="4108" y="1787"/>
                    <a:pt x="4703" y="1406"/>
                  </a:cubicBezTo>
                  <a:cubicBezTo>
                    <a:pt x="5263" y="1036"/>
                    <a:pt x="5763" y="727"/>
                    <a:pt x="6811" y="727"/>
                  </a:cubicBezTo>
                  <a:cubicBezTo>
                    <a:pt x="7870" y="727"/>
                    <a:pt x="8347" y="1036"/>
                    <a:pt x="8930" y="1406"/>
                  </a:cubicBezTo>
                  <a:cubicBezTo>
                    <a:pt x="9513" y="1787"/>
                    <a:pt x="10180" y="2215"/>
                    <a:pt x="11442" y="2215"/>
                  </a:cubicBezTo>
                  <a:cubicBezTo>
                    <a:pt x="12704" y="2215"/>
                    <a:pt x="13359" y="1787"/>
                    <a:pt x="13954" y="1406"/>
                  </a:cubicBezTo>
                  <a:cubicBezTo>
                    <a:pt x="14526" y="1036"/>
                    <a:pt x="15014" y="727"/>
                    <a:pt x="16074" y="727"/>
                  </a:cubicBezTo>
                  <a:cubicBezTo>
                    <a:pt x="17110" y="727"/>
                    <a:pt x="17610" y="1036"/>
                    <a:pt x="18181" y="1406"/>
                  </a:cubicBezTo>
                  <a:cubicBezTo>
                    <a:pt x="18764" y="1787"/>
                    <a:pt x="19431" y="2215"/>
                    <a:pt x="20705" y="2215"/>
                  </a:cubicBezTo>
                  <a:cubicBezTo>
                    <a:pt x="21967" y="2215"/>
                    <a:pt x="22634" y="1787"/>
                    <a:pt x="23217" y="1406"/>
                  </a:cubicBezTo>
                  <a:cubicBezTo>
                    <a:pt x="23777" y="1036"/>
                    <a:pt x="24277" y="727"/>
                    <a:pt x="25325" y="727"/>
                  </a:cubicBezTo>
                  <a:cubicBezTo>
                    <a:pt x="26384" y="727"/>
                    <a:pt x="26861" y="1036"/>
                    <a:pt x="27444" y="1406"/>
                  </a:cubicBezTo>
                  <a:cubicBezTo>
                    <a:pt x="28028" y="1787"/>
                    <a:pt x="28694" y="2215"/>
                    <a:pt x="29956" y="2215"/>
                  </a:cubicBezTo>
                  <a:cubicBezTo>
                    <a:pt x="31218" y="2215"/>
                    <a:pt x="31897" y="1787"/>
                    <a:pt x="32469" y="1406"/>
                  </a:cubicBezTo>
                  <a:cubicBezTo>
                    <a:pt x="33040" y="1036"/>
                    <a:pt x="33528" y="727"/>
                    <a:pt x="34588" y="727"/>
                  </a:cubicBezTo>
                  <a:cubicBezTo>
                    <a:pt x="35636" y="727"/>
                    <a:pt x="36124" y="1036"/>
                    <a:pt x="36695" y="1406"/>
                  </a:cubicBezTo>
                  <a:cubicBezTo>
                    <a:pt x="36719" y="1429"/>
                    <a:pt x="36731" y="1429"/>
                    <a:pt x="36743" y="1441"/>
                  </a:cubicBezTo>
                  <a:cubicBezTo>
                    <a:pt x="36683" y="1132"/>
                    <a:pt x="36612" y="786"/>
                    <a:pt x="36517" y="465"/>
                  </a:cubicBezTo>
                  <a:cubicBezTo>
                    <a:pt x="36040" y="203"/>
                    <a:pt x="35469" y="1"/>
                    <a:pt x="34588" y="1"/>
                  </a:cubicBezTo>
                  <a:cubicBezTo>
                    <a:pt x="33326" y="1"/>
                    <a:pt x="32647" y="429"/>
                    <a:pt x="32076" y="798"/>
                  </a:cubicBezTo>
                  <a:cubicBezTo>
                    <a:pt x="31504" y="1167"/>
                    <a:pt x="31016" y="1489"/>
                    <a:pt x="29956" y="1489"/>
                  </a:cubicBezTo>
                  <a:cubicBezTo>
                    <a:pt x="28921" y="1489"/>
                    <a:pt x="28420" y="1167"/>
                    <a:pt x="27849" y="798"/>
                  </a:cubicBezTo>
                  <a:cubicBezTo>
                    <a:pt x="27266" y="429"/>
                    <a:pt x="26599" y="1"/>
                    <a:pt x="25325" y="1"/>
                  </a:cubicBezTo>
                  <a:cubicBezTo>
                    <a:pt x="24063" y="1"/>
                    <a:pt x="23396" y="429"/>
                    <a:pt x="22813" y="798"/>
                  </a:cubicBezTo>
                  <a:cubicBezTo>
                    <a:pt x="22253" y="1167"/>
                    <a:pt x="21753" y="1489"/>
                    <a:pt x="20705" y="1489"/>
                  </a:cubicBezTo>
                  <a:cubicBezTo>
                    <a:pt x="19657" y="1489"/>
                    <a:pt x="19169" y="1167"/>
                    <a:pt x="18586" y="798"/>
                  </a:cubicBezTo>
                  <a:cubicBezTo>
                    <a:pt x="18002" y="429"/>
                    <a:pt x="17336" y="1"/>
                    <a:pt x="16074" y="1"/>
                  </a:cubicBezTo>
                  <a:cubicBezTo>
                    <a:pt x="14812" y="1"/>
                    <a:pt x="14157" y="429"/>
                    <a:pt x="13561" y="798"/>
                  </a:cubicBezTo>
                  <a:cubicBezTo>
                    <a:pt x="12990" y="1167"/>
                    <a:pt x="12502" y="1489"/>
                    <a:pt x="11442" y="1489"/>
                  </a:cubicBezTo>
                  <a:cubicBezTo>
                    <a:pt x="10406" y="1489"/>
                    <a:pt x="9906" y="1167"/>
                    <a:pt x="9335" y="798"/>
                  </a:cubicBezTo>
                  <a:cubicBezTo>
                    <a:pt x="8751" y="429"/>
                    <a:pt x="8085" y="1"/>
                    <a:pt x="6811"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p>
          </p:txBody>
        </p:sp>
        <p:sp>
          <p:nvSpPr>
            <p:cNvPr id="393" name="Google Shape;393;p46"/>
            <p:cNvSpPr/>
            <p:nvPr/>
          </p:nvSpPr>
          <p:spPr>
            <a:xfrm>
              <a:off x="7286600" y="1034825"/>
              <a:ext cx="934375" cy="55975"/>
            </a:xfrm>
            <a:custGeom>
              <a:avLst/>
              <a:gdLst/>
              <a:ahLst/>
              <a:cxnLst/>
              <a:rect l="l" t="t" r="r" b="b"/>
              <a:pathLst>
                <a:path w="37375" h="2239" extrusionOk="0">
                  <a:moveTo>
                    <a:pt x="7109" y="1"/>
                  </a:moveTo>
                  <a:cubicBezTo>
                    <a:pt x="5847" y="1"/>
                    <a:pt x="5192" y="429"/>
                    <a:pt x="4596" y="810"/>
                  </a:cubicBezTo>
                  <a:cubicBezTo>
                    <a:pt x="4037" y="1179"/>
                    <a:pt x="3537" y="1489"/>
                    <a:pt x="2489" y="1489"/>
                  </a:cubicBezTo>
                  <a:cubicBezTo>
                    <a:pt x="1441" y="1489"/>
                    <a:pt x="953" y="1179"/>
                    <a:pt x="370" y="810"/>
                  </a:cubicBezTo>
                  <a:lnTo>
                    <a:pt x="12" y="584"/>
                  </a:lnTo>
                  <a:cubicBezTo>
                    <a:pt x="12" y="763"/>
                    <a:pt x="1" y="941"/>
                    <a:pt x="1" y="1120"/>
                  </a:cubicBezTo>
                  <a:lnTo>
                    <a:pt x="1" y="1465"/>
                  </a:lnTo>
                  <a:cubicBezTo>
                    <a:pt x="584" y="1834"/>
                    <a:pt x="1239" y="2239"/>
                    <a:pt x="2465" y="2239"/>
                  </a:cubicBezTo>
                  <a:cubicBezTo>
                    <a:pt x="3739" y="2239"/>
                    <a:pt x="4394" y="1798"/>
                    <a:pt x="4989" y="1429"/>
                  </a:cubicBezTo>
                  <a:cubicBezTo>
                    <a:pt x="5549" y="1060"/>
                    <a:pt x="6037" y="751"/>
                    <a:pt x="7097" y="751"/>
                  </a:cubicBezTo>
                  <a:cubicBezTo>
                    <a:pt x="8156" y="751"/>
                    <a:pt x="8633" y="1060"/>
                    <a:pt x="9216" y="1429"/>
                  </a:cubicBezTo>
                  <a:cubicBezTo>
                    <a:pt x="9788" y="1798"/>
                    <a:pt x="10466" y="2239"/>
                    <a:pt x="11728" y="2239"/>
                  </a:cubicBezTo>
                  <a:cubicBezTo>
                    <a:pt x="12990" y="2239"/>
                    <a:pt x="13645" y="1798"/>
                    <a:pt x="14240" y="1429"/>
                  </a:cubicBezTo>
                  <a:cubicBezTo>
                    <a:pt x="14812" y="1060"/>
                    <a:pt x="15300" y="751"/>
                    <a:pt x="16360" y="751"/>
                  </a:cubicBezTo>
                  <a:cubicBezTo>
                    <a:pt x="17396" y="751"/>
                    <a:pt x="17884" y="1060"/>
                    <a:pt x="18467" y="1429"/>
                  </a:cubicBezTo>
                  <a:cubicBezTo>
                    <a:pt x="19051" y="1798"/>
                    <a:pt x="19717" y="2239"/>
                    <a:pt x="20979" y="2239"/>
                  </a:cubicBezTo>
                  <a:cubicBezTo>
                    <a:pt x="22253" y="2239"/>
                    <a:pt x="22920" y="1798"/>
                    <a:pt x="23504" y="1429"/>
                  </a:cubicBezTo>
                  <a:cubicBezTo>
                    <a:pt x="24063" y="1060"/>
                    <a:pt x="24551" y="751"/>
                    <a:pt x="25611" y="751"/>
                  </a:cubicBezTo>
                  <a:cubicBezTo>
                    <a:pt x="26671" y="751"/>
                    <a:pt x="27147" y="1060"/>
                    <a:pt x="27730" y="1429"/>
                  </a:cubicBezTo>
                  <a:cubicBezTo>
                    <a:pt x="28302" y="1798"/>
                    <a:pt x="28980" y="2239"/>
                    <a:pt x="30242" y="2239"/>
                  </a:cubicBezTo>
                  <a:cubicBezTo>
                    <a:pt x="31505" y="2239"/>
                    <a:pt x="32171" y="1798"/>
                    <a:pt x="32755" y="1429"/>
                  </a:cubicBezTo>
                  <a:cubicBezTo>
                    <a:pt x="33326" y="1060"/>
                    <a:pt x="33814" y="751"/>
                    <a:pt x="34874" y="751"/>
                  </a:cubicBezTo>
                  <a:cubicBezTo>
                    <a:pt x="35922" y="751"/>
                    <a:pt x="36398" y="1060"/>
                    <a:pt x="36981" y="1429"/>
                  </a:cubicBezTo>
                  <a:lnTo>
                    <a:pt x="37339" y="1655"/>
                  </a:lnTo>
                  <a:cubicBezTo>
                    <a:pt x="37339" y="1477"/>
                    <a:pt x="37350" y="1298"/>
                    <a:pt x="37350" y="1120"/>
                  </a:cubicBezTo>
                  <a:cubicBezTo>
                    <a:pt x="37374" y="1001"/>
                    <a:pt x="37374" y="893"/>
                    <a:pt x="37350" y="774"/>
                  </a:cubicBezTo>
                  <a:cubicBezTo>
                    <a:pt x="36779" y="405"/>
                    <a:pt x="36124" y="1"/>
                    <a:pt x="34886" y="1"/>
                  </a:cubicBezTo>
                  <a:cubicBezTo>
                    <a:pt x="33624" y="1"/>
                    <a:pt x="32945" y="429"/>
                    <a:pt x="32374" y="810"/>
                  </a:cubicBezTo>
                  <a:cubicBezTo>
                    <a:pt x="31802" y="1179"/>
                    <a:pt x="31314" y="1489"/>
                    <a:pt x="30254" y="1489"/>
                  </a:cubicBezTo>
                  <a:cubicBezTo>
                    <a:pt x="29219" y="1489"/>
                    <a:pt x="28718" y="1179"/>
                    <a:pt x="28147" y="810"/>
                  </a:cubicBezTo>
                  <a:cubicBezTo>
                    <a:pt x="27564" y="429"/>
                    <a:pt x="26897" y="1"/>
                    <a:pt x="25623" y="1"/>
                  </a:cubicBezTo>
                  <a:cubicBezTo>
                    <a:pt x="24361" y="1"/>
                    <a:pt x="23694" y="429"/>
                    <a:pt x="23111" y="810"/>
                  </a:cubicBezTo>
                  <a:cubicBezTo>
                    <a:pt x="22551" y="1179"/>
                    <a:pt x="22051" y="1489"/>
                    <a:pt x="21003" y="1489"/>
                  </a:cubicBezTo>
                  <a:cubicBezTo>
                    <a:pt x="19955" y="1489"/>
                    <a:pt x="19467" y="1179"/>
                    <a:pt x="18884" y="810"/>
                  </a:cubicBezTo>
                  <a:cubicBezTo>
                    <a:pt x="18300" y="429"/>
                    <a:pt x="17634" y="1"/>
                    <a:pt x="16372" y="1"/>
                  </a:cubicBezTo>
                  <a:cubicBezTo>
                    <a:pt x="15110" y="1"/>
                    <a:pt x="14455" y="429"/>
                    <a:pt x="13859" y="810"/>
                  </a:cubicBezTo>
                  <a:cubicBezTo>
                    <a:pt x="13288" y="1179"/>
                    <a:pt x="12800" y="1489"/>
                    <a:pt x="11740" y="1489"/>
                  </a:cubicBezTo>
                  <a:cubicBezTo>
                    <a:pt x="10704" y="1489"/>
                    <a:pt x="10204" y="1179"/>
                    <a:pt x="9633" y="810"/>
                  </a:cubicBezTo>
                  <a:cubicBezTo>
                    <a:pt x="9049" y="429"/>
                    <a:pt x="8383" y="1"/>
                    <a:pt x="7109"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p>
          </p:txBody>
        </p:sp>
        <p:sp>
          <p:nvSpPr>
            <p:cNvPr id="394" name="Google Shape;394;p46"/>
            <p:cNvSpPr/>
            <p:nvPr/>
          </p:nvSpPr>
          <p:spPr>
            <a:xfrm>
              <a:off x="7294650" y="1130375"/>
              <a:ext cx="918875" cy="55975"/>
            </a:xfrm>
            <a:custGeom>
              <a:avLst/>
              <a:gdLst/>
              <a:ahLst/>
              <a:cxnLst/>
              <a:rect l="l" t="t" r="r" b="b"/>
              <a:pathLst>
                <a:path w="36755" h="2239" extrusionOk="0">
                  <a:moveTo>
                    <a:pt x="6787" y="0"/>
                  </a:moveTo>
                  <a:cubicBezTo>
                    <a:pt x="5525" y="0"/>
                    <a:pt x="4870" y="429"/>
                    <a:pt x="4274" y="810"/>
                  </a:cubicBezTo>
                  <a:cubicBezTo>
                    <a:pt x="3715" y="1179"/>
                    <a:pt x="3215" y="1489"/>
                    <a:pt x="2167" y="1489"/>
                  </a:cubicBezTo>
                  <a:cubicBezTo>
                    <a:pt x="1119" y="1489"/>
                    <a:pt x="631" y="1179"/>
                    <a:pt x="48" y="810"/>
                  </a:cubicBezTo>
                  <a:cubicBezTo>
                    <a:pt x="36" y="786"/>
                    <a:pt x="24" y="786"/>
                    <a:pt x="0" y="774"/>
                  </a:cubicBezTo>
                  <a:lnTo>
                    <a:pt x="0" y="774"/>
                  </a:lnTo>
                  <a:cubicBezTo>
                    <a:pt x="60" y="1120"/>
                    <a:pt x="143" y="1453"/>
                    <a:pt x="226" y="1774"/>
                  </a:cubicBezTo>
                  <a:cubicBezTo>
                    <a:pt x="703" y="2024"/>
                    <a:pt x="1286" y="2239"/>
                    <a:pt x="2167" y="2239"/>
                  </a:cubicBezTo>
                  <a:cubicBezTo>
                    <a:pt x="3429" y="2239"/>
                    <a:pt x="4084" y="1810"/>
                    <a:pt x="4679" y="1429"/>
                  </a:cubicBezTo>
                  <a:cubicBezTo>
                    <a:pt x="5239" y="1060"/>
                    <a:pt x="5739" y="750"/>
                    <a:pt x="6787" y="750"/>
                  </a:cubicBezTo>
                  <a:cubicBezTo>
                    <a:pt x="7846" y="750"/>
                    <a:pt x="8323" y="1060"/>
                    <a:pt x="8906" y="1429"/>
                  </a:cubicBezTo>
                  <a:cubicBezTo>
                    <a:pt x="9489" y="1810"/>
                    <a:pt x="10156" y="2239"/>
                    <a:pt x="11418" y="2239"/>
                  </a:cubicBezTo>
                  <a:cubicBezTo>
                    <a:pt x="12680" y="2239"/>
                    <a:pt x="13335" y="1810"/>
                    <a:pt x="13930" y="1429"/>
                  </a:cubicBezTo>
                  <a:cubicBezTo>
                    <a:pt x="14502" y="1060"/>
                    <a:pt x="14990" y="750"/>
                    <a:pt x="16050" y="750"/>
                  </a:cubicBezTo>
                  <a:cubicBezTo>
                    <a:pt x="17086" y="750"/>
                    <a:pt x="17586" y="1060"/>
                    <a:pt x="18157" y="1429"/>
                  </a:cubicBezTo>
                  <a:cubicBezTo>
                    <a:pt x="18740" y="1810"/>
                    <a:pt x="19407" y="2239"/>
                    <a:pt x="20681" y="2239"/>
                  </a:cubicBezTo>
                  <a:cubicBezTo>
                    <a:pt x="21943" y="2239"/>
                    <a:pt x="22610" y="1810"/>
                    <a:pt x="23193" y="1429"/>
                  </a:cubicBezTo>
                  <a:cubicBezTo>
                    <a:pt x="23753" y="1060"/>
                    <a:pt x="24253" y="750"/>
                    <a:pt x="25301" y="750"/>
                  </a:cubicBezTo>
                  <a:cubicBezTo>
                    <a:pt x="26360" y="750"/>
                    <a:pt x="26837" y="1060"/>
                    <a:pt x="27420" y="1429"/>
                  </a:cubicBezTo>
                  <a:cubicBezTo>
                    <a:pt x="28004" y="1810"/>
                    <a:pt x="28670" y="2239"/>
                    <a:pt x="29932" y="2239"/>
                  </a:cubicBezTo>
                  <a:cubicBezTo>
                    <a:pt x="31194" y="2239"/>
                    <a:pt x="31873" y="1810"/>
                    <a:pt x="32445" y="1429"/>
                  </a:cubicBezTo>
                  <a:cubicBezTo>
                    <a:pt x="33016" y="1060"/>
                    <a:pt x="33504" y="750"/>
                    <a:pt x="34564" y="750"/>
                  </a:cubicBezTo>
                  <a:cubicBezTo>
                    <a:pt x="35564" y="750"/>
                    <a:pt x="36052" y="1024"/>
                    <a:pt x="36588" y="1393"/>
                  </a:cubicBezTo>
                  <a:cubicBezTo>
                    <a:pt x="36647" y="1131"/>
                    <a:pt x="36695" y="870"/>
                    <a:pt x="36755" y="620"/>
                  </a:cubicBezTo>
                  <a:cubicBezTo>
                    <a:pt x="36231" y="286"/>
                    <a:pt x="35600" y="0"/>
                    <a:pt x="34564" y="0"/>
                  </a:cubicBezTo>
                  <a:cubicBezTo>
                    <a:pt x="33302" y="0"/>
                    <a:pt x="32623" y="429"/>
                    <a:pt x="32052" y="810"/>
                  </a:cubicBezTo>
                  <a:cubicBezTo>
                    <a:pt x="31480" y="1179"/>
                    <a:pt x="30992" y="1489"/>
                    <a:pt x="29932" y="1489"/>
                  </a:cubicBezTo>
                  <a:cubicBezTo>
                    <a:pt x="28897" y="1489"/>
                    <a:pt x="28396" y="1179"/>
                    <a:pt x="27825" y="810"/>
                  </a:cubicBezTo>
                  <a:cubicBezTo>
                    <a:pt x="27242" y="429"/>
                    <a:pt x="26575" y="0"/>
                    <a:pt x="25301" y="0"/>
                  </a:cubicBezTo>
                  <a:cubicBezTo>
                    <a:pt x="24039" y="0"/>
                    <a:pt x="23372" y="429"/>
                    <a:pt x="22789" y="810"/>
                  </a:cubicBezTo>
                  <a:cubicBezTo>
                    <a:pt x="22229" y="1179"/>
                    <a:pt x="21729" y="1489"/>
                    <a:pt x="20681" y="1489"/>
                  </a:cubicBezTo>
                  <a:cubicBezTo>
                    <a:pt x="19633" y="1489"/>
                    <a:pt x="19145" y="1179"/>
                    <a:pt x="18562" y="810"/>
                  </a:cubicBezTo>
                  <a:cubicBezTo>
                    <a:pt x="17978" y="429"/>
                    <a:pt x="17312" y="0"/>
                    <a:pt x="16050" y="0"/>
                  </a:cubicBezTo>
                  <a:cubicBezTo>
                    <a:pt x="14788" y="0"/>
                    <a:pt x="14133" y="429"/>
                    <a:pt x="13537" y="810"/>
                  </a:cubicBezTo>
                  <a:cubicBezTo>
                    <a:pt x="12966" y="1179"/>
                    <a:pt x="12478" y="1489"/>
                    <a:pt x="11418" y="1489"/>
                  </a:cubicBezTo>
                  <a:cubicBezTo>
                    <a:pt x="10382" y="1489"/>
                    <a:pt x="9882" y="1179"/>
                    <a:pt x="9311" y="810"/>
                  </a:cubicBezTo>
                  <a:cubicBezTo>
                    <a:pt x="8727" y="429"/>
                    <a:pt x="8061" y="0"/>
                    <a:pt x="6787" y="0"/>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p>
          </p:txBody>
        </p:sp>
        <p:sp>
          <p:nvSpPr>
            <p:cNvPr id="395" name="Google Shape;395;p46"/>
            <p:cNvSpPr/>
            <p:nvPr/>
          </p:nvSpPr>
          <p:spPr>
            <a:xfrm>
              <a:off x="7331250" y="1225625"/>
              <a:ext cx="858175" cy="55975"/>
            </a:xfrm>
            <a:custGeom>
              <a:avLst/>
              <a:gdLst/>
              <a:ahLst/>
              <a:cxnLst/>
              <a:rect l="l" t="t" r="r" b="b"/>
              <a:pathLst>
                <a:path w="34327" h="2239" extrusionOk="0">
                  <a:moveTo>
                    <a:pt x="5323" y="0"/>
                  </a:moveTo>
                  <a:cubicBezTo>
                    <a:pt x="4061" y="0"/>
                    <a:pt x="3406" y="441"/>
                    <a:pt x="2810" y="810"/>
                  </a:cubicBezTo>
                  <a:cubicBezTo>
                    <a:pt x="2251" y="1179"/>
                    <a:pt x="1751" y="1489"/>
                    <a:pt x="703" y="1489"/>
                  </a:cubicBezTo>
                  <a:cubicBezTo>
                    <a:pt x="429" y="1489"/>
                    <a:pt x="203" y="1477"/>
                    <a:pt x="1" y="1429"/>
                  </a:cubicBezTo>
                  <a:lnTo>
                    <a:pt x="1" y="1429"/>
                  </a:lnTo>
                  <a:cubicBezTo>
                    <a:pt x="120" y="1703"/>
                    <a:pt x="251" y="1965"/>
                    <a:pt x="405" y="2227"/>
                  </a:cubicBezTo>
                  <a:cubicBezTo>
                    <a:pt x="501" y="2227"/>
                    <a:pt x="596" y="2239"/>
                    <a:pt x="703" y="2239"/>
                  </a:cubicBezTo>
                  <a:cubicBezTo>
                    <a:pt x="1965" y="2239"/>
                    <a:pt x="2620" y="1810"/>
                    <a:pt x="3215" y="1429"/>
                  </a:cubicBezTo>
                  <a:cubicBezTo>
                    <a:pt x="3775" y="1060"/>
                    <a:pt x="4275" y="750"/>
                    <a:pt x="5323" y="750"/>
                  </a:cubicBezTo>
                  <a:cubicBezTo>
                    <a:pt x="6382" y="750"/>
                    <a:pt x="6859" y="1060"/>
                    <a:pt x="7442" y="1429"/>
                  </a:cubicBezTo>
                  <a:cubicBezTo>
                    <a:pt x="8025" y="1810"/>
                    <a:pt x="8692" y="2239"/>
                    <a:pt x="9954" y="2239"/>
                  </a:cubicBezTo>
                  <a:cubicBezTo>
                    <a:pt x="11216" y="2239"/>
                    <a:pt x="11871" y="1810"/>
                    <a:pt x="12466" y="1429"/>
                  </a:cubicBezTo>
                  <a:cubicBezTo>
                    <a:pt x="13038" y="1060"/>
                    <a:pt x="13526" y="750"/>
                    <a:pt x="14586" y="750"/>
                  </a:cubicBezTo>
                  <a:cubicBezTo>
                    <a:pt x="15622" y="750"/>
                    <a:pt x="16122" y="1060"/>
                    <a:pt x="16693" y="1429"/>
                  </a:cubicBezTo>
                  <a:cubicBezTo>
                    <a:pt x="17276" y="1810"/>
                    <a:pt x="17943" y="2239"/>
                    <a:pt x="19217" y="2239"/>
                  </a:cubicBezTo>
                  <a:cubicBezTo>
                    <a:pt x="20479" y="2239"/>
                    <a:pt x="21146" y="1810"/>
                    <a:pt x="21729" y="1429"/>
                  </a:cubicBezTo>
                  <a:cubicBezTo>
                    <a:pt x="22289" y="1060"/>
                    <a:pt x="22789" y="750"/>
                    <a:pt x="23837" y="750"/>
                  </a:cubicBezTo>
                  <a:cubicBezTo>
                    <a:pt x="24896" y="750"/>
                    <a:pt x="25373" y="1060"/>
                    <a:pt x="25956" y="1429"/>
                  </a:cubicBezTo>
                  <a:cubicBezTo>
                    <a:pt x="26540" y="1810"/>
                    <a:pt x="27206" y="2239"/>
                    <a:pt x="28468" y="2239"/>
                  </a:cubicBezTo>
                  <a:cubicBezTo>
                    <a:pt x="29730" y="2239"/>
                    <a:pt x="30409" y="1810"/>
                    <a:pt x="30981" y="1429"/>
                  </a:cubicBezTo>
                  <a:cubicBezTo>
                    <a:pt x="31552" y="1060"/>
                    <a:pt x="32040" y="750"/>
                    <a:pt x="33100" y="750"/>
                  </a:cubicBezTo>
                  <a:cubicBezTo>
                    <a:pt x="33481" y="750"/>
                    <a:pt x="33802" y="798"/>
                    <a:pt x="34052" y="870"/>
                  </a:cubicBezTo>
                  <a:cubicBezTo>
                    <a:pt x="34148" y="643"/>
                    <a:pt x="34243" y="405"/>
                    <a:pt x="34326" y="179"/>
                  </a:cubicBezTo>
                  <a:cubicBezTo>
                    <a:pt x="34005" y="84"/>
                    <a:pt x="33588" y="0"/>
                    <a:pt x="33100" y="0"/>
                  </a:cubicBezTo>
                  <a:cubicBezTo>
                    <a:pt x="31838" y="0"/>
                    <a:pt x="31159" y="441"/>
                    <a:pt x="30588" y="810"/>
                  </a:cubicBezTo>
                  <a:cubicBezTo>
                    <a:pt x="30016" y="1179"/>
                    <a:pt x="29528" y="1489"/>
                    <a:pt x="28468" y="1489"/>
                  </a:cubicBezTo>
                  <a:cubicBezTo>
                    <a:pt x="27433" y="1489"/>
                    <a:pt x="26932" y="1179"/>
                    <a:pt x="26361" y="810"/>
                  </a:cubicBezTo>
                  <a:cubicBezTo>
                    <a:pt x="25778" y="441"/>
                    <a:pt x="25111" y="0"/>
                    <a:pt x="23837" y="0"/>
                  </a:cubicBezTo>
                  <a:cubicBezTo>
                    <a:pt x="22575" y="0"/>
                    <a:pt x="21908" y="441"/>
                    <a:pt x="21325" y="810"/>
                  </a:cubicBezTo>
                  <a:cubicBezTo>
                    <a:pt x="20765" y="1179"/>
                    <a:pt x="20265" y="1489"/>
                    <a:pt x="19217" y="1489"/>
                  </a:cubicBezTo>
                  <a:cubicBezTo>
                    <a:pt x="18169" y="1489"/>
                    <a:pt x="17681" y="1179"/>
                    <a:pt x="17098" y="810"/>
                  </a:cubicBezTo>
                  <a:cubicBezTo>
                    <a:pt x="16514" y="441"/>
                    <a:pt x="15848" y="0"/>
                    <a:pt x="14586" y="0"/>
                  </a:cubicBezTo>
                  <a:cubicBezTo>
                    <a:pt x="13324" y="0"/>
                    <a:pt x="12669" y="441"/>
                    <a:pt x="12073" y="810"/>
                  </a:cubicBezTo>
                  <a:cubicBezTo>
                    <a:pt x="11502" y="1179"/>
                    <a:pt x="11014" y="1489"/>
                    <a:pt x="9954" y="1489"/>
                  </a:cubicBezTo>
                  <a:cubicBezTo>
                    <a:pt x="8918" y="1489"/>
                    <a:pt x="8418" y="1179"/>
                    <a:pt x="7847" y="810"/>
                  </a:cubicBezTo>
                  <a:cubicBezTo>
                    <a:pt x="7263" y="441"/>
                    <a:pt x="6597" y="0"/>
                    <a:pt x="5323" y="0"/>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p>
          </p:txBody>
        </p:sp>
        <p:sp>
          <p:nvSpPr>
            <p:cNvPr id="396" name="Google Shape;396;p46"/>
            <p:cNvSpPr/>
            <p:nvPr/>
          </p:nvSpPr>
          <p:spPr>
            <a:xfrm>
              <a:off x="7386325" y="1321475"/>
              <a:ext cx="754875" cy="55375"/>
            </a:xfrm>
            <a:custGeom>
              <a:avLst/>
              <a:gdLst/>
              <a:ahLst/>
              <a:cxnLst/>
              <a:rect l="l" t="t" r="r" b="b"/>
              <a:pathLst>
                <a:path w="30195" h="2215" extrusionOk="0">
                  <a:moveTo>
                    <a:pt x="3120" y="0"/>
                  </a:moveTo>
                  <a:cubicBezTo>
                    <a:pt x="1858" y="0"/>
                    <a:pt x="1203" y="429"/>
                    <a:pt x="607" y="798"/>
                  </a:cubicBezTo>
                  <a:cubicBezTo>
                    <a:pt x="405" y="929"/>
                    <a:pt x="203" y="1048"/>
                    <a:pt x="0" y="1155"/>
                  </a:cubicBezTo>
                  <a:cubicBezTo>
                    <a:pt x="167" y="1346"/>
                    <a:pt x="310" y="1548"/>
                    <a:pt x="476" y="1739"/>
                  </a:cubicBezTo>
                  <a:cubicBezTo>
                    <a:pt x="667" y="1631"/>
                    <a:pt x="846" y="1512"/>
                    <a:pt x="1012" y="1405"/>
                  </a:cubicBezTo>
                  <a:cubicBezTo>
                    <a:pt x="1572" y="1036"/>
                    <a:pt x="2072" y="726"/>
                    <a:pt x="3120" y="726"/>
                  </a:cubicBezTo>
                  <a:cubicBezTo>
                    <a:pt x="4179" y="726"/>
                    <a:pt x="4656" y="1036"/>
                    <a:pt x="5239" y="1405"/>
                  </a:cubicBezTo>
                  <a:cubicBezTo>
                    <a:pt x="5822" y="1774"/>
                    <a:pt x="6489" y="2215"/>
                    <a:pt x="7751" y="2215"/>
                  </a:cubicBezTo>
                  <a:cubicBezTo>
                    <a:pt x="9013" y="2215"/>
                    <a:pt x="9668" y="1774"/>
                    <a:pt x="10263" y="1405"/>
                  </a:cubicBezTo>
                  <a:cubicBezTo>
                    <a:pt x="10835" y="1036"/>
                    <a:pt x="11323" y="726"/>
                    <a:pt x="12383" y="726"/>
                  </a:cubicBezTo>
                  <a:cubicBezTo>
                    <a:pt x="13419" y="726"/>
                    <a:pt x="13919" y="1036"/>
                    <a:pt x="14490" y="1405"/>
                  </a:cubicBezTo>
                  <a:cubicBezTo>
                    <a:pt x="15073" y="1774"/>
                    <a:pt x="15740" y="2215"/>
                    <a:pt x="17014" y="2215"/>
                  </a:cubicBezTo>
                  <a:cubicBezTo>
                    <a:pt x="18276" y="2215"/>
                    <a:pt x="18943" y="1774"/>
                    <a:pt x="19526" y="1405"/>
                  </a:cubicBezTo>
                  <a:cubicBezTo>
                    <a:pt x="20086" y="1036"/>
                    <a:pt x="20586" y="726"/>
                    <a:pt x="21634" y="726"/>
                  </a:cubicBezTo>
                  <a:cubicBezTo>
                    <a:pt x="22693" y="726"/>
                    <a:pt x="23170" y="1036"/>
                    <a:pt x="23753" y="1405"/>
                  </a:cubicBezTo>
                  <a:cubicBezTo>
                    <a:pt x="24337" y="1774"/>
                    <a:pt x="25003" y="2215"/>
                    <a:pt x="26265" y="2215"/>
                  </a:cubicBezTo>
                  <a:cubicBezTo>
                    <a:pt x="27527" y="2215"/>
                    <a:pt x="28206" y="1774"/>
                    <a:pt x="28778" y="1405"/>
                  </a:cubicBezTo>
                  <a:cubicBezTo>
                    <a:pt x="29016" y="1238"/>
                    <a:pt x="29254" y="1107"/>
                    <a:pt x="29504" y="988"/>
                  </a:cubicBezTo>
                  <a:cubicBezTo>
                    <a:pt x="29742" y="679"/>
                    <a:pt x="29980" y="345"/>
                    <a:pt x="30194" y="24"/>
                  </a:cubicBezTo>
                  <a:lnTo>
                    <a:pt x="30194" y="24"/>
                  </a:lnTo>
                  <a:cubicBezTo>
                    <a:pt x="29373" y="155"/>
                    <a:pt x="28861" y="500"/>
                    <a:pt x="28385" y="798"/>
                  </a:cubicBezTo>
                  <a:cubicBezTo>
                    <a:pt x="27813" y="1167"/>
                    <a:pt x="27325" y="1488"/>
                    <a:pt x="26265" y="1488"/>
                  </a:cubicBezTo>
                  <a:cubicBezTo>
                    <a:pt x="25230" y="1488"/>
                    <a:pt x="24729" y="1167"/>
                    <a:pt x="24158" y="798"/>
                  </a:cubicBezTo>
                  <a:cubicBezTo>
                    <a:pt x="23575" y="429"/>
                    <a:pt x="22908" y="0"/>
                    <a:pt x="21634" y="0"/>
                  </a:cubicBezTo>
                  <a:cubicBezTo>
                    <a:pt x="20372" y="0"/>
                    <a:pt x="19705" y="429"/>
                    <a:pt x="19122" y="798"/>
                  </a:cubicBezTo>
                  <a:cubicBezTo>
                    <a:pt x="18562" y="1167"/>
                    <a:pt x="18062" y="1488"/>
                    <a:pt x="17014" y="1488"/>
                  </a:cubicBezTo>
                  <a:cubicBezTo>
                    <a:pt x="15966" y="1488"/>
                    <a:pt x="15478" y="1167"/>
                    <a:pt x="14895" y="798"/>
                  </a:cubicBezTo>
                  <a:cubicBezTo>
                    <a:pt x="14311" y="429"/>
                    <a:pt x="13645" y="0"/>
                    <a:pt x="12383" y="0"/>
                  </a:cubicBezTo>
                  <a:cubicBezTo>
                    <a:pt x="11121" y="0"/>
                    <a:pt x="10466" y="429"/>
                    <a:pt x="9870" y="798"/>
                  </a:cubicBezTo>
                  <a:cubicBezTo>
                    <a:pt x="9299" y="1167"/>
                    <a:pt x="8811" y="1488"/>
                    <a:pt x="7751" y="1488"/>
                  </a:cubicBezTo>
                  <a:cubicBezTo>
                    <a:pt x="6715" y="1488"/>
                    <a:pt x="6215" y="1167"/>
                    <a:pt x="5644" y="798"/>
                  </a:cubicBezTo>
                  <a:cubicBezTo>
                    <a:pt x="5060" y="429"/>
                    <a:pt x="4394" y="0"/>
                    <a:pt x="3120" y="0"/>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p>
          </p:txBody>
        </p:sp>
        <p:sp>
          <p:nvSpPr>
            <p:cNvPr id="397" name="Google Shape;397;p46"/>
            <p:cNvSpPr/>
            <p:nvPr/>
          </p:nvSpPr>
          <p:spPr>
            <a:xfrm>
              <a:off x="7450900" y="1417025"/>
              <a:ext cx="563500" cy="55675"/>
            </a:xfrm>
            <a:custGeom>
              <a:avLst/>
              <a:gdLst/>
              <a:ahLst/>
              <a:cxnLst/>
              <a:rect l="l" t="t" r="r" b="b"/>
              <a:pathLst>
                <a:path w="22540" h="2227" extrusionOk="0">
                  <a:moveTo>
                    <a:pt x="560" y="0"/>
                  </a:moveTo>
                  <a:cubicBezTo>
                    <a:pt x="358" y="0"/>
                    <a:pt x="179" y="12"/>
                    <a:pt x="1" y="24"/>
                  </a:cubicBezTo>
                  <a:cubicBezTo>
                    <a:pt x="298" y="286"/>
                    <a:pt x="596" y="524"/>
                    <a:pt x="918" y="762"/>
                  </a:cubicBezTo>
                  <a:cubicBezTo>
                    <a:pt x="1715" y="810"/>
                    <a:pt x="2168" y="1095"/>
                    <a:pt x="2656" y="1429"/>
                  </a:cubicBezTo>
                  <a:cubicBezTo>
                    <a:pt x="3239" y="1798"/>
                    <a:pt x="3906" y="2227"/>
                    <a:pt x="5168" y="2227"/>
                  </a:cubicBezTo>
                  <a:cubicBezTo>
                    <a:pt x="6430" y="2227"/>
                    <a:pt x="7085" y="1798"/>
                    <a:pt x="7680" y="1429"/>
                  </a:cubicBezTo>
                  <a:cubicBezTo>
                    <a:pt x="8252" y="1060"/>
                    <a:pt x="8740" y="738"/>
                    <a:pt x="9800" y="738"/>
                  </a:cubicBezTo>
                  <a:cubicBezTo>
                    <a:pt x="10836" y="738"/>
                    <a:pt x="11336" y="1060"/>
                    <a:pt x="11907" y="1429"/>
                  </a:cubicBezTo>
                  <a:cubicBezTo>
                    <a:pt x="12490" y="1798"/>
                    <a:pt x="13157" y="2227"/>
                    <a:pt x="14431" y="2227"/>
                  </a:cubicBezTo>
                  <a:cubicBezTo>
                    <a:pt x="15693" y="2227"/>
                    <a:pt x="16360" y="1798"/>
                    <a:pt x="16943" y="1429"/>
                  </a:cubicBezTo>
                  <a:cubicBezTo>
                    <a:pt x="17503" y="1060"/>
                    <a:pt x="18003" y="738"/>
                    <a:pt x="19051" y="738"/>
                  </a:cubicBezTo>
                  <a:cubicBezTo>
                    <a:pt x="20110" y="738"/>
                    <a:pt x="20587" y="1060"/>
                    <a:pt x="21170" y="1429"/>
                  </a:cubicBezTo>
                  <a:cubicBezTo>
                    <a:pt x="21361" y="1548"/>
                    <a:pt x="21551" y="1679"/>
                    <a:pt x="21777" y="1798"/>
                  </a:cubicBezTo>
                  <a:cubicBezTo>
                    <a:pt x="22027" y="1655"/>
                    <a:pt x="22289" y="1488"/>
                    <a:pt x="22539" y="1322"/>
                  </a:cubicBezTo>
                  <a:cubicBezTo>
                    <a:pt x="22182" y="1179"/>
                    <a:pt x="21896" y="1000"/>
                    <a:pt x="21587" y="798"/>
                  </a:cubicBezTo>
                  <a:cubicBezTo>
                    <a:pt x="21003" y="429"/>
                    <a:pt x="20337" y="0"/>
                    <a:pt x="19075" y="0"/>
                  </a:cubicBezTo>
                  <a:cubicBezTo>
                    <a:pt x="17801" y="0"/>
                    <a:pt x="17134" y="429"/>
                    <a:pt x="16551" y="798"/>
                  </a:cubicBezTo>
                  <a:cubicBezTo>
                    <a:pt x="15991" y="1179"/>
                    <a:pt x="15503" y="1488"/>
                    <a:pt x="14443" y="1488"/>
                  </a:cubicBezTo>
                  <a:cubicBezTo>
                    <a:pt x="13395" y="1488"/>
                    <a:pt x="12907" y="1179"/>
                    <a:pt x="12324" y="798"/>
                  </a:cubicBezTo>
                  <a:cubicBezTo>
                    <a:pt x="11752" y="429"/>
                    <a:pt x="11074" y="0"/>
                    <a:pt x="9812" y="0"/>
                  </a:cubicBezTo>
                  <a:cubicBezTo>
                    <a:pt x="8550" y="0"/>
                    <a:pt x="7895" y="429"/>
                    <a:pt x="7299" y="798"/>
                  </a:cubicBezTo>
                  <a:cubicBezTo>
                    <a:pt x="6728" y="1179"/>
                    <a:pt x="6240" y="1488"/>
                    <a:pt x="5180" y="1488"/>
                  </a:cubicBezTo>
                  <a:cubicBezTo>
                    <a:pt x="4144" y="1488"/>
                    <a:pt x="3656" y="1179"/>
                    <a:pt x="3073" y="798"/>
                  </a:cubicBezTo>
                  <a:cubicBezTo>
                    <a:pt x="2489" y="429"/>
                    <a:pt x="1822" y="0"/>
                    <a:pt x="560" y="0"/>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p>
          </p:txBody>
        </p:sp>
      </p:grpSp>
      <p:sp>
        <p:nvSpPr>
          <p:cNvPr id="398" name="Google Shape;398;p46"/>
          <p:cNvSpPr/>
          <p:nvPr/>
        </p:nvSpPr>
        <p:spPr>
          <a:xfrm>
            <a:off x="7831795" y="187988"/>
            <a:ext cx="916500" cy="9165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endParaRPr/>
          </a:p>
        </p:txBody>
      </p:sp>
      <p:sp>
        <p:nvSpPr>
          <p:cNvPr id="399" name="Google Shape;399;p46"/>
          <p:cNvSpPr/>
          <p:nvPr/>
        </p:nvSpPr>
        <p:spPr>
          <a:xfrm>
            <a:off x="8126673" y="445123"/>
            <a:ext cx="326978" cy="402291"/>
          </a:xfrm>
          <a:custGeom>
            <a:avLst/>
            <a:gdLst/>
            <a:ahLst/>
            <a:cxnLst/>
            <a:rect l="l" t="t" r="r" b="b"/>
            <a:pathLst>
              <a:path w="9490" h="11675" extrusionOk="0">
                <a:moveTo>
                  <a:pt x="6043" y="680"/>
                </a:moveTo>
                <a:cubicBezTo>
                  <a:pt x="6442" y="680"/>
                  <a:pt x="6774" y="1005"/>
                  <a:pt x="6740" y="1431"/>
                </a:cubicBezTo>
                <a:cubicBezTo>
                  <a:pt x="6716" y="1752"/>
                  <a:pt x="6442" y="2026"/>
                  <a:pt x="6120" y="2050"/>
                </a:cubicBezTo>
                <a:cubicBezTo>
                  <a:pt x="6113" y="2050"/>
                  <a:pt x="6106" y="2050"/>
                  <a:pt x="6099" y="2050"/>
                </a:cubicBezTo>
                <a:cubicBezTo>
                  <a:pt x="5691" y="2050"/>
                  <a:pt x="5347" y="1721"/>
                  <a:pt x="5370" y="1300"/>
                </a:cubicBezTo>
                <a:cubicBezTo>
                  <a:pt x="5406" y="979"/>
                  <a:pt x="5668" y="705"/>
                  <a:pt x="6001" y="681"/>
                </a:cubicBezTo>
                <a:cubicBezTo>
                  <a:pt x="6015" y="680"/>
                  <a:pt x="6029" y="680"/>
                  <a:pt x="6043" y="680"/>
                </a:cubicBezTo>
                <a:close/>
                <a:moveTo>
                  <a:pt x="3064" y="2186"/>
                </a:moveTo>
                <a:cubicBezTo>
                  <a:pt x="3102" y="2186"/>
                  <a:pt x="3141" y="2192"/>
                  <a:pt x="3180" y="2205"/>
                </a:cubicBezTo>
                <a:lnTo>
                  <a:pt x="3822" y="2419"/>
                </a:lnTo>
                <a:cubicBezTo>
                  <a:pt x="3953" y="2467"/>
                  <a:pt x="4049" y="2586"/>
                  <a:pt x="4049" y="2741"/>
                </a:cubicBezTo>
                <a:lnTo>
                  <a:pt x="3358" y="4443"/>
                </a:lnTo>
                <a:lnTo>
                  <a:pt x="2168" y="4027"/>
                </a:lnTo>
                <a:lnTo>
                  <a:pt x="2751" y="2407"/>
                </a:lnTo>
                <a:cubicBezTo>
                  <a:pt x="2798" y="2267"/>
                  <a:pt x="2925" y="2186"/>
                  <a:pt x="3064" y="2186"/>
                </a:cubicBezTo>
                <a:close/>
                <a:moveTo>
                  <a:pt x="1345" y="4473"/>
                </a:moveTo>
                <a:cubicBezTo>
                  <a:pt x="1381" y="4473"/>
                  <a:pt x="1417" y="4479"/>
                  <a:pt x="1453" y="4491"/>
                </a:cubicBezTo>
                <a:cubicBezTo>
                  <a:pt x="1596" y="4539"/>
                  <a:pt x="2977" y="5027"/>
                  <a:pt x="3108" y="5074"/>
                </a:cubicBezTo>
                <a:lnTo>
                  <a:pt x="2703" y="6086"/>
                </a:lnTo>
                <a:cubicBezTo>
                  <a:pt x="2659" y="6192"/>
                  <a:pt x="2550" y="6252"/>
                  <a:pt x="2434" y="6252"/>
                </a:cubicBezTo>
                <a:cubicBezTo>
                  <a:pt x="2393" y="6252"/>
                  <a:pt x="2351" y="6245"/>
                  <a:pt x="2310" y="6229"/>
                </a:cubicBezTo>
                <a:lnTo>
                  <a:pt x="1013" y="5777"/>
                </a:lnTo>
                <a:cubicBezTo>
                  <a:pt x="834" y="5717"/>
                  <a:pt x="739" y="5515"/>
                  <a:pt x="798" y="5336"/>
                </a:cubicBezTo>
                <a:lnTo>
                  <a:pt x="1025" y="4705"/>
                </a:lnTo>
                <a:cubicBezTo>
                  <a:pt x="1072" y="4563"/>
                  <a:pt x="1203" y="4473"/>
                  <a:pt x="1345" y="4473"/>
                </a:cubicBezTo>
                <a:close/>
                <a:moveTo>
                  <a:pt x="3299" y="7479"/>
                </a:moveTo>
                <a:lnTo>
                  <a:pt x="3989" y="7825"/>
                </a:lnTo>
                <a:lnTo>
                  <a:pt x="3989" y="9265"/>
                </a:lnTo>
                <a:lnTo>
                  <a:pt x="4001" y="9265"/>
                </a:lnTo>
                <a:cubicBezTo>
                  <a:pt x="4001" y="9384"/>
                  <a:pt x="3942" y="9492"/>
                  <a:pt x="3858" y="9551"/>
                </a:cubicBezTo>
                <a:lnTo>
                  <a:pt x="1798" y="10920"/>
                </a:lnTo>
                <a:cubicBezTo>
                  <a:pt x="1737" y="10960"/>
                  <a:pt x="1671" y="10978"/>
                  <a:pt x="1607" y="10978"/>
                </a:cubicBezTo>
                <a:cubicBezTo>
                  <a:pt x="1496" y="10978"/>
                  <a:pt x="1390" y="10923"/>
                  <a:pt x="1322" y="10825"/>
                </a:cubicBezTo>
                <a:cubicBezTo>
                  <a:pt x="1215" y="10670"/>
                  <a:pt x="1263" y="10456"/>
                  <a:pt x="1406" y="10349"/>
                </a:cubicBezTo>
                <a:lnTo>
                  <a:pt x="3001" y="9301"/>
                </a:lnTo>
                <a:cubicBezTo>
                  <a:pt x="3191" y="9158"/>
                  <a:pt x="3299" y="8956"/>
                  <a:pt x="3299" y="8730"/>
                </a:cubicBezTo>
                <a:lnTo>
                  <a:pt x="3299" y="7479"/>
                </a:lnTo>
                <a:close/>
                <a:moveTo>
                  <a:pt x="5027" y="2713"/>
                </a:moveTo>
                <a:cubicBezTo>
                  <a:pt x="5133" y="2713"/>
                  <a:pt x="5239" y="2762"/>
                  <a:pt x="5311" y="2872"/>
                </a:cubicBezTo>
                <a:lnTo>
                  <a:pt x="6466" y="4610"/>
                </a:lnTo>
                <a:cubicBezTo>
                  <a:pt x="6525" y="4705"/>
                  <a:pt x="6632" y="4765"/>
                  <a:pt x="6751" y="4765"/>
                </a:cubicBezTo>
                <a:lnTo>
                  <a:pt x="8430" y="4765"/>
                </a:lnTo>
                <a:cubicBezTo>
                  <a:pt x="8609" y="4765"/>
                  <a:pt x="8775" y="4896"/>
                  <a:pt x="8787" y="5086"/>
                </a:cubicBezTo>
                <a:cubicBezTo>
                  <a:pt x="8811" y="5301"/>
                  <a:pt x="8645" y="5455"/>
                  <a:pt x="8454" y="5455"/>
                </a:cubicBezTo>
                <a:lnTo>
                  <a:pt x="6394" y="5455"/>
                </a:lnTo>
                <a:cubicBezTo>
                  <a:pt x="6275" y="5455"/>
                  <a:pt x="6180" y="5396"/>
                  <a:pt x="6120" y="5312"/>
                </a:cubicBezTo>
                <a:lnTo>
                  <a:pt x="5477" y="4348"/>
                </a:lnTo>
                <a:cubicBezTo>
                  <a:pt x="5412" y="4250"/>
                  <a:pt x="5307" y="4192"/>
                  <a:pt x="5180" y="4192"/>
                </a:cubicBezTo>
                <a:cubicBezTo>
                  <a:pt x="5168" y="4192"/>
                  <a:pt x="5156" y="4192"/>
                  <a:pt x="5144" y="4193"/>
                </a:cubicBezTo>
                <a:cubicBezTo>
                  <a:pt x="5025" y="4205"/>
                  <a:pt x="4906" y="4288"/>
                  <a:pt x="4870" y="4408"/>
                </a:cubicBezTo>
                <a:lnTo>
                  <a:pt x="4203" y="6027"/>
                </a:lnTo>
                <a:cubicBezTo>
                  <a:pt x="4144" y="6193"/>
                  <a:pt x="4203" y="6384"/>
                  <a:pt x="4370" y="6455"/>
                </a:cubicBezTo>
                <a:lnTo>
                  <a:pt x="6549" y="7539"/>
                </a:lnTo>
                <a:cubicBezTo>
                  <a:pt x="6668" y="7598"/>
                  <a:pt x="6740" y="7717"/>
                  <a:pt x="6740" y="7860"/>
                </a:cubicBezTo>
                <a:lnTo>
                  <a:pt x="6740" y="10623"/>
                </a:lnTo>
                <a:cubicBezTo>
                  <a:pt x="6740" y="10801"/>
                  <a:pt x="6609" y="10968"/>
                  <a:pt x="6406" y="10980"/>
                </a:cubicBezTo>
                <a:cubicBezTo>
                  <a:pt x="6399" y="10980"/>
                  <a:pt x="6392" y="10980"/>
                  <a:pt x="6386" y="10980"/>
                </a:cubicBezTo>
                <a:cubicBezTo>
                  <a:pt x="6204" y="10980"/>
                  <a:pt x="6049" y="10830"/>
                  <a:pt x="6049" y="10635"/>
                </a:cubicBezTo>
                <a:lnTo>
                  <a:pt x="6049" y="8277"/>
                </a:lnTo>
                <a:cubicBezTo>
                  <a:pt x="6049" y="8134"/>
                  <a:pt x="5978" y="8015"/>
                  <a:pt x="5858" y="7956"/>
                </a:cubicBezTo>
                <a:lnTo>
                  <a:pt x="3489" y="6789"/>
                </a:lnTo>
                <a:cubicBezTo>
                  <a:pt x="3334" y="6705"/>
                  <a:pt x="3275" y="6515"/>
                  <a:pt x="3334" y="6348"/>
                </a:cubicBezTo>
                <a:lnTo>
                  <a:pt x="4715" y="2895"/>
                </a:lnTo>
                <a:cubicBezTo>
                  <a:pt x="4780" y="2780"/>
                  <a:pt x="4903" y="2713"/>
                  <a:pt x="5027" y="2713"/>
                </a:cubicBezTo>
                <a:close/>
                <a:moveTo>
                  <a:pt x="6069" y="1"/>
                </a:moveTo>
                <a:cubicBezTo>
                  <a:pt x="5312" y="1"/>
                  <a:pt x="4704" y="619"/>
                  <a:pt x="4704" y="1371"/>
                </a:cubicBezTo>
                <a:cubicBezTo>
                  <a:pt x="4704" y="1621"/>
                  <a:pt x="4775" y="1860"/>
                  <a:pt x="4894" y="2062"/>
                </a:cubicBezTo>
                <a:cubicBezTo>
                  <a:pt x="4775" y="2086"/>
                  <a:pt x="4668" y="2122"/>
                  <a:pt x="4573" y="2169"/>
                </a:cubicBezTo>
                <a:cubicBezTo>
                  <a:pt x="4454" y="2002"/>
                  <a:pt x="4287" y="1872"/>
                  <a:pt x="4073" y="1800"/>
                </a:cubicBezTo>
                <a:lnTo>
                  <a:pt x="3441" y="1574"/>
                </a:lnTo>
                <a:cubicBezTo>
                  <a:pt x="3328" y="1534"/>
                  <a:pt x="3213" y="1515"/>
                  <a:pt x="3100" y="1515"/>
                </a:cubicBezTo>
                <a:cubicBezTo>
                  <a:pt x="2677" y="1515"/>
                  <a:pt x="2282" y="1780"/>
                  <a:pt x="2132" y="2193"/>
                </a:cubicBezTo>
                <a:lnTo>
                  <a:pt x="1548" y="3824"/>
                </a:lnTo>
                <a:cubicBezTo>
                  <a:pt x="1491" y="3814"/>
                  <a:pt x="1434" y="3809"/>
                  <a:pt x="1377" y="3809"/>
                </a:cubicBezTo>
                <a:cubicBezTo>
                  <a:pt x="960" y="3809"/>
                  <a:pt x="564" y="4072"/>
                  <a:pt x="417" y="4491"/>
                </a:cubicBezTo>
                <a:lnTo>
                  <a:pt x="191" y="5134"/>
                </a:lnTo>
                <a:cubicBezTo>
                  <a:pt x="1" y="5670"/>
                  <a:pt x="286" y="6253"/>
                  <a:pt x="822" y="6444"/>
                </a:cubicBezTo>
                <a:lnTo>
                  <a:pt x="2108" y="6908"/>
                </a:lnTo>
                <a:cubicBezTo>
                  <a:pt x="2212" y="6943"/>
                  <a:pt x="2324" y="6961"/>
                  <a:pt x="2437" y="6961"/>
                </a:cubicBezTo>
                <a:cubicBezTo>
                  <a:pt x="2518" y="6961"/>
                  <a:pt x="2600" y="6952"/>
                  <a:pt x="2679" y="6932"/>
                </a:cubicBezTo>
                <a:lnTo>
                  <a:pt x="2679" y="8539"/>
                </a:lnTo>
                <a:cubicBezTo>
                  <a:pt x="2679" y="8658"/>
                  <a:pt x="2620" y="8765"/>
                  <a:pt x="2525" y="8825"/>
                </a:cubicBezTo>
                <a:lnTo>
                  <a:pt x="1084" y="9789"/>
                </a:lnTo>
                <a:cubicBezTo>
                  <a:pt x="608" y="10099"/>
                  <a:pt x="489" y="10742"/>
                  <a:pt x="798" y="11218"/>
                </a:cubicBezTo>
                <a:cubicBezTo>
                  <a:pt x="1000" y="11517"/>
                  <a:pt x="1323" y="11675"/>
                  <a:pt x="1654" y="11675"/>
                </a:cubicBezTo>
                <a:cubicBezTo>
                  <a:pt x="1851" y="11675"/>
                  <a:pt x="2050" y="11619"/>
                  <a:pt x="2227" y="11504"/>
                </a:cubicBezTo>
                <a:lnTo>
                  <a:pt x="4287" y="10134"/>
                </a:lnTo>
                <a:cubicBezTo>
                  <a:pt x="4573" y="9944"/>
                  <a:pt x="4751" y="9622"/>
                  <a:pt x="4751" y="9289"/>
                </a:cubicBezTo>
                <a:lnTo>
                  <a:pt x="4751" y="8170"/>
                </a:lnTo>
                <a:lnTo>
                  <a:pt x="5430" y="8515"/>
                </a:lnTo>
                <a:lnTo>
                  <a:pt x="5430" y="10623"/>
                </a:lnTo>
                <a:cubicBezTo>
                  <a:pt x="5430" y="11199"/>
                  <a:pt x="5894" y="11671"/>
                  <a:pt x="6445" y="11671"/>
                </a:cubicBezTo>
                <a:cubicBezTo>
                  <a:pt x="6452" y="11671"/>
                  <a:pt x="6459" y="11670"/>
                  <a:pt x="6466" y="11670"/>
                </a:cubicBezTo>
                <a:cubicBezTo>
                  <a:pt x="7025" y="11647"/>
                  <a:pt x="7478" y="11206"/>
                  <a:pt x="7478" y="10635"/>
                </a:cubicBezTo>
                <a:lnTo>
                  <a:pt x="7478" y="7860"/>
                </a:lnTo>
                <a:cubicBezTo>
                  <a:pt x="7478" y="7467"/>
                  <a:pt x="7263" y="7110"/>
                  <a:pt x="6918" y="6932"/>
                </a:cubicBezTo>
                <a:lnTo>
                  <a:pt x="5025" y="5979"/>
                </a:lnTo>
                <a:lnTo>
                  <a:pt x="5323" y="5253"/>
                </a:lnTo>
                <a:lnTo>
                  <a:pt x="5608" y="5682"/>
                </a:lnTo>
                <a:cubicBezTo>
                  <a:pt x="5799" y="5967"/>
                  <a:pt x="6120" y="6146"/>
                  <a:pt x="6454" y="6146"/>
                </a:cubicBezTo>
                <a:lnTo>
                  <a:pt x="8168" y="6146"/>
                </a:lnTo>
                <a:lnTo>
                  <a:pt x="8168" y="11313"/>
                </a:lnTo>
                <a:cubicBezTo>
                  <a:pt x="8168" y="11492"/>
                  <a:pt x="8323" y="11647"/>
                  <a:pt x="8502" y="11670"/>
                </a:cubicBezTo>
                <a:cubicBezTo>
                  <a:pt x="8508" y="11671"/>
                  <a:pt x="8515" y="11671"/>
                  <a:pt x="8521" y="11671"/>
                </a:cubicBezTo>
                <a:cubicBezTo>
                  <a:pt x="8703" y="11671"/>
                  <a:pt x="8859" y="11509"/>
                  <a:pt x="8859" y="11325"/>
                </a:cubicBezTo>
                <a:lnTo>
                  <a:pt x="8859" y="6086"/>
                </a:lnTo>
                <a:cubicBezTo>
                  <a:pt x="9216" y="5955"/>
                  <a:pt x="9490" y="5551"/>
                  <a:pt x="9478" y="5086"/>
                </a:cubicBezTo>
                <a:cubicBezTo>
                  <a:pt x="9466" y="4539"/>
                  <a:pt x="8990" y="4086"/>
                  <a:pt x="8442" y="4086"/>
                </a:cubicBezTo>
                <a:lnTo>
                  <a:pt x="6954" y="4086"/>
                </a:lnTo>
                <a:lnTo>
                  <a:pt x="6037" y="2717"/>
                </a:lnTo>
                <a:lnTo>
                  <a:pt x="6061" y="2717"/>
                </a:lnTo>
                <a:cubicBezTo>
                  <a:pt x="6835" y="2717"/>
                  <a:pt x="7454" y="2062"/>
                  <a:pt x="7430" y="1288"/>
                </a:cubicBezTo>
                <a:cubicBezTo>
                  <a:pt x="7394" y="598"/>
                  <a:pt x="6835" y="26"/>
                  <a:pt x="6132" y="2"/>
                </a:cubicBezTo>
                <a:cubicBezTo>
                  <a:pt x="6111" y="1"/>
                  <a:pt x="6090" y="1"/>
                  <a:pt x="6069"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p>
        </p:txBody>
      </p:sp>
      <p:pic>
        <p:nvPicPr>
          <p:cNvPr id="2" name="Imagen 1"/>
          <p:cNvPicPr>
            <a:picLocks noChangeAspect="1"/>
          </p:cNvPicPr>
          <p:nvPr/>
        </p:nvPicPr>
        <p:blipFill rotWithShape="1">
          <a:blip r:embed="rId3"/>
          <a:srcRect l="17555" t="4387" r="28763" b="8889"/>
          <a:stretch/>
        </p:blipFill>
        <p:spPr>
          <a:xfrm>
            <a:off x="-37148" y="-16876"/>
            <a:ext cx="3128691" cy="5160377"/>
          </a:xfrm>
          <a:prstGeom prst="rect">
            <a:avLst/>
          </a:prstGeom>
        </p:spPr>
      </p:pic>
      <p:pic>
        <p:nvPicPr>
          <p:cNvPr id="26" name="Picture 25">
            <a:extLst>
              <a:ext uri="{FF2B5EF4-FFF2-40B4-BE49-F238E27FC236}">
                <a16:creationId xmlns:a16="http://schemas.microsoft.com/office/drawing/2014/main" id="{ABCA5163-10DA-4049-BC64-EFACEC1A789A}"/>
              </a:ext>
            </a:extLst>
          </p:cNvPr>
          <p:cNvPicPr>
            <a:picLocks noChangeAspect="1"/>
          </p:cNvPicPr>
          <p:nvPr/>
        </p:nvPicPr>
        <p:blipFill>
          <a:blip r:embed="rId4"/>
          <a:stretch>
            <a:fillRect/>
          </a:stretch>
        </p:blipFill>
        <p:spPr>
          <a:xfrm>
            <a:off x="102812" y="2435017"/>
            <a:ext cx="2264333" cy="1126478"/>
          </a:xfrm>
          <a:prstGeom prst="rect">
            <a:avLst/>
          </a:prstGeom>
        </p:spPr>
      </p:pic>
      <p:pic>
        <p:nvPicPr>
          <p:cNvPr id="30" name="Picture 29">
            <a:extLst>
              <a:ext uri="{FF2B5EF4-FFF2-40B4-BE49-F238E27FC236}">
                <a16:creationId xmlns:a16="http://schemas.microsoft.com/office/drawing/2014/main" id="{64C209F5-BAE4-48BB-8D4A-FDC78F1231AC}"/>
              </a:ext>
            </a:extLst>
          </p:cNvPr>
          <p:cNvPicPr>
            <a:picLocks noChangeAspect="1"/>
          </p:cNvPicPr>
          <p:nvPr/>
        </p:nvPicPr>
        <p:blipFill>
          <a:blip r:embed="rId5"/>
          <a:stretch>
            <a:fillRect/>
          </a:stretch>
        </p:blipFill>
        <p:spPr>
          <a:xfrm>
            <a:off x="6291070" y="2568769"/>
            <a:ext cx="2349254" cy="250428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grpSp>
        <p:nvGrpSpPr>
          <p:cNvPr id="283" name="Google Shape;283;p40"/>
          <p:cNvGrpSpPr/>
          <p:nvPr/>
        </p:nvGrpSpPr>
        <p:grpSpPr>
          <a:xfrm>
            <a:off x="798904" y="2309175"/>
            <a:ext cx="960107" cy="959311"/>
            <a:chOff x="798904" y="2309175"/>
            <a:chExt cx="960107" cy="959311"/>
          </a:xfrm>
        </p:grpSpPr>
        <p:sp>
          <p:nvSpPr>
            <p:cNvPr id="284" name="Google Shape;284;p40"/>
            <p:cNvSpPr/>
            <p:nvPr/>
          </p:nvSpPr>
          <p:spPr>
            <a:xfrm>
              <a:off x="798904" y="2309175"/>
              <a:ext cx="960107" cy="959311"/>
            </a:xfrm>
            <a:custGeom>
              <a:avLst/>
              <a:gdLst/>
              <a:ahLst/>
              <a:cxnLst/>
              <a:rect l="l" t="t" r="r" b="b"/>
              <a:pathLst>
                <a:path w="37327" h="37303" extrusionOk="0">
                  <a:moveTo>
                    <a:pt x="0" y="1"/>
                  </a:moveTo>
                  <a:lnTo>
                    <a:pt x="0" y="4287"/>
                  </a:lnTo>
                  <a:cubicBezTo>
                    <a:pt x="1334" y="4299"/>
                    <a:pt x="2429" y="5394"/>
                    <a:pt x="2429" y="6739"/>
                  </a:cubicBezTo>
                  <a:cubicBezTo>
                    <a:pt x="2429" y="8073"/>
                    <a:pt x="1334" y="9180"/>
                    <a:pt x="0" y="9192"/>
                  </a:cubicBezTo>
                  <a:lnTo>
                    <a:pt x="0" y="16157"/>
                  </a:lnTo>
                  <a:cubicBezTo>
                    <a:pt x="1334" y="16169"/>
                    <a:pt x="2429" y="17276"/>
                    <a:pt x="2429" y="18610"/>
                  </a:cubicBezTo>
                  <a:cubicBezTo>
                    <a:pt x="2429" y="19955"/>
                    <a:pt x="1334" y="21051"/>
                    <a:pt x="0" y="21075"/>
                  </a:cubicBezTo>
                  <a:lnTo>
                    <a:pt x="0" y="28040"/>
                  </a:lnTo>
                  <a:cubicBezTo>
                    <a:pt x="1334" y="28052"/>
                    <a:pt x="2429" y="29147"/>
                    <a:pt x="2429" y="30492"/>
                  </a:cubicBezTo>
                  <a:cubicBezTo>
                    <a:pt x="2429" y="31826"/>
                    <a:pt x="1334" y="32933"/>
                    <a:pt x="0" y="32945"/>
                  </a:cubicBezTo>
                  <a:lnTo>
                    <a:pt x="0" y="37303"/>
                  </a:lnTo>
                  <a:lnTo>
                    <a:pt x="4334" y="37303"/>
                  </a:lnTo>
                  <a:cubicBezTo>
                    <a:pt x="4334" y="35957"/>
                    <a:pt x="5430" y="34850"/>
                    <a:pt x="6787" y="34850"/>
                  </a:cubicBezTo>
                  <a:cubicBezTo>
                    <a:pt x="8144" y="34850"/>
                    <a:pt x="9240" y="35957"/>
                    <a:pt x="9240" y="37303"/>
                  </a:cubicBezTo>
                  <a:lnTo>
                    <a:pt x="16193" y="37303"/>
                  </a:lnTo>
                  <a:cubicBezTo>
                    <a:pt x="16193" y="35957"/>
                    <a:pt x="17288" y="34850"/>
                    <a:pt x="18646" y="34850"/>
                  </a:cubicBezTo>
                  <a:cubicBezTo>
                    <a:pt x="20003" y="34850"/>
                    <a:pt x="21098" y="35957"/>
                    <a:pt x="21098" y="37303"/>
                  </a:cubicBezTo>
                  <a:lnTo>
                    <a:pt x="28052" y="37303"/>
                  </a:lnTo>
                  <a:cubicBezTo>
                    <a:pt x="28052" y="35957"/>
                    <a:pt x="29159" y="34850"/>
                    <a:pt x="30504" y="34850"/>
                  </a:cubicBezTo>
                  <a:cubicBezTo>
                    <a:pt x="31862" y="34850"/>
                    <a:pt x="32969" y="35957"/>
                    <a:pt x="32969" y="37303"/>
                  </a:cubicBezTo>
                  <a:lnTo>
                    <a:pt x="37291" y="37303"/>
                  </a:lnTo>
                  <a:lnTo>
                    <a:pt x="37291" y="32945"/>
                  </a:lnTo>
                  <a:cubicBezTo>
                    <a:pt x="35981" y="32921"/>
                    <a:pt x="34898" y="31826"/>
                    <a:pt x="34898" y="30480"/>
                  </a:cubicBezTo>
                  <a:cubicBezTo>
                    <a:pt x="34898" y="29135"/>
                    <a:pt x="35981" y="28040"/>
                    <a:pt x="37327" y="28016"/>
                  </a:cubicBezTo>
                  <a:lnTo>
                    <a:pt x="37327" y="21051"/>
                  </a:lnTo>
                  <a:cubicBezTo>
                    <a:pt x="35981" y="21039"/>
                    <a:pt x="34898" y="19943"/>
                    <a:pt x="34898" y="18598"/>
                  </a:cubicBezTo>
                  <a:cubicBezTo>
                    <a:pt x="34898" y="17265"/>
                    <a:pt x="35981" y="16157"/>
                    <a:pt x="37327" y="16145"/>
                  </a:cubicBezTo>
                  <a:lnTo>
                    <a:pt x="37327" y="9180"/>
                  </a:lnTo>
                  <a:cubicBezTo>
                    <a:pt x="35981" y="9168"/>
                    <a:pt x="34898" y="8061"/>
                    <a:pt x="34898" y="6728"/>
                  </a:cubicBezTo>
                  <a:cubicBezTo>
                    <a:pt x="34898" y="5382"/>
                    <a:pt x="35981" y="4287"/>
                    <a:pt x="37327" y="4263"/>
                  </a:cubicBezTo>
                  <a:lnTo>
                    <a:pt x="37327" y="1"/>
                  </a:lnTo>
                  <a:lnTo>
                    <a:pt x="32993" y="1"/>
                  </a:lnTo>
                  <a:cubicBezTo>
                    <a:pt x="32957" y="1322"/>
                    <a:pt x="31873" y="2382"/>
                    <a:pt x="30540" y="2382"/>
                  </a:cubicBezTo>
                  <a:cubicBezTo>
                    <a:pt x="29195" y="2382"/>
                    <a:pt x="28123" y="1322"/>
                    <a:pt x="28087" y="1"/>
                  </a:cubicBezTo>
                  <a:lnTo>
                    <a:pt x="21122" y="1"/>
                  </a:lnTo>
                  <a:cubicBezTo>
                    <a:pt x="21086" y="1322"/>
                    <a:pt x="20003" y="2382"/>
                    <a:pt x="18658" y="2382"/>
                  </a:cubicBezTo>
                  <a:cubicBezTo>
                    <a:pt x="17324" y="2382"/>
                    <a:pt x="16252" y="1322"/>
                    <a:pt x="16205" y="1"/>
                  </a:cubicBezTo>
                  <a:lnTo>
                    <a:pt x="9240" y="1"/>
                  </a:lnTo>
                  <a:cubicBezTo>
                    <a:pt x="9216" y="1322"/>
                    <a:pt x="8120" y="2382"/>
                    <a:pt x="6787" y="2382"/>
                  </a:cubicBezTo>
                  <a:cubicBezTo>
                    <a:pt x="5442" y="2382"/>
                    <a:pt x="4370" y="1322"/>
                    <a:pt x="4334" y="1"/>
                  </a:cubicBezTo>
                  <a:close/>
                </a:path>
              </a:pathLst>
            </a:custGeom>
            <a:solidFill>
              <a:srgbClr val="F6F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962750" y="2472065"/>
              <a:ext cx="633032" cy="633223"/>
            </a:xfrm>
            <a:custGeom>
              <a:avLst/>
              <a:gdLst/>
              <a:ahLst/>
              <a:cxnLst/>
              <a:rect l="l" t="t" r="r" b="b"/>
              <a:pathLst>
                <a:path w="24611" h="24623" extrusionOk="0">
                  <a:moveTo>
                    <a:pt x="0" y="1"/>
                  </a:moveTo>
                  <a:lnTo>
                    <a:pt x="0" y="24623"/>
                  </a:lnTo>
                  <a:lnTo>
                    <a:pt x="24610" y="24623"/>
                  </a:lnTo>
                  <a:lnTo>
                    <a:pt x="24610" y="1"/>
                  </a:lnTo>
                  <a:close/>
                </a:path>
              </a:pathLst>
            </a:custGeom>
            <a:solidFill>
              <a:srgbClr val="EB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962133" y="2472373"/>
              <a:ext cx="634575" cy="50559"/>
            </a:xfrm>
            <a:custGeom>
              <a:avLst/>
              <a:gdLst/>
              <a:ahLst/>
              <a:cxnLst/>
              <a:rect l="l" t="t" r="r" b="b"/>
              <a:pathLst>
                <a:path w="24671" h="1966" extrusionOk="0">
                  <a:moveTo>
                    <a:pt x="0" y="1"/>
                  </a:moveTo>
                  <a:lnTo>
                    <a:pt x="0" y="560"/>
                  </a:lnTo>
                  <a:cubicBezTo>
                    <a:pt x="227" y="513"/>
                    <a:pt x="465" y="477"/>
                    <a:pt x="762" y="477"/>
                  </a:cubicBezTo>
                  <a:cubicBezTo>
                    <a:pt x="1810" y="477"/>
                    <a:pt x="2298" y="798"/>
                    <a:pt x="2882" y="1167"/>
                  </a:cubicBezTo>
                  <a:cubicBezTo>
                    <a:pt x="3453" y="1536"/>
                    <a:pt x="4132" y="1965"/>
                    <a:pt x="5394" y="1965"/>
                  </a:cubicBezTo>
                  <a:cubicBezTo>
                    <a:pt x="6656" y="1965"/>
                    <a:pt x="7311" y="1536"/>
                    <a:pt x="7906" y="1167"/>
                  </a:cubicBezTo>
                  <a:cubicBezTo>
                    <a:pt x="8478" y="798"/>
                    <a:pt x="8966" y="477"/>
                    <a:pt x="10026" y="477"/>
                  </a:cubicBezTo>
                  <a:cubicBezTo>
                    <a:pt x="11061" y="477"/>
                    <a:pt x="11550" y="798"/>
                    <a:pt x="12133" y="1167"/>
                  </a:cubicBezTo>
                  <a:cubicBezTo>
                    <a:pt x="12716" y="1536"/>
                    <a:pt x="13383" y="1965"/>
                    <a:pt x="14645" y="1965"/>
                  </a:cubicBezTo>
                  <a:cubicBezTo>
                    <a:pt x="15919" y="1965"/>
                    <a:pt x="16586" y="1536"/>
                    <a:pt x="17169" y="1167"/>
                  </a:cubicBezTo>
                  <a:cubicBezTo>
                    <a:pt x="17729" y="798"/>
                    <a:pt x="18217" y="477"/>
                    <a:pt x="19277" y="477"/>
                  </a:cubicBezTo>
                  <a:cubicBezTo>
                    <a:pt x="20336" y="477"/>
                    <a:pt x="20813" y="798"/>
                    <a:pt x="21396" y="1167"/>
                  </a:cubicBezTo>
                  <a:cubicBezTo>
                    <a:pt x="21967" y="1536"/>
                    <a:pt x="22646" y="1965"/>
                    <a:pt x="23908" y="1965"/>
                  </a:cubicBezTo>
                  <a:cubicBezTo>
                    <a:pt x="24194" y="1965"/>
                    <a:pt x="24444" y="1953"/>
                    <a:pt x="24670" y="1906"/>
                  </a:cubicBezTo>
                  <a:lnTo>
                    <a:pt x="24670" y="1155"/>
                  </a:lnTo>
                  <a:lnTo>
                    <a:pt x="24623" y="1155"/>
                  </a:lnTo>
                  <a:cubicBezTo>
                    <a:pt x="24396" y="1191"/>
                    <a:pt x="24158" y="1227"/>
                    <a:pt x="23861" y="1227"/>
                  </a:cubicBezTo>
                  <a:cubicBezTo>
                    <a:pt x="22825" y="1227"/>
                    <a:pt x="22337" y="917"/>
                    <a:pt x="21753" y="536"/>
                  </a:cubicBezTo>
                  <a:cubicBezTo>
                    <a:pt x="21467" y="358"/>
                    <a:pt x="21158" y="155"/>
                    <a:pt x="20765" y="1"/>
                  </a:cubicBezTo>
                  <a:lnTo>
                    <a:pt x="17717" y="1"/>
                  </a:lnTo>
                  <a:cubicBezTo>
                    <a:pt x="17324" y="155"/>
                    <a:pt x="17014" y="358"/>
                    <a:pt x="16729" y="536"/>
                  </a:cubicBezTo>
                  <a:cubicBezTo>
                    <a:pt x="16169" y="917"/>
                    <a:pt x="15681" y="1227"/>
                    <a:pt x="14621" y="1227"/>
                  </a:cubicBezTo>
                  <a:cubicBezTo>
                    <a:pt x="13574" y="1227"/>
                    <a:pt x="13085" y="917"/>
                    <a:pt x="12502" y="536"/>
                  </a:cubicBezTo>
                  <a:cubicBezTo>
                    <a:pt x="12228" y="358"/>
                    <a:pt x="11907" y="155"/>
                    <a:pt x="11526" y="1"/>
                  </a:cubicBezTo>
                  <a:lnTo>
                    <a:pt x="8478" y="1"/>
                  </a:lnTo>
                  <a:cubicBezTo>
                    <a:pt x="8085" y="155"/>
                    <a:pt x="7775" y="358"/>
                    <a:pt x="7489" y="536"/>
                  </a:cubicBezTo>
                  <a:cubicBezTo>
                    <a:pt x="6930" y="917"/>
                    <a:pt x="6430" y="1227"/>
                    <a:pt x="5382" y="1227"/>
                  </a:cubicBezTo>
                  <a:cubicBezTo>
                    <a:pt x="4334" y="1227"/>
                    <a:pt x="3846" y="917"/>
                    <a:pt x="3263" y="536"/>
                  </a:cubicBezTo>
                  <a:cubicBezTo>
                    <a:pt x="2977" y="358"/>
                    <a:pt x="2667" y="155"/>
                    <a:pt x="2286" y="1"/>
                  </a:cubicBezTo>
                  <a:close/>
                </a:path>
              </a:pathLst>
            </a:custGeom>
            <a:solidFill>
              <a:srgbClr val="E2D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961207" y="2563616"/>
              <a:ext cx="634267" cy="57297"/>
            </a:xfrm>
            <a:custGeom>
              <a:avLst/>
              <a:gdLst/>
              <a:ahLst/>
              <a:cxnLst/>
              <a:rect l="l" t="t" r="r" b="b"/>
              <a:pathLst>
                <a:path w="24659" h="2228" extrusionOk="0">
                  <a:moveTo>
                    <a:pt x="751" y="1"/>
                  </a:moveTo>
                  <a:cubicBezTo>
                    <a:pt x="477" y="1"/>
                    <a:pt x="239" y="13"/>
                    <a:pt x="1" y="60"/>
                  </a:cubicBezTo>
                  <a:lnTo>
                    <a:pt x="1" y="822"/>
                  </a:lnTo>
                  <a:cubicBezTo>
                    <a:pt x="215" y="775"/>
                    <a:pt x="453" y="739"/>
                    <a:pt x="751" y="739"/>
                  </a:cubicBezTo>
                  <a:cubicBezTo>
                    <a:pt x="1799" y="739"/>
                    <a:pt x="2287" y="1060"/>
                    <a:pt x="2870" y="1429"/>
                  </a:cubicBezTo>
                  <a:cubicBezTo>
                    <a:pt x="3454" y="1798"/>
                    <a:pt x="4120" y="2227"/>
                    <a:pt x="5382" y="2227"/>
                  </a:cubicBezTo>
                  <a:cubicBezTo>
                    <a:pt x="6644" y="2227"/>
                    <a:pt x="7299" y="1798"/>
                    <a:pt x="7895" y="1429"/>
                  </a:cubicBezTo>
                  <a:cubicBezTo>
                    <a:pt x="8466" y="1060"/>
                    <a:pt x="8954" y="739"/>
                    <a:pt x="10014" y="739"/>
                  </a:cubicBezTo>
                  <a:cubicBezTo>
                    <a:pt x="11050" y="739"/>
                    <a:pt x="11550" y="1060"/>
                    <a:pt x="12133" y="1429"/>
                  </a:cubicBezTo>
                  <a:cubicBezTo>
                    <a:pt x="12705" y="1798"/>
                    <a:pt x="13371" y="2227"/>
                    <a:pt x="14645" y="2227"/>
                  </a:cubicBezTo>
                  <a:cubicBezTo>
                    <a:pt x="15907" y="2227"/>
                    <a:pt x="16574" y="1798"/>
                    <a:pt x="17158" y="1429"/>
                  </a:cubicBezTo>
                  <a:cubicBezTo>
                    <a:pt x="17717" y="1060"/>
                    <a:pt x="18217" y="739"/>
                    <a:pt x="19277" y="739"/>
                  </a:cubicBezTo>
                  <a:cubicBezTo>
                    <a:pt x="20325" y="739"/>
                    <a:pt x="20801" y="1060"/>
                    <a:pt x="21384" y="1429"/>
                  </a:cubicBezTo>
                  <a:cubicBezTo>
                    <a:pt x="21968" y="1798"/>
                    <a:pt x="22635" y="2227"/>
                    <a:pt x="23897" y="2227"/>
                  </a:cubicBezTo>
                  <a:cubicBezTo>
                    <a:pt x="24182" y="2227"/>
                    <a:pt x="24432" y="2215"/>
                    <a:pt x="24659" y="2168"/>
                  </a:cubicBezTo>
                  <a:lnTo>
                    <a:pt x="24659" y="1417"/>
                  </a:lnTo>
                  <a:cubicBezTo>
                    <a:pt x="24432" y="1453"/>
                    <a:pt x="24194" y="1489"/>
                    <a:pt x="23897" y="1489"/>
                  </a:cubicBezTo>
                  <a:cubicBezTo>
                    <a:pt x="22861" y="1489"/>
                    <a:pt x="22373" y="1179"/>
                    <a:pt x="21789" y="798"/>
                  </a:cubicBezTo>
                  <a:cubicBezTo>
                    <a:pt x="21206" y="429"/>
                    <a:pt x="20539" y="1"/>
                    <a:pt x="19277" y="1"/>
                  </a:cubicBezTo>
                  <a:cubicBezTo>
                    <a:pt x="18003" y="1"/>
                    <a:pt x="17336" y="429"/>
                    <a:pt x="16753" y="798"/>
                  </a:cubicBezTo>
                  <a:cubicBezTo>
                    <a:pt x="16193" y="1179"/>
                    <a:pt x="15705" y="1489"/>
                    <a:pt x="14645" y="1489"/>
                  </a:cubicBezTo>
                  <a:cubicBezTo>
                    <a:pt x="13598" y="1489"/>
                    <a:pt x="13110" y="1179"/>
                    <a:pt x="12526" y="798"/>
                  </a:cubicBezTo>
                  <a:cubicBezTo>
                    <a:pt x="11943" y="429"/>
                    <a:pt x="11276" y="1"/>
                    <a:pt x="10014" y="1"/>
                  </a:cubicBezTo>
                  <a:cubicBezTo>
                    <a:pt x="8752" y="1"/>
                    <a:pt x="8097" y="429"/>
                    <a:pt x="7502" y="798"/>
                  </a:cubicBezTo>
                  <a:cubicBezTo>
                    <a:pt x="6930" y="1179"/>
                    <a:pt x="6442" y="1489"/>
                    <a:pt x="5382" y="1489"/>
                  </a:cubicBezTo>
                  <a:cubicBezTo>
                    <a:pt x="4347" y="1489"/>
                    <a:pt x="3846" y="1179"/>
                    <a:pt x="3275" y="798"/>
                  </a:cubicBezTo>
                  <a:cubicBezTo>
                    <a:pt x="2692" y="429"/>
                    <a:pt x="2025" y="1"/>
                    <a:pt x="751" y="1"/>
                  </a:cubicBezTo>
                  <a:close/>
                </a:path>
              </a:pathLst>
            </a:custGeom>
            <a:solidFill>
              <a:srgbClr val="E2D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961207" y="2661905"/>
              <a:ext cx="634267" cy="57580"/>
            </a:xfrm>
            <a:custGeom>
              <a:avLst/>
              <a:gdLst/>
              <a:ahLst/>
              <a:cxnLst/>
              <a:rect l="l" t="t" r="r" b="b"/>
              <a:pathLst>
                <a:path w="24659" h="2239" extrusionOk="0">
                  <a:moveTo>
                    <a:pt x="751" y="1"/>
                  </a:moveTo>
                  <a:cubicBezTo>
                    <a:pt x="477" y="1"/>
                    <a:pt x="239" y="12"/>
                    <a:pt x="1" y="60"/>
                  </a:cubicBezTo>
                  <a:lnTo>
                    <a:pt x="1" y="822"/>
                  </a:lnTo>
                  <a:cubicBezTo>
                    <a:pt x="215" y="774"/>
                    <a:pt x="453" y="751"/>
                    <a:pt x="751" y="751"/>
                  </a:cubicBezTo>
                  <a:cubicBezTo>
                    <a:pt x="1799" y="751"/>
                    <a:pt x="2287" y="1060"/>
                    <a:pt x="2870" y="1429"/>
                  </a:cubicBezTo>
                  <a:cubicBezTo>
                    <a:pt x="3454" y="1798"/>
                    <a:pt x="4120" y="2239"/>
                    <a:pt x="5382" y="2239"/>
                  </a:cubicBezTo>
                  <a:cubicBezTo>
                    <a:pt x="6644" y="2239"/>
                    <a:pt x="7299" y="1798"/>
                    <a:pt x="7895" y="1429"/>
                  </a:cubicBezTo>
                  <a:cubicBezTo>
                    <a:pt x="8466" y="1060"/>
                    <a:pt x="8954" y="751"/>
                    <a:pt x="10014" y="751"/>
                  </a:cubicBezTo>
                  <a:cubicBezTo>
                    <a:pt x="11050" y="751"/>
                    <a:pt x="11550" y="1060"/>
                    <a:pt x="12133" y="1429"/>
                  </a:cubicBezTo>
                  <a:cubicBezTo>
                    <a:pt x="12705" y="1798"/>
                    <a:pt x="13371" y="2239"/>
                    <a:pt x="14645" y="2239"/>
                  </a:cubicBezTo>
                  <a:cubicBezTo>
                    <a:pt x="15907" y="2239"/>
                    <a:pt x="16574" y="1798"/>
                    <a:pt x="17158" y="1429"/>
                  </a:cubicBezTo>
                  <a:cubicBezTo>
                    <a:pt x="17717" y="1060"/>
                    <a:pt x="18217" y="751"/>
                    <a:pt x="19277" y="751"/>
                  </a:cubicBezTo>
                  <a:cubicBezTo>
                    <a:pt x="20325" y="751"/>
                    <a:pt x="20801" y="1060"/>
                    <a:pt x="21384" y="1429"/>
                  </a:cubicBezTo>
                  <a:cubicBezTo>
                    <a:pt x="21968" y="1798"/>
                    <a:pt x="22635" y="2239"/>
                    <a:pt x="23897" y="2239"/>
                  </a:cubicBezTo>
                  <a:cubicBezTo>
                    <a:pt x="24182" y="2239"/>
                    <a:pt x="24432" y="2215"/>
                    <a:pt x="24659" y="2179"/>
                  </a:cubicBezTo>
                  <a:lnTo>
                    <a:pt x="24659" y="1417"/>
                  </a:lnTo>
                  <a:cubicBezTo>
                    <a:pt x="24432" y="1465"/>
                    <a:pt x="24194" y="1489"/>
                    <a:pt x="23897" y="1489"/>
                  </a:cubicBezTo>
                  <a:cubicBezTo>
                    <a:pt x="22861" y="1489"/>
                    <a:pt x="22373" y="1179"/>
                    <a:pt x="21789" y="798"/>
                  </a:cubicBezTo>
                  <a:cubicBezTo>
                    <a:pt x="21206" y="429"/>
                    <a:pt x="20539" y="1"/>
                    <a:pt x="19277" y="1"/>
                  </a:cubicBezTo>
                  <a:cubicBezTo>
                    <a:pt x="18003" y="1"/>
                    <a:pt x="17336" y="429"/>
                    <a:pt x="16753" y="798"/>
                  </a:cubicBezTo>
                  <a:cubicBezTo>
                    <a:pt x="16193" y="1179"/>
                    <a:pt x="15705" y="1489"/>
                    <a:pt x="14645" y="1489"/>
                  </a:cubicBezTo>
                  <a:cubicBezTo>
                    <a:pt x="13598" y="1489"/>
                    <a:pt x="13110" y="1179"/>
                    <a:pt x="12526" y="798"/>
                  </a:cubicBezTo>
                  <a:cubicBezTo>
                    <a:pt x="11943" y="429"/>
                    <a:pt x="11276" y="1"/>
                    <a:pt x="10014" y="1"/>
                  </a:cubicBezTo>
                  <a:cubicBezTo>
                    <a:pt x="8752" y="1"/>
                    <a:pt x="8097" y="429"/>
                    <a:pt x="7502" y="798"/>
                  </a:cubicBezTo>
                  <a:cubicBezTo>
                    <a:pt x="6930" y="1179"/>
                    <a:pt x="6442" y="1489"/>
                    <a:pt x="5382" y="1489"/>
                  </a:cubicBezTo>
                  <a:cubicBezTo>
                    <a:pt x="4347" y="1489"/>
                    <a:pt x="3846" y="1179"/>
                    <a:pt x="3275" y="798"/>
                  </a:cubicBezTo>
                  <a:cubicBezTo>
                    <a:pt x="2692" y="429"/>
                    <a:pt x="2025" y="1"/>
                    <a:pt x="751" y="1"/>
                  </a:cubicBezTo>
                  <a:close/>
                </a:path>
              </a:pathLst>
            </a:custGeom>
            <a:solidFill>
              <a:srgbClr val="E2D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961207" y="2759886"/>
              <a:ext cx="634267" cy="57580"/>
            </a:xfrm>
            <a:custGeom>
              <a:avLst/>
              <a:gdLst/>
              <a:ahLst/>
              <a:cxnLst/>
              <a:rect l="l" t="t" r="r" b="b"/>
              <a:pathLst>
                <a:path w="24659" h="2239" extrusionOk="0">
                  <a:moveTo>
                    <a:pt x="751" y="1"/>
                  </a:moveTo>
                  <a:cubicBezTo>
                    <a:pt x="477" y="1"/>
                    <a:pt x="239" y="12"/>
                    <a:pt x="1" y="60"/>
                  </a:cubicBezTo>
                  <a:lnTo>
                    <a:pt x="1" y="822"/>
                  </a:lnTo>
                  <a:cubicBezTo>
                    <a:pt x="215" y="774"/>
                    <a:pt x="453" y="751"/>
                    <a:pt x="751" y="751"/>
                  </a:cubicBezTo>
                  <a:cubicBezTo>
                    <a:pt x="1799" y="751"/>
                    <a:pt x="2287" y="1060"/>
                    <a:pt x="2870" y="1429"/>
                  </a:cubicBezTo>
                  <a:cubicBezTo>
                    <a:pt x="3454" y="1798"/>
                    <a:pt x="4120" y="2239"/>
                    <a:pt x="5382" y="2239"/>
                  </a:cubicBezTo>
                  <a:cubicBezTo>
                    <a:pt x="6644" y="2239"/>
                    <a:pt x="7299" y="1798"/>
                    <a:pt x="7895" y="1429"/>
                  </a:cubicBezTo>
                  <a:cubicBezTo>
                    <a:pt x="8466" y="1060"/>
                    <a:pt x="8954" y="751"/>
                    <a:pt x="10014" y="751"/>
                  </a:cubicBezTo>
                  <a:cubicBezTo>
                    <a:pt x="11050" y="751"/>
                    <a:pt x="11550" y="1060"/>
                    <a:pt x="12133" y="1429"/>
                  </a:cubicBezTo>
                  <a:cubicBezTo>
                    <a:pt x="12705" y="1798"/>
                    <a:pt x="13371" y="2239"/>
                    <a:pt x="14645" y="2239"/>
                  </a:cubicBezTo>
                  <a:cubicBezTo>
                    <a:pt x="15907" y="2239"/>
                    <a:pt x="16574" y="1798"/>
                    <a:pt x="17158" y="1429"/>
                  </a:cubicBezTo>
                  <a:cubicBezTo>
                    <a:pt x="17717" y="1060"/>
                    <a:pt x="18217" y="751"/>
                    <a:pt x="19277" y="751"/>
                  </a:cubicBezTo>
                  <a:cubicBezTo>
                    <a:pt x="20325" y="751"/>
                    <a:pt x="20801" y="1060"/>
                    <a:pt x="21384" y="1429"/>
                  </a:cubicBezTo>
                  <a:cubicBezTo>
                    <a:pt x="21968" y="1798"/>
                    <a:pt x="22635" y="2239"/>
                    <a:pt x="23897" y="2239"/>
                  </a:cubicBezTo>
                  <a:cubicBezTo>
                    <a:pt x="24182" y="2239"/>
                    <a:pt x="24432" y="2215"/>
                    <a:pt x="24659" y="2179"/>
                  </a:cubicBezTo>
                  <a:lnTo>
                    <a:pt x="24659" y="1417"/>
                  </a:lnTo>
                  <a:cubicBezTo>
                    <a:pt x="24432" y="1465"/>
                    <a:pt x="24194" y="1489"/>
                    <a:pt x="23897" y="1489"/>
                  </a:cubicBezTo>
                  <a:cubicBezTo>
                    <a:pt x="22861" y="1489"/>
                    <a:pt x="22373" y="1179"/>
                    <a:pt x="21789" y="810"/>
                  </a:cubicBezTo>
                  <a:cubicBezTo>
                    <a:pt x="21206" y="429"/>
                    <a:pt x="20539" y="1"/>
                    <a:pt x="19277" y="1"/>
                  </a:cubicBezTo>
                  <a:cubicBezTo>
                    <a:pt x="18003" y="1"/>
                    <a:pt x="17336" y="429"/>
                    <a:pt x="16753" y="810"/>
                  </a:cubicBezTo>
                  <a:cubicBezTo>
                    <a:pt x="16193" y="1179"/>
                    <a:pt x="15705" y="1489"/>
                    <a:pt x="14645" y="1489"/>
                  </a:cubicBezTo>
                  <a:cubicBezTo>
                    <a:pt x="13598" y="1489"/>
                    <a:pt x="13110" y="1179"/>
                    <a:pt x="12526" y="810"/>
                  </a:cubicBezTo>
                  <a:cubicBezTo>
                    <a:pt x="11943" y="429"/>
                    <a:pt x="11276" y="1"/>
                    <a:pt x="10014" y="1"/>
                  </a:cubicBezTo>
                  <a:cubicBezTo>
                    <a:pt x="8752" y="1"/>
                    <a:pt x="8097" y="429"/>
                    <a:pt x="7502" y="810"/>
                  </a:cubicBezTo>
                  <a:cubicBezTo>
                    <a:pt x="6930" y="1179"/>
                    <a:pt x="6442" y="1489"/>
                    <a:pt x="5382" y="1489"/>
                  </a:cubicBezTo>
                  <a:cubicBezTo>
                    <a:pt x="4347" y="1489"/>
                    <a:pt x="3846" y="1179"/>
                    <a:pt x="3275" y="810"/>
                  </a:cubicBezTo>
                  <a:cubicBezTo>
                    <a:pt x="2692" y="429"/>
                    <a:pt x="2025" y="1"/>
                    <a:pt x="751" y="1"/>
                  </a:cubicBezTo>
                  <a:close/>
                </a:path>
              </a:pathLst>
            </a:custGeom>
            <a:solidFill>
              <a:srgbClr val="E2D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961207" y="2858175"/>
              <a:ext cx="634267" cy="57580"/>
            </a:xfrm>
            <a:custGeom>
              <a:avLst/>
              <a:gdLst/>
              <a:ahLst/>
              <a:cxnLst/>
              <a:rect l="l" t="t" r="r" b="b"/>
              <a:pathLst>
                <a:path w="24659" h="2239" extrusionOk="0">
                  <a:moveTo>
                    <a:pt x="751" y="0"/>
                  </a:moveTo>
                  <a:cubicBezTo>
                    <a:pt x="477" y="0"/>
                    <a:pt x="239" y="24"/>
                    <a:pt x="1" y="60"/>
                  </a:cubicBezTo>
                  <a:lnTo>
                    <a:pt x="1" y="822"/>
                  </a:lnTo>
                  <a:cubicBezTo>
                    <a:pt x="215" y="774"/>
                    <a:pt x="453" y="750"/>
                    <a:pt x="751" y="750"/>
                  </a:cubicBezTo>
                  <a:cubicBezTo>
                    <a:pt x="1799" y="750"/>
                    <a:pt x="2287" y="1060"/>
                    <a:pt x="2870" y="1429"/>
                  </a:cubicBezTo>
                  <a:cubicBezTo>
                    <a:pt x="3454" y="1810"/>
                    <a:pt x="4120" y="2239"/>
                    <a:pt x="5382" y="2239"/>
                  </a:cubicBezTo>
                  <a:cubicBezTo>
                    <a:pt x="6644" y="2239"/>
                    <a:pt x="7299" y="1810"/>
                    <a:pt x="7895" y="1429"/>
                  </a:cubicBezTo>
                  <a:cubicBezTo>
                    <a:pt x="8466" y="1060"/>
                    <a:pt x="8954" y="750"/>
                    <a:pt x="10014" y="750"/>
                  </a:cubicBezTo>
                  <a:cubicBezTo>
                    <a:pt x="11050" y="750"/>
                    <a:pt x="11550" y="1060"/>
                    <a:pt x="12133" y="1429"/>
                  </a:cubicBezTo>
                  <a:cubicBezTo>
                    <a:pt x="12705" y="1810"/>
                    <a:pt x="13371" y="2239"/>
                    <a:pt x="14645" y="2239"/>
                  </a:cubicBezTo>
                  <a:cubicBezTo>
                    <a:pt x="15907" y="2239"/>
                    <a:pt x="16574" y="1810"/>
                    <a:pt x="17158" y="1429"/>
                  </a:cubicBezTo>
                  <a:cubicBezTo>
                    <a:pt x="17717" y="1060"/>
                    <a:pt x="18217" y="750"/>
                    <a:pt x="19277" y="750"/>
                  </a:cubicBezTo>
                  <a:cubicBezTo>
                    <a:pt x="20325" y="750"/>
                    <a:pt x="20801" y="1060"/>
                    <a:pt x="21384" y="1429"/>
                  </a:cubicBezTo>
                  <a:cubicBezTo>
                    <a:pt x="21968" y="1810"/>
                    <a:pt x="22635" y="2239"/>
                    <a:pt x="23897" y="2239"/>
                  </a:cubicBezTo>
                  <a:cubicBezTo>
                    <a:pt x="24182" y="2239"/>
                    <a:pt x="24432" y="2215"/>
                    <a:pt x="24659" y="2179"/>
                  </a:cubicBezTo>
                  <a:lnTo>
                    <a:pt x="24659" y="1417"/>
                  </a:lnTo>
                  <a:cubicBezTo>
                    <a:pt x="24432" y="1465"/>
                    <a:pt x="24194" y="1489"/>
                    <a:pt x="23897" y="1489"/>
                  </a:cubicBezTo>
                  <a:cubicBezTo>
                    <a:pt x="22861" y="1489"/>
                    <a:pt x="22373" y="1179"/>
                    <a:pt x="21789" y="810"/>
                  </a:cubicBezTo>
                  <a:cubicBezTo>
                    <a:pt x="21206" y="429"/>
                    <a:pt x="20539" y="0"/>
                    <a:pt x="19277" y="0"/>
                  </a:cubicBezTo>
                  <a:cubicBezTo>
                    <a:pt x="18003" y="0"/>
                    <a:pt x="17336" y="429"/>
                    <a:pt x="16753" y="810"/>
                  </a:cubicBezTo>
                  <a:cubicBezTo>
                    <a:pt x="16193" y="1179"/>
                    <a:pt x="15705" y="1489"/>
                    <a:pt x="14645" y="1489"/>
                  </a:cubicBezTo>
                  <a:cubicBezTo>
                    <a:pt x="13598" y="1489"/>
                    <a:pt x="13110" y="1179"/>
                    <a:pt x="12526" y="810"/>
                  </a:cubicBezTo>
                  <a:cubicBezTo>
                    <a:pt x="11943" y="429"/>
                    <a:pt x="11276" y="0"/>
                    <a:pt x="10014" y="0"/>
                  </a:cubicBezTo>
                  <a:cubicBezTo>
                    <a:pt x="8752" y="0"/>
                    <a:pt x="8097" y="429"/>
                    <a:pt x="7502" y="810"/>
                  </a:cubicBezTo>
                  <a:cubicBezTo>
                    <a:pt x="6930" y="1179"/>
                    <a:pt x="6442" y="1489"/>
                    <a:pt x="5382" y="1489"/>
                  </a:cubicBezTo>
                  <a:cubicBezTo>
                    <a:pt x="4347" y="1489"/>
                    <a:pt x="3846" y="1179"/>
                    <a:pt x="3275" y="810"/>
                  </a:cubicBezTo>
                  <a:cubicBezTo>
                    <a:pt x="2692" y="429"/>
                    <a:pt x="2025" y="0"/>
                    <a:pt x="751" y="0"/>
                  </a:cubicBezTo>
                  <a:close/>
                </a:path>
              </a:pathLst>
            </a:custGeom>
            <a:solidFill>
              <a:srgbClr val="E2D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961207" y="2956773"/>
              <a:ext cx="634267" cy="57271"/>
            </a:xfrm>
            <a:custGeom>
              <a:avLst/>
              <a:gdLst/>
              <a:ahLst/>
              <a:cxnLst/>
              <a:rect l="l" t="t" r="r" b="b"/>
              <a:pathLst>
                <a:path w="24659" h="2227" extrusionOk="0">
                  <a:moveTo>
                    <a:pt x="751" y="0"/>
                  </a:moveTo>
                  <a:cubicBezTo>
                    <a:pt x="477" y="0"/>
                    <a:pt x="239" y="12"/>
                    <a:pt x="1" y="60"/>
                  </a:cubicBezTo>
                  <a:lnTo>
                    <a:pt x="1" y="810"/>
                  </a:lnTo>
                  <a:cubicBezTo>
                    <a:pt x="215" y="774"/>
                    <a:pt x="453" y="738"/>
                    <a:pt x="751" y="738"/>
                  </a:cubicBezTo>
                  <a:cubicBezTo>
                    <a:pt x="1799" y="738"/>
                    <a:pt x="2287" y="1048"/>
                    <a:pt x="2870" y="1429"/>
                  </a:cubicBezTo>
                  <a:cubicBezTo>
                    <a:pt x="3454" y="1798"/>
                    <a:pt x="4120" y="2227"/>
                    <a:pt x="5382" y="2227"/>
                  </a:cubicBezTo>
                  <a:cubicBezTo>
                    <a:pt x="6644" y="2227"/>
                    <a:pt x="7299" y="1798"/>
                    <a:pt x="7895" y="1429"/>
                  </a:cubicBezTo>
                  <a:cubicBezTo>
                    <a:pt x="8466" y="1048"/>
                    <a:pt x="8954" y="738"/>
                    <a:pt x="10014" y="738"/>
                  </a:cubicBezTo>
                  <a:cubicBezTo>
                    <a:pt x="11050" y="738"/>
                    <a:pt x="11550" y="1048"/>
                    <a:pt x="12133" y="1429"/>
                  </a:cubicBezTo>
                  <a:cubicBezTo>
                    <a:pt x="12705" y="1798"/>
                    <a:pt x="13371" y="2227"/>
                    <a:pt x="14645" y="2227"/>
                  </a:cubicBezTo>
                  <a:cubicBezTo>
                    <a:pt x="15907" y="2227"/>
                    <a:pt x="16574" y="1798"/>
                    <a:pt x="17158" y="1429"/>
                  </a:cubicBezTo>
                  <a:cubicBezTo>
                    <a:pt x="17717" y="1048"/>
                    <a:pt x="18217" y="738"/>
                    <a:pt x="19277" y="738"/>
                  </a:cubicBezTo>
                  <a:cubicBezTo>
                    <a:pt x="20325" y="738"/>
                    <a:pt x="20801" y="1048"/>
                    <a:pt x="21384" y="1429"/>
                  </a:cubicBezTo>
                  <a:cubicBezTo>
                    <a:pt x="21968" y="1798"/>
                    <a:pt x="22635" y="2227"/>
                    <a:pt x="23897" y="2227"/>
                  </a:cubicBezTo>
                  <a:cubicBezTo>
                    <a:pt x="24182" y="2227"/>
                    <a:pt x="24432" y="2215"/>
                    <a:pt x="24659" y="2167"/>
                  </a:cubicBezTo>
                  <a:lnTo>
                    <a:pt x="24659" y="1405"/>
                  </a:lnTo>
                  <a:cubicBezTo>
                    <a:pt x="24432" y="1453"/>
                    <a:pt x="24194" y="1488"/>
                    <a:pt x="23897" y="1488"/>
                  </a:cubicBezTo>
                  <a:cubicBezTo>
                    <a:pt x="22861" y="1488"/>
                    <a:pt x="22373" y="1167"/>
                    <a:pt x="21789" y="798"/>
                  </a:cubicBezTo>
                  <a:cubicBezTo>
                    <a:pt x="21206" y="429"/>
                    <a:pt x="20539" y="0"/>
                    <a:pt x="19277" y="0"/>
                  </a:cubicBezTo>
                  <a:cubicBezTo>
                    <a:pt x="18003" y="0"/>
                    <a:pt x="17336" y="429"/>
                    <a:pt x="16753" y="798"/>
                  </a:cubicBezTo>
                  <a:cubicBezTo>
                    <a:pt x="16193" y="1167"/>
                    <a:pt x="15705" y="1488"/>
                    <a:pt x="14645" y="1488"/>
                  </a:cubicBezTo>
                  <a:cubicBezTo>
                    <a:pt x="13598" y="1488"/>
                    <a:pt x="13110" y="1167"/>
                    <a:pt x="12526" y="798"/>
                  </a:cubicBezTo>
                  <a:cubicBezTo>
                    <a:pt x="11943" y="429"/>
                    <a:pt x="11276" y="0"/>
                    <a:pt x="10014" y="0"/>
                  </a:cubicBezTo>
                  <a:cubicBezTo>
                    <a:pt x="8752" y="0"/>
                    <a:pt x="8097" y="429"/>
                    <a:pt x="7502" y="798"/>
                  </a:cubicBezTo>
                  <a:cubicBezTo>
                    <a:pt x="6930" y="1167"/>
                    <a:pt x="6442" y="1488"/>
                    <a:pt x="5382" y="1488"/>
                  </a:cubicBezTo>
                  <a:cubicBezTo>
                    <a:pt x="4347" y="1488"/>
                    <a:pt x="3846" y="1167"/>
                    <a:pt x="3275" y="798"/>
                  </a:cubicBezTo>
                  <a:cubicBezTo>
                    <a:pt x="2692" y="429"/>
                    <a:pt x="2025" y="0"/>
                    <a:pt x="751" y="0"/>
                  </a:cubicBezTo>
                  <a:close/>
                </a:path>
              </a:pathLst>
            </a:custGeom>
            <a:solidFill>
              <a:srgbClr val="E2D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961207" y="3054754"/>
              <a:ext cx="634267" cy="50533"/>
            </a:xfrm>
            <a:custGeom>
              <a:avLst/>
              <a:gdLst/>
              <a:ahLst/>
              <a:cxnLst/>
              <a:rect l="l" t="t" r="r" b="b"/>
              <a:pathLst>
                <a:path w="24659" h="1965" extrusionOk="0">
                  <a:moveTo>
                    <a:pt x="24611" y="1405"/>
                  </a:moveTo>
                  <a:lnTo>
                    <a:pt x="24611" y="1415"/>
                  </a:lnTo>
                  <a:lnTo>
                    <a:pt x="24611" y="1415"/>
                  </a:lnTo>
                  <a:cubicBezTo>
                    <a:pt x="24627" y="1412"/>
                    <a:pt x="24643" y="1408"/>
                    <a:pt x="24659" y="1405"/>
                  </a:cubicBezTo>
                  <a:close/>
                  <a:moveTo>
                    <a:pt x="751" y="0"/>
                  </a:moveTo>
                  <a:cubicBezTo>
                    <a:pt x="477" y="0"/>
                    <a:pt x="239" y="12"/>
                    <a:pt x="1" y="60"/>
                  </a:cubicBezTo>
                  <a:lnTo>
                    <a:pt x="1" y="810"/>
                  </a:lnTo>
                  <a:cubicBezTo>
                    <a:pt x="215" y="774"/>
                    <a:pt x="453" y="738"/>
                    <a:pt x="751" y="738"/>
                  </a:cubicBezTo>
                  <a:cubicBezTo>
                    <a:pt x="1799" y="738"/>
                    <a:pt x="2287" y="1048"/>
                    <a:pt x="2870" y="1429"/>
                  </a:cubicBezTo>
                  <a:cubicBezTo>
                    <a:pt x="3156" y="1608"/>
                    <a:pt x="3465" y="1810"/>
                    <a:pt x="3846" y="1965"/>
                  </a:cubicBezTo>
                  <a:lnTo>
                    <a:pt x="6906" y="1965"/>
                  </a:lnTo>
                  <a:cubicBezTo>
                    <a:pt x="7287" y="1810"/>
                    <a:pt x="7609" y="1608"/>
                    <a:pt x="7883" y="1429"/>
                  </a:cubicBezTo>
                  <a:cubicBezTo>
                    <a:pt x="8454" y="1048"/>
                    <a:pt x="8942" y="738"/>
                    <a:pt x="10002" y="738"/>
                  </a:cubicBezTo>
                  <a:cubicBezTo>
                    <a:pt x="11038" y="738"/>
                    <a:pt x="11538" y="1048"/>
                    <a:pt x="12109" y="1429"/>
                  </a:cubicBezTo>
                  <a:cubicBezTo>
                    <a:pt x="12395" y="1608"/>
                    <a:pt x="12705" y="1810"/>
                    <a:pt x="13098" y="1965"/>
                  </a:cubicBezTo>
                  <a:lnTo>
                    <a:pt x="16146" y="1965"/>
                  </a:lnTo>
                  <a:cubicBezTo>
                    <a:pt x="16539" y="1810"/>
                    <a:pt x="16848" y="1608"/>
                    <a:pt x="17134" y="1429"/>
                  </a:cubicBezTo>
                  <a:cubicBezTo>
                    <a:pt x="17693" y="1048"/>
                    <a:pt x="18182" y="738"/>
                    <a:pt x="19241" y="738"/>
                  </a:cubicBezTo>
                  <a:cubicBezTo>
                    <a:pt x="20301" y="738"/>
                    <a:pt x="20777" y="1048"/>
                    <a:pt x="21361" y="1429"/>
                  </a:cubicBezTo>
                  <a:cubicBezTo>
                    <a:pt x="21634" y="1608"/>
                    <a:pt x="21956" y="1810"/>
                    <a:pt x="22337" y="1965"/>
                  </a:cubicBezTo>
                  <a:lnTo>
                    <a:pt x="24611" y="1965"/>
                  </a:lnTo>
                  <a:lnTo>
                    <a:pt x="24611" y="1415"/>
                  </a:lnTo>
                  <a:lnTo>
                    <a:pt x="24611" y="1415"/>
                  </a:lnTo>
                  <a:cubicBezTo>
                    <a:pt x="24399" y="1458"/>
                    <a:pt x="24173" y="1488"/>
                    <a:pt x="23897" y="1488"/>
                  </a:cubicBezTo>
                  <a:cubicBezTo>
                    <a:pt x="22861" y="1488"/>
                    <a:pt x="22373" y="1167"/>
                    <a:pt x="21789" y="798"/>
                  </a:cubicBezTo>
                  <a:cubicBezTo>
                    <a:pt x="21206" y="429"/>
                    <a:pt x="20539" y="0"/>
                    <a:pt x="19277" y="0"/>
                  </a:cubicBezTo>
                  <a:cubicBezTo>
                    <a:pt x="18003" y="0"/>
                    <a:pt x="17336" y="429"/>
                    <a:pt x="16753" y="798"/>
                  </a:cubicBezTo>
                  <a:cubicBezTo>
                    <a:pt x="16193" y="1167"/>
                    <a:pt x="15705" y="1488"/>
                    <a:pt x="14645" y="1488"/>
                  </a:cubicBezTo>
                  <a:cubicBezTo>
                    <a:pt x="13598" y="1488"/>
                    <a:pt x="13110" y="1167"/>
                    <a:pt x="12526" y="798"/>
                  </a:cubicBezTo>
                  <a:cubicBezTo>
                    <a:pt x="11943" y="429"/>
                    <a:pt x="11276" y="0"/>
                    <a:pt x="10014" y="0"/>
                  </a:cubicBezTo>
                  <a:cubicBezTo>
                    <a:pt x="8752" y="0"/>
                    <a:pt x="8097" y="429"/>
                    <a:pt x="7502" y="798"/>
                  </a:cubicBezTo>
                  <a:cubicBezTo>
                    <a:pt x="6930" y="1167"/>
                    <a:pt x="6442" y="1488"/>
                    <a:pt x="5382" y="1488"/>
                  </a:cubicBezTo>
                  <a:cubicBezTo>
                    <a:pt x="4347" y="1488"/>
                    <a:pt x="3846" y="1167"/>
                    <a:pt x="3275" y="798"/>
                  </a:cubicBezTo>
                  <a:cubicBezTo>
                    <a:pt x="2692" y="429"/>
                    <a:pt x="2025" y="0"/>
                    <a:pt x="751" y="0"/>
                  </a:cubicBezTo>
                  <a:close/>
                </a:path>
              </a:pathLst>
            </a:custGeom>
            <a:solidFill>
              <a:srgbClr val="E2D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40"/>
          <p:cNvSpPr txBox="1">
            <a:spLocks noGrp="1"/>
          </p:cNvSpPr>
          <p:nvPr>
            <p:ph type="title"/>
          </p:nvPr>
        </p:nvSpPr>
        <p:spPr>
          <a:xfrm>
            <a:off x="713100" y="445025"/>
            <a:ext cx="2907924" cy="164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t>LA TIERRA ES LA PRINCIPAL FUENTE DE CAPITAL NATURAL</a:t>
            </a:r>
            <a:endParaRPr sz="2000" b="1" dirty="0"/>
          </a:p>
        </p:txBody>
      </p:sp>
      <p:sp>
        <p:nvSpPr>
          <p:cNvPr id="295" name="Google Shape;295;p40"/>
          <p:cNvSpPr txBox="1">
            <a:spLocks noGrp="1"/>
          </p:cNvSpPr>
          <p:nvPr>
            <p:ph type="subTitle" idx="1"/>
          </p:nvPr>
        </p:nvSpPr>
        <p:spPr>
          <a:xfrm>
            <a:off x="451104" y="3390600"/>
            <a:ext cx="4222521" cy="1216200"/>
          </a:xfrm>
          <a:prstGeom prst="rect">
            <a:avLst/>
          </a:prstGeom>
        </p:spPr>
        <p:txBody>
          <a:bodyPr spcFirstLastPara="1" wrap="square" lIns="91425" tIns="91425" rIns="91425" bIns="91425" anchor="t" anchorCtr="0">
            <a:noAutofit/>
          </a:bodyPr>
          <a:lstStyle/>
          <a:p>
            <a:pPr marL="0" lvl="0" indent="0" algn="r"/>
            <a:r>
              <a:rPr lang="es-ES" dirty="0"/>
              <a:t>La degradación de la tierra es la pérdida o reducción de la funcionalidad de la tierra. Cuando la tierra se degrada, perdemos capital natural y, por lo tanto, todos los beneficios que la tierra y la naturaleza nos aportan.</a:t>
            </a:r>
          </a:p>
        </p:txBody>
      </p:sp>
      <p:grpSp>
        <p:nvGrpSpPr>
          <p:cNvPr id="296" name="Google Shape;296;p40"/>
          <p:cNvGrpSpPr/>
          <p:nvPr/>
        </p:nvGrpSpPr>
        <p:grpSpPr>
          <a:xfrm>
            <a:off x="2056577" y="2584874"/>
            <a:ext cx="1890640" cy="407903"/>
            <a:chOff x="2056675" y="2825775"/>
            <a:chExt cx="1567175" cy="338088"/>
          </a:xfrm>
        </p:grpSpPr>
        <p:sp>
          <p:nvSpPr>
            <p:cNvPr id="297" name="Google Shape;297;p40"/>
            <p:cNvSpPr/>
            <p:nvPr/>
          </p:nvSpPr>
          <p:spPr>
            <a:xfrm>
              <a:off x="2056675" y="2825775"/>
              <a:ext cx="1567175" cy="55675"/>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2056675" y="2966981"/>
              <a:ext cx="1567175" cy="55675"/>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2056675" y="3108188"/>
              <a:ext cx="1567175" cy="55675"/>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300;p40"/>
          <p:cNvSpPr/>
          <p:nvPr/>
        </p:nvSpPr>
        <p:spPr>
          <a:xfrm>
            <a:off x="1093475" y="2604850"/>
            <a:ext cx="370955" cy="367953"/>
          </a:xfrm>
          <a:custGeom>
            <a:avLst/>
            <a:gdLst/>
            <a:ahLst/>
            <a:cxnLst/>
            <a:rect l="l" t="t" r="r" b="b"/>
            <a:pathLst>
              <a:path w="11740" h="11645" extrusionOk="0">
                <a:moveTo>
                  <a:pt x="3739" y="905"/>
                </a:moveTo>
                <a:lnTo>
                  <a:pt x="4858" y="2406"/>
                </a:lnTo>
                <a:lnTo>
                  <a:pt x="3465" y="4251"/>
                </a:lnTo>
                <a:cubicBezTo>
                  <a:pt x="3394" y="4358"/>
                  <a:pt x="3382" y="4489"/>
                  <a:pt x="3441" y="4608"/>
                </a:cubicBezTo>
                <a:cubicBezTo>
                  <a:pt x="3501" y="4727"/>
                  <a:pt x="3620" y="4799"/>
                  <a:pt x="3751" y="4799"/>
                </a:cubicBezTo>
                <a:lnTo>
                  <a:pt x="4001" y="4799"/>
                </a:lnTo>
                <a:lnTo>
                  <a:pt x="2441" y="7001"/>
                </a:lnTo>
                <a:cubicBezTo>
                  <a:pt x="2370" y="7108"/>
                  <a:pt x="2358" y="7239"/>
                  <a:pt x="2417" y="7359"/>
                </a:cubicBezTo>
                <a:cubicBezTo>
                  <a:pt x="2477" y="7478"/>
                  <a:pt x="2596" y="7537"/>
                  <a:pt x="2715" y="7537"/>
                </a:cubicBezTo>
                <a:lnTo>
                  <a:pt x="3346" y="7537"/>
                </a:lnTo>
                <a:lnTo>
                  <a:pt x="2786" y="8228"/>
                </a:lnTo>
                <a:lnTo>
                  <a:pt x="929" y="8228"/>
                </a:lnTo>
                <a:lnTo>
                  <a:pt x="2322" y="6013"/>
                </a:lnTo>
                <a:cubicBezTo>
                  <a:pt x="2381" y="5906"/>
                  <a:pt x="2393" y="5775"/>
                  <a:pt x="2334" y="5668"/>
                </a:cubicBezTo>
                <a:cubicBezTo>
                  <a:pt x="2274" y="5561"/>
                  <a:pt x="2155" y="5489"/>
                  <a:pt x="2036" y="5489"/>
                </a:cubicBezTo>
                <a:lnTo>
                  <a:pt x="1048" y="5489"/>
                </a:lnTo>
                <a:lnTo>
                  <a:pt x="2870" y="3310"/>
                </a:lnTo>
                <a:cubicBezTo>
                  <a:pt x="2965" y="3215"/>
                  <a:pt x="2977" y="3072"/>
                  <a:pt x="2917" y="2941"/>
                </a:cubicBezTo>
                <a:cubicBezTo>
                  <a:pt x="2858" y="2822"/>
                  <a:pt x="2739" y="2751"/>
                  <a:pt x="2608" y="2751"/>
                </a:cubicBezTo>
                <a:lnTo>
                  <a:pt x="2370" y="2751"/>
                </a:lnTo>
                <a:lnTo>
                  <a:pt x="3739" y="905"/>
                </a:lnTo>
                <a:close/>
                <a:moveTo>
                  <a:pt x="7858" y="905"/>
                </a:moveTo>
                <a:lnTo>
                  <a:pt x="9228" y="2751"/>
                </a:lnTo>
                <a:lnTo>
                  <a:pt x="8989" y="2751"/>
                </a:lnTo>
                <a:cubicBezTo>
                  <a:pt x="8858" y="2751"/>
                  <a:pt x="8739" y="2822"/>
                  <a:pt x="8680" y="2941"/>
                </a:cubicBezTo>
                <a:cubicBezTo>
                  <a:pt x="8620" y="3060"/>
                  <a:pt x="8632" y="3215"/>
                  <a:pt x="8728" y="3310"/>
                </a:cubicBezTo>
                <a:lnTo>
                  <a:pt x="10549" y="5489"/>
                </a:lnTo>
                <a:lnTo>
                  <a:pt x="9561" y="5489"/>
                </a:lnTo>
                <a:cubicBezTo>
                  <a:pt x="9442" y="5489"/>
                  <a:pt x="9323" y="5561"/>
                  <a:pt x="9263" y="5668"/>
                </a:cubicBezTo>
                <a:cubicBezTo>
                  <a:pt x="9204" y="5775"/>
                  <a:pt x="9204" y="5906"/>
                  <a:pt x="9275" y="6013"/>
                </a:cubicBezTo>
                <a:lnTo>
                  <a:pt x="10668" y="8228"/>
                </a:lnTo>
                <a:lnTo>
                  <a:pt x="8811" y="8228"/>
                </a:lnTo>
                <a:lnTo>
                  <a:pt x="8251" y="7537"/>
                </a:lnTo>
                <a:lnTo>
                  <a:pt x="8882" y="7537"/>
                </a:lnTo>
                <a:cubicBezTo>
                  <a:pt x="9025" y="7537"/>
                  <a:pt x="9120" y="7466"/>
                  <a:pt x="9180" y="7359"/>
                </a:cubicBezTo>
                <a:cubicBezTo>
                  <a:pt x="9239" y="7239"/>
                  <a:pt x="9228" y="7108"/>
                  <a:pt x="9156" y="7001"/>
                </a:cubicBezTo>
                <a:lnTo>
                  <a:pt x="7596" y="4799"/>
                </a:lnTo>
                <a:lnTo>
                  <a:pt x="7846" y="4799"/>
                </a:lnTo>
                <a:cubicBezTo>
                  <a:pt x="7977" y="4799"/>
                  <a:pt x="8096" y="4727"/>
                  <a:pt x="8156" y="4608"/>
                </a:cubicBezTo>
                <a:cubicBezTo>
                  <a:pt x="8216" y="4489"/>
                  <a:pt x="8204" y="4358"/>
                  <a:pt x="8120" y="4251"/>
                </a:cubicBezTo>
                <a:lnTo>
                  <a:pt x="6739" y="2406"/>
                </a:lnTo>
                <a:lnTo>
                  <a:pt x="7858" y="905"/>
                </a:lnTo>
                <a:close/>
                <a:moveTo>
                  <a:pt x="5810" y="2322"/>
                </a:moveTo>
                <a:lnTo>
                  <a:pt x="6037" y="2632"/>
                </a:lnTo>
                <a:lnTo>
                  <a:pt x="7168" y="4132"/>
                </a:lnTo>
                <a:lnTo>
                  <a:pt x="6953" y="4132"/>
                </a:lnTo>
                <a:cubicBezTo>
                  <a:pt x="6811" y="4132"/>
                  <a:pt x="6715" y="4203"/>
                  <a:pt x="6656" y="4311"/>
                </a:cubicBezTo>
                <a:cubicBezTo>
                  <a:pt x="6596" y="4430"/>
                  <a:pt x="6608" y="4561"/>
                  <a:pt x="6680" y="4668"/>
                </a:cubicBezTo>
                <a:lnTo>
                  <a:pt x="8239" y="6870"/>
                </a:lnTo>
                <a:lnTo>
                  <a:pt x="7525" y="6870"/>
                </a:lnTo>
                <a:cubicBezTo>
                  <a:pt x="7394" y="6870"/>
                  <a:pt x="7275" y="6942"/>
                  <a:pt x="7215" y="7061"/>
                </a:cubicBezTo>
                <a:cubicBezTo>
                  <a:pt x="7156" y="7180"/>
                  <a:pt x="7180" y="7335"/>
                  <a:pt x="7263" y="7418"/>
                </a:cubicBezTo>
                <a:lnTo>
                  <a:pt x="8513" y="8906"/>
                </a:lnTo>
                <a:lnTo>
                  <a:pt x="3096" y="8906"/>
                </a:lnTo>
                <a:lnTo>
                  <a:pt x="4346" y="7418"/>
                </a:lnTo>
                <a:cubicBezTo>
                  <a:pt x="4441" y="7323"/>
                  <a:pt x="4453" y="7180"/>
                  <a:pt x="4394" y="7061"/>
                </a:cubicBezTo>
                <a:cubicBezTo>
                  <a:pt x="4334" y="6942"/>
                  <a:pt x="4215" y="6870"/>
                  <a:pt x="4084" y="6870"/>
                </a:cubicBezTo>
                <a:lnTo>
                  <a:pt x="3370" y="6870"/>
                </a:lnTo>
                <a:lnTo>
                  <a:pt x="4929" y="4668"/>
                </a:lnTo>
                <a:cubicBezTo>
                  <a:pt x="5001" y="4561"/>
                  <a:pt x="5013" y="4430"/>
                  <a:pt x="4953" y="4311"/>
                </a:cubicBezTo>
                <a:cubicBezTo>
                  <a:pt x="4894" y="4191"/>
                  <a:pt x="4775" y="4132"/>
                  <a:pt x="4656" y="4132"/>
                </a:cubicBezTo>
                <a:lnTo>
                  <a:pt x="4441" y="4132"/>
                </a:lnTo>
                <a:lnTo>
                  <a:pt x="5572" y="2632"/>
                </a:lnTo>
                <a:lnTo>
                  <a:pt x="5810" y="2322"/>
                </a:lnTo>
                <a:close/>
                <a:moveTo>
                  <a:pt x="3798" y="0"/>
                </a:moveTo>
                <a:cubicBezTo>
                  <a:pt x="3691" y="0"/>
                  <a:pt x="3584" y="36"/>
                  <a:pt x="3524" y="131"/>
                </a:cubicBezTo>
                <a:lnTo>
                  <a:pt x="1477" y="2882"/>
                </a:lnTo>
                <a:cubicBezTo>
                  <a:pt x="1405" y="2989"/>
                  <a:pt x="1381" y="3120"/>
                  <a:pt x="1441" y="3239"/>
                </a:cubicBezTo>
                <a:cubicBezTo>
                  <a:pt x="1500" y="3358"/>
                  <a:pt x="1619" y="3429"/>
                  <a:pt x="1762" y="3429"/>
                </a:cubicBezTo>
                <a:lnTo>
                  <a:pt x="1941" y="3429"/>
                </a:lnTo>
                <a:lnTo>
                  <a:pt x="107" y="5608"/>
                </a:lnTo>
                <a:cubicBezTo>
                  <a:pt x="12" y="5715"/>
                  <a:pt x="0" y="5846"/>
                  <a:pt x="60" y="5977"/>
                </a:cubicBezTo>
                <a:cubicBezTo>
                  <a:pt x="119" y="6096"/>
                  <a:pt x="238" y="6168"/>
                  <a:pt x="369" y="6168"/>
                </a:cubicBezTo>
                <a:lnTo>
                  <a:pt x="1489" y="6168"/>
                </a:lnTo>
                <a:lnTo>
                  <a:pt x="95" y="8394"/>
                </a:lnTo>
                <a:cubicBezTo>
                  <a:pt x="36" y="8490"/>
                  <a:pt x="12" y="8632"/>
                  <a:pt x="72" y="8728"/>
                </a:cubicBezTo>
                <a:cubicBezTo>
                  <a:pt x="131" y="8835"/>
                  <a:pt x="250" y="8906"/>
                  <a:pt x="369" y="8906"/>
                </a:cubicBezTo>
                <a:lnTo>
                  <a:pt x="2298" y="8906"/>
                </a:lnTo>
                <a:lnTo>
                  <a:pt x="2191" y="9025"/>
                </a:lnTo>
                <a:cubicBezTo>
                  <a:pt x="2096" y="9133"/>
                  <a:pt x="2084" y="9263"/>
                  <a:pt x="2143" y="9383"/>
                </a:cubicBezTo>
                <a:cubicBezTo>
                  <a:pt x="2203" y="9502"/>
                  <a:pt x="2322" y="9585"/>
                  <a:pt x="2453" y="9585"/>
                </a:cubicBezTo>
                <a:lnTo>
                  <a:pt x="2798" y="9585"/>
                </a:lnTo>
                <a:lnTo>
                  <a:pt x="2798" y="10633"/>
                </a:lnTo>
                <a:cubicBezTo>
                  <a:pt x="2798" y="10835"/>
                  <a:pt x="2953" y="10978"/>
                  <a:pt x="3143" y="10978"/>
                </a:cubicBezTo>
                <a:cubicBezTo>
                  <a:pt x="3334" y="10978"/>
                  <a:pt x="3489" y="10835"/>
                  <a:pt x="3489" y="10633"/>
                </a:cubicBezTo>
                <a:lnTo>
                  <a:pt x="3489" y="9585"/>
                </a:lnTo>
                <a:lnTo>
                  <a:pt x="5537" y="9585"/>
                </a:lnTo>
                <a:lnTo>
                  <a:pt x="5537" y="11311"/>
                </a:lnTo>
                <a:cubicBezTo>
                  <a:pt x="5537" y="11502"/>
                  <a:pt x="5691" y="11645"/>
                  <a:pt x="5882" y="11645"/>
                </a:cubicBezTo>
                <a:cubicBezTo>
                  <a:pt x="6072" y="11645"/>
                  <a:pt x="6227" y="11502"/>
                  <a:pt x="6227" y="11311"/>
                </a:cubicBezTo>
                <a:lnTo>
                  <a:pt x="6227" y="9585"/>
                </a:lnTo>
                <a:lnTo>
                  <a:pt x="8275" y="9585"/>
                </a:lnTo>
                <a:lnTo>
                  <a:pt x="8275" y="10633"/>
                </a:lnTo>
                <a:cubicBezTo>
                  <a:pt x="8275" y="10835"/>
                  <a:pt x="8430" y="10978"/>
                  <a:pt x="8620" y="10978"/>
                </a:cubicBezTo>
                <a:cubicBezTo>
                  <a:pt x="8811" y="10978"/>
                  <a:pt x="8966" y="10835"/>
                  <a:pt x="8966" y="10633"/>
                </a:cubicBezTo>
                <a:lnTo>
                  <a:pt x="8966" y="9585"/>
                </a:lnTo>
                <a:lnTo>
                  <a:pt x="9299" y="9585"/>
                </a:lnTo>
                <a:cubicBezTo>
                  <a:pt x="9442" y="9585"/>
                  <a:pt x="9561" y="9502"/>
                  <a:pt x="9609" y="9383"/>
                </a:cubicBezTo>
                <a:cubicBezTo>
                  <a:pt x="9668" y="9263"/>
                  <a:pt x="9656" y="9121"/>
                  <a:pt x="9573" y="9025"/>
                </a:cubicBezTo>
                <a:lnTo>
                  <a:pt x="9466" y="8906"/>
                </a:lnTo>
                <a:lnTo>
                  <a:pt x="11383" y="8906"/>
                </a:lnTo>
                <a:cubicBezTo>
                  <a:pt x="11502" y="8906"/>
                  <a:pt x="11621" y="8835"/>
                  <a:pt x="11680" y="8728"/>
                </a:cubicBezTo>
                <a:cubicBezTo>
                  <a:pt x="11740" y="8632"/>
                  <a:pt x="11740" y="8490"/>
                  <a:pt x="11668" y="8394"/>
                </a:cubicBezTo>
                <a:lnTo>
                  <a:pt x="10180" y="6168"/>
                </a:lnTo>
                <a:lnTo>
                  <a:pt x="11299" y="6168"/>
                </a:lnTo>
                <a:cubicBezTo>
                  <a:pt x="11430" y="6168"/>
                  <a:pt x="11549" y="6096"/>
                  <a:pt x="11609" y="5977"/>
                </a:cubicBezTo>
                <a:cubicBezTo>
                  <a:pt x="11668" y="5858"/>
                  <a:pt x="11656" y="5715"/>
                  <a:pt x="11561" y="5608"/>
                </a:cubicBezTo>
                <a:lnTo>
                  <a:pt x="9740" y="3429"/>
                </a:lnTo>
                <a:lnTo>
                  <a:pt x="9918" y="3429"/>
                </a:lnTo>
                <a:cubicBezTo>
                  <a:pt x="10049" y="3429"/>
                  <a:pt x="10168" y="3358"/>
                  <a:pt x="10228" y="3239"/>
                </a:cubicBezTo>
                <a:cubicBezTo>
                  <a:pt x="10287" y="3120"/>
                  <a:pt x="10275" y="2989"/>
                  <a:pt x="10192" y="2882"/>
                </a:cubicBezTo>
                <a:lnTo>
                  <a:pt x="8144" y="131"/>
                </a:lnTo>
                <a:cubicBezTo>
                  <a:pt x="8085" y="36"/>
                  <a:pt x="7977" y="0"/>
                  <a:pt x="7870" y="0"/>
                </a:cubicBezTo>
                <a:cubicBezTo>
                  <a:pt x="7775" y="0"/>
                  <a:pt x="7668" y="36"/>
                  <a:pt x="7608" y="131"/>
                </a:cubicBezTo>
                <a:lnTo>
                  <a:pt x="6346" y="1846"/>
                </a:lnTo>
                <a:lnTo>
                  <a:pt x="6108" y="1524"/>
                </a:lnTo>
                <a:cubicBezTo>
                  <a:pt x="6049" y="1441"/>
                  <a:pt x="5941" y="1393"/>
                  <a:pt x="5834" y="1393"/>
                </a:cubicBezTo>
                <a:cubicBezTo>
                  <a:pt x="5727" y="1393"/>
                  <a:pt x="5632" y="1441"/>
                  <a:pt x="5572" y="1524"/>
                </a:cubicBezTo>
                <a:lnTo>
                  <a:pt x="5334" y="1846"/>
                </a:lnTo>
                <a:lnTo>
                  <a:pt x="4060" y="131"/>
                </a:lnTo>
                <a:cubicBezTo>
                  <a:pt x="4001" y="36"/>
                  <a:pt x="3905" y="0"/>
                  <a:pt x="3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a:extLst>
              <a:ext uri="{FF2B5EF4-FFF2-40B4-BE49-F238E27FC236}">
                <a16:creationId xmlns:a16="http://schemas.microsoft.com/office/drawing/2014/main" id="{B98F6D16-8F59-4B40-8612-9A0E4B125FDD}"/>
              </a:ext>
            </a:extLst>
          </p:cNvPr>
          <p:cNvPicPr>
            <a:picLocks noChangeAspect="1"/>
          </p:cNvPicPr>
          <p:nvPr/>
        </p:nvPicPr>
        <p:blipFill rotWithShape="1">
          <a:blip r:embed="rId3"/>
          <a:srcRect l="1111" t="23" r="50000" b="-23"/>
          <a:stretch/>
        </p:blipFill>
        <p:spPr>
          <a:xfrm>
            <a:off x="4673624" y="0"/>
            <a:ext cx="4470375" cy="5143500"/>
          </a:xfrm>
          <a:prstGeom prst="rect">
            <a:avLst/>
          </a:prstGeom>
        </p:spPr>
      </p:pic>
    </p:spTree>
    <p:extLst>
      <p:ext uri="{BB962C8B-B14F-4D97-AF65-F5344CB8AC3E}">
        <p14:creationId xmlns:p14="http://schemas.microsoft.com/office/powerpoint/2010/main" val="2940989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B3904438-B59B-A38E-E591-46F93EE8B61C}"/>
            </a:ext>
          </a:extLst>
        </p:cNvPr>
        <p:cNvGrpSpPr/>
        <p:nvPr/>
      </p:nvGrpSpPr>
      <p:grpSpPr>
        <a:xfrm>
          <a:off x="0" y="0"/>
          <a:ext cx="0" cy="0"/>
          <a:chOff x="0" y="0"/>
          <a:chExt cx="0" cy="0"/>
        </a:xfrm>
      </p:grpSpPr>
      <p:sp>
        <p:nvSpPr>
          <p:cNvPr id="344" name="Google Shape;344;p44">
            <a:extLst>
              <a:ext uri="{FF2B5EF4-FFF2-40B4-BE49-F238E27FC236}">
                <a16:creationId xmlns:a16="http://schemas.microsoft.com/office/drawing/2014/main" id="{736CD3E8-2FB5-71BB-E6EE-3249E4C3C24F}"/>
              </a:ext>
            </a:extLst>
          </p:cNvPr>
          <p:cNvSpPr txBox="1"/>
          <p:nvPr/>
        </p:nvSpPr>
        <p:spPr>
          <a:xfrm>
            <a:off x="599002" y="4604100"/>
            <a:ext cx="7945995" cy="544009"/>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b="0" i="0" u="none" strike="noStrike" kern="0" cap="none" spc="0" normalizeH="0" baseline="0" noProof="0" dirty="0">
                <a:ln>
                  <a:noFill/>
                </a:ln>
                <a:solidFill>
                  <a:srgbClr val="44546A"/>
                </a:solidFill>
                <a:effectLst/>
                <a:uLnTx/>
                <a:uFillTx/>
                <a:latin typeface="IBM Plex Sans"/>
                <a:ea typeface="IBM Plex Sans"/>
                <a:cs typeface="IBM Plex Sans"/>
                <a:sym typeface="IBM Plex Sans"/>
              </a:rPr>
              <a:t>Evidencia acumulada de que ciertos problemas centrales relacionados con la degradación de la tierra coexisten actualmente en un lugar determinado</a:t>
            </a:r>
            <a:endParaRPr kumimoji="0" lang="en-US" b="0" i="0" u="none" strike="noStrike" kern="0" cap="none" spc="0" normalizeH="0" baseline="0" noProof="0" dirty="0">
              <a:ln>
                <a:noFill/>
              </a:ln>
              <a:solidFill>
                <a:srgbClr val="44546A"/>
              </a:solidFill>
              <a:effectLst/>
              <a:uLnTx/>
              <a:uFillTx/>
              <a:latin typeface="IBM Plex Sans"/>
              <a:ea typeface="IBM Plex Sans"/>
              <a:cs typeface="IBM Plex Sans"/>
              <a:sym typeface="IBM Plex Sans"/>
            </a:endParaRPr>
          </a:p>
        </p:txBody>
      </p:sp>
      <p:grpSp>
        <p:nvGrpSpPr>
          <p:cNvPr id="351" name="Google Shape;351;p44">
            <a:extLst>
              <a:ext uri="{FF2B5EF4-FFF2-40B4-BE49-F238E27FC236}">
                <a16:creationId xmlns:a16="http://schemas.microsoft.com/office/drawing/2014/main" id="{51E589F3-B737-E868-7562-51A4FAA4F557}"/>
              </a:ext>
            </a:extLst>
          </p:cNvPr>
          <p:cNvGrpSpPr/>
          <p:nvPr/>
        </p:nvGrpSpPr>
        <p:grpSpPr>
          <a:xfrm>
            <a:off x="858159" y="539400"/>
            <a:ext cx="1400539" cy="574338"/>
            <a:chOff x="8151125" y="325850"/>
            <a:chExt cx="1041525" cy="427113"/>
          </a:xfrm>
        </p:grpSpPr>
        <p:sp>
          <p:nvSpPr>
            <p:cNvPr id="352" name="Google Shape;352;p44">
              <a:extLst>
                <a:ext uri="{FF2B5EF4-FFF2-40B4-BE49-F238E27FC236}">
                  <a16:creationId xmlns:a16="http://schemas.microsoft.com/office/drawing/2014/main" id="{13B00010-769B-6382-EDFA-8E65026132DA}"/>
                </a:ext>
              </a:extLst>
            </p:cNvPr>
            <p:cNvSpPr/>
            <p:nvPr/>
          </p:nvSpPr>
          <p:spPr>
            <a:xfrm>
              <a:off x="8151125" y="325850"/>
              <a:ext cx="1041525" cy="55675"/>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44">
              <a:extLst>
                <a:ext uri="{FF2B5EF4-FFF2-40B4-BE49-F238E27FC236}">
                  <a16:creationId xmlns:a16="http://schemas.microsoft.com/office/drawing/2014/main" id="{7E6789FF-A4B7-6741-2D53-B5E749AAE1AC}"/>
                </a:ext>
              </a:extLst>
            </p:cNvPr>
            <p:cNvSpPr/>
            <p:nvPr/>
          </p:nvSpPr>
          <p:spPr>
            <a:xfrm>
              <a:off x="8151125" y="511563"/>
              <a:ext cx="1041525" cy="55675"/>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44">
              <a:extLst>
                <a:ext uri="{FF2B5EF4-FFF2-40B4-BE49-F238E27FC236}">
                  <a16:creationId xmlns:a16="http://schemas.microsoft.com/office/drawing/2014/main" id="{FBA90388-3A8E-CD34-3615-6C6518A25EA4}"/>
                </a:ext>
              </a:extLst>
            </p:cNvPr>
            <p:cNvSpPr/>
            <p:nvPr/>
          </p:nvSpPr>
          <p:spPr>
            <a:xfrm>
              <a:off x="8151125" y="697288"/>
              <a:ext cx="1041525" cy="55675"/>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15" name="Google Shape;259;p38">
            <a:extLst>
              <a:ext uri="{FF2B5EF4-FFF2-40B4-BE49-F238E27FC236}">
                <a16:creationId xmlns:a16="http://schemas.microsoft.com/office/drawing/2014/main" id="{32F23FC8-871D-7470-32E4-C31E56C18BAF}"/>
              </a:ext>
            </a:extLst>
          </p:cNvPr>
          <p:cNvCxnSpPr/>
          <p:nvPr/>
        </p:nvCxnSpPr>
        <p:spPr>
          <a:xfrm>
            <a:off x="4019749" y="4261538"/>
            <a:ext cx="294900" cy="0"/>
          </a:xfrm>
          <a:prstGeom prst="straightConnector1">
            <a:avLst/>
          </a:prstGeom>
          <a:noFill/>
          <a:ln w="19050" cap="flat" cmpd="sng">
            <a:solidFill>
              <a:schemeClr val="accent3"/>
            </a:solidFill>
            <a:prstDash val="solid"/>
            <a:round/>
            <a:headEnd type="none" w="med" len="med"/>
            <a:tailEnd type="none" w="med" len="med"/>
          </a:ln>
        </p:spPr>
      </p:cxnSp>
      <p:pic>
        <p:nvPicPr>
          <p:cNvPr id="16" name="Imagen 15">
            <a:extLst>
              <a:ext uri="{FF2B5EF4-FFF2-40B4-BE49-F238E27FC236}">
                <a16:creationId xmlns:a16="http://schemas.microsoft.com/office/drawing/2014/main" id="{2FD36CE0-4BF7-9394-9E93-67CDD418AE81}"/>
              </a:ext>
            </a:extLst>
          </p:cNvPr>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35434" t="8650" r="28611"/>
          <a:stretch/>
        </p:blipFill>
        <p:spPr>
          <a:xfrm>
            <a:off x="3473283" y="307338"/>
            <a:ext cx="2021162" cy="3958880"/>
          </a:xfrm>
          <a:prstGeom prst="rect">
            <a:avLst/>
          </a:prstGeom>
        </p:spPr>
      </p:pic>
      <p:sp>
        <p:nvSpPr>
          <p:cNvPr id="17" name="Elipse 16">
            <a:extLst>
              <a:ext uri="{FF2B5EF4-FFF2-40B4-BE49-F238E27FC236}">
                <a16:creationId xmlns:a16="http://schemas.microsoft.com/office/drawing/2014/main" id="{C2F6A072-E788-045F-D685-0FC460BD1E05}"/>
              </a:ext>
            </a:extLst>
          </p:cNvPr>
          <p:cNvSpPr/>
          <p:nvPr/>
        </p:nvSpPr>
        <p:spPr>
          <a:xfrm>
            <a:off x="3063403" y="1240860"/>
            <a:ext cx="2840922" cy="2310845"/>
          </a:xfrm>
          <a:prstGeom prst="ellipse">
            <a:avLst/>
          </a:prstGeom>
          <a:blipFill>
            <a:blip r:embed="rId4"/>
            <a:stretch>
              <a:fillRect/>
            </a:stretch>
          </a:blip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44546A"/>
                </a:solidFill>
                <a:effectLst/>
                <a:uLnTx/>
                <a:uFillTx/>
                <a:latin typeface="Franklin Gothic Medium" panose="020B0603020102020204" pitchFamily="34" charset="0"/>
                <a:ea typeface="Josefin Sans"/>
                <a:cs typeface="Josefin Sans"/>
                <a:sym typeface="Arial"/>
              </a:rPr>
              <a:t>CONVERGENCIA DE EVIDENCIA </a:t>
            </a:r>
            <a:r>
              <a:rPr kumimoji="0" lang="es-ES" b="0" i="0" u="none" strike="noStrike" kern="0" cap="none" spc="0" normalizeH="0" baseline="0" noProof="0" dirty="0">
                <a:ln>
                  <a:noFill/>
                </a:ln>
                <a:solidFill>
                  <a:srgbClr val="44546A"/>
                </a:solidFill>
                <a:effectLst/>
                <a:uLnTx/>
                <a:uFillTx/>
                <a:latin typeface="IBM Plex Sans"/>
                <a:ea typeface="IBM Plex Sans"/>
                <a:cs typeface="IBM Plex Sans"/>
                <a:sym typeface="Arial"/>
              </a:rPr>
              <a:t>Computación en la nube / Aplicaciones fáciles de usar</a:t>
            </a:r>
            <a:endParaRPr kumimoji="0" lang="es-AR" sz="1800" b="0" i="0" u="none" strike="noStrike" kern="0" cap="none" spc="0" normalizeH="0" baseline="0" noProof="0" dirty="0">
              <a:ln>
                <a:noFill/>
              </a:ln>
              <a:solidFill>
                <a:srgbClr val="44546A"/>
              </a:solidFill>
              <a:effectLst/>
              <a:uLnTx/>
              <a:uFillTx/>
              <a:latin typeface="IBM Plex Sans"/>
              <a:ea typeface="IBM Plex Sans"/>
              <a:cs typeface="IBM Plex Sans"/>
              <a:sym typeface="Arial"/>
            </a:endParaRPr>
          </a:p>
        </p:txBody>
      </p:sp>
      <p:sp>
        <p:nvSpPr>
          <p:cNvPr id="18" name="Rectángulo redondeado 17">
            <a:extLst>
              <a:ext uri="{FF2B5EF4-FFF2-40B4-BE49-F238E27FC236}">
                <a16:creationId xmlns:a16="http://schemas.microsoft.com/office/drawing/2014/main" id="{AF20F3F4-3699-F090-3215-C895FBDA4218}"/>
              </a:ext>
            </a:extLst>
          </p:cNvPr>
          <p:cNvSpPr/>
          <p:nvPr/>
        </p:nvSpPr>
        <p:spPr>
          <a:xfrm>
            <a:off x="562250" y="1922763"/>
            <a:ext cx="2503518" cy="956663"/>
          </a:xfrm>
          <a:prstGeom prst="roundRect">
            <a:avLst/>
          </a:prstGeom>
          <a:blipFill>
            <a:blip r:embed="rId4"/>
            <a:stretch>
              <a:fillRect/>
            </a:stretch>
          </a:blip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44546A"/>
                </a:solidFill>
                <a:effectLst/>
                <a:uLnTx/>
                <a:uFillTx/>
                <a:latin typeface="Franklin Gothic Medium" panose="020B0603020102020204" pitchFamily="34" charset="0"/>
                <a:ea typeface="Josefin Sans"/>
                <a:cs typeface="Josefin Sans"/>
                <a:sym typeface="Arial"/>
              </a:rPr>
              <a:t>LOCAL</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546A"/>
                </a:solidFill>
                <a:effectLst/>
                <a:uLnTx/>
                <a:uFillTx/>
                <a:latin typeface="IBM Plex Sans"/>
                <a:ea typeface="IBM Plex Sans"/>
                <a:cs typeface="IBM Plex Sans"/>
                <a:sym typeface="Arial"/>
              </a:rPr>
              <a:t>Datos</a:t>
            </a:r>
            <a:r>
              <a:rPr kumimoji="0" lang="en-GB" sz="1600" b="0" i="0" u="none" strike="noStrike" kern="0" cap="none" spc="0" normalizeH="0" baseline="0" noProof="0" dirty="0">
                <a:ln>
                  <a:noFill/>
                </a:ln>
                <a:solidFill>
                  <a:srgbClr val="44546A"/>
                </a:solidFill>
                <a:effectLst/>
                <a:uLnTx/>
                <a:uFillTx/>
                <a:latin typeface="IBM Plex Sans"/>
                <a:ea typeface="IBM Plex Sans"/>
                <a:cs typeface="IBM Plex Sans"/>
                <a:sym typeface="Arial"/>
              </a:rPr>
              <a:t> / </a:t>
            </a:r>
            <a:r>
              <a:rPr kumimoji="0" lang="en-GB" sz="1600" b="0" i="0" u="none" strike="noStrike" kern="0" cap="none" spc="0" normalizeH="0" baseline="0" noProof="0" dirty="0" err="1">
                <a:ln>
                  <a:noFill/>
                </a:ln>
                <a:solidFill>
                  <a:srgbClr val="44546A"/>
                </a:solidFill>
                <a:effectLst/>
                <a:uLnTx/>
                <a:uFillTx/>
                <a:latin typeface="IBM Plex Sans"/>
                <a:ea typeface="IBM Plex Sans"/>
                <a:cs typeface="IBM Plex Sans"/>
                <a:sym typeface="Arial"/>
              </a:rPr>
              <a:t>Conocimiento</a:t>
            </a:r>
            <a:r>
              <a:rPr kumimoji="0" lang="en-GB" sz="1600" b="0" i="0" u="none" strike="noStrike" kern="0" cap="none" spc="0" normalizeH="0" baseline="0" noProof="0" dirty="0">
                <a:ln>
                  <a:noFill/>
                </a:ln>
                <a:solidFill>
                  <a:srgbClr val="44546A"/>
                </a:solidFill>
                <a:effectLst/>
                <a:uLnTx/>
                <a:uFillTx/>
                <a:latin typeface="IBM Plex Sans"/>
                <a:ea typeface="IBM Plex Sans"/>
                <a:cs typeface="IBM Plex Sans"/>
                <a:sym typeface="Arial"/>
              </a:rPr>
              <a:t> </a:t>
            </a:r>
            <a:r>
              <a:rPr kumimoji="0" lang="en-GB" sz="1600" b="0" i="0" u="none" strike="noStrike" kern="0" cap="none" spc="0" normalizeH="0" baseline="0" noProof="0" dirty="0" err="1">
                <a:ln>
                  <a:noFill/>
                </a:ln>
                <a:solidFill>
                  <a:srgbClr val="44546A"/>
                </a:solidFill>
                <a:effectLst/>
                <a:uLnTx/>
                <a:uFillTx/>
                <a:latin typeface="IBM Plex Sans"/>
                <a:ea typeface="IBM Plex Sans"/>
                <a:cs typeface="IBM Plex Sans"/>
                <a:sym typeface="Arial"/>
              </a:rPr>
              <a:t>Experto</a:t>
            </a:r>
            <a:r>
              <a:rPr kumimoji="0" lang="en-GB" sz="1600" b="0" i="0" u="none" strike="noStrike" kern="0" cap="none" spc="0" normalizeH="0" baseline="0" noProof="0" dirty="0">
                <a:ln>
                  <a:noFill/>
                </a:ln>
                <a:solidFill>
                  <a:srgbClr val="44546A"/>
                </a:solidFill>
                <a:effectLst/>
                <a:uLnTx/>
                <a:uFillTx/>
                <a:latin typeface="IBM Plex Sans"/>
                <a:ea typeface="IBM Plex Sans"/>
                <a:cs typeface="IBM Plex Sans"/>
                <a:sym typeface="Arial"/>
              </a:rPr>
              <a:t>/ MST</a:t>
            </a:r>
            <a:endParaRPr kumimoji="0" lang="es-AR" sz="1600" b="0" i="0" u="none" strike="noStrike" kern="0" cap="none" spc="0" normalizeH="0" baseline="0" noProof="0" dirty="0">
              <a:ln>
                <a:noFill/>
              </a:ln>
              <a:solidFill>
                <a:srgbClr val="44546A"/>
              </a:solidFill>
              <a:effectLst/>
              <a:uLnTx/>
              <a:uFillTx/>
              <a:latin typeface="IBM Plex Sans"/>
              <a:ea typeface="IBM Plex Sans"/>
              <a:cs typeface="IBM Plex Sans"/>
              <a:sym typeface="Arial"/>
            </a:endParaRPr>
          </a:p>
        </p:txBody>
      </p:sp>
      <p:sp>
        <p:nvSpPr>
          <p:cNvPr id="19" name="Flecha curvada hacia abajo 18">
            <a:extLst>
              <a:ext uri="{FF2B5EF4-FFF2-40B4-BE49-F238E27FC236}">
                <a16:creationId xmlns:a16="http://schemas.microsoft.com/office/drawing/2014/main" id="{3FB89CF3-5028-9ED5-6D22-628D869004B4}"/>
              </a:ext>
            </a:extLst>
          </p:cNvPr>
          <p:cNvSpPr/>
          <p:nvPr/>
        </p:nvSpPr>
        <p:spPr>
          <a:xfrm>
            <a:off x="1706880" y="198024"/>
            <a:ext cx="5644896" cy="1735473"/>
          </a:xfrm>
          <a:prstGeom prst="curvedDownArrow">
            <a:avLst/>
          </a:prstGeom>
          <a:blipFill>
            <a:blip r:embed="rId5"/>
            <a:stretch>
              <a:fillRect/>
            </a:stretch>
          </a:blip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05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1" name="Rectángulo redondeado 20">
            <a:extLst>
              <a:ext uri="{FF2B5EF4-FFF2-40B4-BE49-F238E27FC236}">
                <a16:creationId xmlns:a16="http://schemas.microsoft.com/office/drawing/2014/main" id="{8852960E-3958-2B39-6436-2BCD6B8C0376}"/>
              </a:ext>
            </a:extLst>
          </p:cNvPr>
          <p:cNvSpPr/>
          <p:nvPr/>
        </p:nvSpPr>
        <p:spPr>
          <a:xfrm>
            <a:off x="5871484" y="1901527"/>
            <a:ext cx="2636761" cy="923705"/>
          </a:xfrm>
          <a:prstGeom prst="roundRect">
            <a:avLst/>
          </a:prstGeom>
          <a:blipFill>
            <a:blip r:embed="rId4"/>
            <a:stretch>
              <a:fillRect/>
            </a:stretch>
          </a:blip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44546A"/>
                </a:solidFill>
                <a:effectLst/>
                <a:uLnTx/>
                <a:uFillTx/>
                <a:latin typeface="Franklin Gothic Medium" panose="020B0603020102020204" pitchFamily="34" charset="0"/>
                <a:ea typeface="Josefin Sans"/>
                <a:cs typeface="Josefin Sans"/>
                <a:sym typeface="Arial"/>
              </a:rPr>
              <a:t>GLOBAL</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546A"/>
                </a:solidFill>
                <a:effectLst/>
                <a:uLnTx/>
                <a:uFillTx/>
                <a:latin typeface="IBM Plex Sans"/>
                <a:ea typeface="IBM Plex Sans"/>
                <a:cs typeface="IBM Plex Sans"/>
                <a:sym typeface="Arial"/>
              </a:rPr>
              <a:t>Sensores</a:t>
            </a:r>
            <a:r>
              <a:rPr kumimoji="0" lang="en-GB" sz="1600" b="0" i="0" u="none" strike="noStrike" kern="0" cap="none" spc="0" normalizeH="0" baseline="0" noProof="0" dirty="0">
                <a:ln>
                  <a:noFill/>
                </a:ln>
                <a:solidFill>
                  <a:srgbClr val="44546A"/>
                </a:solidFill>
                <a:effectLst/>
                <a:uLnTx/>
                <a:uFillTx/>
                <a:latin typeface="IBM Plex Sans"/>
                <a:ea typeface="IBM Plex Sans"/>
                <a:cs typeface="IBM Plex Sans"/>
                <a:sym typeface="Arial"/>
              </a:rPr>
              <a:t> </a:t>
            </a:r>
            <a:r>
              <a:rPr kumimoji="0" lang="en-GB" sz="1600" b="0" i="0" u="none" strike="noStrike" kern="0" cap="none" spc="0" normalizeH="0" baseline="0" noProof="0" dirty="0" err="1">
                <a:ln>
                  <a:noFill/>
                </a:ln>
                <a:solidFill>
                  <a:srgbClr val="44546A"/>
                </a:solidFill>
                <a:effectLst/>
                <a:uLnTx/>
                <a:uFillTx/>
                <a:latin typeface="IBM Plex Sans"/>
                <a:ea typeface="IBM Plex Sans"/>
                <a:cs typeface="IBM Plex Sans"/>
                <a:sym typeface="Arial"/>
              </a:rPr>
              <a:t>Remotos</a:t>
            </a:r>
            <a:r>
              <a:rPr kumimoji="0" lang="en-GB" sz="1600" b="0" i="0" u="none" strike="noStrike" kern="0" cap="none" spc="0" normalizeH="0" baseline="0" noProof="0" dirty="0">
                <a:ln>
                  <a:noFill/>
                </a:ln>
                <a:solidFill>
                  <a:srgbClr val="44546A"/>
                </a:solidFill>
                <a:effectLst/>
                <a:uLnTx/>
                <a:uFillTx/>
                <a:latin typeface="IBM Plex Sans"/>
                <a:ea typeface="IBM Plex Sans"/>
                <a:cs typeface="IBM Plex Sans"/>
                <a:sym typeface="Arial"/>
              </a:rPr>
              <a:t> / Bases de </a:t>
            </a:r>
            <a:r>
              <a:rPr kumimoji="0" lang="en-GB" sz="1600" b="0" i="0" u="none" strike="noStrike" kern="0" cap="none" spc="0" normalizeH="0" baseline="0" noProof="0" dirty="0" err="1">
                <a:ln>
                  <a:noFill/>
                </a:ln>
                <a:solidFill>
                  <a:srgbClr val="44546A"/>
                </a:solidFill>
                <a:effectLst/>
                <a:uLnTx/>
                <a:uFillTx/>
                <a:latin typeface="IBM Plex Sans"/>
                <a:ea typeface="IBM Plex Sans"/>
                <a:cs typeface="IBM Plex Sans"/>
                <a:sym typeface="Arial"/>
              </a:rPr>
              <a:t>datos</a:t>
            </a:r>
            <a:endParaRPr kumimoji="0" lang="es-AR" sz="1600" b="0" i="0" u="none" strike="noStrike" kern="0" cap="none" spc="0" normalizeH="0" baseline="0" noProof="0" dirty="0">
              <a:ln>
                <a:noFill/>
              </a:ln>
              <a:solidFill>
                <a:srgbClr val="44546A"/>
              </a:solidFill>
              <a:effectLst/>
              <a:uLnTx/>
              <a:uFillTx/>
              <a:latin typeface="IBM Plex Sans"/>
              <a:ea typeface="IBM Plex Sans"/>
              <a:cs typeface="IBM Plex Sans"/>
              <a:sym typeface="Arial"/>
            </a:endParaRPr>
          </a:p>
        </p:txBody>
      </p:sp>
      <p:sp>
        <p:nvSpPr>
          <p:cNvPr id="22" name="Flecha curvada hacia abajo 21">
            <a:extLst>
              <a:ext uri="{FF2B5EF4-FFF2-40B4-BE49-F238E27FC236}">
                <a16:creationId xmlns:a16="http://schemas.microsoft.com/office/drawing/2014/main" id="{88943F87-F55A-ADBC-8F1C-028ED9ED7E01}"/>
              </a:ext>
            </a:extLst>
          </p:cNvPr>
          <p:cNvSpPr/>
          <p:nvPr/>
        </p:nvSpPr>
        <p:spPr>
          <a:xfrm rot="10800000">
            <a:off x="1558428" y="2813265"/>
            <a:ext cx="5705856" cy="1735308"/>
          </a:xfrm>
          <a:prstGeom prst="curvedDownArrow">
            <a:avLst/>
          </a:prstGeom>
          <a:blipFill>
            <a:blip r:embed="rId5"/>
            <a:stretch>
              <a:fillRect/>
            </a:stretch>
          </a:blip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05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15BE0FE1-6112-0E90-4E32-80A31546DADD}"/>
              </a:ext>
            </a:extLst>
          </p:cNvPr>
          <p:cNvSpPr/>
          <p:nvPr/>
        </p:nvSpPr>
        <p:spPr>
          <a:xfrm>
            <a:off x="5433934" y="3551705"/>
            <a:ext cx="157397" cy="570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D60836-2502-E904-8123-499BDFE47A81}"/>
              </a:ext>
            </a:extLst>
          </p:cNvPr>
          <p:cNvSpPr/>
          <p:nvPr/>
        </p:nvSpPr>
        <p:spPr>
          <a:xfrm rot="16200000">
            <a:off x="4165335" y="4023677"/>
            <a:ext cx="157397" cy="570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029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3">
          <a:extLst>
            <a:ext uri="{FF2B5EF4-FFF2-40B4-BE49-F238E27FC236}">
              <a16:creationId xmlns:a16="http://schemas.microsoft.com/office/drawing/2014/main" id="{7B9755FF-5441-757B-CDDC-BDBA1CEEE016}"/>
            </a:ext>
          </a:extLst>
        </p:cNvPr>
        <p:cNvGrpSpPr/>
        <p:nvPr/>
      </p:nvGrpSpPr>
      <p:grpSpPr>
        <a:xfrm>
          <a:off x="0" y="0"/>
          <a:ext cx="0" cy="0"/>
          <a:chOff x="0" y="0"/>
          <a:chExt cx="0" cy="0"/>
        </a:xfrm>
      </p:grpSpPr>
      <p:sp>
        <p:nvSpPr>
          <p:cNvPr id="404" name="Google Shape;404;p47">
            <a:extLst>
              <a:ext uri="{FF2B5EF4-FFF2-40B4-BE49-F238E27FC236}">
                <a16:creationId xmlns:a16="http://schemas.microsoft.com/office/drawing/2014/main" id="{60B73FF3-510C-FB5B-76D9-304598961411}"/>
              </a:ext>
            </a:extLst>
          </p:cNvPr>
          <p:cNvSpPr txBox="1">
            <a:spLocks noGrp="1"/>
          </p:cNvSpPr>
          <p:nvPr>
            <p:ph type="title"/>
          </p:nvPr>
        </p:nvSpPr>
        <p:spPr>
          <a:xfrm>
            <a:off x="713100" y="445025"/>
            <a:ext cx="4977900" cy="9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INDICADORES ADICIONALES</a:t>
            </a:r>
            <a:endParaRPr dirty="0"/>
          </a:p>
        </p:txBody>
      </p:sp>
      <p:sp>
        <p:nvSpPr>
          <p:cNvPr id="405" name="Google Shape;405;p47">
            <a:extLst>
              <a:ext uri="{FF2B5EF4-FFF2-40B4-BE49-F238E27FC236}">
                <a16:creationId xmlns:a16="http://schemas.microsoft.com/office/drawing/2014/main" id="{00C58A09-682B-8D9A-2E0C-61EE6DA164C4}"/>
              </a:ext>
            </a:extLst>
          </p:cNvPr>
          <p:cNvSpPr txBox="1"/>
          <p:nvPr/>
        </p:nvSpPr>
        <p:spPr>
          <a:xfrm>
            <a:off x="0" y="1794404"/>
            <a:ext cx="2991600" cy="619735"/>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44546A"/>
                </a:solidFill>
                <a:effectLst/>
                <a:uLnTx/>
                <a:uFillTx/>
                <a:latin typeface="Josefin Sans"/>
                <a:ea typeface="Josefin Sans"/>
                <a:cs typeface="Josefin Sans"/>
                <a:sym typeface="Josefin Sans"/>
              </a:rPr>
              <a:t>INCENDIOS, RIEGO, DENSIDAD GANADERA</a:t>
            </a:r>
            <a:endParaRPr kumimoji="0" sz="1600" b="1" i="0" u="none" strike="noStrike" kern="0" cap="none" spc="0" normalizeH="0" baseline="0" noProof="0" dirty="0">
              <a:ln>
                <a:noFill/>
              </a:ln>
              <a:solidFill>
                <a:srgbClr val="44546A"/>
              </a:solidFill>
              <a:effectLst/>
              <a:uLnTx/>
              <a:uFillTx/>
              <a:latin typeface="Josefin Sans"/>
              <a:ea typeface="Josefin Sans"/>
              <a:cs typeface="Josefin Sans"/>
              <a:sym typeface="Josefin Sans"/>
            </a:endParaRPr>
          </a:p>
        </p:txBody>
      </p:sp>
      <p:sp>
        <p:nvSpPr>
          <p:cNvPr id="406" name="Google Shape;406;p47">
            <a:extLst>
              <a:ext uri="{FF2B5EF4-FFF2-40B4-BE49-F238E27FC236}">
                <a16:creationId xmlns:a16="http://schemas.microsoft.com/office/drawing/2014/main" id="{301A0333-E61A-44CB-60FA-4ADFEDADB5B1}"/>
              </a:ext>
            </a:extLst>
          </p:cNvPr>
          <p:cNvSpPr txBox="1"/>
          <p:nvPr/>
        </p:nvSpPr>
        <p:spPr>
          <a:xfrm>
            <a:off x="323850" y="2261667"/>
            <a:ext cx="2667750" cy="7041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44546A"/>
                </a:solidFill>
                <a:effectLst/>
                <a:uLnTx/>
                <a:uFillTx/>
                <a:latin typeface="IBM Plex Sans"/>
                <a:ea typeface="IBM Plex Sans"/>
                <a:cs typeface="IBM Plex Sans"/>
                <a:sym typeface="IBM Plex Sans"/>
              </a:rPr>
              <a:t>Presiones subyacentes que aumentan la vulnerabilidad a la degradación</a:t>
            </a:r>
            <a:endParaRPr kumimoji="0" sz="1600" b="0" i="0" u="none" strike="noStrike" kern="0" cap="none" spc="0" normalizeH="0" baseline="0" noProof="0" dirty="0">
              <a:ln>
                <a:noFill/>
              </a:ln>
              <a:solidFill>
                <a:srgbClr val="44546A"/>
              </a:solidFill>
              <a:effectLst/>
              <a:uLnTx/>
              <a:uFillTx/>
              <a:latin typeface="IBM Plex Sans"/>
              <a:ea typeface="IBM Plex Sans"/>
              <a:cs typeface="IBM Plex Sans"/>
              <a:sym typeface="IBM Plex Sans"/>
            </a:endParaRPr>
          </a:p>
        </p:txBody>
      </p:sp>
      <p:sp>
        <p:nvSpPr>
          <p:cNvPr id="407" name="Google Shape;407;p47">
            <a:extLst>
              <a:ext uri="{FF2B5EF4-FFF2-40B4-BE49-F238E27FC236}">
                <a16:creationId xmlns:a16="http://schemas.microsoft.com/office/drawing/2014/main" id="{E44913DA-7239-06B8-08E2-57D87D47F81F}"/>
              </a:ext>
            </a:extLst>
          </p:cNvPr>
          <p:cNvSpPr txBox="1"/>
          <p:nvPr/>
        </p:nvSpPr>
        <p:spPr>
          <a:xfrm>
            <a:off x="6152425" y="1859367"/>
            <a:ext cx="2277000" cy="402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44546A"/>
                </a:solidFill>
                <a:effectLst/>
                <a:uLnTx/>
                <a:uFillTx/>
                <a:latin typeface="Josefin Sans"/>
                <a:ea typeface="Josefin Sans"/>
                <a:cs typeface="Josefin Sans"/>
                <a:sym typeface="Josefin Sans"/>
              </a:rPr>
              <a:t>SUELOS</a:t>
            </a:r>
            <a:endParaRPr kumimoji="0" sz="1600" b="1" i="0" u="none" strike="noStrike" kern="0" cap="none" spc="0" normalizeH="0" baseline="0" noProof="0" dirty="0">
              <a:ln>
                <a:noFill/>
              </a:ln>
              <a:solidFill>
                <a:srgbClr val="44546A"/>
              </a:solidFill>
              <a:effectLst/>
              <a:uLnTx/>
              <a:uFillTx/>
              <a:latin typeface="Josefin Sans"/>
              <a:ea typeface="Josefin Sans"/>
              <a:cs typeface="Josefin Sans"/>
              <a:sym typeface="Josefin Sans"/>
            </a:endParaRPr>
          </a:p>
        </p:txBody>
      </p:sp>
      <p:sp>
        <p:nvSpPr>
          <p:cNvPr id="408" name="Google Shape;408;p47">
            <a:extLst>
              <a:ext uri="{FF2B5EF4-FFF2-40B4-BE49-F238E27FC236}">
                <a16:creationId xmlns:a16="http://schemas.microsoft.com/office/drawing/2014/main" id="{24E0138E-B3BB-14A7-4833-F47367685AE9}"/>
              </a:ext>
            </a:extLst>
          </p:cNvPr>
          <p:cNvSpPr txBox="1"/>
          <p:nvPr/>
        </p:nvSpPr>
        <p:spPr>
          <a:xfrm>
            <a:off x="6152425" y="2153576"/>
            <a:ext cx="2277000" cy="704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44546A"/>
                </a:solidFill>
                <a:effectLst/>
                <a:uLnTx/>
                <a:uFillTx/>
                <a:latin typeface="IBM Plex Sans"/>
                <a:ea typeface="IBM Plex Sans"/>
                <a:cs typeface="IBM Plex Sans"/>
                <a:sym typeface="IBM Plex Sans"/>
              </a:rPr>
              <a:t>Textura del suelo, topografía, tasa de erosión, riesgo, etc.</a:t>
            </a:r>
            <a:endParaRPr kumimoji="0" sz="1600" b="0" i="0" u="none" strike="noStrike" kern="0" cap="none" spc="0" normalizeH="0" baseline="0" noProof="0" dirty="0">
              <a:ln>
                <a:noFill/>
              </a:ln>
              <a:solidFill>
                <a:srgbClr val="44546A"/>
              </a:solidFill>
              <a:effectLst/>
              <a:uLnTx/>
              <a:uFillTx/>
              <a:latin typeface="IBM Plex Sans"/>
              <a:ea typeface="IBM Plex Sans"/>
              <a:cs typeface="IBM Plex Sans"/>
              <a:sym typeface="IBM Plex Sans"/>
            </a:endParaRPr>
          </a:p>
        </p:txBody>
      </p:sp>
      <p:sp>
        <p:nvSpPr>
          <p:cNvPr id="409" name="Google Shape;409;p47">
            <a:extLst>
              <a:ext uri="{FF2B5EF4-FFF2-40B4-BE49-F238E27FC236}">
                <a16:creationId xmlns:a16="http://schemas.microsoft.com/office/drawing/2014/main" id="{A30A6A8F-99CD-89DD-4BAE-CCC7987DF49F}"/>
              </a:ext>
            </a:extLst>
          </p:cNvPr>
          <p:cNvSpPr txBox="1"/>
          <p:nvPr/>
        </p:nvSpPr>
        <p:spPr>
          <a:xfrm>
            <a:off x="0" y="3450218"/>
            <a:ext cx="2991600" cy="452057"/>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44546A"/>
                </a:solidFill>
                <a:effectLst/>
                <a:uLnTx/>
                <a:uFillTx/>
                <a:latin typeface="Josefin Sans"/>
                <a:ea typeface="Josefin Sans"/>
                <a:cs typeface="Josefin Sans"/>
                <a:sym typeface="Josefin Sans"/>
              </a:rPr>
              <a:t>TENDENCIAS EN LLUVIA, ARIDEZ, SPI</a:t>
            </a:r>
            <a:endParaRPr kumimoji="0" sz="1600" b="1" i="0" u="none" strike="noStrike" kern="0" cap="none" spc="0" normalizeH="0" baseline="0" noProof="0" dirty="0">
              <a:ln>
                <a:noFill/>
              </a:ln>
              <a:solidFill>
                <a:srgbClr val="44546A"/>
              </a:solidFill>
              <a:effectLst/>
              <a:uLnTx/>
              <a:uFillTx/>
              <a:latin typeface="Josefin Sans"/>
              <a:ea typeface="Josefin Sans"/>
              <a:cs typeface="Josefin Sans"/>
              <a:sym typeface="Josefin Sans"/>
            </a:endParaRPr>
          </a:p>
        </p:txBody>
      </p:sp>
      <p:sp>
        <p:nvSpPr>
          <p:cNvPr id="410" name="Google Shape;410;p47">
            <a:extLst>
              <a:ext uri="{FF2B5EF4-FFF2-40B4-BE49-F238E27FC236}">
                <a16:creationId xmlns:a16="http://schemas.microsoft.com/office/drawing/2014/main" id="{F0267F11-C4DD-44DC-BA2D-FE8DABA745F7}"/>
              </a:ext>
            </a:extLst>
          </p:cNvPr>
          <p:cNvSpPr txBox="1"/>
          <p:nvPr/>
        </p:nvSpPr>
        <p:spPr>
          <a:xfrm>
            <a:off x="713100" y="3946582"/>
            <a:ext cx="2278500" cy="7041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44546A"/>
                </a:solidFill>
                <a:effectLst/>
                <a:uLnTx/>
                <a:uFillTx/>
                <a:latin typeface="IBM Plex Sans"/>
                <a:ea typeface="IBM Plex Sans"/>
                <a:cs typeface="IBM Plex Sans"/>
                <a:sym typeface="IBM Plex Sans"/>
              </a:rPr>
              <a:t>Cambios inducidos por el clima</a:t>
            </a:r>
            <a:endParaRPr kumimoji="0" sz="1600" b="0" i="0" u="none" strike="noStrike" kern="0" cap="none" spc="0" normalizeH="0" baseline="0" noProof="0" dirty="0">
              <a:ln>
                <a:noFill/>
              </a:ln>
              <a:solidFill>
                <a:srgbClr val="44546A"/>
              </a:solidFill>
              <a:effectLst/>
              <a:uLnTx/>
              <a:uFillTx/>
              <a:latin typeface="IBM Plex Sans"/>
              <a:ea typeface="IBM Plex Sans"/>
              <a:cs typeface="IBM Plex Sans"/>
              <a:sym typeface="IBM Plex Sans"/>
            </a:endParaRPr>
          </a:p>
        </p:txBody>
      </p:sp>
      <p:sp>
        <p:nvSpPr>
          <p:cNvPr id="411" name="Google Shape;411;p47">
            <a:extLst>
              <a:ext uri="{FF2B5EF4-FFF2-40B4-BE49-F238E27FC236}">
                <a16:creationId xmlns:a16="http://schemas.microsoft.com/office/drawing/2014/main" id="{26B21A02-B3F3-8C7D-DBEA-D3C1D4A0E18D}"/>
              </a:ext>
            </a:extLst>
          </p:cNvPr>
          <p:cNvSpPr txBox="1"/>
          <p:nvPr/>
        </p:nvSpPr>
        <p:spPr>
          <a:xfrm>
            <a:off x="6152424" y="3547575"/>
            <a:ext cx="2962137" cy="35468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44546A"/>
                </a:solidFill>
                <a:effectLst/>
                <a:uLnTx/>
                <a:uFillTx/>
                <a:latin typeface="Josefin Sans"/>
                <a:ea typeface="Josefin Sans"/>
                <a:cs typeface="Josefin Sans"/>
                <a:sym typeface="Josefin Sans"/>
              </a:rPr>
              <a:t>ÁREAS CLAVE DE BIODIVERSIDAD Y ÁREAS PROTEGIDAS</a:t>
            </a:r>
            <a:endParaRPr kumimoji="0" lang="en" sz="1600" b="1" i="0" u="none" strike="noStrike" kern="0" cap="none" spc="0" normalizeH="0" baseline="0" noProof="0" dirty="0">
              <a:ln>
                <a:noFill/>
              </a:ln>
              <a:solidFill>
                <a:srgbClr val="44546A"/>
              </a:solidFill>
              <a:effectLst/>
              <a:uLnTx/>
              <a:uFillTx/>
              <a:latin typeface="Josefin Sans"/>
              <a:ea typeface="Josefin Sans"/>
              <a:cs typeface="Josefin Sans"/>
              <a:sym typeface="Josefin Sans"/>
            </a:endParaRPr>
          </a:p>
        </p:txBody>
      </p:sp>
      <p:sp>
        <p:nvSpPr>
          <p:cNvPr id="412" name="Google Shape;412;p47">
            <a:extLst>
              <a:ext uri="{FF2B5EF4-FFF2-40B4-BE49-F238E27FC236}">
                <a16:creationId xmlns:a16="http://schemas.microsoft.com/office/drawing/2014/main" id="{0B01924A-1ECB-EB7E-5517-C9F6F3955292}"/>
              </a:ext>
            </a:extLst>
          </p:cNvPr>
          <p:cNvSpPr txBox="1"/>
          <p:nvPr/>
        </p:nvSpPr>
        <p:spPr>
          <a:xfrm>
            <a:off x="6373143" y="4298632"/>
            <a:ext cx="2277000" cy="704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0" i="0" u="none" strike="noStrike" kern="0" cap="none" spc="0" normalizeH="0" baseline="0" noProof="0" dirty="0">
                <a:ln>
                  <a:noFill/>
                </a:ln>
                <a:solidFill>
                  <a:srgbClr val="44546A"/>
                </a:solidFill>
                <a:effectLst/>
                <a:uLnTx/>
                <a:uFillTx/>
                <a:latin typeface="IBM Plex Sans"/>
                <a:ea typeface="IBM Plex Sans"/>
                <a:cs typeface="IBM Plex Sans"/>
                <a:sym typeface="IBM Plex Sans"/>
              </a:rPr>
              <a:t>Sinergias con CBD</a:t>
            </a:r>
            <a:endParaRPr kumimoji="0" sz="1600" b="0" i="0" u="none" strike="noStrike" kern="0" cap="none" spc="0" normalizeH="0" baseline="0" noProof="0" dirty="0">
              <a:ln>
                <a:noFill/>
              </a:ln>
              <a:solidFill>
                <a:srgbClr val="44546A"/>
              </a:solidFill>
              <a:effectLst/>
              <a:uLnTx/>
              <a:uFillTx/>
              <a:latin typeface="IBM Plex Sans"/>
              <a:ea typeface="IBM Plex Sans"/>
              <a:cs typeface="IBM Plex Sans"/>
              <a:sym typeface="IBM Plex Sans"/>
            </a:endParaRPr>
          </a:p>
        </p:txBody>
      </p:sp>
      <p:grpSp>
        <p:nvGrpSpPr>
          <p:cNvPr id="413" name="Google Shape;413;p47">
            <a:extLst>
              <a:ext uri="{FF2B5EF4-FFF2-40B4-BE49-F238E27FC236}">
                <a16:creationId xmlns:a16="http://schemas.microsoft.com/office/drawing/2014/main" id="{C5347C58-A118-870E-C8AD-E87A521F8046}"/>
              </a:ext>
            </a:extLst>
          </p:cNvPr>
          <p:cNvGrpSpPr/>
          <p:nvPr/>
        </p:nvGrpSpPr>
        <p:grpSpPr>
          <a:xfrm>
            <a:off x="3676712" y="2062568"/>
            <a:ext cx="1790576" cy="1789425"/>
            <a:chOff x="3676712" y="2309513"/>
            <a:chExt cx="1790576" cy="1789425"/>
          </a:xfrm>
        </p:grpSpPr>
        <p:sp>
          <p:nvSpPr>
            <p:cNvPr id="414" name="Google Shape;414;p47">
              <a:extLst>
                <a:ext uri="{FF2B5EF4-FFF2-40B4-BE49-F238E27FC236}">
                  <a16:creationId xmlns:a16="http://schemas.microsoft.com/office/drawing/2014/main" id="{A918ACBA-F443-74AE-FFEF-CAAD0B825E05}"/>
                </a:ext>
              </a:extLst>
            </p:cNvPr>
            <p:cNvSpPr/>
            <p:nvPr/>
          </p:nvSpPr>
          <p:spPr>
            <a:xfrm>
              <a:off x="3676712" y="2309513"/>
              <a:ext cx="1790576" cy="1789425"/>
            </a:xfrm>
            <a:custGeom>
              <a:avLst/>
              <a:gdLst/>
              <a:ahLst/>
              <a:cxnLst/>
              <a:rect l="l" t="t" r="r" b="b"/>
              <a:pathLst>
                <a:path w="37327" h="37303" extrusionOk="0">
                  <a:moveTo>
                    <a:pt x="0" y="1"/>
                  </a:moveTo>
                  <a:lnTo>
                    <a:pt x="0" y="4287"/>
                  </a:lnTo>
                  <a:cubicBezTo>
                    <a:pt x="1334" y="4299"/>
                    <a:pt x="2429" y="5394"/>
                    <a:pt x="2429" y="6739"/>
                  </a:cubicBezTo>
                  <a:cubicBezTo>
                    <a:pt x="2429" y="8073"/>
                    <a:pt x="1334" y="9180"/>
                    <a:pt x="0" y="9192"/>
                  </a:cubicBezTo>
                  <a:lnTo>
                    <a:pt x="0" y="16157"/>
                  </a:lnTo>
                  <a:cubicBezTo>
                    <a:pt x="1334" y="16169"/>
                    <a:pt x="2429" y="17276"/>
                    <a:pt x="2429" y="18610"/>
                  </a:cubicBezTo>
                  <a:cubicBezTo>
                    <a:pt x="2429" y="19955"/>
                    <a:pt x="1334" y="21051"/>
                    <a:pt x="0" y="21075"/>
                  </a:cubicBezTo>
                  <a:lnTo>
                    <a:pt x="0" y="28040"/>
                  </a:lnTo>
                  <a:cubicBezTo>
                    <a:pt x="1334" y="28052"/>
                    <a:pt x="2429" y="29147"/>
                    <a:pt x="2429" y="30492"/>
                  </a:cubicBezTo>
                  <a:cubicBezTo>
                    <a:pt x="2429" y="31826"/>
                    <a:pt x="1334" y="32933"/>
                    <a:pt x="0" y="32945"/>
                  </a:cubicBezTo>
                  <a:lnTo>
                    <a:pt x="0" y="37303"/>
                  </a:lnTo>
                  <a:lnTo>
                    <a:pt x="4334" y="37303"/>
                  </a:lnTo>
                  <a:cubicBezTo>
                    <a:pt x="4334" y="35957"/>
                    <a:pt x="5430" y="34850"/>
                    <a:pt x="6787" y="34850"/>
                  </a:cubicBezTo>
                  <a:cubicBezTo>
                    <a:pt x="8144" y="34850"/>
                    <a:pt x="9240" y="35957"/>
                    <a:pt x="9240" y="37303"/>
                  </a:cubicBezTo>
                  <a:lnTo>
                    <a:pt x="16193" y="37303"/>
                  </a:lnTo>
                  <a:cubicBezTo>
                    <a:pt x="16193" y="35957"/>
                    <a:pt x="17288" y="34850"/>
                    <a:pt x="18646" y="34850"/>
                  </a:cubicBezTo>
                  <a:cubicBezTo>
                    <a:pt x="20003" y="34850"/>
                    <a:pt x="21098" y="35957"/>
                    <a:pt x="21098" y="37303"/>
                  </a:cubicBezTo>
                  <a:lnTo>
                    <a:pt x="28052" y="37303"/>
                  </a:lnTo>
                  <a:cubicBezTo>
                    <a:pt x="28052" y="35957"/>
                    <a:pt x="29159" y="34850"/>
                    <a:pt x="30504" y="34850"/>
                  </a:cubicBezTo>
                  <a:cubicBezTo>
                    <a:pt x="31862" y="34850"/>
                    <a:pt x="32969" y="35957"/>
                    <a:pt x="32969" y="37303"/>
                  </a:cubicBezTo>
                  <a:lnTo>
                    <a:pt x="37291" y="37303"/>
                  </a:lnTo>
                  <a:lnTo>
                    <a:pt x="37291" y="32945"/>
                  </a:lnTo>
                  <a:cubicBezTo>
                    <a:pt x="35981" y="32921"/>
                    <a:pt x="34898" y="31826"/>
                    <a:pt x="34898" y="30480"/>
                  </a:cubicBezTo>
                  <a:cubicBezTo>
                    <a:pt x="34898" y="29135"/>
                    <a:pt x="35981" y="28040"/>
                    <a:pt x="37327" y="28016"/>
                  </a:cubicBezTo>
                  <a:lnTo>
                    <a:pt x="37327" y="21051"/>
                  </a:lnTo>
                  <a:cubicBezTo>
                    <a:pt x="35981" y="21039"/>
                    <a:pt x="34898" y="19943"/>
                    <a:pt x="34898" y="18598"/>
                  </a:cubicBezTo>
                  <a:cubicBezTo>
                    <a:pt x="34898" y="17265"/>
                    <a:pt x="35981" y="16157"/>
                    <a:pt x="37327" y="16145"/>
                  </a:cubicBezTo>
                  <a:lnTo>
                    <a:pt x="37327" y="9180"/>
                  </a:lnTo>
                  <a:cubicBezTo>
                    <a:pt x="35981" y="9168"/>
                    <a:pt x="34898" y="8061"/>
                    <a:pt x="34898" y="6728"/>
                  </a:cubicBezTo>
                  <a:cubicBezTo>
                    <a:pt x="34898" y="5382"/>
                    <a:pt x="35981" y="4287"/>
                    <a:pt x="37327" y="4263"/>
                  </a:cubicBezTo>
                  <a:lnTo>
                    <a:pt x="37327" y="1"/>
                  </a:lnTo>
                  <a:lnTo>
                    <a:pt x="32993" y="1"/>
                  </a:lnTo>
                  <a:cubicBezTo>
                    <a:pt x="32957" y="1322"/>
                    <a:pt x="31873" y="2382"/>
                    <a:pt x="30540" y="2382"/>
                  </a:cubicBezTo>
                  <a:cubicBezTo>
                    <a:pt x="29195" y="2382"/>
                    <a:pt x="28123" y="1322"/>
                    <a:pt x="28087" y="1"/>
                  </a:cubicBezTo>
                  <a:lnTo>
                    <a:pt x="21122" y="1"/>
                  </a:lnTo>
                  <a:cubicBezTo>
                    <a:pt x="21086" y="1322"/>
                    <a:pt x="20003" y="2382"/>
                    <a:pt x="18658" y="2382"/>
                  </a:cubicBezTo>
                  <a:cubicBezTo>
                    <a:pt x="17324" y="2382"/>
                    <a:pt x="16252" y="1322"/>
                    <a:pt x="16205" y="1"/>
                  </a:cubicBezTo>
                  <a:lnTo>
                    <a:pt x="9240" y="1"/>
                  </a:lnTo>
                  <a:cubicBezTo>
                    <a:pt x="9216" y="1322"/>
                    <a:pt x="8120" y="2382"/>
                    <a:pt x="6787" y="2382"/>
                  </a:cubicBezTo>
                  <a:cubicBezTo>
                    <a:pt x="5442" y="2382"/>
                    <a:pt x="4370" y="1322"/>
                    <a:pt x="4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47">
              <a:extLst>
                <a:ext uri="{FF2B5EF4-FFF2-40B4-BE49-F238E27FC236}">
                  <a16:creationId xmlns:a16="http://schemas.microsoft.com/office/drawing/2014/main" id="{76BD91D9-C4F2-8F30-9688-6A054C850DA3}"/>
                </a:ext>
              </a:extLst>
            </p:cNvPr>
            <p:cNvSpPr/>
            <p:nvPr/>
          </p:nvSpPr>
          <p:spPr>
            <a:xfrm>
              <a:off x="3982281" y="2613355"/>
              <a:ext cx="1180590" cy="1181165"/>
            </a:xfrm>
            <a:custGeom>
              <a:avLst/>
              <a:gdLst/>
              <a:ahLst/>
              <a:cxnLst/>
              <a:rect l="l" t="t" r="r" b="b"/>
              <a:pathLst>
                <a:path w="24611" h="24623" extrusionOk="0">
                  <a:moveTo>
                    <a:pt x="0" y="1"/>
                  </a:moveTo>
                  <a:lnTo>
                    <a:pt x="0" y="24623"/>
                  </a:lnTo>
                  <a:lnTo>
                    <a:pt x="24610" y="24623"/>
                  </a:lnTo>
                  <a:lnTo>
                    <a:pt x="2461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47">
              <a:extLst>
                <a:ext uri="{FF2B5EF4-FFF2-40B4-BE49-F238E27FC236}">
                  <a16:creationId xmlns:a16="http://schemas.microsoft.com/office/drawing/2014/main" id="{BC67C14A-437F-0435-921F-0AF223A0120E}"/>
                </a:ext>
              </a:extLst>
            </p:cNvPr>
            <p:cNvSpPr/>
            <p:nvPr/>
          </p:nvSpPr>
          <p:spPr>
            <a:xfrm>
              <a:off x="3981130" y="2613930"/>
              <a:ext cx="1183468" cy="94309"/>
            </a:xfrm>
            <a:custGeom>
              <a:avLst/>
              <a:gdLst/>
              <a:ahLst/>
              <a:cxnLst/>
              <a:rect l="l" t="t" r="r" b="b"/>
              <a:pathLst>
                <a:path w="24671" h="1966" extrusionOk="0">
                  <a:moveTo>
                    <a:pt x="0" y="1"/>
                  </a:moveTo>
                  <a:lnTo>
                    <a:pt x="0" y="560"/>
                  </a:lnTo>
                  <a:cubicBezTo>
                    <a:pt x="227" y="513"/>
                    <a:pt x="465" y="477"/>
                    <a:pt x="762" y="477"/>
                  </a:cubicBezTo>
                  <a:cubicBezTo>
                    <a:pt x="1810" y="477"/>
                    <a:pt x="2298" y="798"/>
                    <a:pt x="2882" y="1167"/>
                  </a:cubicBezTo>
                  <a:cubicBezTo>
                    <a:pt x="3453" y="1536"/>
                    <a:pt x="4132" y="1965"/>
                    <a:pt x="5394" y="1965"/>
                  </a:cubicBezTo>
                  <a:cubicBezTo>
                    <a:pt x="6656" y="1965"/>
                    <a:pt x="7311" y="1536"/>
                    <a:pt x="7906" y="1167"/>
                  </a:cubicBezTo>
                  <a:cubicBezTo>
                    <a:pt x="8478" y="798"/>
                    <a:pt x="8966" y="477"/>
                    <a:pt x="10026" y="477"/>
                  </a:cubicBezTo>
                  <a:cubicBezTo>
                    <a:pt x="11061" y="477"/>
                    <a:pt x="11550" y="798"/>
                    <a:pt x="12133" y="1167"/>
                  </a:cubicBezTo>
                  <a:cubicBezTo>
                    <a:pt x="12716" y="1536"/>
                    <a:pt x="13383" y="1965"/>
                    <a:pt x="14645" y="1965"/>
                  </a:cubicBezTo>
                  <a:cubicBezTo>
                    <a:pt x="15919" y="1965"/>
                    <a:pt x="16586" y="1536"/>
                    <a:pt x="17169" y="1167"/>
                  </a:cubicBezTo>
                  <a:cubicBezTo>
                    <a:pt x="17729" y="798"/>
                    <a:pt x="18217" y="477"/>
                    <a:pt x="19277" y="477"/>
                  </a:cubicBezTo>
                  <a:cubicBezTo>
                    <a:pt x="20336" y="477"/>
                    <a:pt x="20813" y="798"/>
                    <a:pt x="21396" y="1167"/>
                  </a:cubicBezTo>
                  <a:cubicBezTo>
                    <a:pt x="21967" y="1536"/>
                    <a:pt x="22646" y="1965"/>
                    <a:pt x="23908" y="1965"/>
                  </a:cubicBezTo>
                  <a:cubicBezTo>
                    <a:pt x="24194" y="1965"/>
                    <a:pt x="24444" y="1953"/>
                    <a:pt x="24670" y="1906"/>
                  </a:cubicBezTo>
                  <a:lnTo>
                    <a:pt x="24670" y="1155"/>
                  </a:lnTo>
                  <a:lnTo>
                    <a:pt x="24623" y="1155"/>
                  </a:lnTo>
                  <a:cubicBezTo>
                    <a:pt x="24396" y="1191"/>
                    <a:pt x="24158" y="1227"/>
                    <a:pt x="23861" y="1227"/>
                  </a:cubicBezTo>
                  <a:cubicBezTo>
                    <a:pt x="22825" y="1227"/>
                    <a:pt x="22337" y="917"/>
                    <a:pt x="21753" y="536"/>
                  </a:cubicBezTo>
                  <a:cubicBezTo>
                    <a:pt x="21467" y="358"/>
                    <a:pt x="21158" y="155"/>
                    <a:pt x="20765" y="1"/>
                  </a:cubicBezTo>
                  <a:lnTo>
                    <a:pt x="17717" y="1"/>
                  </a:lnTo>
                  <a:cubicBezTo>
                    <a:pt x="17324" y="155"/>
                    <a:pt x="17014" y="358"/>
                    <a:pt x="16729" y="536"/>
                  </a:cubicBezTo>
                  <a:cubicBezTo>
                    <a:pt x="16169" y="917"/>
                    <a:pt x="15681" y="1227"/>
                    <a:pt x="14621" y="1227"/>
                  </a:cubicBezTo>
                  <a:cubicBezTo>
                    <a:pt x="13574" y="1227"/>
                    <a:pt x="13085" y="917"/>
                    <a:pt x="12502" y="536"/>
                  </a:cubicBezTo>
                  <a:cubicBezTo>
                    <a:pt x="12228" y="358"/>
                    <a:pt x="11907" y="155"/>
                    <a:pt x="11526" y="1"/>
                  </a:cubicBezTo>
                  <a:lnTo>
                    <a:pt x="8478" y="1"/>
                  </a:lnTo>
                  <a:cubicBezTo>
                    <a:pt x="8085" y="155"/>
                    <a:pt x="7775" y="358"/>
                    <a:pt x="7489" y="536"/>
                  </a:cubicBezTo>
                  <a:cubicBezTo>
                    <a:pt x="6930" y="917"/>
                    <a:pt x="6430" y="1227"/>
                    <a:pt x="5382" y="1227"/>
                  </a:cubicBezTo>
                  <a:cubicBezTo>
                    <a:pt x="4334" y="1227"/>
                    <a:pt x="3846" y="917"/>
                    <a:pt x="3263" y="536"/>
                  </a:cubicBezTo>
                  <a:cubicBezTo>
                    <a:pt x="2977" y="358"/>
                    <a:pt x="2667" y="155"/>
                    <a:pt x="22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47">
              <a:extLst>
                <a:ext uri="{FF2B5EF4-FFF2-40B4-BE49-F238E27FC236}">
                  <a16:creationId xmlns:a16="http://schemas.microsoft.com/office/drawing/2014/main" id="{422AEDB1-A803-97EC-27CC-104260F42BA0}"/>
                </a:ext>
              </a:extLst>
            </p:cNvPr>
            <p:cNvSpPr/>
            <p:nvPr/>
          </p:nvSpPr>
          <p:spPr>
            <a:xfrm>
              <a:off x="3979403" y="2784128"/>
              <a:ext cx="1182892" cy="106877"/>
            </a:xfrm>
            <a:custGeom>
              <a:avLst/>
              <a:gdLst/>
              <a:ahLst/>
              <a:cxnLst/>
              <a:rect l="l" t="t" r="r" b="b"/>
              <a:pathLst>
                <a:path w="24659" h="2228" extrusionOk="0">
                  <a:moveTo>
                    <a:pt x="751" y="1"/>
                  </a:moveTo>
                  <a:cubicBezTo>
                    <a:pt x="477" y="1"/>
                    <a:pt x="239" y="13"/>
                    <a:pt x="1" y="60"/>
                  </a:cubicBezTo>
                  <a:lnTo>
                    <a:pt x="1" y="822"/>
                  </a:lnTo>
                  <a:cubicBezTo>
                    <a:pt x="215" y="775"/>
                    <a:pt x="453" y="739"/>
                    <a:pt x="751" y="739"/>
                  </a:cubicBezTo>
                  <a:cubicBezTo>
                    <a:pt x="1799" y="739"/>
                    <a:pt x="2287" y="1060"/>
                    <a:pt x="2870" y="1429"/>
                  </a:cubicBezTo>
                  <a:cubicBezTo>
                    <a:pt x="3454" y="1798"/>
                    <a:pt x="4120" y="2227"/>
                    <a:pt x="5382" y="2227"/>
                  </a:cubicBezTo>
                  <a:cubicBezTo>
                    <a:pt x="6644" y="2227"/>
                    <a:pt x="7299" y="1798"/>
                    <a:pt x="7895" y="1429"/>
                  </a:cubicBezTo>
                  <a:cubicBezTo>
                    <a:pt x="8466" y="1060"/>
                    <a:pt x="8954" y="739"/>
                    <a:pt x="10014" y="739"/>
                  </a:cubicBezTo>
                  <a:cubicBezTo>
                    <a:pt x="11050" y="739"/>
                    <a:pt x="11550" y="1060"/>
                    <a:pt x="12133" y="1429"/>
                  </a:cubicBezTo>
                  <a:cubicBezTo>
                    <a:pt x="12705" y="1798"/>
                    <a:pt x="13371" y="2227"/>
                    <a:pt x="14645" y="2227"/>
                  </a:cubicBezTo>
                  <a:cubicBezTo>
                    <a:pt x="15907" y="2227"/>
                    <a:pt x="16574" y="1798"/>
                    <a:pt x="17158" y="1429"/>
                  </a:cubicBezTo>
                  <a:cubicBezTo>
                    <a:pt x="17717" y="1060"/>
                    <a:pt x="18217" y="739"/>
                    <a:pt x="19277" y="739"/>
                  </a:cubicBezTo>
                  <a:cubicBezTo>
                    <a:pt x="20325" y="739"/>
                    <a:pt x="20801" y="1060"/>
                    <a:pt x="21384" y="1429"/>
                  </a:cubicBezTo>
                  <a:cubicBezTo>
                    <a:pt x="21968" y="1798"/>
                    <a:pt x="22635" y="2227"/>
                    <a:pt x="23897" y="2227"/>
                  </a:cubicBezTo>
                  <a:cubicBezTo>
                    <a:pt x="24182" y="2227"/>
                    <a:pt x="24432" y="2215"/>
                    <a:pt x="24659" y="2168"/>
                  </a:cubicBezTo>
                  <a:lnTo>
                    <a:pt x="24659" y="1417"/>
                  </a:lnTo>
                  <a:cubicBezTo>
                    <a:pt x="24432" y="1453"/>
                    <a:pt x="24194" y="1489"/>
                    <a:pt x="23897" y="1489"/>
                  </a:cubicBezTo>
                  <a:cubicBezTo>
                    <a:pt x="22861" y="1489"/>
                    <a:pt x="22373" y="1179"/>
                    <a:pt x="21789" y="798"/>
                  </a:cubicBezTo>
                  <a:cubicBezTo>
                    <a:pt x="21206" y="429"/>
                    <a:pt x="20539" y="1"/>
                    <a:pt x="19277" y="1"/>
                  </a:cubicBezTo>
                  <a:cubicBezTo>
                    <a:pt x="18003" y="1"/>
                    <a:pt x="17336" y="429"/>
                    <a:pt x="16753" y="798"/>
                  </a:cubicBezTo>
                  <a:cubicBezTo>
                    <a:pt x="16193" y="1179"/>
                    <a:pt x="15705" y="1489"/>
                    <a:pt x="14645" y="1489"/>
                  </a:cubicBezTo>
                  <a:cubicBezTo>
                    <a:pt x="13598" y="1489"/>
                    <a:pt x="13110" y="1179"/>
                    <a:pt x="12526" y="798"/>
                  </a:cubicBezTo>
                  <a:cubicBezTo>
                    <a:pt x="11943" y="429"/>
                    <a:pt x="11276" y="1"/>
                    <a:pt x="10014" y="1"/>
                  </a:cubicBezTo>
                  <a:cubicBezTo>
                    <a:pt x="8752" y="1"/>
                    <a:pt x="8097" y="429"/>
                    <a:pt x="7502" y="798"/>
                  </a:cubicBezTo>
                  <a:cubicBezTo>
                    <a:pt x="6930" y="1179"/>
                    <a:pt x="6442" y="1489"/>
                    <a:pt x="5382" y="1489"/>
                  </a:cubicBezTo>
                  <a:cubicBezTo>
                    <a:pt x="4347" y="1489"/>
                    <a:pt x="3846" y="1179"/>
                    <a:pt x="3275" y="798"/>
                  </a:cubicBezTo>
                  <a:cubicBezTo>
                    <a:pt x="2692" y="429"/>
                    <a:pt x="2025" y="1"/>
                    <a:pt x="7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47">
              <a:extLst>
                <a:ext uri="{FF2B5EF4-FFF2-40B4-BE49-F238E27FC236}">
                  <a16:creationId xmlns:a16="http://schemas.microsoft.com/office/drawing/2014/main" id="{7A655C73-B2E5-92EB-F32D-5F28743D1733}"/>
                </a:ext>
              </a:extLst>
            </p:cNvPr>
            <p:cNvSpPr/>
            <p:nvPr/>
          </p:nvSpPr>
          <p:spPr>
            <a:xfrm>
              <a:off x="3979403" y="2967469"/>
              <a:ext cx="1182892" cy="107405"/>
            </a:xfrm>
            <a:custGeom>
              <a:avLst/>
              <a:gdLst/>
              <a:ahLst/>
              <a:cxnLst/>
              <a:rect l="l" t="t" r="r" b="b"/>
              <a:pathLst>
                <a:path w="24659" h="2239" extrusionOk="0">
                  <a:moveTo>
                    <a:pt x="751" y="1"/>
                  </a:moveTo>
                  <a:cubicBezTo>
                    <a:pt x="477" y="1"/>
                    <a:pt x="239" y="12"/>
                    <a:pt x="1" y="60"/>
                  </a:cubicBezTo>
                  <a:lnTo>
                    <a:pt x="1" y="822"/>
                  </a:lnTo>
                  <a:cubicBezTo>
                    <a:pt x="215" y="774"/>
                    <a:pt x="453" y="751"/>
                    <a:pt x="751" y="751"/>
                  </a:cubicBezTo>
                  <a:cubicBezTo>
                    <a:pt x="1799" y="751"/>
                    <a:pt x="2287" y="1060"/>
                    <a:pt x="2870" y="1429"/>
                  </a:cubicBezTo>
                  <a:cubicBezTo>
                    <a:pt x="3454" y="1798"/>
                    <a:pt x="4120" y="2239"/>
                    <a:pt x="5382" y="2239"/>
                  </a:cubicBezTo>
                  <a:cubicBezTo>
                    <a:pt x="6644" y="2239"/>
                    <a:pt x="7299" y="1798"/>
                    <a:pt x="7895" y="1429"/>
                  </a:cubicBezTo>
                  <a:cubicBezTo>
                    <a:pt x="8466" y="1060"/>
                    <a:pt x="8954" y="751"/>
                    <a:pt x="10014" y="751"/>
                  </a:cubicBezTo>
                  <a:cubicBezTo>
                    <a:pt x="11050" y="751"/>
                    <a:pt x="11550" y="1060"/>
                    <a:pt x="12133" y="1429"/>
                  </a:cubicBezTo>
                  <a:cubicBezTo>
                    <a:pt x="12705" y="1798"/>
                    <a:pt x="13371" y="2239"/>
                    <a:pt x="14645" y="2239"/>
                  </a:cubicBezTo>
                  <a:cubicBezTo>
                    <a:pt x="15907" y="2239"/>
                    <a:pt x="16574" y="1798"/>
                    <a:pt x="17158" y="1429"/>
                  </a:cubicBezTo>
                  <a:cubicBezTo>
                    <a:pt x="17717" y="1060"/>
                    <a:pt x="18217" y="751"/>
                    <a:pt x="19277" y="751"/>
                  </a:cubicBezTo>
                  <a:cubicBezTo>
                    <a:pt x="20325" y="751"/>
                    <a:pt x="20801" y="1060"/>
                    <a:pt x="21384" y="1429"/>
                  </a:cubicBezTo>
                  <a:cubicBezTo>
                    <a:pt x="21968" y="1798"/>
                    <a:pt x="22635" y="2239"/>
                    <a:pt x="23897" y="2239"/>
                  </a:cubicBezTo>
                  <a:cubicBezTo>
                    <a:pt x="24182" y="2239"/>
                    <a:pt x="24432" y="2215"/>
                    <a:pt x="24659" y="2179"/>
                  </a:cubicBezTo>
                  <a:lnTo>
                    <a:pt x="24659" y="1417"/>
                  </a:lnTo>
                  <a:cubicBezTo>
                    <a:pt x="24432" y="1465"/>
                    <a:pt x="24194" y="1489"/>
                    <a:pt x="23897" y="1489"/>
                  </a:cubicBezTo>
                  <a:cubicBezTo>
                    <a:pt x="22861" y="1489"/>
                    <a:pt x="22373" y="1179"/>
                    <a:pt x="21789" y="798"/>
                  </a:cubicBezTo>
                  <a:cubicBezTo>
                    <a:pt x="21206" y="429"/>
                    <a:pt x="20539" y="1"/>
                    <a:pt x="19277" y="1"/>
                  </a:cubicBezTo>
                  <a:cubicBezTo>
                    <a:pt x="18003" y="1"/>
                    <a:pt x="17336" y="429"/>
                    <a:pt x="16753" y="798"/>
                  </a:cubicBezTo>
                  <a:cubicBezTo>
                    <a:pt x="16193" y="1179"/>
                    <a:pt x="15705" y="1489"/>
                    <a:pt x="14645" y="1489"/>
                  </a:cubicBezTo>
                  <a:cubicBezTo>
                    <a:pt x="13598" y="1489"/>
                    <a:pt x="13110" y="1179"/>
                    <a:pt x="12526" y="798"/>
                  </a:cubicBezTo>
                  <a:cubicBezTo>
                    <a:pt x="11943" y="429"/>
                    <a:pt x="11276" y="1"/>
                    <a:pt x="10014" y="1"/>
                  </a:cubicBezTo>
                  <a:cubicBezTo>
                    <a:pt x="8752" y="1"/>
                    <a:pt x="8097" y="429"/>
                    <a:pt x="7502" y="798"/>
                  </a:cubicBezTo>
                  <a:cubicBezTo>
                    <a:pt x="6930" y="1179"/>
                    <a:pt x="6442" y="1489"/>
                    <a:pt x="5382" y="1489"/>
                  </a:cubicBezTo>
                  <a:cubicBezTo>
                    <a:pt x="4347" y="1489"/>
                    <a:pt x="3846" y="1179"/>
                    <a:pt x="3275" y="798"/>
                  </a:cubicBezTo>
                  <a:cubicBezTo>
                    <a:pt x="2692" y="429"/>
                    <a:pt x="2025" y="1"/>
                    <a:pt x="7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47">
              <a:extLst>
                <a:ext uri="{FF2B5EF4-FFF2-40B4-BE49-F238E27FC236}">
                  <a16:creationId xmlns:a16="http://schemas.microsoft.com/office/drawing/2014/main" id="{B32324FB-4752-1B0E-2002-48125FF22842}"/>
                </a:ext>
              </a:extLst>
            </p:cNvPr>
            <p:cNvSpPr/>
            <p:nvPr/>
          </p:nvSpPr>
          <p:spPr>
            <a:xfrm>
              <a:off x="3979403" y="3150235"/>
              <a:ext cx="1182892" cy="107405"/>
            </a:xfrm>
            <a:custGeom>
              <a:avLst/>
              <a:gdLst/>
              <a:ahLst/>
              <a:cxnLst/>
              <a:rect l="l" t="t" r="r" b="b"/>
              <a:pathLst>
                <a:path w="24659" h="2239" extrusionOk="0">
                  <a:moveTo>
                    <a:pt x="751" y="1"/>
                  </a:moveTo>
                  <a:cubicBezTo>
                    <a:pt x="477" y="1"/>
                    <a:pt x="239" y="12"/>
                    <a:pt x="1" y="60"/>
                  </a:cubicBezTo>
                  <a:lnTo>
                    <a:pt x="1" y="822"/>
                  </a:lnTo>
                  <a:cubicBezTo>
                    <a:pt x="215" y="774"/>
                    <a:pt x="453" y="751"/>
                    <a:pt x="751" y="751"/>
                  </a:cubicBezTo>
                  <a:cubicBezTo>
                    <a:pt x="1799" y="751"/>
                    <a:pt x="2287" y="1060"/>
                    <a:pt x="2870" y="1429"/>
                  </a:cubicBezTo>
                  <a:cubicBezTo>
                    <a:pt x="3454" y="1798"/>
                    <a:pt x="4120" y="2239"/>
                    <a:pt x="5382" y="2239"/>
                  </a:cubicBezTo>
                  <a:cubicBezTo>
                    <a:pt x="6644" y="2239"/>
                    <a:pt x="7299" y="1798"/>
                    <a:pt x="7895" y="1429"/>
                  </a:cubicBezTo>
                  <a:cubicBezTo>
                    <a:pt x="8466" y="1060"/>
                    <a:pt x="8954" y="751"/>
                    <a:pt x="10014" y="751"/>
                  </a:cubicBezTo>
                  <a:cubicBezTo>
                    <a:pt x="11050" y="751"/>
                    <a:pt x="11550" y="1060"/>
                    <a:pt x="12133" y="1429"/>
                  </a:cubicBezTo>
                  <a:cubicBezTo>
                    <a:pt x="12705" y="1798"/>
                    <a:pt x="13371" y="2239"/>
                    <a:pt x="14645" y="2239"/>
                  </a:cubicBezTo>
                  <a:cubicBezTo>
                    <a:pt x="15907" y="2239"/>
                    <a:pt x="16574" y="1798"/>
                    <a:pt x="17158" y="1429"/>
                  </a:cubicBezTo>
                  <a:cubicBezTo>
                    <a:pt x="17717" y="1060"/>
                    <a:pt x="18217" y="751"/>
                    <a:pt x="19277" y="751"/>
                  </a:cubicBezTo>
                  <a:cubicBezTo>
                    <a:pt x="20325" y="751"/>
                    <a:pt x="20801" y="1060"/>
                    <a:pt x="21384" y="1429"/>
                  </a:cubicBezTo>
                  <a:cubicBezTo>
                    <a:pt x="21968" y="1798"/>
                    <a:pt x="22635" y="2239"/>
                    <a:pt x="23897" y="2239"/>
                  </a:cubicBezTo>
                  <a:cubicBezTo>
                    <a:pt x="24182" y="2239"/>
                    <a:pt x="24432" y="2215"/>
                    <a:pt x="24659" y="2179"/>
                  </a:cubicBezTo>
                  <a:lnTo>
                    <a:pt x="24659" y="1417"/>
                  </a:lnTo>
                  <a:cubicBezTo>
                    <a:pt x="24432" y="1465"/>
                    <a:pt x="24194" y="1489"/>
                    <a:pt x="23897" y="1489"/>
                  </a:cubicBezTo>
                  <a:cubicBezTo>
                    <a:pt x="22861" y="1489"/>
                    <a:pt x="22373" y="1179"/>
                    <a:pt x="21789" y="810"/>
                  </a:cubicBezTo>
                  <a:cubicBezTo>
                    <a:pt x="21206" y="429"/>
                    <a:pt x="20539" y="1"/>
                    <a:pt x="19277" y="1"/>
                  </a:cubicBezTo>
                  <a:cubicBezTo>
                    <a:pt x="18003" y="1"/>
                    <a:pt x="17336" y="429"/>
                    <a:pt x="16753" y="810"/>
                  </a:cubicBezTo>
                  <a:cubicBezTo>
                    <a:pt x="16193" y="1179"/>
                    <a:pt x="15705" y="1489"/>
                    <a:pt x="14645" y="1489"/>
                  </a:cubicBezTo>
                  <a:cubicBezTo>
                    <a:pt x="13598" y="1489"/>
                    <a:pt x="13110" y="1179"/>
                    <a:pt x="12526" y="810"/>
                  </a:cubicBezTo>
                  <a:cubicBezTo>
                    <a:pt x="11943" y="429"/>
                    <a:pt x="11276" y="1"/>
                    <a:pt x="10014" y="1"/>
                  </a:cubicBezTo>
                  <a:cubicBezTo>
                    <a:pt x="8752" y="1"/>
                    <a:pt x="8097" y="429"/>
                    <a:pt x="7502" y="810"/>
                  </a:cubicBezTo>
                  <a:cubicBezTo>
                    <a:pt x="6930" y="1179"/>
                    <a:pt x="6442" y="1489"/>
                    <a:pt x="5382" y="1489"/>
                  </a:cubicBezTo>
                  <a:cubicBezTo>
                    <a:pt x="4347" y="1489"/>
                    <a:pt x="3846" y="1179"/>
                    <a:pt x="3275" y="810"/>
                  </a:cubicBezTo>
                  <a:cubicBezTo>
                    <a:pt x="2692" y="429"/>
                    <a:pt x="2025" y="1"/>
                    <a:pt x="7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47">
              <a:extLst>
                <a:ext uri="{FF2B5EF4-FFF2-40B4-BE49-F238E27FC236}">
                  <a16:creationId xmlns:a16="http://schemas.microsoft.com/office/drawing/2014/main" id="{747D6472-9558-50B3-C010-04A57CD7DFC1}"/>
                </a:ext>
              </a:extLst>
            </p:cNvPr>
            <p:cNvSpPr/>
            <p:nvPr/>
          </p:nvSpPr>
          <p:spPr>
            <a:xfrm>
              <a:off x="3979403" y="3333576"/>
              <a:ext cx="1182892" cy="107405"/>
            </a:xfrm>
            <a:custGeom>
              <a:avLst/>
              <a:gdLst/>
              <a:ahLst/>
              <a:cxnLst/>
              <a:rect l="l" t="t" r="r" b="b"/>
              <a:pathLst>
                <a:path w="24659" h="2239" extrusionOk="0">
                  <a:moveTo>
                    <a:pt x="751" y="0"/>
                  </a:moveTo>
                  <a:cubicBezTo>
                    <a:pt x="477" y="0"/>
                    <a:pt x="239" y="24"/>
                    <a:pt x="1" y="60"/>
                  </a:cubicBezTo>
                  <a:lnTo>
                    <a:pt x="1" y="822"/>
                  </a:lnTo>
                  <a:cubicBezTo>
                    <a:pt x="215" y="774"/>
                    <a:pt x="453" y="750"/>
                    <a:pt x="751" y="750"/>
                  </a:cubicBezTo>
                  <a:cubicBezTo>
                    <a:pt x="1799" y="750"/>
                    <a:pt x="2287" y="1060"/>
                    <a:pt x="2870" y="1429"/>
                  </a:cubicBezTo>
                  <a:cubicBezTo>
                    <a:pt x="3454" y="1810"/>
                    <a:pt x="4120" y="2239"/>
                    <a:pt x="5382" y="2239"/>
                  </a:cubicBezTo>
                  <a:cubicBezTo>
                    <a:pt x="6644" y="2239"/>
                    <a:pt x="7299" y="1810"/>
                    <a:pt x="7895" y="1429"/>
                  </a:cubicBezTo>
                  <a:cubicBezTo>
                    <a:pt x="8466" y="1060"/>
                    <a:pt x="8954" y="750"/>
                    <a:pt x="10014" y="750"/>
                  </a:cubicBezTo>
                  <a:cubicBezTo>
                    <a:pt x="11050" y="750"/>
                    <a:pt x="11550" y="1060"/>
                    <a:pt x="12133" y="1429"/>
                  </a:cubicBezTo>
                  <a:cubicBezTo>
                    <a:pt x="12705" y="1810"/>
                    <a:pt x="13371" y="2239"/>
                    <a:pt x="14645" y="2239"/>
                  </a:cubicBezTo>
                  <a:cubicBezTo>
                    <a:pt x="15907" y="2239"/>
                    <a:pt x="16574" y="1810"/>
                    <a:pt x="17158" y="1429"/>
                  </a:cubicBezTo>
                  <a:cubicBezTo>
                    <a:pt x="17717" y="1060"/>
                    <a:pt x="18217" y="750"/>
                    <a:pt x="19277" y="750"/>
                  </a:cubicBezTo>
                  <a:cubicBezTo>
                    <a:pt x="20325" y="750"/>
                    <a:pt x="20801" y="1060"/>
                    <a:pt x="21384" y="1429"/>
                  </a:cubicBezTo>
                  <a:cubicBezTo>
                    <a:pt x="21968" y="1810"/>
                    <a:pt x="22635" y="2239"/>
                    <a:pt x="23897" y="2239"/>
                  </a:cubicBezTo>
                  <a:cubicBezTo>
                    <a:pt x="24182" y="2239"/>
                    <a:pt x="24432" y="2215"/>
                    <a:pt x="24659" y="2179"/>
                  </a:cubicBezTo>
                  <a:lnTo>
                    <a:pt x="24659" y="1417"/>
                  </a:lnTo>
                  <a:cubicBezTo>
                    <a:pt x="24432" y="1465"/>
                    <a:pt x="24194" y="1489"/>
                    <a:pt x="23897" y="1489"/>
                  </a:cubicBezTo>
                  <a:cubicBezTo>
                    <a:pt x="22861" y="1489"/>
                    <a:pt x="22373" y="1179"/>
                    <a:pt x="21789" y="810"/>
                  </a:cubicBezTo>
                  <a:cubicBezTo>
                    <a:pt x="21206" y="429"/>
                    <a:pt x="20539" y="0"/>
                    <a:pt x="19277" y="0"/>
                  </a:cubicBezTo>
                  <a:cubicBezTo>
                    <a:pt x="18003" y="0"/>
                    <a:pt x="17336" y="429"/>
                    <a:pt x="16753" y="810"/>
                  </a:cubicBezTo>
                  <a:cubicBezTo>
                    <a:pt x="16193" y="1179"/>
                    <a:pt x="15705" y="1489"/>
                    <a:pt x="14645" y="1489"/>
                  </a:cubicBezTo>
                  <a:cubicBezTo>
                    <a:pt x="13598" y="1489"/>
                    <a:pt x="13110" y="1179"/>
                    <a:pt x="12526" y="810"/>
                  </a:cubicBezTo>
                  <a:cubicBezTo>
                    <a:pt x="11943" y="429"/>
                    <a:pt x="11276" y="0"/>
                    <a:pt x="10014" y="0"/>
                  </a:cubicBezTo>
                  <a:cubicBezTo>
                    <a:pt x="8752" y="0"/>
                    <a:pt x="8097" y="429"/>
                    <a:pt x="7502" y="810"/>
                  </a:cubicBezTo>
                  <a:cubicBezTo>
                    <a:pt x="6930" y="1179"/>
                    <a:pt x="6442" y="1489"/>
                    <a:pt x="5382" y="1489"/>
                  </a:cubicBezTo>
                  <a:cubicBezTo>
                    <a:pt x="4347" y="1489"/>
                    <a:pt x="3846" y="1179"/>
                    <a:pt x="3275" y="810"/>
                  </a:cubicBezTo>
                  <a:cubicBezTo>
                    <a:pt x="2692" y="429"/>
                    <a:pt x="2025" y="0"/>
                    <a:pt x="7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47">
              <a:extLst>
                <a:ext uri="{FF2B5EF4-FFF2-40B4-BE49-F238E27FC236}">
                  <a16:creationId xmlns:a16="http://schemas.microsoft.com/office/drawing/2014/main" id="{7922C9B6-F063-F9D6-F42D-F7BCF5031AAB}"/>
                </a:ext>
              </a:extLst>
            </p:cNvPr>
            <p:cNvSpPr/>
            <p:nvPr/>
          </p:nvSpPr>
          <p:spPr>
            <a:xfrm>
              <a:off x="3979403" y="3517493"/>
              <a:ext cx="1182892" cy="106829"/>
            </a:xfrm>
            <a:custGeom>
              <a:avLst/>
              <a:gdLst/>
              <a:ahLst/>
              <a:cxnLst/>
              <a:rect l="l" t="t" r="r" b="b"/>
              <a:pathLst>
                <a:path w="24659" h="2227" extrusionOk="0">
                  <a:moveTo>
                    <a:pt x="751" y="0"/>
                  </a:moveTo>
                  <a:cubicBezTo>
                    <a:pt x="477" y="0"/>
                    <a:pt x="239" y="12"/>
                    <a:pt x="1" y="60"/>
                  </a:cubicBezTo>
                  <a:lnTo>
                    <a:pt x="1" y="810"/>
                  </a:lnTo>
                  <a:cubicBezTo>
                    <a:pt x="215" y="774"/>
                    <a:pt x="453" y="738"/>
                    <a:pt x="751" y="738"/>
                  </a:cubicBezTo>
                  <a:cubicBezTo>
                    <a:pt x="1799" y="738"/>
                    <a:pt x="2287" y="1048"/>
                    <a:pt x="2870" y="1429"/>
                  </a:cubicBezTo>
                  <a:cubicBezTo>
                    <a:pt x="3454" y="1798"/>
                    <a:pt x="4120" y="2227"/>
                    <a:pt x="5382" y="2227"/>
                  </a:cubicBezTo>
                  <a:cubicBezTo>
                    <a:pt x="6644" y="2227"/>
                    <a:pt x="7299" y="1798"/>
                    <a:pt x="7895" y="1429"/>
                  </a:cubicBezTo>
                  <a:cubicBezTo>
                    <a:pt x="8466" y="1048"/>
                    <a:pt x="8954" y="738"/>
                    <a:pt x="10014" y="738"/>
                  </a:cubicBezTo>
                  <a:cubicBezTo>
                    <a:pt x="11050" y="738"/>
                    <a:pt x="11550" y="1048"/>
                    <a:pt x="12133" y="1429"/>
                  </a:cubicBezTo>
                  <a:cubicBezTo>
                    <a:pt x="12705" y="1798"/>
                    <a:pt x="13371" y="2227"/>
                    <a:pt x="14645" y="2227"/>
                  </a:cubicBezTo>
                  <a:cubicBezTo>
                    <a:pt x="15907" y="2227"/>
                    <a:pt x="16574" y="1798"/>
                    <a:pt x="17158" y="1429"/>
                  </a:cubicBezTo>
                  <a:cubicBezTo>
                    <a:pt x="17717" y="1048"/>
                    <a:pt x="18217" y="738"/>
                    <a:pt x="19277" y="738"/>
                  </a:cubicBezTo>
                  <a:cubicBezTo>
                    <a:pt x="20325" y="738"/>
                    <a:pt x="20801" y="1048"/>
                    <a:pt x="21384" y="1429"/>
                  </a:cubicBezTo>
                  <a:cubicBezTo>
                    <a:pt x="21968" y="1798"/>
                    <a:pt x="22635" y="2227"/>
                    <a:pt x="23897" y="2227"/>
                  </a:cubicBezTo>
                  <a:cubicBezTo>
                    <a:pt x="24182" y="2227"/>
                    <a:pt x="24432" y="2215"/>
                    <a:pt x="24659" y="2167"/>
                  </a:cubicBezTo>
                  <a:lnTo>
                    <a:pt x="24659" y="1405"/>
                  </a:lnTo>
                  <a:cubicBezTo>
                    <a:pt x="24432" y="1453"/>
                    <a:pt x="24194" y="1488"/>
                    <a:pt x="23897" y="1488"/>
                  </a:cubicBezTo>
                  <a:cubicBezTo>
                    <a:pt x="22861" y="1488"/>
                    <a:pt x="22373" y="1167"/>
                    <a:pt x="21789" y="798"/>
                  </a:cubicBezTo>
                  <a:cubicBezTo>
                    <a:pt x="21206" y="429"/>
                    <a:pt x="20539" y="0"/>
                    <a:pt x="19277" y="0"/>
                  </a:cubicBezTo>
                  <a:cubicBezTo>
                    <a:pt x="18003" y="0"/>
                    <a:pt x="17336" y="429"/>
                    <a:pt x="16753" y="798"/>
                  </a:cubicBezTo>
                  <a:cubicBezTo>
                    <a:pt x="16193" y="1167"/>
                    <a:pt x="15705" y="1488"/>
                    <a:pt x="14645" y="1488"/>
                  </a:cubicBezTo>
                  <a:cubicBezTo>
                    <a:pt x="13598" y="1488"/>
                    <a:pt x="13110" y="1167"/>
                    <a:pt x="12526" y="798"/>
                  </a:cubicBezTo>
                  <a:cubicBezTo>
                    <a:pt x="11943" y="429"/>
                    <a:pt x="11276" y="0"/>
                    <a:pt x="10014" y="0"/>
                  </a:cubicBezTo>
                  <a:cubicBezTo>
                    <a:pt x="8752" y="0"/>
                    <a:pt x="8097" y="429"/>
                    <a:pt x="7502" y="798"/>
                  </a:cubicBezTo>
                  <a:cubicBezTo>
                    <a:pt x="6930" y="1167"/>
                    <a:pt x="6442" y="1488"/>
                    <a:pt x="5382" y="1488"/>
                  </a:cubicBezTo>
                  <a:cubicBezTo>
                    <a:pt x="4347" y="1488"/>
                    <a:pt x="3846" y="1167"/>
                    <a:pt x="3275" y="798"/>
                  </a:cubicBezTo>
                  <a:cubicBezTo>
                    <a:pt x="2692" y="429"/>
                    <a:pt x="2025" y="0"/>
                    <a:pt x="7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47">
              <a:extLst>
                <a:ext uri="{FF2B5EF4-FFF2-40B4-BE49-F238E27FC236}">
                  <a16:creationId xmlns:a16="http://schemas.microsoft.com/office/drawing/2014/main" id="{3CF70250-55A7-16CE-EEAF-0F86DF2F92D0}"/>
                </a:ext>
              </a:extLst>
            </p:cNvPr>
            <p:cNvSpPr/>
            <p:nvPr/>
          </p:nvSpPr>
          <p:spPr>
            <a:xfrm>
              <a:off x="3979403" y="3700259"/>
              <a:ext cx="1182892" cy="94261"/>
            </a:xfrm>
            <a:custGeom>
              <a:avLst/>
              <a:gdLst/>
              <a:ahLst/>
              <a:cxnLst/>
              <a:rect l="l" t="t" r="r" b="b"/>
              <a:pathLst>
                <a:path w="24659" h="1965" extrusionOk="0">
                  <a:moveTo>
                    <a:pt x="24611" y="1405"/>
                  </a:moveTo>
                  <a:lnTo>
                    <a:pt x="24611" y="1415"/>
                  </a:lnTo>
                  <a:lnTo>
                    <a:pt x="24611" y="1415"/>
                  </a:lnTo>
                  <a:cubicBezTo>
                    <a:pt x="24627" y="1412"/>
                    <a:pt x="24643" y="1408"/>
                    <a:pt x="24659" y="1405"/>
                  </a:cubicBezTo>
                  <a:close/>
                  <a:moveTo>
                    <a:pt x="751" y="0"/>
                  </a:moveTo>
                  <a:cubicBezTo>
                    <a:pt x="477" y="0"/>
                    <a:pt x="239" y="12"/>
                    <a:pt x="1" y="60"/>
                  </a:cubicBezTo>
                  <a:lnTo>
                    <a:pt x="1" y="810"/>
                  </a:lnTo>
                  <a:cubicBezTo>
                    <a:pt x="215" y="774"/>
                    <a:pt x="453" y="738"/>
                    <a:pt x="751" y="738"/>
                  </a:cubicBezTo>
                  <a:cubicBezTo>
                    <a:pt x="1799" y="738"/>
                    <a:pt x="2287" y="1048"/>
                    <a:pt x="2870" y="1429"/>
                  </a:cubicBezTo>
                  <a:cubicBezTo>
                    <a:pt x="3156" y="1608"/>
                    <a:pt x="3465" y="1810"/>
                    <a:pt x="3846" y="1965"/>
                  </a:cubicBezTo>
                  <a:lnTo>
                    <a:pt x="6906" y="1965"/>
                  </a:lnTo>
                  <a:cubicBezTo>
                    <a:pt x="7287" y="1810"/>
                    <a:pt x="7609" y="1608"/>
                    <a:pt x="7883" y="1429"/>
                  </a:cubicBezTo>
                  <a:cubicBezTo>
                    <a:pt x="8454" y="1048"/>
                    <a:pt x="8942" y="738"/>
                    <a:pt x="10002" y="738"/>
                  </a:cubicBezTo>
                  <a:cubicBezTo>
                    <a:pt x="11038" y="738"/>
                    <a:pt x="11538" y="1048"/>
                    <a:pt x="12109" y="1429"/>
                  </a:cubicBezTo>
                  <a:cubicBezTo>
                    <a:pt x="12395" y="1608"/>
                    <a:pt x="12705" y="1810"/>
                    <a:pt x="13098" y="1965"/>
                  </a:cubicBezTo>
                  <a:lnTo>
                    <a:pt x="16146" y="1965"/>
                  </a:lnTo>
                  <a:cubicBezTo>
                    <a:pt x="16539" y="1810"/>
                    <a:pt x="16848" y="1608"/>
                    <a:pt x="17134" y="1429"/>
                  </a:cubicBezTo>
                  <a:cubicBezTo>
                    <a:pt x="17693" y="1048"/>
                    <a:pt x="18182" y="738"/>
                    <a:pt x="19241" y="738"/>
                  </a:cubicBezTo>
                  <a:cubicBezTo>
                    <a:pt x="20301" y="738"/>
                    <a:pt x="20777" y="1048"/>
                    <a:pt x="21361" y="1429"/>
                  </a:cubicBezTo>
                  <a:cubicBezTo>
                    <a:pt x="21634" y="1608"/>
                    <a:pt x="21956" y="1810"/>
                    <a:pt x="22337" y="1965"/>
                  </a:cubicBezTo>
                  <a:lnTo>
                    <a:pt x="24611" y="1965"/>
                  </a:lnTo>
                  <a:lnTo>
                    <a:pt x="24611" y="1415"/>
                  </a:lnTo>
                  <a:lnTo>
                    <a:pt x="24611" y="1415"/>
                  </a:lnTo>
                  <a:cubicBezTo>
                    <a:pt x="24399" y="1458"/>
                    <a:pt x="24173" y="1488"/>
                    <a:pt x="23897" y="1488"/>
                  </a:cubicBezTo>
                  <a:cubicBezTo>
                    <a:pt x="22861" y="1488"/>
                    <a:pt x="22373" y="1167"/>
                    <a:pt x="21789" y="798"/>
                  </a:cubicBezTo>
                  <a:cubicBezTo>
                    <a:pt x="21206" y="429"/>
                    <a:pt x="20539" y="0"/>
                    <a:pt x="19277" y="0"/>
                  </a:cubicBezTo>
                  <a:cubicBezTo>
                    <a:pt x="18003" y="0"/>
                    <a:pt x="17336" y="429"/>
                    <a:pt x="16753" y="798"/>
                  </a:cubicBezTo>
                  <a:cubicBezTo>
                    <a:pt x="16193" y="1167"/>
                    <a:pt x="15705" y="1488"/>
                    <a:pt x="14645" y="1488"/>
                  </a:cubicBezTo>
                  <a:cubicBezTo>
                    <a:pt x="13598" y="1488"/>
                    <a:pt x="13110" y="1167"/>
                    <a:pt x="12526" y="798"/>
                  </a:cubicBezTo>
                  <a:cubicBezTo>
                    <a:pt x="11943" y="429"/>
                    <a:pt x="11276" y="0"/>
                    <a:pt x="10014" y="0"/>
                  </a:cubicBezTo>
                  <a:cubicBezTo>
                    <a:pt x="8752" y="0"/>
                    <a:pt x="8097" y="429"/>
                    <a:pt x="7502" y="798"/>
                  </a:cubicBezTo>
                  <a:cubicBezTo>
                    <a:pt x="6930" y="1167"/>
                    <a:pt x="6442" y="1488"/>
                    <a:pt x="5382" y="1488"/>
                  </a:cubicBezTo>
                  <a:cubicBezTo>
                    <a:pt x="4347" y="1488"/>
                    <a:pt x="3846" y="1167"/>
                    <a:pt x="3275" y="798"/>
                  </a:cubicBezTo>
                  <a:cubicBezTo>
                    <a:pt x="2692" y="429"/>
                    <a:pt x="2025" y="0"/>
                    <a:pt x="7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4" name="Google Shape;424;p47">
            <a:extLst>
              <a:ext uri="{FF2B5EF4-FFF2-40B4-BE49-F238E27FC236}">
                <a16:creationId xmlns:a16="http://schemas.microsoft.com/office/drawing/2014/main" id="{75C745C7-32BD-DBA9-F679-35B7A73E4F43}"/>
              </a:ext>
            </a:extLst>
          </p:cNvPr>
          <p:cNvGrpSpPr/>
          <p:nvPr/>
        </p:nvGrpSpPr>
        <p:grpSpPr>
          <a:xfrm>
            <a:off x="3077763" y="2073293"/>
            <a:ext cx="2988475" cy="1643025"/>
            <a:chOff x="3037625" y="2179118"/>
            <a:chExt cx="2988475" cy="1643025"/>
          </a:xfrm>
        </p:grpSpPr>
        <p:cxnSp>
          <p:nvCxnSpPr>
            <p:cNvPr id="425" name="Google Shape;425;p47">
              <a:extLst>
                <a:ext uri="{FF2B5EF4-FFF2-40B4-BE49-F238E27FC236}">
                  <a16:creationId xmlns:a16="http://schemas.microsoft.com/office/drawing/2014/main" id="{B054DE4F-13C9-9A07-D053-C2AA318F7192}"/>
                </a:ext>
              </a:extLst>
            </p:cNvPr>
            <p:cNvCxnSpPr/>
            <p:nvPr/>
          </p:nvCxnSpPr>
          <p:spPr>
            <a:xfrm>
              <a:off x="3037625" y="2179118"/>
              <a:ext cx="783600" cy="266100"/>
            </a:xfrm>
            <a:prstGeom prst="bentConnector3">
              <a:avLst>
                <a:gd name="adj1" fmla="val 49999"/>
              </a:avLst>
            </a:prstGeom>
            <a:noFill/>
            <a:ln w="19050" cap="flat" cmpd="sng">
              <a:solidFill>
                <a:schemeClr val="accent3"/>
              </a:solidFill>
              <a:prstDash val="solid"/>
              <a:round/>
              <a:headEnd type="oval" w="med" len="med"/>
              <a:tailEnd type="oval" w="med" len="med"/>
            </a:ln>
          </p:spPr>
        </p:cxnSp>
        <p:cxnSp>
          <p:nvCxnSpPr>
            <p:cNvPr id="426" name="Google Shape;426;p47">
              <a:extLst>
                <a:ext uri="{FF2B5EF4-FFF2-40B4-BE49-F238E27FC236}">
                  <a16:creationId xmlns:a16="http://schemas.microsoft.com/office/drawing/2014/main" id="{8D9AD723-9527-BD0A-7F30-5242E93BB346}"/>
                </a:ext>
              </a:extLst>
            </p:cNvPr>
            <p:cNvCxnSpPr/>
            <p:nvPr/>
          </p:nvCxnSpPr>
          <p:spPr>
            <a:xfrm flipH="1">
              <a:off x="5242500" y="2179118"/>
              <a:ext cx="783600" cy="266100"/>
            </a:xfrm>
            <a:prstGeom prst="bentConnector3">
              <a:avLst>
                <a:gd name="adj1" fmla="val 49999"/>
              </a:avLst>
            </a:prstGeom>
            <a:noFill/>
            <a:ln w="19050" cap="flat" cmpd="sng">
              <a:solidFill>
                <a:schemeClr val="accent3"/>
              </a:solidFill>
              <a:prstDash val="solid"/>
              <a:round/>
              <a:headEnd type="oval" w="med" len="med"/>
              <a:tailEnd type="oval" w="med" len="med"/>
            </a:ln>
          </p:spPr>
        </p:cxnSp>
        <p:cxnSp>
          <p:nvCxnSpPr>
            <p:cNvPr id="427" name="Google Shape;427;p47">
              <a:extLst>
                <a:ext uri="{FF2B5EF4-FFF2-40B4-BE49-F238E27FC236}">
                  <a16:creationId xmlns:a16="http://schemas.microsoft.com/office/drawing/2014/main" id="{32AC1106-2509-8A17-7BD0-3B9C5A8312AB}"/>
                </a:ext>
              </a:extLst>
            </p:cNvPr>
            <p:cNvCxnSpPr/>
            <p:nvPr/>
          </p:nvCxnSpPr>
          <p:spPr>
            <a:xfrm rot="10800000" flipH="1">
              <a:off x="3037625" y="3556043"/>
              <a:ext cx="783600" cy="266100"/>
            </a:xfrm>
            <a:prstGeom prst="bentConnector3">
              <a:avLst>
                <a:gd name="adj1" fmla="val 49999"/>
              </a:avLst>
            </a:prstGeom>
            <a:noFill/>
            <a:ln w="19050" cap="flat" cmpd="sng">
              <a:solidFill>
                <a:schemeClr val="accent3"/>
              </a:solidFill>
              <a:prstDash val="solid"/>
              <a:round/>
              <a:headEnd type="oval" w="med" len="med"/>
              <a:tailEnd type="oval" w="med" len="med"/>
            </a:ln>
          </p:spPr>
        </p:cxnSp>
        <p:cxnSp>
          <p:nvCxnSpPr>
            <p:cNvPr id="428" name="Google Shape;428;p47">
              <a:extLst>
                <a:ext uri="{FF2B5EF4-FFF2-40B4-BE49-F238E27FC236}">
                  <a16:creationId xmlns:a16="http://schemas.microsoft.com/office/drawing/2014/main" id="{A43AC25A-950A-A8DB-7009-E65DE1F89DBD}"/>
                </a:ext>
              </a:extLst>
            </p:cNvPr>
            <p:cNvCxnSpPr/>
            <p:nvPr/>
          </p:nvCxnSpPr>
          <p:spPr>
            <a:xfrm rot="10800000">
              <a:off x="5242500" y="3556043"/>
              <a:ext cx="783600" cy="266100"/>
            </a:xfrm>
            <a:prstGeom prst="bentConnector3">
              <a:avLst>
                <a:gd name="adj1" fmla="val 49999"/>
              </a:avLst>
            </a:prstGeom>
            <a:noFill/>
            <a:ln w="19050" cap="flat" cmpd="sng">
              <a:solidFill>
                <a:schemeClr val="accent3"/>
              </a:solidFill>
              <a:prstDash val="solid"/>
              <a:round/>
              <a:headEnd type="oval" w="med" len="med"/>
              <a:tailEnd type="oval" w="med" len="med"/>
            </a:ln>
          </p:spPr>
        </p:cxnSp>
      </p:grpSp>
      <p:sp>
        <p:nvSpPr>
          <p:cNvPr id="28" name="Google Shape;412;p47">
            <a:extLst>
              <a:ext uri="{FF2B5EF4-FFF2-40B4-BE49-F238E27FC236}">
                <a16:creationId xmlns:a16="http://schemas.microsoft.com/office/drawing/2014/main" id="{89F3E1A2-0684-5C17-DC4D-578DDE08F4B2}"/>
              </a:ext>
            </a:extLst>
          </p:cNvPr>
          <p:cNvSpPr txBox="1"/>
          <p:nvPr/>
        </p:nvSpPr>
        <p:spPr>
          <a:xfrm>
            <a:off x="6441107" y="4651794"/>
            <a:ext cx="2969593" cy="704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400" b="0" i="1" u="none" strike="noStrike" kern="0" cap="none" spc="0" normalizeH="0" baseline="0" noProof="0" dirty="0">
                <a:ln>
                  <a:noFill/>
                </a:ln>
                <a:solidFill>
                  <a:srgbClr val="EBE6E0">
                    <a:lumMod val="50000"/>
                  </a:srgbClr>
                </a:solidFill>
                <a:effectLst/>
                <a:uLnTx/>
                <a:uFillTx/>
                <a:latin typeface="IBM Plex Sans"/>
                <a:ea typeface="IBM Plex Sans"/>
                <a:cs typeface="IBM Plex Sans"/>
                <a:sym typeface="IBM Plex Sans"/>
              </a:rPr>
              <a:t>Y muchos mas ...</a:t>
            </a:r>
            <a:endParaRPr kumimoji="0" sz="2400" b="0" i="1" u="none" strike="noStrike" kern="0" cap="none" spc="0" normalizeH="0" baseline="0" noProof="0" dirty="0">
              <a:ln>
                <a:noFill/>
              </a:ln>
              <a:solidFill>
                <a:srgbClr val="EBE6E0">
                  <a:lumMod val="50000"/>
                </a:srgbClr>
              </a:solidFill>
              <a:effectLst/>
              <a:uLnTx/>
              <a:uFillTx/>
              <a:latin typeface="IBM Plex Sans"/>
              <a:ea typeface="IBM Plex Sans"/>
              <a:cs typeface="IBM Plex Sans"/>
              <a:sym typeface="IBM Plex Sans"/>
            </a:endParaRPr>
          </a:p>
        </p:txBody>
      </p:sp>
      <p:sp>
        <p:nvSpPr>
          <p:cNvPr id="29" name="Google Shape;10644;p78">
            <a:extLst>
              <a:ext uri="{FF2B5EF4-FFF2-40B4-BE49-F238E27FC236}">
                <a16:creationId xmlns:a16="http://schemas.microsoft.com/office/drawing/2014/main" id="{A0C31BEA-36C9-9942-1D8C-7157B4F03766}"/>
              </a:ext>
            </a:extLst>
          </p:cNvPr>
          <p:cNvSpPr/>
          <p:nvPr/>
        </p:nvSpPr>
        <p:spPr>
          <a:xfrm>
            <a:off x="4151273" y="2547984"/>
            <a:ext cx="839828" cy="757964"/>
          </a:xfrm>
          <a:custGeom>
            <a:avLst/>
            <a:gdLst/>
            <a:ahLst/>
            <a:cxnLst/>
            <a:rect l="l" t="t" r="r" b="b"/>
            <a:pathLst>
              <a:path w="12067" h="11280" extrusionOk="0">
                <a:moveTo>
                  <a:pt x="5986" y="757"/>
                </a:moveTo>
                <a:cubicBezTo>
                  <a:pt x="7656" y="757"/>
                  <a:pt x="9011" y="2049"/>
                  <a:pt x="9137" y="3718"/>
                </a:cubicBezTo>
                <a:cubicBezTo>
                  <a:pt x="8822" y="3624"/>
                  <a:pt x="8475" y="3561"/>
                  <a:pt x="8066" y="3561"/>
                </a:cubicBezTo>
                <a:cubicBezTo>
                  <a:pt x="7278" y="3561"/>
                  <a:pt x="6585" y="3781"/>
                  <a:pt x="5955" y="4191"/>
                </a:cubicBezTo>
                <a:cubicBezTo>
                  <a:pt x="5356" y="3781"/>
                  <a:pt x="4632" y="3561"/>
                  <a:pt x="3844" y="3561"/>
                </a:cubicBezTo>
                <a:cubicBezTo>
                  <a:pt x="3466" y="3561"/>
                  <a:pt x="3119" y="3592"/>
                  <a:pt x="2773" y="3718"/>
                </a:cubicBezTo>
                <a:cubicBezTo>
                  <a:pt x="2930" y="2049"/>
                  <a:pt x="4285" y="757"/>
                  <a:pt x="5986" y="757"/>
                </a:cubicBezTo>
                <a:close/>
                <a:moveTo>
                  <a:pt x="3875" y="4254"/>
                </a:moveTo>
                <a:cubicBezTo>
                  <a:pt x="4411" y="4254"/>
                  <a:pt x="4915" y="4411"/>
                  <a:pt x="5388" y="4663"/>
                </a:cubicBezTo>
                <a:cubicBezTo>
                  <a:pt x="4852" y="5168"/>
                  <a:pt x="4505" y="5829"/>
                  <a:pt x="4285" y="6585"/>
                </a:cubicBezTo>
                <a:cubicBezTo>
                  <a:pt x="3560" y="6113"/>
                  <a:pt x="2993" y="5325"/>
                  <a:pt x="2836" y="4411"/>
                </a:cubicBezTo>
                <a:cubicBezTo>
                  <a:pt x="3151" y="4317"/>
                  <a:pt x="3497" y="4254"/>
                  <a:pt x="3875" y="4254"/>
                </a:cubicBezTo>
                <a:close/>
                <a:moveTo>
                  <a:pt x="8129" y="4254"/>
                </a:moveTo>
                <a:cubicBezTo>
                  <a:pt x="8475" y="4254"/>
                  <a:pt x="8822" y="4317"/>
                  <a:pt x="9137" y="4411"/>
                </a:cubicBezTo>
                <a:cubicBezTo>
                  <a:pt x="8979" y="5325"/>
                  <a:pt x="8444" y="6113"/>
                  <a:pt x="7687" y="6585"/>
                </a:cubicBezTo>
                <a:cubicBezTo>
                  <a:pt x="7498" y="5829"/>
                  <a:pt x="7089" y="5168"/>
                  <a:pt x="6585" y="4663"/>
                </a:cubicBezTo>
                <a:cubicBezTo>
                  <a:pt x="7026" y="4411"/>
                  <a:pt x="7561" y="4254"/>
                  <a:pt x="8129" y="4254"/>
                </a:cubicBezTo>
                <a:close/>
                <a:moveTo>
                  <a:pt x="5986" y="5042"/>
                </a:moveTo>
                <a:cubicBezTo>
                  <a:pt x="6490" y="5514"/>
                  <a:pt x="6900" y="6144"/>
                  <a:pt x="7026" y="6900"/>
                </a:cubicBezTo>
                <a:cubicBezTo>
                  <a:pt x="6648" y="7026"/>
                  <a:pt x="6364" y="7058"/>
                  <a:pt x="5986" y="7058"/>
                </a:cubicBezTo>
                <a:cubicBezTo>
                  <a:pt x="5640" y="7058"/>
                  <a:pt x="5293" y="7026"/>
                  <a:pt x="4978" y="6900"/>
                </a:cubicBezTo>
                <a:cubicBezTo>
                  <a:pt x="5073" y="6176"/>
                  <a:pt x="5451" y="5514"/>
                  <a:pt x="5986" y="5042"/>
                </a:cubicBezTo>
                <a:close/>
                <a:moveTo>
                  <a:pt x="4915" y="7625"/>
                </a:moveTo>
                <a:lnTo>
                  <a:pt x="4915" y="7625"/>
                </a:lnTo>
                <a:cubicBezTo>
                  <a:pt x="5230" y="7688"/>
                  <a:pt x="5608" y="7782"/>
                  <a:pt x="5986" y="7782"/>
                </a:cubicBezTo>
                <a:cubicBezTo>
                  <a:pt x="6333" y="7782"/>
                  <a:pt x="6711" y="7719"/>
                  <a:pt x="7057" y="7625"/>
                </a:cubicBezTo>
                <a:lnTo>
                  <a:pt x="7057" y="7625"/>
                </a:lnTo>
                <a:cubicBezTo>
                  <a:pt x="6963" y="8476"/>
                  <a:pt x="6585" y="9232"/>
                  <a:pt x="5986" y="9767"/>
                </a:cubicBezTo>
                <a:cubicBezTo>
                  <a:pt x="5388" y="9232"/>
                  <a:pt x="5010" y="8476"/>
                  <a:pt x="4915" y="7625"/>
                </a:cubicBezTo>
                <a:close/>
                <a:moveTo>
                  <a:pt x="2206" y="4726"/>
                </a:moveTo>
                <a:cubicBezTo>
                  <a:pt x="2458" y="5892"/>
                  <a:pt x="3245" y="6837"/>
                  <a:pt x="4222" y="7373"/>
                </a:cubicBezTo>
                <a:lnTo>
                  <a:pt x="4222" y="7467"/>
                </a:lnTo>
                <a:cubicBezTo>
                  <a:pt x="4222" y="8570"/>
                  <a:pt x="4663" y="9515"/>
                  <a:pt x="5388" y="10208"/>
                </a:cubicBezTo>
                <a:cubicBezTo>
                  <a:pt x="4915" y="10460"/>
                  <a:pt x="4411" y="10555"/>
                  <a:pt x="3875" y="10555"/>
                </a:cubicBezTo>
                <a:cubicBezTo>
                  <a:pt x="2080" y="10555"/>
                  <a:pt x="662" y="9137"/>
                  <a:pt x="662" y="7404"/>
                </a:cubicBezTo>
                <a:cubicBezTo>
                  <a:pt x="662" y="6270"/>
                  <a:pt x="1260" y="5294"/>
                  <a:pt x="2206" y="4726"/>
                </a:cubicBezTo>
                <a:close/>
                <a:moveTo>
                  <a:pt x="9735" y="4695"/>
                </a:moveTo>
                <a:cubicBezTo>
                  <a:pt x="10649" y="5262"/>
                  <a:pt x="11279" y="6239"/>
                  <a:pt x="11279" y="7373"/>
                </a:cubicBezTo>
                <a:cubicBezTo>
                  <a:pt x="11279" y="9137"/>
                  <a:pt x="9861" y="10555"/>
                  <a:pt x="8066" y="10555"/>
                </a:cubicBezTo>
                <a:cubicBezTo>
                  <a:pt x="7530" y="10555"/>
                  <a:pt x="7026" y="10397"/>
                  <a:pt x="6553" y="10177"/>
                </a:cubicBezTo>
                <a:cubicBezTo>
                  <a:pt x="7246" y="9452"/>
                  <a:pt x="7719" y="8476"/>
                  <a:pt x="7719" y="7404"/>
                </a:cubicBezTo>
                <a:lnTo>
                  <a:pt x="7719" y="7341"/>
                </a:lnTo>
                <a:cubicBezTo>
                  <a:pt x="8759" y="6837"/>
                  <a:pt x="9515" y="5892"/>
                  <a:pt x="9735" y="4695"/>
                </a:cubicBezTo>
                <a:close/>
                <a:moveTo>
                  <a:pt x="5986" y="1"/>
                </a:moveTo>
                <a:cubicBezTo>
                  <a:pt x="3875" y="1"/>
                  <a:pt x="2143" y="1734"/>
                  <a:pt x="2143" y="3876"/>
                </a:cubicBezTo>
                <a:lnTo>
                  <a:pt x="2143" y="3939"/>
                </a:lnTo>
                <a:cubicBezTo>
                  <a:pt x="882" y="4569"/>
                  <a:pt x="0" y="5892"/>
                  <a:pt x="0" y="7404"/>
                </a:cubicBezTo>
                <a:cubicBezTo>
                  <a:pt x="0" y="9547"/>
                  <a:pt x="1733" y="11279"/>
                  <a:pt x="3907" y="11279"/>
                </a:cubicBezTo>
                <a:cubicBezTo>
                  <a:pt x="4695" y="11279"/>
                  <a:pt x="5388" y="11027"/>
                  <a:pt x="6018" y="10649"/>
                </a:cubicBezTo>
                <a:cubicBezTo>
                  <a:pt x="6616" y="11027"/>
                  <a:pt x="7372" y="11279"/>
                  <a:pt x="8160" y="11279"/>
                </a:cubicBezTo>
                <a:cubicBezTo>
                  <a:pt x="10271" y="11279"/>
                  <a:pt x="12067" y="9547"/>
                  <a:pt x="12067" y="7404"/>
                </a:cubicBezTo>
                <a:cubicBezTo>
                  <a:pt x="11972" y="5924"/>
                  <a:pt x="11122" y="4632"/>
                  <a:pt x="9861" y="3939"/>
                </a:cubicBezTo>
                <a:lnTo>
                  <a:pt x="9861" y="3876"/>
                </a:lnTo>
                <a:cubicBezTo>
                  <a:pt x="9861" y="1734"/>
                  <a:pt x="8129" y="1"/>
                  <a:pt x="5986"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40FAD08E-4C8D-BE7A-80D4-E28020FBAA52}"/>
              </a:ext>
            </a:extLst>
          </p:cNvPr>
          <p:cNvPicPr>
            <a:picLocks noChangeAspect="1"/>
          </p:cNvPicPr>
          <p:nvPr/>
        </p:nvPicPr>
        <p:blipFill>
          <a:blip r:embed="rId3"/>
          <a:stretch>
            <a:fillRect/>
          </a:stretch>
        </p:blipFill>
        <p:spPr>
          <a:xfrm>
            <a:off x="5467288" y="314342"/>
            <a:ext cx="3425950" cy="902071"/>
          </a:xfrm>
          <a:prstGeom prst="rect">
            <a:avLst/>
          </a:prstGeom>
        </p:spPr>
      </p:pic>
    </p:spTree>
    <p:extLst>
      <p:ext uri="{BB962C8B-B14F-4D97-AF65-F5344CB8AC3E}">
        <p14:creationId xmlns:p14="http://schemas.microsoft.com/office/powerpoint/2010/main" val="1417045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5">
          <a:extLst>
            <a:ext uri="{FF2B5EF4-FFF2-40B4-BE49-F238E27FC236}">
              <a16:creationId xmlns:a16="http://schemas.microsoft.com/office/drawing/2014/main" id="{21683D3E-9EB3-8560-CF71-E08B12504E7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1E32048-7028-9A41-0882-33797A20FA01}"/>
              </a:ext>
            </a:extLst>
          </p:cNvPr>
          <p:cNvPicPr>
            <a:picLocks noChangeAspect="1"/>
          </p:cNvPicPr>
          <p:nvPr/>
        </p:nvPicPr>
        <p:blipFill rotWithShape="1">
          <a:blip r:embed="rId3"/>
          <a:srcRect l="19124"/>
          <a:stretch/>
        </p:blipFill>
        <p:spPr>
          <a:xfrm>
            <a:off x="0" y="-27769"/>
            <a:ext cx="3272155" cy="5184719"/>
          </a:xfrm>
          <a:prstGeom prst="rect">
            <a:avLst/>
          </a:prstGeom>
        </p:spPr>
      </p:pic>
      <p:sp>
        <p:nvSpPr>
          <p:cNvPr id="376" name="Google Shape;376;p46">
            <a:extLst>
              <a:ext uri="{FF2B5EF4-FFF2-40B4-BE49-F238E27FC236}">
                <a16:creationId xmlns:a16="http://schemas.microsoft.com/office/drawing/2014/main" id="{0235B5B5-380D-6831-588C-EC582BD937C8}"/>
              </a:ext>
            </a:extLst>
          </p:cNvPr>
          <p:cNvSpPr txBox="1">
            <a:spLocks noGrp="1"/>
          </p:cNvSpPr>
          <p:nvPr>
            <p:ph type="title"/>
          </p:nvPr>
        </p:nvSpPr>
        <p:spPr>
          <a:xfrm>
            <a:off x="3369600" y="61505"/>
            <a:ext cx="5493984" cy="909600"/>
          </a:xfrm>
          <a:prstGeom prst="rect">
            <a:avLst/>
          </a:prstGeom>
        </p:spPr>
        <p:txBody>
          <a:bodyPr spcFirstLastPara="1" wrap="square" lIns="91425" tIns="91425" rIns="91425" bIns="91425" anchor="t" anchorCtr="0">
            <a:noAutofit/>
          </a:bodyPr>
          <a:lstStyle/>
          <a:p>
            <a:pPr lvl="0"/>
            <a:r>
              <a:rPr lang="es-ES" sz="2000" b="1" dirty="0"/>
              <a:t>¿CÓMO PODEMOS INTEGRAR EL CONOCIMIENTO EXPERTO UTILIZANDO EL PRINCIPIO DE CONVERGENCIA DE LA EVIDENCIA?</a:t>
            </a:r>
            <a:endParaRPr lang="en-US" sz="2000" b="1" dirty="0"/>
          </a:p>
        </p:txBody>
      </p:sp>
      <p:sp>
        <p:nvSpPr>
          <p:cNvPr id="380" name="Google Shape;380;p46">
            <a:extLst>
              <a:ext uri="{FF2B5EF4-FFF2-40B4-BE49-F238E27FC236}">
                <a16:creationId xmlns:a16="http://schemas.microsoft.com/office/drawing/2014/main" id="{0607AA73-701B-ED90-A398-1FF9B8BCC7E7}"/>
              </a:ext>
            </a:extLst>
          </p:cNvPr>
          <p:cNvSpPr txBox="1">
            <a:spLocks noGrp="1"/>
          </p:cNvSpPr>
          <p:nvPr>
            <p:ph type="subTitle" idx="3"/>
          </p:nvPr>
        </p:nvSpPr>
        <p:spPr>
          <a:xfrm>
            <a:off x="3432550" y="4679695"/>
            <a:ext cx="2404800" cy="402300"/>
          </a:xfrm>
          <a:prstGeom prst="rect">
            <a:avLst/>
          </a:prstGeom>
        </p:spPr>
        <p:txBody>
          <a:bodyPr spcFirstLastPara="1" wrap="square" lIns="91425" tIns="91425" rIns="91425" bIns="91425" anchor="b" anchorCtr="0">
            <a:noAutofit/>
          </a:bodyPr>
          <a:lstStyle/>
          <a:p>
            <a:pPr marL="0" lvl="0" indent="0"/>
            <a:r>
              <a:rPr lang="es-ES" dirty="0"/>
              <a:t>Proceso participativo que involucra a los interesados ​​de todos los sectores</a:t>
            </a:r>
            <a:endParaRPr lang="en-US" dirty="0"/>
          </a:p>
        </p:txBody>
      </p:sp>
      <p:sp>
        <p:nvSpPr>
          <p:cNvPr id="382" name="Google Shape;382;p46">
            <a:extLst>
              <a:ext uri="{FF2B5EF4-FFF2-40B4-BE49-F238E27FC236}">
                <a16:creationId xmlns:a16="http://schemas.microsoft.com/office/drawing/2014/main" id="{F3BD537C-0500-5099-E2F1-C009E70A6D26}"/>
              </a:ext>
            </a:extLst>
          </p:cNvPr>
          <p:cNvSpPr txBox="1">
            <a:spLocks noGrp="1"/>
          </p:cNvSpPr>
          <p:nvPr>
            <p:ph type="subTitle" idx="5"/>
          </p:nvPr>
        </p:nvSpPr>
        <p:spPr>
          <a:xfrm>
            <a:off x="3432550" y="3485398"/>
            <a:ext cx="2404800" cy="402300"/>
          </a:xfrm>
          <a:prstGeom prst="rect">
            <a:avLst/>
          </a:prstGeom>
        </p:spPr>
        <p:txBody>
          <a:bodyPr spcFirstLastPara="1" wrap="square" lIns="91425" tIns="91425" rIns="91425" bIns="91425" anchor="b" anchorCtr="0">
            <a:noAutofit/>
          </a:bodyPr>
          <a:lstStyle/>
          <a:p>
            <a:pPr marL="0" lvl="0" indent="0"/>
            <a:endParaRPr lang="es-ES" dirty="0"/>
          </a:p>
          <a:p>
            <a:pPr marL="0" lvl="0" indent="0"/>
            <a:r>
              <a:rPr lang="es-ES" dirty="0"/>
              <a:t>Validación de datos por expertos locales / verificación de campo</a:t>
            </a:r>
            <a:endParaRPr lang="en-US" dirty="0"/>
          </a:p>
        </p:txBody>
      </p:sp>
      <p:sp>
        <p:nvSpPr>
          <p:cNvPr id="384" name="Google Shape;384;p46">
            <a:extLst>
              <a:ext uri="{FF2B5EF4-FFF2-40B4-BE49-F238E27FC236}">
                <a16:creationId xmlns:a16="http://schemas.microsoft.com/office/drawing/2014/main" id="{052713AF-78FD-0FEE-BE89-0C6066AE57D5}"/>
              </a:ext>
            </a:extLst>
          </p:cNvPr>
          <p:cNvSpPr txBox="1">
            <a:spLocks noGrp="1"/>
          </p:cNvSpPr>
          <p:nvPr>
            <p:ph type="subTitle" idx="7"/>
          </p:nvPr>
        </p:nvSpPr>
        <p:spPr>
          <a:xfrm>
            <a:off x="6301435" y="2492875"/>
            <a:ext cx="2793250" cy="390261"/>
          </a:xfrm>
          <a:prstGeom prst="rect">
            <a:avLst/>
          </a:prstGeom>
        </p:spPr>
        <p:txBody>
          <a:bodyPr spcFirstLastPara="1" wrap="square" lIns="91425" tIns="91425" rIns="91425" bIns="91425" anchor="b" anchorCtr="0">
            <a:noAutofit/>
          </a:bodyPr>
          <a:lstStyle/>
          <a:p>
            <a:pPr marL="0" lvl="0" indent="0"/>
            <a:r>
              <a:rPr lang="es-ES" dirty="0"/>
              <a:t>Desarrollo herramientas fáciles de usar, dinámicas y flexibles que ayuden a encontrar las respuestas (¡aproveche la tecnología!)</a:t>
            </a:r>
            <a:endParaRPr dirty="0"/>
          </a:p>
        </p:txBody>
      </p:sp>
      <p:sp>
        <p:nvSpPr>
          <p:cNvPr id="386" name="Google Shape;386;p46">
            <a:extLst>
              <a:ext uri="{FF2B5EF4-FFF2-40B4-BE49-F238E27FC236}">
                <a16:creationId xmlns:a16="http://schemas.microsoft.com/office/drawing/2014/main" id="{1ADC3B8B-1843-5B86-A606-C8BB7CCFD37C}"/>
              </a:ext>
            </a:extLst>
          </p:cNvPr>
          <p:cNvSpPr/>
          <p:nvPr/>
        </p:nvSpPr>
        <p:spPr>
          <a:xfrm>
            <a:off x="3499425" y="1396763"/>
            <a:ext cx="2921057" cy="103773"/>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2" name="Rectángulo 1">
            <a:extLst>
              <a:ext uri="{FF2B5EF4-FFF2-40B4-BE49-F238E27FC236}">
                <a16:creationId xmlns:a16="http://schemas.microsoft.com/office/drawing/2014/main" id="{0EEC5E61-0CED-A662-BF66-27B5A8F76ED7}"/>
              </a:ext>
            </a:extLst>
          </p:cNvPr>
          <p:cNvSpPr/>
          <p:nvPr/>
        </p:nvSpPr>
        <p:spPr>
          <a:xfrm>
            <a:off x="3437763" y="1566532"/>
            <a:ext cx="2502247"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err="1">
                <a:ln>
                  <a:noFill/>
                </a:ln>
                <a:solidFill>
                  <a:srgbClr val="44546A"/>
                </a:solidFill>
                <a:effectLst/>
                <a:uLnTx/>
                <a:uFillTx/>
                <a:latin typeface="Franklin Gothic Medium" panose="020B0603020102020204" pitchFamily="34" charset="0"/>
                <a:ea typeface="Josefin Sans"/>
                <a:cs typeface="Josefin Sans"/>
                <a:sym typeface="Josefin Sans"/>
              </a:rPr>
              <a:t>Co-desarrollo</a:t>
            </a:r>
            <a:r>
              <a:rPr kumimoji="0" lang="es-ES" sz="1600" b="1" i="0" u="none" strike="noStrike" kern="0" cap="none" spc="0" normalizeH="0" baseline="0" noProof="0" dirty="0">
                <a:ln>
                  <a:noFill/>
                </a:ln>
                <a:solidFill>
                  <a:srgbClr val="44546A"/>
                </a:solidFill>
                <a:effectLst/>
                <a:uLnTx/>
                <a:uFillTx/>
                <a:latin typeface="Franklin Gothic Medium" panose="020B0603020102020204" pitchFamily="34" charset="0"/>
                <a:ea typeface="Josefin Sans"/>
                <a:cs typeface="Josefin Sans"/>
                <a:sym typeface="Josefin Sans"/>
              </a:rPr>
              <a:t> e integración de herramientas y conjuntos de datos relevantes para el contexto local</a:t>
            </a:r>
            <a:endParaRPr kumimoji="0" lang="es-AR" sz="1600" b="1" i="0" u="none" strike="noStrike" kern="0" cap="none" spc="0" normalizeH="0" baseline="0" noProof="0" dirty="0">
              <a:ln>
                <a:noFill/>
              </a:ln>
              <a:solidFill>
                <a:srgbClr val="44546A"/>
              </a:solidFill>
              <a:effectLst/>
              <a:uLnTx/>
              <a:uFillTx/>
              <a:latin typeface="Franklin Gothic Medium" panose="020B0603020102020204" pitchFamily="34" charset="0"/>
              <a:ea typeface="Josefin Sans"/>
              <a:cs typeface="Josefin Sans"/>
              <a:sym typeface="Josefin Sans"/>
            </a:endParaRPr>
          </a:p>
        </p:txBody>
      </p:sp>
      <p:grpSp>
        <p:nvGrpSpPr>
          <p:cNvPr id="21" name="Group 20">
            <a:extLst>
              <a:ext uri="{FF2B5EF4-FFF2-40B4-BE49-F238E27FC236}">
                <a16:creationId xmlns:a16="http://schemas.microsoft.com/office/drawing/2014/main" id="{F2EA03C2-8019-4603-31CE-5065A2B8DE52}"/>
              </a:ext>
            </a:extLst>
          </p:cNvPr>
          <p:cNvGrpSpPr/>
          <p:nvPr/>
        </p:nvGrpSpPr>
        <p:grpSpPr>
          <a:xfrm>
            <a:off x="49315" y="318383"/>
            <a:ext cx="3127931" cy="2369623"/>
            <a:chOff x="5838050" y="1675516"/>
            <a:chExt cx="5515750" cy="4149497"/>
          </a:xfrm>
        </p:grpSpPr>
        <p:grpSp>
          <p:nvGrpSpPr>
            <p:cNvPr id="22" name="그룹 11">
              <a:extLst>
                <a:ext uri="{FF2B5EF4-FFF2-40B4-BE49-F238E27FC236}">
                  <a16:creationId xmlns:a16="http://schemas.microsoft.com/office/drawing/2014/main" id="{58F2130C-F731-9C58-B987-9B33BC781018}"/>
                </a:ext>
              </a:extLst>
            </p:cNvPr>
            <p:cNvGrpSpPr/>
            <p:nvPr/>
          </p:nvGrpSpPr>
          <p:grpSpPr>
            <a:xfrm>
              <a:off x="5838050" y="1675516"/>
              <a:ext cx="5515750" cy="4091461"/>
              <a:chOff x="5838050" y="1615513"/>
              <a:chExt cx="5515750" cy="4091461"/>
            </a:xfrm>
          </p:grpSpPr>
          <p:pic>
            <p:nvPicPr>
              <p:cNvPr id="24" name="그림 12">
                <a:extLst>
                  <a:ext uri="{FF2B5EF4-FFF2-40B4-BE49-F238E27FC236}">
                    <a16:creationId xmlns:a16="http://schemas.microsoft.com/office/drawing/2014/main" id="{6F83A503-C4EA-17A9-CD07-88AA512FECD2}"/>
                  </a:ext>
                </a:extLst>
              </p:cNvPr>
              <p:cNvPicPr>
                <a:picLocks/>
              </p:cNvPicPr>
              <p:nvPr/>
            </p:nvPicPr>
            <p:blipFill>
              <a:blip r:embed="rId4"/>
              <a:stretch>
                <a:fillRect/>
              </a:stretch>
            </p:blipFill>
            <p:spPr>
              <a:xfrm>
                <a:off x="5838050" y="1621239"/>
                <a:ext cx="2700000" cy="1980000"/>
              </a:xfrm>
              <a:prstGeom prst="rect">
                <a:avLst/>
              </a:prstGeom>
            </p:spPr>
          </p:pic>
          <p:pic>
            <p:nvPicPr>
              <p:cNvPr id="25" name="그림 13">
                <a:extLst>
                  <a:ext uri="{FF2B5EF4-FFF2-40B4-BE49-F238E27FC236}">
                    <a16:creationId xmlns:a16="http://schemas.microsoft.com/office/drawing/2014/main" id="{8D7BBE51-3BD8-AA39-9243-9995F5A86E3D}"/>
                  </a:ext>
                </a:extLst>
              </p:cNvPr>
              <p:cNvPicPr>
                <a:picLocks/>
              </p:cNvPicPr>
              <p:nvPr/>
            </p:nvPicPr>
            <p:blipFill>
              <a:blip r:embed="rId5"/>
              <a:stretch>
                <a:fillRect/>
              </a:stretch>
            </p:blipFill>
            <p:spPr>
              <a:xfrm>
                <a:off x="5838050" y="3726974"/>
                <a:ext cx="2700000" cy="1980000"/>
              </a:xfrm>
              <a:prstGeom prst="rect">
                <a:avLst/>
              </a:prstGeom>
            </p:spPr>
          </p:pic>
          <p:pic>
            <p:nvPicPr>
              <p:cNvPr id="26" name="그림 14">
                <a:extLst>
                  <a:ext uri="{FF2B5EF4-FFF2-40B4-BE49-F238E27FC236}">
                    <a16:creationId xmlns:a16="http://schemas.microsoft.com/office/drawing/2014/main" id="{5BBD19D7-2F04-504C-498B-F566C65B9652}"/>
                  </a:ext>
                </a:extLst>
              </p:cNvPr>
              <p:cNvPicPr>
                <a:picLocks/>
              </p:cNvPicPr>
              <p:nvPr/>
            </p:nvPicPr>
            <p:blipFill>
              <a:blip r:embed="rId6"/>
              <a:stretch>
                <a:fillRect/>
              </a:stretch>
            </p:blipFill>
            <p:spPr>
              <a:xfrm>
                <a:off x="8653800" y="1615513"/>
                <a:ext cx="2700000" cy="1980000"/>
              </a:xfrm>
              <a:prstGeom prst="rect">
                <a:avLst/>
              </a:prstGeom>
            </p:spPr>
          </p:pic>
        </p:grpSp>
        <p:pic>
          <p:nvPicPr>
            <p:cNvPr id="23" name="Picture 22">
              <a:extLst>
                <a:ext uri="{FF2B5EF4-FFF2-40B4-BE49-F238E27FC236}">
                  <a16:creationId xmlns:a16="http://schemas.microsoft.com/office/drawing/2014/main" id="{634BDE62-62E2-7604-B6DC-F8311B147532}"/>
                </a:ext>
              </a:extLst>
            </p:cNvPr>
            <p:cNvPicPr>
              <a:picLocks noChangeAspect="1"/>
            </p:cNvPicPr>
            <p:nvPr/>
          </p:nvPicPr>
          <p:blipFill>
            <a:blip r:embed="rId7"/>
            <a:stretch>
              <a:fillRect/>
            </a:stretch>
          </p:blipFill>
          <p:spPr>
            <a:xfrm>
              <a:off x="8653262" y="3786977"/>
              <a:ext cx="2700538" cy="2038036"/>
            </a:xfrm>
            <a:prstGeom prst="rect">
              <a:avLst/>
            </a:prstGeom>
          </p:spPr>
        </p:pic>
      </p:grpSp>
      <p:pic>
        <p:nvPicPr>
          <p:cNvPr id="27" name="Picture 26">
            <a:extLst>
              <a:ext uri="{FF2B5EF4-FFF2-40B4-BE49-F238E27FC236}">
                <a16:creationId xmlns:a16="http://schemas.microsoft.com/office/drawing/2014/main" id="{A678EC4F-CCBA-7D8A-383D-DD9FE44567AF}"/>
              </a:ext>
            </a:extLst>
          </p:cNvPr>
          <p:cNvPicPr>
            <a:picLocks noChangeAspect="1"/>
          </p:cNvPicPr>
          <p:nvPr/>
        </p:nvPicPr>
        <p:blipFill>
          <a:blip r:embed="rId8"/>
          <a:stretch>
            <a:fillRect/>
          </a:stretch>
        </p:blipFill>
        <p:spPr>
          <a:xfrm>
            <a:off x="49314" y="2798722"/>
            <a:ext cx="3107035" cy="1039484"/>
          </a:xfrm>
          <a:prstGeom prst="rect">
            <a:avLst/>
          </a:prstGeom>
        </p:spPr>
      </p:pic>
      <p:sp>
        <p:nvSpPr>
          <p:cNvPr id="28" name="Rectángulo 11">
            <a:extLst>
              <a:ext uri="{FF2B5EF4-FFF2-40B4-BE49-F238E27FC236}">
                <a16:creationId xmlns:a16="http://schemas.microsoft.com/office/drawing/2014/main" id="{D57B9351-9D7F-15A6-01F1-3D5BE16B45C3}"/>
              </a:ext>
            </a:extLst>
          </p:cNvPr>
          <p:cNvSpPr/>
          <p:nvPr/>
        </p:nvSpPr>
        <p:spPr>
          <a:xfrm>
            <a:off x="1249670" y="2959161"/>
            <a:ext cx="1790875" cy="215444"/>
          </a:xfrm>
          <a:prstGeom prst="rect">
            <a:avLst/>
          </a:prstGeom>
        </p:spPr>
        <p:txBody>
          <a:bodyPr wrap="none">
            <a:spAutoFit/>
          </a:bodyPr>
          <a:lstStyle/>
          <a:p>
            <a:r>
              <a:rPr lang="en-US" sz="800" dirty="0">
                <a:solidFill>
                  <a:srgbClr val="0070C0"/>
                </a:solidFill>
                <a:hlinkClick r:id="rId9">
                  <a:extLst>
                    <a:ext uri="{A12FA001-AC4F-418D-AE19-62706E023703}">
                      <ahyp:hlinkClr xmlns:ahyp="http://schemas.microsoft.com/office/drawing/2018/hyperlinkcolor" val="tx"/>
                    </a:ext>
                  </a:extLst>
                </a:hlinkClick>
              </a:rPr>
              <a:t>https://doi.org/10.3390/rs11242918</a:t>
            </a:r>
            <a:endParaRPr lang="es-AR" sz="800" dirty="0">
              <a:solidFill>
                <a:srgbClr val="0070C0"/>
              </a:solidFill>
            </a:endParaRPr>
          </a:p>
        </p:txBody>
      </p:sp>
      <p:pic>
        <p:nvPicPr>
          <p:cNvPr id="29" name="Picture 28">
            <a:extLst>
              <a:ext uri="{FF2B5EF4-FFF2-40B4-BE49-F238E27FC236}">
                <a16:creationId xmlns:a16="http://schemas.microsoft.com/office/drawing/2014/main" id="{0FFE2C1F-A323-2ACE-6193-439D1560B163}"/>
              </a:ext>
            </a:extLst>
          </p:cNvPr>
          <p:cNvPicPr>
            <a:picLocks noChangeAspect="1"/>
          </p:cNvPicPr>
          <p:nvPr/>
        </p:nvPicPr>
        <p:blipFill>
          <a:blip r:embed="rId10"/>
          <a:stretch>
            <a:fillRect/>
          </a:stretch>
        </p:blipFill>
        <p:spPr>
          <a:xfrm>
            <a:off x="49313" y="3948922"/>
            <a:ext cx="3125397" cy="1039483"/>
          </a:xfrm>
          <a:prstGeom prst="rect">
            <a:avLst/>
          </a:prstGeom>
        </p:spPr>
      </p:pic>
      <p:sp>
        <p:nvSpPr>
          <p:cNvPr id="30" name="TextBox 29">
            <a:extLst>
              <a:ext uri="{FF2B5EF4-FFF2-40B4-BE49-F238E27FC236}">
                <a16:creationId xmlns:a16="http://schemas.microsoft.com/office/drawing/2014/main" id="{40B36CAE-F692-C1E6-CCD4-C6B2100992D0}"/>
              </a:ext>
            </a:extLst>
          </p:cNvPr>
          <p:cNvSpPr txBox="1"/>
          <p:nvPr/>
        </p:nvSpPr>
        <p:spPr>
          <a:xfrm>
            <a:off x="1133864" y="4505581"/>
            <a:ext cx="2022485" cy="200055"/>
          </a:xfrm>
          <a:prstGeom prst="rect">
            <a:avLst/>
          </a:prstGeom>
          <a:solidFill>
            <a:schemeClr val="bg1"/>
          </a:solidFill>
        </p:spPr>
        <p:txBody>
          <a:bodyPr wrap="square">
            <a:spAutoFit/>
          </a:bodyPr>
          <a:lstStyle/>
          <a:p>
            <a:r>
              <a:rPr lang="en-US" sz="700" dirty="0">
                <a:solidFill>
                  <a:srgbClr val="0070C0"/>
                </a:solidFill>
                <a:hlinkClick r:id="rId11">
                  <a:extLst>
                    <a:ext uri="{A12FA001-AC4F-418D-AE19-62706E023703}">
                      <ahyp:hlinkClr xmlns:ahyp="http://schemas.microsoft.com/office/drawing/2018/hyperlinkcolor" val="tx"/>
                    </a:ext>
                  </a:extLst>
                </a:hlinkClick>
              </a:rPr>
              <a:t>https://doi.org/10.1016/j.envsci.2018.10.018</a:t>
            </a:r>
            <a:r>
              <a:rPr lang="en-US" sz="700" dirty="0">
                <a:solidFill>
                  <a:srgbClr val="0070C0"/>
                </a:solidFill>
              </a:rPr>
              <a:t> </a:t>
            </a:r>
          </a:p>
        </p:txBody>
      </p:sp>
      <p:pic>
        <p:nvPicPr>
          <p:cNvPr id="31" name="Picture 30">
            <a:extLst>
              <a:ext uri="{FF2B5EF4-FFF2-40B4-BE49-F238E27FC236}">
                <a16:creationId xmlns:a16="http://schemas.microsoft.com/office/drawing/2014/main" id="{58FC791B-59F4-D888-B074-AB96C25917BB}"/>
              </a:ext>
            </a:extLst>
          </p:cNvPr>
          <p:cNvPicPr>
            <a:picLocks noChangeAspect="1"/>
          </p:cNvPicPr>
          <p:nvPr/>
        </p:nvPicPr>
        <p:blipFill>
          <a:blip r:embed="rId12"/>
          <a:stretch>
            <a:fillRect/>
          </a:stretch>
        </p:blipFill>
        <p:spPr>
          <a:xfrm>
            <a:off x="49314" y="318382"/>
            <a:ext cx="1531145" cy="1130703"/>
          </a:xfrm>
          <a:prstGeom prst="rect">
            <a:avLst/>
          </a:prstGeom>
        </p:spPr>
      </p:pic>
      <p:pic>
        <p:nvPicPr>
          <p:cNvPr id="5" name="Picture 4">
            <a:extLst>
              <a:ext uri="{FF2B5EF4-FFF2-40B4-BE49-F238E27FC236}">
                <a16:creationId xmlns:a16="http://schemas.microsoft.com/office/drawing/2014/main" id="{BF148398-D9A7-30DF-5776-92920BAD2BB6}"/>
              </a:ext>
            </a:extLst>
          </p:cNvPr>
          <p:cNvPicPr>
            <a:picLocks noChangeAspect="1"/>
          </p:cNvPicPr>
          <p:nvPr/>
        </p:nvPicPr>
        <p:blipFill>
          <a:blip r:embed="rId13"/>
          <a:stretch>
            <a:fillRect/>
          </a:stretch>
        </p:blipFill>
        <p:spPr>
          <a:xfrm>
            <a:off x="6395057" y="2937122"/>
            <a:ext cx="2012096" cy="21448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3927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0FD7C-B84B-F1D2-B35E-77979049CD2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F301018-1BFB-72DF-0D38-3895A10AC42E}"/>
              </a:ext>
            </a:extLst>
          </p:cNvPr>
          <p:cNvSpPr txBox="1"/>
          <p:nvPr/>
        </p:nvSpPr>
        <p:spPr>
          <a:xfrm>
            <a:off x="292378" y="76260"/>
            <a:ext cx="8559244" cy="646331"/>
          </a:xfrm>
          <a:prstGeom prst="rect">
            <a:avLst/>
          </a:prstGeom>
          <a:noFill/>
        </p:spPr>
        <p:txBody>
          <a:bodyPr wrap="square">
            <a:spAutoFit/>
          </a:bodyPr>
          <a:lstStyle/>
          <a:p>
            <a:pPr algn="ctr"/>
            <a:r>
              <a:rPr lang="es-ES" sz="1800" dirty="0" err="1">
                <a:solidFill>
                  <a:srgbClr val="44546A"/>
                </a:solidFill>
                <a:latin typeface="Franklin Gothic Medium" panose="020B0603020102020204" pitchFamily="34" charset="0"/>
              </a:rPr>
              <a:t>Co-desarrollo</a:t>
            </a:r>
            <a:r>
              <a:rPr lang="es-ES" sz="1800" dirty="0">
                <a:solidFill>
                  <a:srgbClr val="44546A"/>
                </a:solidFill>
                <a:latin typeface="Franklin Gothic Medium" panose="020B0603020102020204" pitchFamily="34" charset="0"/>
              </a:rPr>
              <a:t> de herramientas para apoyar el diseño y la implementación de muchos proyectos financiados por el GEF</a:t>
            </a:r>
            <a:endParaRPr lang="en-US" sz="1800" dirty="0">
              <a:solidFill>
                <a:srgbClr val="44546A"/>
              </a:solidFill>
              <a:latin typeface="Franklin Gothic Medium" panose="020B0603020102020204" pitchFamily="34" charset="0"/>
            </a:endParaRPr>
          </a:p>
        </p:txBody>
      </p:sp>
      <p:grpSp>
        <p:nvGrpSpPr>
          <p:cNvPr id="7" name="Google Shape;4316;p57">
            <a:extLst>
              <a:ext uri="{FF2B5EF4-FFF2-40B4-BE49-F238E27FC236}">
                <a16:creationId xmlns:a16="http://schemas.microsoft.com/office/drawing/2014/main" id="{4C254D3C-B78A-8BA3-205E-9216999DE0A9}"/>
              </a:ext>
            </a:extLst>
          </p:cNvPr>
          <p:cNvGrpSpPr/>
          <p:nvPr/>
        </p:nvGrpSpPr>
        <p:grpSpPr>
          <a:xfrm>
            <a:off x="107029" y="764892"/>
            <a:ext cx="5407080" cy="2734255"/>
            <a:chOff x="3422350" y="731675"/>
            <a:chExt cx="4831537" cy="3674898"/>
          </a:xfrm>
        </p:grpSpPr>
        <p:sp>
          <p:nvSpPr>
            <p:cNvPr id="8" name="Google Shape;4317;p57">
              <a:extLst>
                <a:ext uri="{FF2B5EF4-FFF2-40B4-BE49-F238E27FC236}">
                  <a16:creationId xmlns:a16="http://schemas.microsoft.com/office/drawing/2014/main" id="{09571BF0-DBE5-9713-59C8-80F20F86EF71}"/>
                </a:ext>
              </a:extLst>
            </p:cNvPr>
            <p:cNvSpPr/>
            <p:nvPr/>
          </p:nvSpPr>
          <p:spPr>
            <a:xfrm>
              <a:off x="5352325" y="4031650"/>
              <a:ext cx="958800" cy="255300"/>
            </a:xfrm>
            <a:prstGeom prst="rect">
              <a:avLst/>
            </a:prstGeom>
            <a:solidFill>
              <a:srgbClr val="A0A0A0"/>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4318;p57">
              <a:extLst>
                <a:ext uri="{FF2B5EF4-FFF2-40B4-BE49-F238E27FC236}">
                  <a16:creationId xmlns:a16="http://schemas.microsoft.com/office/drawing/2014/main" id="{6EA42D47-1C32-BF09-DB4B-4F9FF022317A}"/>
                </a:ext>
              </a:extLst>
            </p:cNvPr>
            <p:cNvSpPr/>
            <p:nvPr/>
          </p:nvSpPr>
          <p:spPr>
            <a:xfrm flipH="1">
              <a:off x="6230475" y="3891500"/>
              <a:ext cx="399775" cy="489077"/>
            </a:xfrm>
            <a:custGeom>
              <a:avLst/>
              <a:gdLst/>
              <a:ahLst/>
              <a:cxnLst/>
              <a:rect l="l" t="t" r="r" b="b"/>
              <a:pathLst>
                <a:path w="15991" h="18395" extrusionOk="0">
                  <a:moveTo>
                    <a:pt x="1325" y="15800"/>
                  </a:moveTo>
                  <a:cubicBezTo>
                    <a:pt x="2082" y="15098"/>
                    <a:pt x="4341" y="13522"/>
                    <a:pt x="5354" y="12612"/>
                  </a:cubicBezTo>
                  <a:cubicBezTo>
                    <a:pt x="6368" y="11702"/>
                    <a:pt x="6856" y="11031"/>
                    <a:pt x="7406" y="10341"/>
                  </a:cubicBezTo>
                  <a:cubicBezTo>
                    <a:pt x="7956" y="9651"/>
                    <a:pt x="8176" y="9340"/>
                    <a:pt x="8652" y="8473"/>
                  </a:cubicBezTo>
                  <a:cubicBezTo>
                    <a:pt x="9128" y="7606"/>
                    <a:pt x="9849" y="6220"/>
                    <a:pt x="10264" y="5139"/>
                  </a:cubicBezTo>
                  <a:cubicBezTo>
                    <a:pt x="10679" y="4058"/>
                    <a:pt x="10948" y="2702"/>
                    <a:pt x="11143" y="1988"/>
                  </a:cubicBezTo>
                  <a:cubicBezTo>
                    <a:pt x="11338" y="1274"/>
                    <a:pt x="11241" y="1067"/>
                    <a:pt x="11436" y="853"/>
                  </a:cubicBezTo>
                  <a:cubicBezTo>
                    <a:pt x="11631" y="639"/>
                    <a:pt x="11558" y="-845"/>
                    <a:pt x="12315" y="706"/>
                  </a:cubicBezTo>
                  <a:cubicBezTo>
                    <a:pt x="13072" y="2257"/>
                    <a:pt x="16162" y="7838"/>
                    <a:pt x="15979" y="10158"/>
                  </a:cubicBezTo>
                  <a:cubicBezTo>
                    <a:pt x="15796" y="12478"/>
                    <a:pt x="13756" y="13577"/>
                    <a:pt x="11216" y="14627"/>
                  </a:cubicBezTo>
                  <a:cubicBezTo>
                    <a:pt x="8676" y="15677"/>
                    <a:pt x="2461" y="15836"/>
                    <a:pt x="739" y="16459"/>
                  </a:cubicBezTo>
                  <a:cubicBezTo>
                    <a:pt x="-983" y="17082"/>
                    <a:pt x="873" y="18303"/>
                    <a:pt x="885" y="18364"/>
                  </a:cubicBezTo>
                  <a:cubicBezTo>
                    <a:pt x="897" y="18425"/>
                    <a:pt x="739" y="17252"/>
                    <a:pt x="812" y="16825"/>
                  </a:cubicBezTo>
                  <a:cubicBezTo>
                    <a:pt x="885" y="16398"/>
                    <a:pt x="568" y="16502"/>
                    <a:pt x="1325" y="15800"/>
                  </a:cubicBezTo>
                  <a:close/>
                </a:path>
              </a:pathLst>
            </a:custGeom>
            <a:solidFill>
              <a:srgbClr val="A0A0A0"/>
            </a:solidFill>
            <a:ln>
              <a:noFill/>
            </a:ln>
          </p:spPr>
        </p:sp>
        <p:sp>
          <p:nvSpPr>
            <p:cNvPr id="10" name="Google Shape;4319;p57">
              <a:extLst>
                <a:ext uri="{FF2B5EF4-FFF2-40B4-BE49-F238E27FC236}">
                  <a16:creationId xmlns:a16="http://schemas.microsoft.com/office/drawing/2014/main" id="{8B30782E-6D18-813D-D211-90097EE04C51}"/>
                </a:ext>
              </a:extLst>
            </p:cNvPr>
            <p:cNvSpPr/>
            <p:nvPr/>
          </p:nvSpPr>
          <p:spPr>
            <a:xfrm>
              <a:off x="5043518" y="3915067"/>
              <a:ext cx="399775" cy="459875"/>
            </a:xfrm>
            <a:custGeom>
              <a:avLst/>
              <a:gdLst/>
              <a:ahLst/>
              <a:cxnLst/>
              <a:rect l="l" t="t" r="r" b="b"/>
              <a:pathLst>
                <a:path w="15991" h="18395" extrusionOk="0">
                  <a:moveTo>
                    <a:pt x="1325" y="15800"/>
                  </a:moveTo>
                  <a:cubicBezTo>
                    <a:pt x="2082" y="15098"/>
                    <a:pt x="4341" y="13522"/>
                    <a:pt x="5354" y="12612"/>
                  </a:cubicBezTo>
                  <a:cubicBezTo>
                    <a:pt x="6368" y="11702"/>
                    <a:pt x="6856" y="11031"/>
                    <a:pt x="7406" y="10341"/>
                  </a:cubicBezTo>
                  <a:cubicBezTo>
                    <a:pt x="7956" y="9651"/>
                    <a:pt x="8176" y="9340"/>
                    <a:pt x="8652" y="8473"/>
                  </a:cubicBezTo>
                  <a:cubicBezTo>
                    <a:pt x="9128" y="7606"/>
                    <a:pt x="9849" y="6220"/>
                    <a:pt x="10264" y="5139"/>
                  </a:cubicBezTo>
                  <a:cubicBezTo>
                    <a:pt x="10679" y="4058"/>
                    <a:pt x="10948" y="2702"/>
                    <a:pt x="11143" y="1988"/>
                  </a:cubicBezTo>
                  <a:cubicBezTo>
                    <a:pt x="11338" y="1274"/>
                    <a:pt x="11241" y="1067"/>
                    <a:pt x="11436" y="853"/>
                  </a:cubicBezTo>
                  <a:cubicBezTo>
                    <a:pt x="11631" y="639"/>
                    <a:pt x="11558" y="-845"/>
                    <a:pt x="12315" y="706"/>
                  </a:cubicBezTo>
                  <a:cubicBezTo>
                    <a:pt x="13072" y="2257"/>
                    <a:pt x="16162" y="7838"/>
                    <a:pt x="15979" y="10158"/>
                  </a:cubicBezTo>
                  <a:cubicBezTo>
                    <a:pt x="15796" y="12478"/>
                    <a:pt x="13756" y="13577"/>
                    <a:pt x="11216" y="14627"/>
                  </a:cubicBezTo>
                  <a:cubicBezTo>
                    <a:pt x="8676" y="15677"/>
                    <a:pt x="2461" y="15836"/>
                    <a:pt x="739" y="16459"/>
                  </a:cubicBezTo>
                  <a:cubicBezTo>
                    <a:pt x="-983" y="17082"/>
                    <a:pt x="873" y="18303"/>
                    <a:pt x="885" y="18364"/>
                  </a:cubicBezTo>
                  <a:cubicBezTo>
                    <a:pt x="897" y="18425"/>
                    <a:pt x="739" y="17252"/>
                    <a:pt x="812" y="16825"/>
                  </a:cubicBezTo>
                  <a:cubicBezTo>
                    <a:pt x="885" y="16398"/>
                    <a:pt x="568" y="16502"/>
                    <a:pt x="1325" y="15800"/>
                  </a:cubicBezTo>
                  <a:close/>
                </a:path>
              </a:pathLst>
            </a:custGeom>
            <a:solidFill>
              <a:srgbClr val="A0A0A0"/>
            </a:solidFill>
            <a:ln>
              <a:noFill/>
            </a:ln>
          </p:spPr>
        </p:sp>
        <p:sp>
          <p:nvSpPr>
            <p:cNvPr id="11" name="Google Shape;4320;p57">
              <a:extLst>
                <a:ext uri="{FF2B5EF4-FFF2-40B4-BE49-F238E27FC236}">
                  <a16:creationId xmlns:a16="http://schemas.microsoft.com/office/drawing/2014/main" id="{15401190-78C2-E5AC-A745-CA2D9D6F628F}"/>
                </a:ext>
              </a:extLst>
            </p:cNvPr>
            <p:cNvSpPr/>
            <p:nvPr/>
          </p:nvSpPr>
          <p:spPr>
            <a:xfrm>
              <a:off x="5183975" y="3763900"/>
              <a:ext cx="87000" cy="25200"/>
            </a:xfrm>
            <a:prstGeom prst="rect">
              <a:avLst/>
            </a:prstGeom>
            <a:solidFill>
              <a:srgbClr val="A0A0A0"/>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4321;p57">
              <a:extLst>
                <a:ext uri="{FF2B5EF4-FFF2-40B4-BE49-F238E27FC236}">
                  <a16:creationId xmlns:a16="http://schemas.microsoft.com/office/drawing/2014/main" id="{D5BCB822-7073-BF37-605E-9C36908373B4}"/>
                </a:ext>
              </a:extLst>
            </p:cNvPr>
            <p:cNvSpPr/>
            <p:nvPr/>
          </p:nvSpPr>
          <p:spPr>
            <a:xfrm>
              <a:off x="5348300" y="3810000"/>
              <a:ext cx="981000" cy="185400"/>
            </a:xfrm>
            <a:prstGeom prst="rect">
              <a:avLst/>
            </a:prstGeom>
            <a:solidFill>
              <a:srgbClr val="A0A0A0"/>
            </a:solidFill>
            <a:ln w="9525" cap="flat" cmpd="sng">
              <a:solidFill>
                <a:srgbClr val="666666"/>
              </a:solidFill>
              <a:prstDash val="solid"/>
              <a:round/>
              <a:headEnd type="none" w="sm" len="sm"/>
              <a:tailEnd type="none" w="sm" len="sm"/>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4322;p57">
              <a:extLst>
                <a:ext uri="{FF2B5EF4-FFF2-40B4-BE49-F238E27FC236}">
                  <a16:creationId xmlns:a16="http://schemas.microsoft.com/office/drawing/2014/main" id="{EEACBED4-0EAA-1E18-A725-68D6D93294F3}"/>
                </a:ext>
              </a:extLst>
            </p:cNvPr>
            <p:cNvSpPr/>
            <p:nvPr/>
          </p:nvSpPr>
          <p:spPr>
            <a:xfrm>
              <a:off x="5258919" y="4129800"/>
              <a:ext cx="29" cy="2369"/>
            </a:xfrm>
            <a:custGeom>
              <a:avLst/>
              <a:gdLst/>
              <a:ahLst/>
              <a:cxnLst/>
              <a:rect l="l" t="t" r="r" b="b"/>
              <a:pathLst>
                <a:path w="1" h="82" extrusionOk="0">
                  <a:moveTo>
                    <a:pt x="1" y="81"/>
                  </a:moveTo>
                  <a:lnTo>
                    <a:pt x="1" y="1"/>
                  </a:lnTo>
                  <a:close/>
                </a:path>
              </a:pathLst>
            </a:custGeom>
            <a:solidFill>
              <a:srgbClr val="A5A6A7"/>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4323;p57">
              <a:extLst>
                <a:ext uri="{FF2B5EF4-FFF2-40B4-BE49-F238E27FC236}">
                  <a16:creationId xmlns:a16="http://schemas.microsoft.com/office/drawing/2014/main" id="{66FE1290-AE84-BC8B-3DC9-C562878493E1}"/>
                </a:ext>
              </a:extLst>
            </p:cNvPr>
            <p:cNvSpPr/>
            <p:nvPr/>
          </p:nvSpPr>
          <p:spPr>
            <a:xfrm>
              <a:off x="5223962" y="4174089"/>
              <a:ext cx="2369" cy="7020"/>
            </a:xfrm>
            <a:custGeom>
              <a:avLst/>
              <a:gdLst/>
              <a:ahLst/>
              <a:cxnLst/>
              <a:rect l="l" t="t" r="r" b="b"/>
              <a:pathLst>
                <a:path w="82" h="243" extrusionOk="0">
                  <a:moveTo>
                    <a:pt x="1" y="243"/>
                  </a:moveTo>
                  <a:lnTo>
                    <a:pt x="81" y="1"/>
                  </a:lnTo>
                  <a:close/>
                </a:path>
              </a:pathLst>
            </a:custGeom>
            <a:solidFill>
              <a:srgbClr val="A5A6A7"/>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4324;p57">
              <a:extLst>
                <a:ext uri="{FF2B5EF4-FFF2-40B4-BE49-F238E27FC236}">
                  <a16:creationId xmlns:a16="http://schemas.microsoft.com/office/drawing/2014/main" id="{9D543E54-B076-14EA-B100-CAA91CA2F4D8}"/>
                </a:ext>
              </a:extLst>
            </p:cNvPr>
            <p:cNvSpPr/>
            <p:nvPr/>
          </p:nvSpPr>
          <p:spPr>
            <a:xfrm>
              <a:off x="6447569" y="4174089"/>
              <a:ext cx="4709" cy="4680"/>
            </a:xfrm>
            <a:custGeom>
              <a:avLst/>
              <a:gdLst/>
              <a:ahLst/>
              <a:cxnLst/>
              <a:rect l="l" t="t" r="r" b="b"/>
              <a:pathLst>
                <a:path w="163" h="162" extrusionOk="0">
                  <a:moveTo>
                    <a:pt x="1" y="1"/>
                  </a:moveTo>
                  <a:lnTo>
                    <a:pt x="162" y="162"/>
                  </a:lnTo>
                  <a:close/>
                </a:path>
              </a:pathLst>
            </a:custGeom>
            <a:solidFill>
              <a:srgbClr val="A5A6A7"/>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4325;p57">
              <a:extLst>
                <a:ext uri="{FF2B5EF4-FFF2-40B4-BE49-F238E27FC236}">
                  <a16:creationId xmlns:a16="http://schemas.microsoft.com/office/drawing/2014/main" id="{C1912B39-DA85-F77E-C9F5-7F026CC51D17}"/>
                </a:ext>
              </a:extLst>
            </p:cNvPr>
            <p:cNvSpPr/>
            <p:nvPr/>
          </p:nvSpPr>
          <p:spPr>
            <a:xfrm>
              <a:off x="6417292" y="4132140"/>
              <a:ext cx="29" cy="2369"/>
            </a:xfrm>
            <a:custGeom>
              <a:avLst/>
              <a:gdLst/>
              <a:ahLst/>
              <a:cxnLst/>
              <a:rect l="l" t="t" r="r" b="b"/>
              <a:pathLst>
                <a:path w="1" h="82" extrusionOk="0">
                  <a:moveTo>
                    <a:pt x="0" y="0"/>
                  </a:moveTo>
                  <a:lnTo>
                    <a:pt x="0" y="81"/>
                  </a:lnTo>
                  <a:close/>
                </a:path>
              </a:pathLst>
            </a:custGeom>
            <a:solidFill>
              <a:srgbClr val="A5A6A7"/>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4326;p57">
              <a:extLst>
                <a:ext uri="{FF2B5EF4-FFF2-40B4-BE49-F238E27FC236}">
                  <a16:creationId xmlns:a16="http://schemas.microsoft.com/office/drawing/2014/main" id="{6D1DC9DD-838E-380A-F2AE-EF2A81B1F09D}"/>
                </a:ext>
              </a:extLst>
            </p:cNvPr>
            <p:cNvSpPr/>
            <p:nvPr/>
          </p:nvSpPr>
          <p:spPr>
            <a:xfrm>
              <a:off x="5028174" y="4248712"/>
              <a:ext cx="1619862" cy="97879"/>
            </a:xfrm>
            <a:custGeom>
              <a:avLst/>
              <a:gdLst/>
              <a:ahLst/>
              <a:cxnLst/>
              <a:rect l="l" t="t" r="r" b="b"/>
              <a:pathLst>
                <a:path w="56070" h="3388" extrusionOk="0">
                  <a:moveTo>
                    <a:pt x="4435" y="1"/>
                  </a:moveTo>
                  <a:lnTo>
                    <a:pt x="4196" y="160"/>
                  </a:lnTo>
                  <a:lnTo>
                    <a:pt x="4200" y="160"/>
                  </a:lnTo>
                  <a:cubicBezTo>
                    <a:pt x="4279" y="105"/>
                    <a:pt x="4357" y="53"/>
                    <a:pt x="4435" y="1"/>
                  </a:cubicBezTo>
                  <a:close/>
                  <a:moveTo>
                    <a:pt x="51636" y="1"/>
                  </a:moveTo>
                  <a:cubicBezTo>
                    <a:pt x="51714" y="53"/>
                    <a:pt x="51792" y="105"/>
                    <a:pt x="51868" y="160"/>
                  </a:cubicBezTo>
                  <a:lnTo>
                    <a:pt x="51875" y="160"/>
                  </a:lnTo>
                  <a:lnTo>
                    <a:pt x="51636" y="1"/>
                  </a:lnTo>
                  <a:close/>
                  <a:moveTo>
                    <a:pt x="4200" y="160"/>
                  </a:moveTo>
                  <a:cubicBezTo>
                    <a:pt x="4037" y="275"/>
                    <a:pt x="3875" y="401"/>
                    <a:pt x="3712" y="564"/>
                  </a:cubicBezTo>
                  <a:lnTo>
                    <a:pt x="82" y="3226"/>
                  </a:lnTo>
                  <a:cubicBezTo>
                    <a:pt x="82" y="3307"/>
                    <a:pt x="1" y="3307"/>
                    <a:pt x="1" y="3387"/>
                  </a:cubicBezTo>
                  <a:lnTo>
                    <a:pt x="56070" y="3387"/>
                  </a:lnTo>
                  <a:lnTo>
                    <a:pt x="55909" y="3226"/>
                  </a:lnTo>
                  <a:lnTo>
                    <a:pt x="52278" y="564"/>
                  </a:lnTo>
                  <a:cubicBezTo>
                    <a:pt x="52170" y="401"/>
                    <a:pt x="52025" y="275"/>
                    <a:pt x="51868" y="160"/>
                  </a:cubicBezTo>
                  <a:close/>
                </a:path>
              </a:pathLst>
            </a:custGeom>
            <a:solidFill>
              <a:srgbClr val="B7B7B7"/>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4327;p57">
              <a:extLst>
                <a:ext uri="{FF2B5EF4-FFF2-40B4-BE49-F238E27FC236}">
                  <a16:creationId xmlns:a16="http://schemas.microsoft.com/office/drawing/2014/main" id="{480B9865-C52B-EC50-2BBF-BB72EA2F345B}"/>
                </a:ext>
              </a:extLst>
            </p:cNvPr>
            <p:cNvSpPr/>
            <p:nvPr/>
          </p:nvSpPr>
          <p:spPr>
            <a:xfrm>
              <a:off x="5282233" y="3789534"/>
              <a:ext cx="1109434" cy="300687"/>
            </a:xfrm>
            <a:custGeom>
              <a:avLst/>
              <a:gdLst/>
              <a:ahLst/>
              <a:cxnLst/>
              <a:rect l="l" t="t" r="r" b="b"/>
              <a:pathLst>
                <a:path w="38402" h="10408" extrusionOk="0">
                  <a:moveTo>
                    <a:pt x="2017" y="0"/>
                  </a:moveTo>
                  <a:lnTo>
                    <a:pt x="1291" y="6616"/>
                  </a:lnTo>
                  <a:cubicBezTo>
                    <a:pt x="1049" y="7906"/>
                    <a:pt x="565" y="9197"/>
                    <a:pt x="0" y="10407"/>
                  </a:cubicBezTo>
                  <a:lnTo>
                    <a:pt x="81" y="10246"/>
                  </a:lnTo>
                  <a:lnTo>
                    <a:pt x="38327" y="10246"/>
                  </a:lnTo>
                  <a:cubicBezTo>
                    <a:pt x="37794" y="9083"/>
                    <a:pt x="37342" y="7849"/>
                    <a:pt x="37111" y="6616"/>
                  </a:cubicBezTo>
                  <a:lnTo>
                    <a:pt x="36465" y="565"/>
                  </a:lnTo>
                  <a:cubicBezTo>
                    <a:pt x="32270" y="3066"/>
                    <a:pt x="27591" y="4679"/>
                    <a:pt x="22670" y="5244"/>
                  </a:cubicBezTo>
                  <a:cubicBezTo>
                    <a:pt x="21500" y="5345"/>
                    <a:pt x="20331" y="5395"/>
                    <a:pt x="19163" y="5395"/>
                  </a:cubicBezTo>
                  <a:cubicBezTo>
                    <a:pt x="15661" y="5395"/>
                    <a:pt x="12182" y="4942"/>
                    <a:pt x="8794" y="4034"/>
                  </a:cubicBezTo>
                  <a:cubicBezTo>
                    <a:pt x="6777" y="3631"/>
                    <a:pt x="4841" y="2905"/>
                    <a:pt x="2985" y="1936"/>
                  </a:cubicBezTo>
                  <a:cubicBezTo>
                    <a:pt x="2824" y="1856"/>
                    <a:pt x="2743" y="1694"/>
                    <a:pt x="2582" y="1533"/>
                  </a:cubicBezTo>
                  <a:cubicBezTo>
                    <a:pt x="2421" y="1372"/>
                    <a:pt x="2098" y="1049"/>
                    <a:pt x="1937" y="807"/>
                  </a:cubicBezTo>
                  <a:lnTo>
                    <a:pt x="2017" y="0"/>
                  </a:lnTo>
                  <a:close/>
                  <a:moveTo>
                    <a:pt x="38327" y="10246"/>
                  </a:moveTo>
                  <a:cubicBezTo>
                    <a:pt x="38352" y="10300"/>
                    <a:pt x="38377" y="10354"/>
                    <a:pt x="38402" y="10407"/>
                  </a:cubicBezTo>
                  <a:cubicBezTo>
                    <a:pt x="38402" y="10327"/>
                    <a:pt x="38402" y="10246"/>
                    <a:pt x="38402" y="10246"/>
                  </a:cubicBezTo>
                  <a:close/>
                </a:path>
              </a:pathLst>
            </a:custGeom>
            <a:solidFill>
              <a:srgbClr val="A0A0A0"/>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4328;p57">
              <a:extLst>
                <a:ext uri="{FF2B5EF4-FFF2-40B4-BE49-F238E27FC236}">
                  <a16:creationId xmlns:a16="http://schemas.microsoft.com/office/drawing/2014/main" id="{9EF8FE28-1E52-141E-F9A6-36295E79B816}"/>
                </a:ext>
              </a:extLst>
            </p:cNvPr>
            <p:cNvSpPr/>
            <p:nvPr/>
          </p:nvSpPr>
          <p:spPr>
            <a:xfrm>
              <a:off x="6482526" y="4213697"/>
              <a:ext cx="9360" cy="9360"/>
            </a:xfrm>
            <a:custGeom>
              <a:avLst/>
              <a:gdLst/>
              <a:ahLst/>
              <a:cxnLst/>
              <a:rect l="l" t="t" r="r" b="b"/>
              <a:pathLst>
                <a:path w="324" h="324" extrusionOk="0">
                  <a:moveTo>
                    <a:pt x="324" y="324"/>
                  </a:moveTo>
                  <a:lnTo>
                    <a:pt x="1" y="1"/>
                  </a:lnTo>
                  <a:close/>
                </a:path>
              </a:pathLst>
            </a:custGeom>
            <a:solidFill>
              <a:srgbClr val="A5A6A7"/>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4329;p57">
              <a:extLst>
                <a:ext uri="{FF2B5EF4-FFF2-40B4-BE49-F238E27FC236}">
                  <a16:creationId xmlns:a16="http://schemas.microsoft.com/office/drawing/2014/main" id="{CF5D8C93-7007-5CDF-59BC-DDC208FBCCF3}"/>
                </a:ext>
              </a:extLst>
            </p:cNvPr>
            <p:cNvSpPr/>
            <p:nvPr/>
          </p:nvSpPr>
          <p:spPr>
            <a:xfrm>
              <a:off x="5184353" y="4213697"/>
              <a:ext cx="9331" cy="9360"/>
            </a:xfrm>
            <a:custGeom>
              <a:avLst/>
              <a:gdLst/>
              <a:ahLst/>
              <a:cxnLst/>
              <a:rect l="l" t="t" r="r" b="b"/>
              <a:pathLst>
                <a:path w="323" h="324" extrusionOk="0">
                  <a:moveTo>
                    <a:pt x="323" y="1"/>
                  </a:moveTo>
                  <a:lnTo>
                    <a:pt x="0" y="324"/>
                  </a:lnTo>
                  <a:close/>
                </a:path>
              </a:pathLst>
            </a:custGeom>
            <a:solidFill>
              <a:srgbClr val="A5A6A7"/>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4330;p57">
              <a:extLst>
                <a:ext uri="{FF2B5EF4-FFF2-40B4-BE49-F238E27FC236}">
                  <a16:creationId xmlns:a16="http://schemas.microsoft.com/office/drawing/2014/main" id="{6CB34C25-2A6E-3F6E-2E0B-3809634C1F82}"/>
                </a:ext>
              </a:extLst>
            </p:cNvPr>
            <p:cNvSpPr/>
            <p:nvPr/>
          </p:nvSpPr>
          <p:spPr>
            <a:xfrm>
              <a:off x="5151708" y="4085512"/>
              <a:ext cx="1377475" cy="167851"/>
            </a:xfrm>
            <a:custGeom>
              <a:avLst/>
              <a:gdLst/>
              <a:ahLst/>
              <a:cxnLst/>
              <a:rect l="l" t="t" r="r" b="b"/>
              <a:pathLst>
                <a:path w="47680" h="5810" extrusionOk="0">
                  <a:moveTo>
                    <a:pt x="4599" y="1"/>
                  </a:moveTo>
                  <a:lnTo>
                    <a:pt x="4518" y="162"/>
                  </a:lnTo>
                  <a:cubicBezTo>
                    <a:pt x="4276" y="646"/>
                    <a:pt x="3954" y="1130"/>
                    <a:pt x="3712" y="1614"/>
                  </a:cubicBezTo>
                  <a:cubicBezTo>
                    <a:pt x="3389" y="2179"/>
                    <a:pt x="2986" y="2663"/>
                    <a:pt x="2663" y="3067"/>
                  </a:cubicBezTo>
                  <a:lnTo>
                    <a:pt x="2502" y="3309"/>
                  </a:lnTo>
                  <a:cubicBezTo>
                    <a:pt x="2260" y="3631"/>
                    <a:pt x="1856" y="4035"/>
                    <a:pt x="1533" y="4438"/>
                  </a:cubicBezTo>
                  <a:lnTo>
                    <a:pt x="1211" y="4761"/>
                  </a:lnTo>
                  <a:cubicBezTo>
                    <a:pt x="888" y="5003"/>
                    <a:pt x="565" y="5325"/>
                    <a:pt x="162" y="5648"/>
                  </a:cubicBezTo>
                  <a:lnTo>
                    <a:pt x="1" y="5809"/>
                  </a:lnTo>
                  <a:lnTo>
                    <a:pt x="47679" y="5809"/>
                  </a:lnTo>
                  <a:lnTo>
                    <a:pt x="47437" y="5648"/>
                  </a:lnTo>
                  <a:cubicBezTo>
                    <a:pt x="47115" y="5325"/>
                    <a:pt x="46711" y="5003"/>
                    <a:pt x="46389" y="4761"/>
                  </a:cubicBezTo>
                  <a:lnTo>
                    <a:pt x="46066" y="4438"/>
                  </a:lnTo>
                  <a:cubicBezTo>
                    <a:pt x="45743" y="4035"/>
                    <a:pt x="45421" y="3631"/>
                    <a:pt x="45098" y="3228"/>
                  </a:cubicBezTo>
                  <a:lnTo>
                    <a:pt x="44937" y="3067"/>
                  </a:lnTo>
                  <a:cubicBezTo>
                    <a:pt x="44533" y="2663"/>
                    <a:pt x="44210" y="2098"/>
                    <a:pt x="43888" y="1614"/>
                  </a:cubicBezTo>
                  <a:cubicBezTo>
                    <a:pt x="43646" y="1130"/>
                    <a:pt x="43404" y="646"/>
                    <a:pt x="43081" y="162"/>
                  </a:cubicBezTo>
                  <a:cubicBezTo>
                    <a:pt x="43081" y="162"/>
                    <a:pt x="43081" y="82"/>
                    <a:pt x="43081" y="1"/>
                  </a:cubicBezTo>
                  <a:close/>
                </a:path>
              </a:pathLst>
            </a:custGeom>
            <a:solidFill>
              <a:srgbClr val="A0A0A0"/>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4331;p57">
              <a:extLst>
                <a:ext uri="{FF2B5EF4-FFF2-40B4-BE49-F238E27FC236}">
                  <a16:creationId xmlns:a16="http://schemas.microsoft.com/office/drawing/2014/main" id="{9E5ED590-F848-7E7D-C33F-AB03951CE955}"/>
                </a:ext>
              </a:extLst>
            </p:cNvPr>
            <p:cNvSpPr/>
            <p:nvPr/>
          </p:nvSpPr>
          <p:spPr>
            <a:xfrm>
              <a:off x="5016531" y="4343477"/>
              <a:ext cx="1645401" cy="63096"/>
            </a:xfrm>
            <a:custGeom>
              <a:avLst/>
              <a:gdLst/>
              <a:ahLst/>
              <a:cxnLst/>
              <a:rect l="l" t="t" r="r" b="b"/>
              <a:pathLst>
                <a:path w="56954" h="2184" extrusionOk="0">
                  <a:moveTo>
                    <a:pt x="404" y="0"/>
                  </a:moveTo>
                  <a:cubicBezTo>
                    <a:pt x="162" y="161"/>
                    <a:pt x="81" y="323"/>
                    <a:pt x="1" y="565"/>
                  </a:cubicBezTo>
                  <a:cubicBezTo>
                    <a:pt x="1" y="645"/>
                    <a:pt x="1" y="726"/>
                    <a:pt x="1" y="887"/>
                  </a:cubicBezTo>
                  <a:cubicBezTo>
                    <a:pt x="81" y="1614"/>
                    <a:pt x="727" y="2178"/>
                    <a:pt x="1533" y="2178"/>
                  </a:cubicBezTo>
                  <a:lnTo>
                    <a:pt x="55424" y="2178"/>
                  </a:lnTo>
                  <a:cubicBezTo>
                    <a:pt x="55465" y="2182"/>
                    <a:pt x="55506" y="2184"/>
                    <a:pt x="55546" y="2184"/>
                  </a:cubicBezTo>
                  <a:cubicBezTo>
                    <a:pt x="56370" y="2184"/>
                    <a:pt x="56953" y="1411"/>
                    <a:pt x="56876" y="565"/>
                  </a:cubicBezTo>
                  <a:cubicBezTo>
                    <a:pt x="56796" y="323"/>
                    <a:pt x="56634" y="161"/>
                    <a:pt x="56473" y="0"/>
                  </a:cubicBezTo>
                  <a:close/>
                </a:path>
              </a:pathLst>
            </a:custGeom>
            <a:solidFill>
              <a:srgbClr val="818284"/>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4332;p57">
              <a:extLst>
                <a:ext uri="{FF2B5EF4-FFF2-40B4-BE49-F238E27FC236}">
                  <a16:creationId xmlns:a16="http://schemas.microsoft.com/office/drawing/2014/main" id="{FEE58C88-F254-D754-0D88-42829E4EE79E}"/>
                </a:ext>
              </a:extLst>
            </p:cNvPr>
            <p:cNvSpPr/>
            <p:nvPr/>
          </p:nvSpPr>
          <p:spPr>
            <a:xfrm>
              <a:off x="5230953" y="785292"/>
              <a:ext cx="3022934" cy="3160162"/>
            </a:xfrm>
            <a:custGeom>
              <a:avLst/>
              <a:gdLst/>
              <a:ahLst/>
              <a:cxnLst/>
              <a:rect l="l" t="t" r="r" b="b"/>
              <a:pathLst>
                <a:path w="104636" h="109386" extrusionOk="0">
                  <a:moveTo>
                    <a:pt x="103990" y="0"/>
                  </a:moveTo>
                  <a:lnTo>
                    <a:pt x="103264" y="726"/>
                  </a:lnTo>
                  <a:cubicBezTo>
                    <a:pt x="103506" y="1130"/>
                    <a:pt x="103668" y="1694"/>
                    <a:pt x="103668" y="2178"/>
                  </a:cubicBezTo>
                  <a:lnTo>
                    <a:pt x="103668" y="100036"/>
                  </a:lnTo>
                  <a:cubicBezTo>
                    <a:pt x="103668" y="101730"/>
                    <a:pt x="102296" y="103102"/>
                    <a:pt x="100602" y="103102"/>
                  </a:cubicBezTo>
                  <a:lnTo>
                    <a:pt x="969" y="103102"/>
                  </a:lnTo>
                  <a:lnTo>
                    <a:pt x="1" y="103989"/>
                  </a:lnTo>
                  <a:lnTo>
                    <a:pt x="3792" y="103989"/>
                  </a:lnTo>
                  <a:lnTo>
                    <a:pt x="3712" y="104796"/>
                  </a:lnTo>
                  <a:cubicBezTo>
                    <a:pt x="3873" y="105038"/>
                    <a:pt x="4115" y="105280"/>
                    <a:pt x="4357" y="105522"/>
                  </a:cubicBezTo>
                  <a:lnTo>
                    <a:pt x="4760" y="106006"/>
                  </a:lnTo>
                  <a:cubicBezTo>
                    <a:pt x="6616" y="106894"/>
                    <a:pt x="8552" y="107620"/>
                    <a:pt x="10569" y="108104"/>
                  </a:cubicBezTo>
                  <a:cubicBezTo>
                    <a:pt x="13943" y="108947"/>
                    <a:pt x="17407" y="109386"/>
                    <a:pt x="20893" y="109386"/>
                  </a:cubicBezTo>
                  <a:cubicBezTo>
                    <a:pt x="22076" y="109386"/>
                    <a:pt x="23260" y="109335"/>
                    <a:pt x="24445" y="109233"/>
                  </a:cubicBezTo>
                  <a:cubicBezTo>
                    <a:pt x="29366" y="108668"/>
                    <a:pt x="34045" y="107136"/>
                    <a:pt x="38321" y="104635"/>
                  </a:cubicBezTo>
                  <a:lnTo>
                    <a:pt x="38240" y="103989"/>
                  </a:lnTo>
                  <a:lnTo>
                    <a:pt x="100602" y="103989"/>
                  </a:lnTo>
                  <a:cubicBezTo>
                    <a:pt x="102780" y="103989"/>
                    <a:pt x="104636" y="102214"/>
                    <a:pt x="104636" y="99956"/>
                  </a:cubicBezTo>
                  <a:lnTo>
                    <a:pt x="104636" y="2178"/>
                  </a:lnTo>
                  <a:cubicBezTo>
                    <a:pt x="104636" y="1372"/>
                    <a:pt x="104394" y="646"/>
                    <a:pt x="103990" y="0"/>
                  </a:cubicBezTo>
                  <a:close/>
                </a:path>
              </a:pathLst>
            </a:custGeom>
            <a:gradFill>
              <a:gsLst>
                <a:gs pos="0">
                  <a:srgbClr val="A0A0A0"/>
                </a:gs>
                <a:gs pos="12000">
                  <a:srgbClr val="919192"/>
                </a:gs>
                <a:gs pos="100000">
                  <a:srgbClr val="818284"/>
                </a:gs>
              </a:gsLst>
              <a:lin ang="16200038" scaled="0"/>
            </a:gra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4333;p57">
              <a:extLst>
                <a:ext uri="{FF2B5EF4-FFF2-40B4-BE49-F238E27FC236}">
                  <a16:creationId xmlns:a16="http://schemas.microsoft.com/office/drawing/2014/main" id="{FF479F25-6A3E-B464-B00B-A3C5A841038B}"/>
                </a:ext>
              </a:extLst>
            </p:cNvPr>
            <p:cNvSpPr/>
            <p:nvPr/>
          </p:nvSpPr>
          <p:spPr>
            <a:xfrm>
              <a:off x="5258919" y="803926"/>
              <a:ext cx="2967003" cy="2959983"/>
            </a:xfrm>
            <a:custGeom>
              <a:avLst/>
              <a:gdLst/>
              <a:ahLst/>
              <a:cxnLst/>
              <a:rect l="l" t="t" r="r" b="b"/>
              <a:pathLst>
                <a:path w="102700" h="102457" extrusionOk="0">
                  <a:moveTo>
                    <a:pt x="102377" y="1"/>
                  </a:moveTo>
                  <a:lnTo>
                    <a:pt x="98101" y="4276"/>
                  </a:lnTo>
                  <a:lnTo>
                    <a:pt x="98101" y="97858"/>
                  </a:lnTo>
                  <a:lnTo>
                    <a:pt x="4519" y="97858"/>
                  </a:lnTo>
                  <a:lnTo>
                    <a:pt x="1" y="102457"/>
                  </a:lnTo>
                  <a:lnTo>
                    <a:pt x="99634" y="102457"/>
                  </a:lnTo>
                  <a:cubicBezTo>
                    <a:pt x="101328" y="102457"/>
                    <a:pt x="102700" y="101005"/>
                    <a:pt x="102700" y="99311"/>
                  </a:cubicBezTo>
                  <a:lnTo>
                    <a:pt x="102700" y="1533"/>
                  </a:lnTo>
                  <a:cubicBezTo>
                    <a:pt x="102700" y="969"/>
                    <a:pt x="102619" y="485"/>
                    <a:pt x="102377" y="1"/>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4334;p57">
              <a:extLst>
                <a:ext uri="{FF2B5EF4-FFF2-40B4-BE49-F238E27FC236}">
                  <a16:creationId xmlns:a16="http://schemas.microsoft.com/office/drawing/2014/main" id="{7C1FAD1E-CFF6-937E-65CE-1CB55FDF9588}"/>
                </a:ext>
              </a:extLst>
            </p:cNvPr>
            <p:cNvSpPr/>
            <p:nvPr/>
          </p:nvSpPr>
          <p:spPr>
            <a:xfrm>
              <a:off x="3422350" y="731675"/>
              <a:ext cx="4812901" cy="3057819"/>
            </a:xfrm>
            <a:custGeom>
              <a:avLst/>
              <a:gdLst/>
              <a:ahLst/>
              <a:cxnLst/>
              <a:rect l="l" t="t" r="r" b="b"/>
              <a:pathLst>
                <a:path w="166594" h="105926" extrusionOk="0">
                  <a:moveTo>
                    <a:pt x="4034" y="1"/>
                  </a:moveTo>
                  <a:cubicBezTo>
                    <a:pt x="1775" y="1"/>
                    <a:pt x="0" y="1856"/>
                    <a:pt x="0" y="4034"/>
                  </a:cubicBezTo>
                  <a:lnTo>
                    <a:pt x="0" y="101892"/>
                  </a:lnTo>
                  <a:cubicBezTo>
                    <a:pt x="0" y="104070"/>
                    <a:pt x="1775" y="105926"/>
                    <a:pt x="4034" y="105926"/>
                  </a:cubicBezTo>
                  <a:lnTo>
                    <a:pt x="62604" y="105926"/>
                  </a:lnTo>
                  <a:lnTo>
                    <a:pt x="63491" y="105039"/>
                  </a:lnTo>
                  <a:lnTo>
                    <a:pt x="4034" y="104958"/>
                  </a:lnTo>
                  <a:cubicBezTo>
                    <a:pt x="2340" y="104958"/>
                    <a:pt x="968" y="103506"/>
                    <a:pt x="968" y="101812"/>
                  </a:cubicBezTo>
                  <a:lnTo>
                    <a:pt x="968" y="4034"/>
                  </a:lnTo>
                  <a:cubicBezTo>
                    <a:pt x="968" y="2340"/>
                    <a:pt x="2340" y="969"/>
                    <a:pt x="4034" y="969"/>
                  </a:cubicBezTo>
                  <a:lnTo>
                    <a:pt x="163205" y="969"/>
                  </a:lnTo>
                  <a:cubicBezTo>
                    <a:pt x="164334" y="969"/>
                    <a:pt x="165383" y="1534"/>
                    <a:pt x="165867" y="2582"/>
                  </a:cubicBezTo>
                  <a:lnTo>
                    <a:pt x="166593" y="1856"/>
                  </a:lnTo>
                  <a:cubicBezTo>
                    <a:pt x="165787" y="727"/>
                    <a:pt x="164577" y="1"/>
                    <a:pt x="163205" y="1"/>
                  </a:cubicBezTo>
                  <a:close/>
                </a:path>
              </a:pathLst>
            </a:custGeom>
            <a:solidFill>
              <a:srgbClr val="A5A6A7"/>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4335;p57">
              <a:extLst>
                <a:ext uri="{FF2B5EF4-FFF2-40B4-BE49-F238E27FC236}">
                  <a16:creationId xmlns:a16="http://schemas.microsoft.com/office/drawing/2014/main" id="{68CA95F0-1408-3B08-6366-FFD79B9BDB6A}"/>
                </a:ext>
              </a:extLst>
            </p:cNvPr>
            <p:cNvSpPr/>
            <p:nvPr/>
          </p:nvSpPr>
          <p:spPr>
            <a:xfrm>
              <a:off x="8071400" y="760800"/>
              <a:ext cx="153000" cy="153000"/>
            </a:xfrm>
            <a:prstGeom prst="ellipse">
              <a:avLst/>
            </a:prstGeom>
            <a:solidFill>
              <a:srgbClr val="000000"/>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4336;p57">
              <a:extLst>
                <a:ext uri="{FF2B5EF4-FFF2-40B4-BE49-F238E27FC236}">
                  <a16:creationId xmlns:a16="http://schemas.microsoft.com/office/drawing/2014/main" id="{FBBDA93A-2A89-E2AD-9E54-F8A287EC145A}"/>
                </a:ext>
              </a:extLst>
            </p:cNvPr>
            <p:cNvSpPr/>
            <p:nvPr/>
          </p:nvSpPr>
          <p:spPr>
            <a:xfrm>
              <a:off x="3447978" y="759551"/>
              <a:ext cx="4766301" cy="3004358"/>
            </a:xfrm>
            <a:custGeom>
              <a:avLst/>
              <a:gdLst/>
              <a:ahLst/>
              <a:cxnLst/>
              <a:rect l="l" t="t" r="r" b="b"/>
              <a:pathLst>
                <a:path w="164981" h="103993" extrusionOk="0">
                  <a:moveTo>
                    <a:pt x="82691" y="1273"/>
                  </a:moveTo>
                  <a:cubicBezTo>
                    <a:pt x="83178" y="1273"/>
                    <a:pt x="83660" y="1635"/>
                    <a:pt x="83660" y="2182"/>
                  </a:cubicBezTo>
                  <a:cubicBezTo>
                    <a:pt x="83660" y="2666"/>
                    <a:pt x="83257" y="3150"/>
                    <a:pt x="82692" y="3150"/>
                  </a:cubicBezTo>
                  <a:cubicBezTo>
                    <a:pt x="81885" y="3069"/>
                    <a:pt x="81482" y="2101"/>
                    <a:pt x="82047" y="1537"/>
                  </a:cubicBezTo>
                  <a:cubicBezTo>
                    <a:pt x="82228" y="1355"/>
                    <a:pt x="82460" y="1273"/>
                    <a:pt x="82691" y="1273"/>
                  </a:cubicBezTo>
                  <a:close/>
                  <a:moveTo>
                    <a:pt x="3012" y="1"/>
                  </a:moveTo>
                  <a:cubicBezTo>
                    <a:pt x="1376" y="1"/>
                    <a:pt x="0" y="1420"/>
                    <a:pt x="0" y="3069"/>
                  </a:cubicBezTo>
                  <a:lnTo>
                    <a:pt x="0" y="100927"/>
                  </a:lnTo>
                  <a:cubicBezTo>
                    <a:pt x="81" y="102621"/>
                    <a:pt x="1453" y="103993"/>
                    <a:pt x="3147" y="103993"/>
                  </a:cubicBezTo>
                  <a:lnTo>
                    <a:pt x="62685" y="103993"/>
                  </a:lnTo>
                  <a:lnTo>
                    <a:pt x="67203" y="99394"/>
                  </a:lnTo>
                  <a:lnTo>
                    <a:pt x="4599" y="99394"/>
                  </a:lnTo>
                  <a:lnTo>
                    <a:pt x="4599" y="4602"/>
                  </a:lnTo>
                  <a:lnTo>
                    <a:pt x="160785" y="4602"/>
                  </a:lnTo>
                  <a:lnTo>
                    <a:pt x="160785" y="5812"/>
                  </a:lnTo>
                  <a:lnTo>
                    <a:pt x="164980" y="1617"/>
                  </a:lnTo>
                  <a:cubicBezTo>
                    <a:pt x="164496" y="649"/>
                    <a:pt x="163447" y="4"/>
                    <a:pt x="162318" y="4"/>
                  </a:cubicBezTo>
                  <a:lnTo>
                    <a:pt x="3147" y="4"/>
                  </a:lnTo>
                  <a:cubicBezTo>
                    <a:pt x="3102" y="2"/>
                    <a:pt x="3057" y="1"/>
                    <a:pt x="3012" y="1"/>
                  </a:cubicBezTo>
                  <a:close/>
                </a:path>
              </a:pathLst>
            </a:custGeom>
            <a:solidFill>
              <a:srgbClr val="202020"/>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4337;p57">
              <a:extLst>
                <a:ext uri="{FF2B5EF4-FFF2-40B4-BE49-F238E27FC236}">
                  <a16:creationId xmlns:a16="http://schemas.microsoft.com/office/drawing/2014/main" id="{A6397604-9D12-E339-C661-234BFCF47F40}"/>
                </a:ext>
              </a:extLst>
            </p:cNvPr>
            <p:cNvSpPr/>
            <p:nvPr/>
          </p:nvSpPr>
          <p:spPr>
            <a:xfrm>
              <a:off x="5801964" y="796934"/>
              <a:ext cx="62980" cy="51915"/>
            </a:xfrm>
            <a:custGeom>
              <a:avLst/>
              <a:gdLst/>
              <a:ahLst/>
              <a:cxnLst/>
              <a:rect l="l" t="t" r="r" b="b"/>
              <a:pathLst>
                <a:path w="2180" h="1797" extrusionOk="0">
                  <a:moveTo>
                    <a:pt x="1256" y="171"/>
                  </a:moveTo>
                  <a:cubicBezTo>
                    <a:pt x="1614" y="171"/>
                    <a:pt x="1937" y="458"/>
                    <a:pt x="1937" y="888"/>
                  </a:cubicBezTo>
                  <a:cubicBezTo>
                    <a:pt x="1937" y="1291"/>
                    <a:pt x="1614" y="1614"/>
                    <a:pt x="1211" y="1614"/>
                  </a:cubicBezTo>
                  <a:cubicBezTo>
                    <a:pt x="566" y="1614"/>
                    <a:pt x="324" y="807"/>
                    <a:pt x="727" y="404"/>
                  </a:cubicBezTo>
                  <a:cubicBezTo>
                    <a:pt x="888" y="243"/>
                    <a:pt x="1077" y="171"/>
                    <a:pt x="1256" y="171"/>
                  </a:cubicBezTo>
                  <a:close/>
                  <a:moveTo>
                    <a:pt x="1211" y="1"/>
                  </a:moveTo>
                  <a:cubicBezTo>
                    <a:pt x="404" y="1"/>
                    <a:pt x="1" y="969"/>
                    <a:pt x="566" y="1533"/>
                  </a:cubicBezTo>
                  <a:cubicBezTo>
                    <a:pt x="747" y="1715"/>
                    <a:pt x="979" y="1797"/>
                    <a:pt x="1210" y="1797"/>
                  </a:cubicBezTo>
                  <a:cubicBezTo>
                    <a:pt x="1697" y="1797"/>
                    <a:pt x="2179" y="1435"/>
                    <a:pt x="2179" y="888"/>
                  </a:cubicBezTo>
                  <a:cubicBezTo>
                    <a:pt x="2179" y="404"/>
                    <a:pt x="1776" y="1"/>
                    <a:pt x="1211" y="1"/>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4338;p57">
              <a:extLst>
                <a:ext uri="{FF2B5EF4-FFF2-40B4-BE49-F238E27FC236}">
                  <a16:creationId xmlns:a16="http://schemas.microsoft.com/office/drawing/2014/main" id="{FD90C894-5993-B77C-4E81-26162447E2BA}"/>
                </a:ext>
              </a:extLst>
            </p:cNvPr>
            <p:cNvSpPr/>
            <p:nvPr/>
          </p:nvSpPr>
          <p:spPr>
            <a:xfrm>
              <a:off x="5818287" y="801615"/>
              <a:ext cx="39666" cy="41977"/>
            </a:xfrm>
            <a:custGeom>
              <a:avLst/>
              <a:gdLst/>
              <a:ahLst/>
              <a:cxnLst/>
              <a:rect l="l" t="t" r="r" b="b"/>
              <a:pathLst>
                <a:path w="1373" h="1453" extrusionOk="0">
                  <a:moveTo>
                    <a:pt x="646" y="0"/>
                  </a:moveTo>
                  <a:cubicBezTo>
                    <a:pt x="243" y="0"/>
                    <a:pt x="1" y="323"/>
                    <a:pt x="1" y="726"/>
                  </a:cubicBezTo>
                  <a:cubicBezTo>
                    <a:pt x="1" y="1129"/>
                    <a:pt x="243" y="1452"/>
                    <a:pt x="646" y="1452"/>
                  </a:cubicBezTo>
                  <a:cubicBezTo>
                    <a:pt x="1049" y="1452"/>
                    <a:pt x="1372" y="1129"/>
                    <a:pt x="1372" y="726"/>
                  </a:cubicBezTo>
                  <a:cubicBezTo>
                    <a:pt x="1372" y="323"/>
                    <a:pt x="1049" y="0"/>
                    <a:pt x="646" y="0"/>
                  </a:cubicBezTo>
                  <a:close/>
                </a:path>
              </a:pathLst>
            </a:custGeom>
            <a:solidFill>
              <a:srgbClr val="202020"/>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4339;p57">
              <a:extLst>
                <a:ext uri="{FF2B5EF4-FFF2-40B4-BE49-F238E27FC236}">
                  <a16:creationId xmlns:a16="http://schemas.microsoft.com/office/drawing/2014/main" id="{45A38F46-6296-DC88-B520-81D761F7D490}"/>
                </a:ext>
              </a:extLst>
            </p:cNvPr>
            <p:cNvSpPr/>
            <p:nvPr/>
          </p:nvSpPr>
          <p:spPr>
            <a:xfrm>
              <a:off x="5338300" y="3789525"/>
              <a:ext cx="1000500" cy="185400"/>
            </a:xfrm>
            <a:prstGeom prst="rect">
              <a:avLst/>
            </a:prstGeom>
            <a:gradFill>
              <a:gsLst>
                <a:gs pos="0">
                  <a:srgbClr val="A0A0A0"/>
                </a:gs>
                <a:gs pos="36000">
                  <a:srgbClr val="919192"/>
                </a:gs>
                <a:gs pos="100000">
                  <a:srgbClr val="818284"/>
                </a:gs>
              </a:gsLst>
              <a:lin ang="16200038" scaled="0"/>
            </a:gra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2" name="Picture 31">
            <a:extLst>
              <a:ext uri="{FF2B5EF4-FFF2-40B4-BE49-F238E27FC236}">
                <a16:creationId xmlns:a16="http://schemas.microsoft.com/office/drawing/2014/main" id="{AC616E84-1374-7890-F23E-25A8592B730F}"/>
              </a:ext>
            </a:extLst>
          </p:cNvPr>
          <p:cNvPicPr>
            <a:picLocks noChangeAspect="1"/>
          </p:cNvPicPr>
          <p:nvPr/>
        </p:nvPicPr>
        <p:blipFill>
          <a:blip r:embed="rId2"/>
          <a:stretch>
            <a:fillRect/>
          </a:stretch>
        </p:blipFill>
        <p:spPr>
          <a:xfrm>
            <a:off x="287445" y="922000"/>
            <a:ext cx="2529643" cy="1980041"/>
          </a:xfrm>
          <a:prstGeom prst="rect">
            <a:avLst/>
          </a:prstGeom>
        </p:spPr>
      </p:pic>
      <p:pic>
        <p:nvPicPr>
          <p:cNvPr id="34" name="Picture 33">
            <a:extLst>
              <a:ext uri="{FF2B5EF4-FFF2-40B4-BE49-F238E27FC236}">
                <a16:creationId xmlns:a16="http://schemas.microsoft.com/office/drawing/2014/main" id="{D568D27E-BE42-5FBB-F9B1-78D1B7B17B84}"/>
              </a:ext>
            </a:extLst>
          </p:cNvPr>
          <p:cNvPicPr>
            <a:picLocks noChangeAspect="1"/>
          </p:cNvPicPr>
          <p:nvPr/>
        </p:nvPicPr>
        <p:blipFill>
          <a:blip r:embed="rId3"/>
          <a:stretch>
            <a:fillRect/>
          </a:stretch>
        </p:blipFill>
        <p:spPr>
          <a:xfrm>
            <a:off x="2830942" y="925611"/>
            <a:ext cx="2482260" cy="1980041"/>
          </a:xfrm>
          <a:prstGeom prst="rect">
            <a:avLst/>
          </a:prstGeom>
        </p:spPr>
      </p:pic>
      <p:sp>
        <p:nvSpPr>
          <p:cNvPr id="36" name="TextBox 35">
            <a:extLst>
              <a:ext uri="{FF2B5EF4-FFF2-40B4-BE49-F238E27FC236}">
                <a16:creationId xmlns:a16="http://schemas.microsoft.com/office/drawing/2014/main" id="{37B6631A-932A-F779-9F7C-7AE6EBD9B33F}"/>
              </a:ext>
            </a:extLst>
          </p:cNvPr>
          <p:cNvSpPr txBox="1"/>
          <p:nvPr/>
        </p:nvSpPr>
        <p:spPr>
          <a:xfrm>
            <a:off x="2984825" y="3615486"/>
            <a:ext cx="2969245" cy="261610"/>
          </a:xfrm>
          <a:prstGeom prst="rect">
            <a:avLst/>
          </a:prstGeom>
          <a:noFill/>
        </p:spPr>
        <p:txBody>
          <a:bodyPr wrap="square">
            <a:spAutoFit/>
          </a:bodyPr>
          <a:lstStyle/>
          <a:p>
            <a:r>
              <a:rPr lang="en-US" sz="1100" dirty="0">
                <a:solidFill>
                  <a:srgbClr val="0070C0"/>
                </a:solidFill>
                <a:hlinkClick r:id="rId4">
                  <a:extLst>
                    <a:ext uri="{A12FA001-AC4F-418D-AE19-62706E023703}">
                      <ahyp:hlinkClr xmlns:ahyp="http://schemas.microsoft.com/office/drawing/2018/hyperlinkcolor" val="tx"/>
                    </a:ext>
                  </a:extLst>
                </a:hlinkClick>
              </a:rPr>
              <a:t>https://projectgeffao.users.earthengine.app/</a:t>
            </a:r>
            <a:r>
              <a:rPr lang="en-US" sz="1100" dirty="0">
                <a:solidFill>
                  <a:srgbClr val="0070C0"/>
                </a:solidFill>
              </a:rPr>
              <a:t> </a:t>
            </a:r>
          </a:p>
        </p:txBody>
      </p:sp>
      <p:sp>
        <p:nvSpPr>
          <p:cNvPr id="37" name="TextBox 36">
            <a:extLst>
              <a:ext uri="{FF2B5EF4-FFF2-40B4-BE49-F238E27FC236}">
                <a16:creationId xmlns:a16="http://schemas.microsoft.com/office/drawing/2014/main" id="{734F681D-586B-8858-4060-6F85948D2A0D}"/>
              </a:ext>
            </a:extLst>
          </p:cNvPr>
          <p:cNvSpPr txBox="1"/>
          <p:nvPr/>
        </p:nvSpPr>
        <p:spPr>
          <a:xfrm>
            <a:off x="5887818" y="785633"/>
            <a:ext cx="2854254" cy="1169551"/>
          </a:xfrm>
          <a:prstGeom prst="rect">
            <a:avLst/>
          </a:prstGeom>
          <a:solidFill>
            <a:srgbClr val="FFCC99"/>
          </a:solidFill>
        </p:spPr>
        <p:txBody>
          <a:bodyPr wrap="square">
            <a:spAutoFit/>
          </a:bodyPr>
          <a:lstStyle/>
          <a:p>
            <a:pPr algn="ctr"/>
            <a:r>
              <a:rPr lang="es-ES" b="1" dirty="0">
                <a:solidFill>
                  <a:schemeClr val="dk2"/>
                </a:solidFill>
                <a:latin typeface="Franklin Gothic Medium" panose="020B0603020102020204" pitchFamily="34" charset="0"/>
                <a:sym typeface="Josefin Sans"/>
              </a:rPr>
              <a:t>Integración de herramientas y conjuntos de datos relevantes para el contexto en sistemas fáciles de usar, dinámicos y flexibles.</a:t>
            </a:r>
            <a:endParaRPr lang="en-US" b="1" dirty="0">
              <a:solidFill>
                <a:schemeClr val="dk2"/>
              </a:solidFill>
              <a:latin typeface="Franklin Gothic Medium" panose="020B0603020102020204" pitchFamily="34" charset="0"/>
            </a:endParaRPr>
          </a:p>
        </p:txBody>
      </p:sp>
      <p:sp>
        <p:nvSpPr>
          <p:cNvPr id="45" name="TextBox 44">
            <a:extLst>
              <a:ext uri="{FF2B5EF4-FFF2-40B4-BE49-F238E27FC236}">
                <a16:creationId xmlns:a16="http://schemas.microsoft.com/office/drawing/2014/main" id="{6BA6D698-1558-C1AD-837A-EF64E117E050}"/>
              </a:ext>
            </a:extLst>
          </p:cNvPr>
          <p:cNvSpPr txBox="1"/>
          <p:nvPr/>
        </p:nvSpPr>
        <p:spPr>
          <a:xfrm>
            <a:off x="135710" y="3877948"/>
            <a:ext cx="5818360" cy="1092607"/>
          </a:xfrm>
          <a:prstGeom prst="rect">
            <a:avLst/>
          </a:prstGeom>
          <a:solidFill>
            <a:schemeClr val="accent1">
              <a:lumMod val="75000"/>
            </a:schemeClr>
          </a:solidFill>
        </p:spPr>
        <p:txBody>
          <a:bodyPr wrap="square">
            <a:spAutoFit/>
          </a:bodyPr>
          <a:lstStyle/>
          <a:p>
            <a:pPr marL="0" marR="0" lvl="1" indent="-285750" algn="l" defTabSz="914400" rtl="0" eaLnBrk="1" fontAlgn="auto" latinLnBrk="0" hangingPunct="1">
              <a:lnSpc>
                <a:spcPct val="100000"/>
              </a:lnSpc>
              <a:spcBef>
                <a:spcPts val="0"/>
              </a:spcBef>
              <a:spcAft>
                <a:spcPts val="0"/>
              </a:spcAft>
              <a:buClr>
                <a:srgbClr val="FFFFFF"/>
              </a:buClr>
              <a:buSzPts val="2800"/>
              <a:buFont typeface="Arial" panose="020B0604020202020204" pitchFamily="34" charset="0"/>
              <a:buChar char="•"/>
              <a:tabLst/>
              <a:defRPr/>
            </a:pPr>
            <a:r>
              <a:rPr kumimoji="0" lang="es-ES" sz="1300" b="0" i="0" u="none" strike="noStrike" kern="0" cap="none" spc="0" normalizeH="0" baseline="0" noProof="0" dirty="0">
                <a:ln>
                  <a:noFill/>
                </a:ln>
                <a:solidFill>
                  <a:schemeClr val="accent1">
                    <a:lumMod val="25000"/>
                  </a:schemeClr>
                </a:solidFill>
                <a:effectLst/>
                <a:uLnTx/>
                <a:uFillTx/>
                <a:latin typeface="Gadugi" panose="020B0502040204020203" pitchFamily="34" charset="0"/>
                <a:ea typeface="Gadugi" panose="020B0502040204020203" pitchFamily="34" charset="0"/>
                <a:cs typeface="Montserrat"/>
                <a:sym typeface="Montserrat"/>
              </a:rPr>
              <a:t>Definir qué temas consideran importantes mapear</a:t>
            </a:r>
          </a:p>
          <a:p>
            <a:pPr marL="0" marR="0" lvl="1" indent="-285750" algn="l" defTabSz="914400" rtl="0" eaLnBrk="1" fontAlgn="auto" latinLnBrk="0" hangingPunct="1">
              <a:lnSpc>
                <a:spcPct val="100000"/>
              </a:lnSpc>
              <a:spcBef>
                <a:spcPts val="0"/>
              </a:spcBef>
              <a:spcAft>
                <a:spcPts val="0"/>
              </a:spcAft>
              <a:buClr>
                <a:srgbClr val="FFFFFF"/>
              </a:buClr>
              <a:buSzPts val="2800"/>
              <a:buFont typeface="Arial" panose="020B0604020202020204" pitchFamily="34" charset="0"/>
              <a:buChar char="•"/>
              <a:tabLst/>
              <a:defRPr/>
            </a:pPr>
            <a:r>
              <a:rPr kumimoji="0" lang="es-ES" sz="1300" b="0" i="0" u="none" strike="noStrike" kern="0" cap="none" spc="0" normalizeH="0" baseline="0" noProof="0" dirty="0">
                <a:ln>
                  <a:noFill/>
                </a:ln>
                <a:solidFill>
                  <a:schemeClr val="accent1">
                    <a:lumMod val="25000"/>
                  </a:schemeClr>
                </a:solidFill>
                <a:effectLst/>
                <a:uLnTx/>
                <a:uFillTx/>
                <a:latin typeface="Gadugi" panose="020B0502040204020203" pitchFamily="34" charset="0"/>
                <a:ea typeface="Gadugi" panose="020B0502040204020203" pitchFamily="34" charset="0"/>
                <a:cs typeface="Montserrat"/>
                <a:sym typeface="Montserrat"/>
              </a:rPr>
              <a:t>Decidir qué conjuntos de datos y metodologías son más apropiados</a:t>
            </a:r>
          </a:p>
          <a:p>
            <a:pPr marL="285750" marR="0" lvl="1" indent="-285750" algn="l" defTabSz="914400" rtl="0" eaLnBrk="1" fontAlgn="auto" latinLnBrk="0" hangingPunct="1">
              <a:lnSpc>
                <a:spcPct val="100000"/>
              </a:lnSpc>
              <a:spcBef>
                <a:spcPts val="0"/>
              </a:spcBef>
              <a:spcAft>
                <a:spcPts val="0"/>
              </a:spcAft>
              <a:buClr>
                <a:srgbClr val="FFFFFF"/>
              </a:buClr>
              <a:buSzPts val="2800"/>
              <a:buFont typeface="Arial" panose="020B0604020202020204" pitchFamily="34" charset="0"/>
              <a:buChar char="•"/>
              <a:tabLst/>
              <a:defRPr/>
            </a:pPr>
            <a:r>
              <a:rPr kumimoji="0" lang="es-ES" sz="1300" b="0" i="0" u="none" strike="noStrike" kern="0" cap="none" spc="0" normalizeH="0" baseline="0" noProof="0" dirty="0">
                <a:ln>
                  <a:noFill/>
                </a:ln>
                <a:solidFill>
                  <a:schemeClr val="accent1">
                    <a:lumMod val="25000"/>
                  </a:schemeClr>
                </a:solidFill>
                <a:effectLst/>
                <a:uLnTx/>
                <a:uFillTx/>
                <a:latin typeface="Gadugi" panose="020B0502040204020203" pitchFamily="34" charset="0"/>
                <a:ea typeface="Gadugi" panose="020B0502040204020203" pitchFamily="34" charset="0"/>
                <a:cs typeface="Montserrat"/>
                <a:sym typeface="Montserrat"/>
              </a:rPr>
              <a:t>Usar conocimiento, experiencia y contexto local para dar sentido a la     información.</a:t>
            </a:r>
          </a:p>
          <a:p>
            <a:pPr marL="0" marR="0" lvl="1" indent="-285750" algn="l" defTabSz="914400" rtl="0" eaLnBrk="1" fontAlgn="auto" latinLnBrk="0" hangingPunct="1">
              <a:lnSpc>
                <a:spcPct val="100000"/>
              </a:lnSpc>
              <a:spcBef>
                <a:spcPts val="0"/>
              </a:spcBef>
              <a:spcAft>
                <a:spcPts val="0"/>
              </a:spcAft>
              <a:buClr>
                <a:srgbClr val="FFFFFF"/>
              </a:buClr>
              <a:buSzPts val="2800"/>
              <a:buFont typeface="Arial" panose="020B0604020202020204" pitchFamily="34" charset="0"/>
              <a:buChar char="•"/>
              <a:tabLst/>
              <a:defRPr/>
            </a:pPr>
            <a:r>
              <a:rPr kumimoji="0" lang="es-ES" sz="1300" b="0" i="0" u="none" strike="noStrike" kern="0" cap="none" spc="0" normalizeH="0" baseline="0" noProof="0" dirty="0">
                <a:ln>
                  <a:noFill/>
                </a:ln>
                <a:solidFill>
                  <a:schemeClr val="accent1">
                    <a:lumMod val="25000"/>
                  </a:schemeClr>
                </a:solidFill>
                <a:effectLst/>
                <a:uLnTx/>
                <a:uFillTx/>
                <a:latin typeface="Gadugi" panose="020B0502040204020203" pitchFamily="34" charset="0"/>
                <a:ea typeface="Gadugi" panose="020B0502040204020203" pitchFamily="34" charset="0"/>
                <a:cs typeface="Montserrat"/>
                <a:sym typeface="Montserrat"/>
              </a:rPr>
              <a:t>Analizar los datos usando diferentes funcionalidades</a:t>
            </a:r>
            <a:endParaRPr kumimoji="0" lang="en-US" sz="1300" b="0" i="0" u="none" strike="noStrike" kern="0" cap="none" spc="0" normalizeH="0" baseline="0" noProof="0" dirty="0">
              <a:ln>
                <a:noFill/>
              </a:ln>
              <a:solidFill>
                <a:schemeClr val="accent1">
                  <a:lumMod val="25000"/>
                </a:schemeClr>
              </a:solidFill>
              <a:effectLst/>
              <a:uLnTx/>
              <a:uFillTx/>
              <a:latin typeface="Gadugi" panose="020B0502040204020203" pitchFamily="34" charset="0"/>
              <a:ea typeface="Gadugi" panose="020B0502040204020203" pitchFamily="34" charset="0"/>
              <a:cs typeface="Montserrat"/>
              <a:sym typeface="Montserrat"/>
            </a:endParaRPr>
          </a:p>
        </p:txBody>
      </p:sp>
      <p:sp>
        <p:nvSpPr>
          <p:cNvPr id="46" name="CuadroTexto 43">
            <a:extLst>
              <a:ext uri="{FF2B5EF4-FFF2-40B4-BE49-F238E27FC236}">
                <a16:creationId xmlns:a16="http://schemas.microsoft.com/office/drawing/2014/main" id="{A2402FC1-FF7A-90AC-2938-664CC7620DE7}"/>
              </a:ext>
            </a:extLst>
          </p:cNvPr>
          <p:cNvSpPr txBox="1"/>
          <p:nvPr/>
        </p:nvSpPr>
        <p:spPr>
          <a:xfrm>
            <a:off x="5824074" y="2292898"/>
            <a:ext cx="3435532"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PRINCIPALES FUNCIONALIDADES</a:t>
            </a:r>
          </a:p>
          <a:p>
            <a:pPr marL="214313" marR="0" lvl="0" indent="-214313" algn="l" defTabSz="457200" rtl="0" eaLnBrk="1" fontAlgn="auto" latinLnBrk="0" hangingPunct="1">
              <a:lnSpc>
                <a:spcPct val="100000"/>
              </a:lnSpc>
              <a:spcBef>
                <a:spcPts val="0"/>
              </a:spcBef>
              <a:spcAft>
                <a:spcPts val="0"/>
              </a:spcAft>
              <a:buClr>
                <a:srgbClr val="A5644E">
                  <a:lumMod val="75000"/>
                </a:srgbClr>
              </a:buClr>
              <a:buSzPct val="113000"/>
              <a:buFont typeface="Arial" panose="020B0604020202020204" pitchFamily="34" charset="0"/>
              <a:buChar char="•"/>
              <a:tabLst/>
              <a:defRPr/>
            </a:pPr>
            <a:r>
              <a:rPr kumimoji="0" lang="es-ES" sz="10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Visualización y comparación de mapas</a:t>
            </a:r>
          </a:p>
          <a:p>
            <a:pPr marL="214313" marR="0" lvl="0" indent="-214313" algn="l" defTabSz="457200" rtl="0" eaLnBrk="1" fontAlgn="auto" latinLnBrk="0" hangingPunct="1">
              <a:lnSpc>
                <a:spcPct val="100000"/>
              </a:lnSpc>
              <a:spcBef>
                <a:spcPts val="0"/>
              </a:spcBef>
              <a:spcAft>
                <a:spcPts val="0"/>
              </a:spcAft>
              <a:buClr>
                <a:srgbClr val="A5644E">
                  <a:lumMod val="75000"/>
                </a:srgbClr>
              </a:buClr>
              <a:buSzPct val="113000"/>
              <a:buFont typeface="Arial" panose="020B0604020202020204" pitchFamily="34" charset="0"/>
              <a:buChar char="•"/>
              <a:tabLst/>
              <a:defRPr/>
            </a:pPr>
            <a:endParaRPr kumimoji="0" lang="es-ES" sz="10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marL="214313" marR="0" lvl="0" indent="-214313" algn="l" defTabSz="457200" rtl="0" eaLnBrk="1" fontAlgn="auto" latinLnBrk="0" hangingPunct="1">
              <a:lnSpc>
                <a:spcPct val="100000"/>
              </a:lnSpc>
              <a:spcBef>
                <a:spcPts val="0"/>
              </a:spcBef>
              <a:spcAft>
                <a:spcPts val="0"/>
              </a:spcAft>
              <a:buClr>
                <a:srgbClr val="A5644E">
                  <a:lumMod val="75000"/>
                </a:srgbClr>
              </a:buClr>
              <a:buSzPct val="113000"/>
              <a:buFont typeface="Arial" panose="020B0604020202020204" pitchFamily="34" charset="0"/>
              <a:buChar char="•"/>
              <a:tabLst/>
              <a:defRPr/>
            </a:pPr>
            <a:r>
              <a:rPr kumimoji="0" lang="es-ES" sz="10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Indicadores validados a nivel nacional y mapas seleccionados de múltiples fuentes.</a:t>
            </a:r>
          </a:p>
          <a:p>
            <a:pPr marL="214313" marR="0" lvl="0" indent="-214313" algn="l" defTabSz="457200" rtl="0" eaLnBrk="1" fontAlgn="auto" latinLnBrk="0" hangingPunct="1">
              <a:lnSpc>
                <a:spcPct val="100000"/>
              </a:lnSpc>
              <a:spcBef>
                <a:spcPts val="0"/>
              </a:spcBef>
              <a:spcAft>
                <a:spcPts val="0"/>
              </a:spcAft>
              <a:buClr>
                <a:srgbClr val="A5644E">
                  <a:lumMod val="75000"/>
                </a:srgbClr>
              </a:buClr>
              <a:buSzPct val="113000"/>
              <a:buFont typeface="Arial" panose="020B0604020202020204" pitchFamily="34" charset="0"/>
              <a:buChar char="•"/>
              <a:tabLst/>
              <a:defRPr/>
            </a:pPr>
            <a:endParaRPr kumimoji="0" lang="es-ES" sz="10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marL="214313" marR="0" lvl="0" indent="-214313" algn="l" defTabSz="457200" rtl="0" eaLnBrk="1" fontAlgn="auto" latinLnBrk="0" hangingPunct="1">
              <a:lnSpc>
                <a:spcPct val="100000"/>
              </a:lnSpc>
              <a:spcBef>
                <a:spcPts val="0"/>
              </a:spcBef>
              <a:spcAft>
                <a:spcPts val="0"/>
              </a:spcAft>
              <a:buClr>
                <a:srgbClr val="A5644E">
                  <a:lumMod val="75000"/>
                </a:srgbClr>
              </a:buClr>
              <a:buSzPct val="113000"/>
              <a:buFont typeface="Arial" panose="020B0604020202020204" pitchFamily="34" charset="0"/>
              <a:buChar char="•"/>
              <a:tabLst/>
              <a:defRPr/>
            </a:pPr>
            <a:r>
              <a:rPr kumimoji="0" lang="es-ES" sz="10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Estadísticas, gráficos y tablas a diferentes escalas espaciales</a:t>
            </a:r>
          </a:p>
          <a:p>
            <a:pPr marL="214313" marR="0" lvl="0" indent="-214313" algn="l" defTabSz="457200" rtl="0" eaLnBrk="1" fontAlgn="auto" latinLnBrk="0" hangingPunct="1">
              <a:lnSpc>
                <a:spcPct val="100000"/>
              </a:lnSpc>
              <a:spcBef>
                <a:spcPts val="0"/>
              </a:spcBef>
              <a:spcAft>
                <a:spcPts val="0"/>
              </a:spcAft>
              <a:buClr>
                <a:srgbClr val="A5644E">
                  <a:lumMod val="75000"/>
                </a:srgbClr>
              </a:buClr>
              <a:buSzPct val="113000"/>
              <a:buFont typeface="Arial" panose="020B0604020202020204" pitchFamily="34" charset="0"/>
              <a:buChar char="•"/>
              <a:tabLst/>
              <a:defRPr/>
            </a:pPr>
            <a:endParaRPr kumimoji="0" lang="es-ES" sz="10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marL="214313" marR="0" lvl="0" indent="-214313" algn="l" defTabSz="457200" rtl="0" eaLnBrk="1" fontAlgn="auto" latinLnBrk="0" hangingPunct="1">
              <a:lnSpc>
                <a:spcPct val="100000"/>
              </a:lnSpc>
              <a:spcBef>
                <a:spcPts val="0"/>
              </a:spcBef>
              <a:spcAft>
                <a:spcPts val="0"/>
              </a:spcAft>
              <a:buClr>
                <a:srgbClr val="A5644E">
                  <a:lumMod val="75000"/>
                </a:srgbClr>
              </a:buClr>
              <a:buSzPct val="113000"/>
              <a:buFont typeface="Arial" panose="020B0604020202020204" pitchFamily="34" charset="0"/>
              <a:buChar char="•"/>
              <a:tabLst/>
              <a:defRPr/>
            </a:pPr>
            <a:r>
              <a:rPr kumimoji="0" lang="es-ES" sz="10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Análisis Multicriterio Avanzado</a:t>
            </a:r>
          </a:p>
          <a:p>
            <a:pPr marL="214313" marR="0" lvl="0" indent="-214313" algn="l" defTabSz="457200" rtl="0" eaLnBrk="1" fontAlgn="auto" latinLnBrk="0" hangingPunct="1">
              <a:lnSpc>
                <a:spcPct val="100000"/>
              </a:lnSpc>
              <a:spcBef>
                <a:spcPts val="0"/>
              </a:spcBef>
              <a:spcAft>
                <a:spcPts val="0"/>
              </a:spcAft>
              <a:buClr>
                <a:srgbClr val="A5644E">
                  <a:lumMod val="75000"/>
                </a:srgbClr>
              </a:buClr>
              <a:buSzPct val="113000"/>
              <a:buFont typeface="Arial" panose="020B0604020202020204" pitchFamily="34" charset="0"/>
              <a:buChar char="•"/>
              <a:tabLst/>
              <a:defRPr/>
            </a:pPr>
            <a:endParaRPr kumimoji="0" lang="es-ES" sz="10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marL="214313" marR="0" lvl="0" indent="-214313" algn="l" defTabSz="457200" rtl="0" eaLnBrk="1" fontAlgn="auto" latinLnBrk="0" hangingPunct="1">
              <a:lnSpc>
                <a:spcPct val="100000"/>
              </a:lnSpc>
              <a:spcBef>
                <a:spcPts val="0"/>
              </a:spcBef>
              <a:spcAft>
                <a:spcPts val="0"/>
              </a:spcAft>
              <a:buClr>
                <a:srgbClr val="A5644E">
                  <a:lumMod val="75000"/>
                </a:srgbClr>
              </a:buClr>
              <a:buSzPct val="113000"/>
              <a:buFont typeface="Arial" panose="020B0604020202020204" pitchFamily="34" charset="0"/>
              <a:buChar char="•"/>
              <a:tabLst/>
              <a:defRPr/>
            </a:pPr>
            <a:r>
              <a:rPr kumimoji="0" lang="es-ES" sz="10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Análisis de Transición de Cobertura Terrestre con datos nacionales</a:t>
            </a:r>
          </a:p>
          <a:p>
            <a:pPr marL="214313" marR="0" lvl="0" indent="-214313" algn="l" defTabSz="457200" rtl="0" eaLnBrk="1" fontAlgn="auto" latinLnBrk="0" hangingPunct="1">
              <a:lnSpc>
                <a:spcPct val="100000"/>
              </a:lnSpc>
              <a:spcBef>
                <a:spcPts val="0"/>
              </a:spcBef>
              <a:spcAft>
                <a:spcPts val="0"/>
              </a:spcAft>
              <a:buClr>
                <a:srgbClr val="A5644E">
                  <a:lumMod val="75000"/>
                </a:srgbClr>
              </a:buClr>
              <a:buSzPct val="113000"/>
              <a:buFont typeface="Arial" panose="020B0604020202020204" pitchFamily="34" charset="0"/>
              <a:buChar char="•"/>
              <a:tabLst/>
              <a:defRPr/>
            </a:pPr>
            <a:endParaRPr kumimoji="0" lang="es-ES" sz="10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marL="214313" marR="0" lvl="0" indent="-214313" algn="l" defTabSz="457200" rtl="0" eaLnBrk="1" fontAlgn="auto" latinLnBrk="0" hangingPunct="1">
              <a:lnSpc>
                <a:spcPct val="100000"/>
              </a:lnSpc>
              <a:spcBef>
                <a:spcPts val="0"/>
              </a:spcBef>
              <a:spcAft>
                <a:spcPts val="0"/>
              </a:spcAft>
              <a:buClr>
                <a:srgbClr val="A5644E">
                  <a:lumMod val="75000"/>
                </a:srgbClr>
              </a:buClr>
              <a:buSzPct val="113000"/>
              <a:buFont typeface="Arial" panose="020B0604020202020204" pitchFamily="34" charset="0"/>
              <a:buChar char="•"/>
              <a:tabLst/>
              <a:defRPr/>
            </a:pPr>
            <a:r>
              <a:rPr kumimoji="0" lang="es-ES" sz="10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Apoyo al proceso de Mapeo Participativo</a:t>
            </a:r>
          </a:p>
          <a:p>
            <a:pPr marL="214313" marR="0" lvl="0" indent="-214313" algn="l" defTabSz="457200" rtl="0" eaLnBrk="1" fontAlgn="auto" latinLnBrk="0" hangingPunct="1">
              <a:lnSpc>
                <a:spcPct val="100000"/>
              </a:lnSpc>
              <a:spcBef>
                <a:spcPts val="0"/>
              </a:spcBef>
              <a:spcAft>
                <a:spcPts val="0"/>
              </a:spcAft>
              <a:buClr>
                <a:srgbClr val="A5644E">
                  <a:lumMod val="75000"/>
                </a:srgbClr>
              </a:buClr>
              <a:buSzPct val="113000"/>
              <a:buFont typeface="Arial" panose="020B0604020202020204" pitchFamily="34" charset="0"/>
              <a:buChar char="•"/>
              <a:tabLst/>
              <a:defRPr/>
            </a:pPr>
            <a:endParaRPr kumimoji="0" lang="es-ES" sz="10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a:p>
            <a:pPr marL="214313" marR="0" lvl="0" indent="-214313" algn="l" defTabSz="457200" rtl="0" eaLnBrk="1" fontAlgn="auto" latinLnBrk="0" hangingPunct="1">
              <a:lnSpc>
                <a:spcPct val="100000"/>
              </a:lnSpc>
              <a:spcBef>
                <a:spcPts val="0"/>
              </a:spcBef>
              <a:spcAft>
                <a:spcPts val="0"/>
              </a:spcAft>
              <a:buClr>
                <a:srgbClr val="A5644E">
                  <a:lumMod val="75000"/>
                </a:srgbClr>
              </a:buClr>
              <a:buSzPct val="113000"/>
              <a:buFont typeface="Arial" panose="020B0604020202020204" pitchFamily="34" charset="0"/>
              <a:buChar char="•"/>
              <a:tabLst/>
              <a:defRPr/>
            </a:pPr>
            <a:r>
              <a:rPr kumimoji="0" lang="es-ES" sz="10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rPr>
              <a:t>Soporte para la toma de decisiones informadas</a:t>
            </a:r>
            <a:endParaRPr kumimoji="0" lang="en-US" sz="1000" b="1" i="0" u="none" strike="noStrike" kern="120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mn-cs"/>
            </a:endParaRPr>
          </a:p>
        </p:txBody>
      </p:sp>
      <p:sp>
        <p:nvSpPr>
          <p:cNvPr id="35" name="TextBox 34">
            <a:extLst>
              <a:ext uri="{FF2B5EF4-FFF2-40B4-BE49-F238E27FC236}">
                <a16:creationId xmlns:a16="http://schemas.microsoft.com/office/drawing/2014/main" id="{526377B1-03D1-1DA5-E9E4-A5F4455307D2}"/>
              </a:ext>
            </a:extLst>
          </p:cNvPr>
          <p:cNvSpPr txBox="1"/>
          <p:nvPr/>
        </p:nvSpPr>
        <p:spPr>
          <a:xfrm>
            <a:off x="4998840" y="1968464"/>
            <a:ext cx="4629150" cy="307777"/>
          </a:xfrm>
          <a:prstGeom prst="rect">
            <a:avLst/>
          </a:prstGeom>
          <a:noFill/>
        </p:spPr>
        <p:txBody>
          <a:bodyPr wrap="square">
            <a:spAutoFit/>
          </a:bodyPr>
          <a:lstStyle/>
          <a:p>
            <a:pPr algn="ctr"/>
            <a:r>
              <a:rPr lang="en-US" dirty="0">
                <a:solidFill>
                  <a:schemeClr val="accent6">
                    <a:lumMod val="60000"/>
                    <a:lumOff val="40000"/>
                  </a:schemeClr>
                </a:solidFill>
                <a:latin typeface="IBM Plex Sans"/>
              </a:rPr>
              <a:t>Google Earth Engine Apps</a:t>
            </a:r>
          </a:p>
        </p:txBody>
      </p:sp>
      <p:pic>
        <p:nvPicPr>
          <p:cNvPr id="40" name="Graphic 39">
            <a:extLst>
              <a:ext uri="{FF2B5EF4-FFF2-40B4-BE49-F238E27FC236}">
                <a16:creationId xmlns:a16="http://schemas.microsoft.com/office/drawing/2014/main" id="{A2CBD9FF-A2DE-2757-8A0D-96F4407B56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7949" y="3234166"/>
            <a:ext cx="1178993" cy="256811"/>
          </a:xfrm>
          <a:prstGeom prst="rect">
            <a:avLst/>
          </a:prstGeom>
        </p:spPr>
      </p:pic>
      <p:pic>
        <p:nvPicPr>
          <p:cNvPr id="41" name="Picture 40">
            <a:extLst>
              <a:ext uri="{FF2B5EF4-FFF2-40B4-BE49-F238E27FC236}">
                <a16:creationId xmlns:a16="http://schemas.microsoft.com/office/drawing/2014/main" id="{6A361D9E-3FF6-7DD7-58DF-6F929A5E19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150" y="3144119"/>
            <a:ext cx="482076" cy="436907"/>
          </a:xfrm>
          <a:prstGeom prst="rect">
            <a:avLst/>
          </a:prstGeom>
          <a:ln>
            <a:solidFill>
              <a:schemeClr val="bg1"/>
            </a:solidFill>
          </a:ln>
        </p:spPr>
      </p:pic>
      <p:pic>
        <p:nvPicPr>
          <p:cNvPr id="42" name="Picture 41">
            <a:extLst>
              <a:ext uri="{FF2B5EF4-FFF2-40B4-BE49-F238E27FC236}">
                <a16:creationId xmlns:a16="http://schemas.microsoft.com/office/drawing/2014/main" id="{F3A33031-0362-42B1-EE7E-46123EB3AC68}"/>
              </a:ext>
            </a:extLst>
          </p:cNvPr>
          <p:cNvPicPr>
            <a:picLocks noChangeAspect="1"/>
          </p:cNvPicPr>
          <p:nvPr/>
        </p:nvPicPr>
        <p:blipFill>
          <a:blip r:embed="rId8"/>
          <a:stretch>
            <a:fillRect/>
          </a:stretch>
        </p:blipFill>
        <p:spPr>
          <a:xfrm>
            <a:off x="4123491" y="3098932"/>
            <a:ext cx="920544" cy="457959"/>
          </a:xfrm>
          <a:prstGeom prst="rect">
            <a:avLst/>
          </a:prstGeom>
          <a:ln>
            <a:noFill/>
          </a:ln>
          <a:effectLst>
            <a:outerShdw blurRad="292100" dist="139700" dir="2700000" algn="tl" rotWithShape="0">
              <a:srgbClr val="333333">
                <a:alpha val="65000"/>
              </a:srgbClr>
            </a:outerShdw>
          </a:effectLst>
        </p:spPr>
      </p:pic>
      <p:sp>
        <p:nvSpPr>
          <p:cNvPr id="38" name="TextBox 37">
            <a:extLst>
              <a:ext uri="{FF2B5EF4-FFF2-40B4-BE49-F238E27FC236}">
                <a16:creationId xmlns:a16="http://schemas.microsoft.com/office/drawing/2014/main" id="{CF3C1497-9C4A-730C-2F70-827A6295FEA1}"/>
              </a:ext>
            </a:extLst>
          </p:cNvPr>
          <p:cNvSpPr txBox="1"/>
          <p:nvPr/>
        </p:nvSpPr>
        <p:spPr>
          <a:xfrm>
            <a:off x="44493" y="3590987"/>
            <a:ext cx="4813788" cy="276999"/>
          </a:xfrm>
          <a:prstGeom prst="rect">
            <a:avLst/>
          </a:prstGeom>
          <a:noFill/>
        </p:spPr>
        <p:txBody>
          <a:bodyPr wrap="square">
            <a:spAutoFit/>
          </a:bodyPr>
          <a:lstStyle/>
          <a:p>
            <a:r>
              <a:rPr lang="en-US" sz="1200" dirty="0">
                <a:solidFill>
                  <a:srgbClr val="0070C0"/>
                </a:solidFill>
                <a:hlinkClick r:id="rId9">
                  <a:extLst>
                    <a:ext uri="{A12FA001-AC4F-418D-AE19-62706E023703}">
                      <ahyp:hlinkClr xmlns:ahyp="http://schemas.microsoft.com/office/drawing/2018/hyperlinkcolor" val="tx"/>
                    </a:ext>
                  </a:extLst>
                </a:hlinkClick>
              </a:rPr>
              <a:t>https://www.wocat.net/en/ldn/wocatapps/</a:t>
            </a:r>
            <a:r>
              <a:rPr lang="en-US" sz="1200" dirty="0">
                <a:solidFill>
                  <a:srgbClr val="0070C0"/>
                </a:solidFill>
              </a:rPr>
              <a:t> </a:t>
            </a:r>
          </a:p>
        </p:txBody>
      </p:sp>
    </p:spTree>
    <p:extLst>
      <p:ext uri="{BB962C8B-B14F-4D97-AF65-F5344CB8AC3E}">
        <p14:creationId xmlns:p14="http://schemas.microsoft.com/office/powerpoint/2010/main" val="923673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12"/>
        <p:cNvGrpSpPr/>
        <p:nvPr/>
      </p:nvGrpSpPr>
      <p:grpSpPr>
        <a:xfrm>
          <a:off x="0" y="0"/>
          <a:ext cx="0" cy="0"/>
          <a:chOff x="0" y="0"/>
          <a:chExt cx="0" cy="0"/>
        </a:xfrm>
      </p:grpSpPr>
      <p:grpSp>
        <p:nvGrpSpPr>
          <p:cNvPr id="313" name="Google Shape;313;p42"/>
          <p:cNvGrpSpPr/>
          <p:nvPr/>
        </p:nvGrpSpPr>
        <p:grpSpPr>
          <a:xfrm>
            <a:off x="1340189" y="284530"/>
            <a:ext cx="6463622" cy="3205191"/>
            <a:chOff x="2088450" y="1150050"/>
            <a:chExt cx="4967100" cy="2959675"/>
          </a:xfrm>
          <a:solidFill>
            <a:srgbClr val="FFFFCC">
              <a:alpha val="81176"/>
            </a:srgbClr>
          </a:solidFill>
        </p:grpSpPr>
        <p:sp>
          <p:nvSpPr>
            <p:cNvPr id="314" name="Google Shape;314;p42"/>
            <p:cNvSpPr/>
            <p:nvPr/>
          </p:nvSpPr>
          <p:spPr>
            <a:xfrm>
              <a:off x="2088450" y="1150050"/>
              <a:ext cx="4967100" cy="2843400"/>
            </a:xfrm>
            <a:prstGeom prst="rect">
              <a:avLst/>
            </a:prstGeom>
            <a:grp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42"/>
            <p:cNvSpPr/>
            <p:nvPr/>
          </p:nvSpPr>
          <p:spPr>
            <a:xfrm>
              <a:off x="2088450" y="3820225"/>
              <a:ext cx="4967100" cy="289500"/>
            </a:xfrm>
            <a:prstGeom prst="rect">
              <a:avLst/>
            </a:prstGeom>
            <a:grp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6" name="Google Shape;316;p42"/>
          <p:cNvSpPr txBox="1">
            <a:spLocks noGrp="1"/>
          </p:cNvSpPr>
          <p:nvPr>
            <p:ph type="subTitle" idx="1"/>
          </p:nvPr>
        </p:nvSpPr>
        <p:spPr>
          <a:xfrm>
            <a:off x="1905906" y="2073052"/>
            <a:ext cx="5458658" cy="332035"/>
          </a:xfrm>
          <a:prstGeom prst="rect">
            <a:avLst/>
          </a:prstGeom>
        </p:spPr>
        <p:txBody>
          <a:bodyPr spcFirstLastPara="1" wrap="square" lIns="91425" tIns="91425" rIns="91425" bIns="91425" anchor="t" anchorCtr="0">
            <a:noAutofit/>
          </a:bodyPr>
          <a:lstStyle/>
          <a:p>
            <a:pPr algn="ctr" defTabSz="914378"/>
            <a:r>
              <a:rPr lang="en-US" sz="1400" b="1" dirty="0">
                <a:solidFill>
                  <a:srgbClr val="0070C0"/>
                </a:solidFill>
                <a:hlinkClick r:id="rId4">
                  <a:extLst>
                    <a:ext uri="{A12FA001-AC4F-418D-AE19-62706E023703}">
                      <ahyp:hlinkClr xmlns:ahyp="http://schemas.microsoft.com/office/drawing/2018/hyperlinkcolor" val="tx"/>
                    </a:ext>
                  </a:extLst>
                </a:hlinkClick>
              </a:rPr>
              <a:t>https://wocatapps.users.earthengine.app/view/ldn-ecuador</a:t>
            </a:r>
            <a:r>
              <a:rPr lang="en-US" sz="1400" b="1" dirty="0">
                <a:solidFill>
                  <a:srgbClr val="0070C0"/>
                </a:solidFill>
              </a:rPr>
              <a:t> </a:t>
            </a:r>
          </a:p>
        </p:txBody>
      </p:sp>
      <p:sp>
        <p:nvSpPr>
          <p:cNvPr id="317" name="Google Shape;317;p42"/>
          <p:cNvSpPr txBox="1">
            <a:spLocks noGrp="1"/>
          </p:cNvSpPr>
          <p:nvPr>
            <p:ph type="title"/>
          </p:nvPr>
        </p:nvSpPr>
        <p:spPr>
          <a:xfrm>
            <a:off x="1563554" y="809035"/>
            <a:ext cx="5765606" cy="1316700"/>
          </a:xfrm>
          <a:prstGeom prst="rect">
            <a:avLst/>
          </a:prstGeom>
        </p:spPr>
        <p:txBody>
          <a:bodyPr spcFirstLastPara="1" wrap="square" lIns="91425" tIns="91425" rIns="91425" bIns="91425" anchor="b" anchorCtr="0">
            <a:noAutofit/>
          </a:bodyPr>
          <a:lstStyle/>
          <a:p>
            <a:r>
              <a:rPr lang="es-AR" dirty="0"/>
              <a:t>¿Como se vería un sistema de apoyo a la decisión en Ecuador?</a:t>
            </a:r>
            <a:endParaRPr dirty="0"/>
          </a:p>
        </p:txBody>
      </p:sp>
      <p:graphicFrame>
        <p:nvGraphicFramePr>
          <p:cNvPr id="2" name="Diagram 1">
            <a:extLst>
              <a:ext uri="{FF2B5EF4-FFF2-40B4-BE49-F238E27FC236}">
                <a16:creationId xmlns:a16="http://schemas.microsoft.com/office/drawing/2014/main" id="{71578E68-057E-4646-86C1-A70184681ACA}"/>
              </a:ext>
            </a:extLst>
          </p:cNvPr>
          <p:cNvGraphicFramePr/>
          <p:nvPr/>
        </p:nvGraphicFramePr>
        <p:xfrm>
          <a:off x="1444892" y="2391964"/>
          <a:ext cx="6282137" cy="1324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a:extLst>
              <a:ext uri="{FF2B5EF4-FFF2-40B4-BE49-F238E27FC236}">
                <a16:creationId xmlns:a16="http://schemas.microsoft.com/office/drawing/2014/main" id="{8E3C4FB0-1ACF-41EE-9578-EFB636A37221}"/>
              </a:ext>
            </a:extLst>
          </p:cNvPr>
          <p:cNvSpPr txBox="1"/>
          <p:nvPr/>
        </p:nvSpPr>
        <p:spPr>
          <a:xfrm>
            <a:off x="2051447" y="3647085"/>
            <a:ext cx="5167577" cy="1323439"/>
          </a:xfrm>
          <a:prstGeom prst="rect">
            <a:avLst/>
          </a:prstGeom>
          <a:solidFill>
            <a:srgbClr val="FFFFFF">
              <a:alpha val="8117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44546A"/>
                </a:solidFill>
                <a:effectLst/>
                <a:uLnTx/>
                <a:uFillTx/>
                <a:latin typeface="Franklin Gothic Medium" panose="020B0603020102020204" pitchFamily="34" charset="0"/>
                <a:cs typeface="Arial"/>
                <a:sym typeface="Josefin Sans"/>
              </a:rPr>
              <a:t>Objetivo: apoyar el diseño de proyectos, la asignación de inversiones, la toma de decisiones para la planificación del uso de la tierra, definir prioridades de restauración, las estrategias de implementación de MST y el seguimiento de los ODS.</a:t>
            </a:r>
            <a:endParaRPr kumimoji="0" lang="en-US" sz="1600" b="1" i="0" u="none" strike="noStrike" kern="0" cap="none" spc="0" normalizeH="0" baseline="0" noProof="0" dirty="0">
              <a:ln>
                <a:noFill/>
              </a:ln>
              <a:solidFill>
                <a:srgbClr val="44546A"/>
              </a:solidFill>
              <a:effectLst/>
              <a:uLnTx/>
              <a:uFillTx/>
              <a:latin typeface="Franklin Gothic Medium" panose="020B0603020102020204" pitchFamily="34" charset="0"/>
              <a:cs typeface="Arial"/>
              <a:sym typeface="Josefin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5">
          <a:extLst>
            <a:ext uri="{FF2B5EF4-FFF2-40B4-BE49-F238E27FC236}">
              <a16:creationId xmlns:a16="http://schemas.microsoft.com/office/drawing/2014/main" id="{6968054B-8F40-ED66-0152-EBA6862079D1}"/>
            </a:ext>
          </a:extLst>
        </p:cNvPr>
        <p:cNvGrpSpPr/>
        <p:nvPr/>
      </p:nvGrpSpPr>
      <p:grpSpPr>
        <a:xfrm>
          <a:off x="0" y="0"/>
          <a:ext cx="0" cy="0"/>
          <a:chOff x="0" y="0"/>
          <a:chExt cx="0" cy="0"/>
        </a:xfrm>
      </p:grpSpPr>
      <p:sp>
        <p:nvSpPr>
          <p:cNvPr id="17" name="Google Shape;228;p37">
            <a:extLst>
              <a:ext uri="{FF2B5EF4-FFF2-40B4-BE49-F238E27FC236}">
                <a16:creationId xmlns:a16="http://schemas.microsoft.com/office/drawing/2014/main" id="{4FF8F1D8-4737-AA73-C8BE-49D7CF01391D}"/>
              </a:ext>
            </a:extLst>
          </p:cNvPr>
          <p:cNvSpPr/>
          <p:nvPr/>
        </p:nvSpPr>
        <p:spPr>
          <a:xfrm>
            <a:off x="114258" y="-22334"/>
            <a:ext cx="7722918" cy="490437"/>
          </a:xfrm>
          <a:prstGeom prst="rect">
            <a:avLst/>
          </a:prstGeom>
          <a:noFill/>
          <a:ln>
            <a:noFill/>
          </a:ln>
        </p:spPr>
        <p:txBody>
          <a:bodyPr spcFirstLastPara="1" wrap="square" lIns="68569" tIns="34275" rIns="68569" bIns="34275" anchor="ctr" anchorCtr="0">
            <a:noAutofit/>
          </a:bodyPr>
          <a:lstStyle/>
          <a:p>
            <a:pPr defTabSz="914378"/>
            <a:r>
              <a:rPr lang="en-US" altLang="en-US" sz="2400" b="1" dirty="0" err="1">
                <a:solidFill>
                  <a:srgbClr val="44546A"/>
                </a:solidFill>
                <a:latin typeface="Franklin Gothic Medium" panose="020B0603020102020204" pitchFamily="34" charset="0"/>
                <a:ea typeface="Josefin Sans"/>
                <a:cs typeface="Josefin Sans"/>
                <a:sym typeface="Josefin Sans"/>
              </a:rPr>
              <a:t>Comparando</a:t>
            </a:r>
            <a:r>
              <a:rPr lang="en-US" altLang="en-US" sz="2400" b="1" dirty="0">
                <a:solidFill>
                  <a:srgbClr val="44546A"/>
                </a:solidFill>
                <a:latin typeface="Franklin Gothic Medium" panose="020B0603020102020204" pitchFamily="34" charset="0"/>
                <a:ea typeface="Josefin Sans"/>
                <a:cs typeface="Josefin Sans"/>
                <a:sym typeface="Josefin Sans"/>
              </a:rPr>
              <a:t> </a:t>
            </a:r>
            <a:r>
              <a:rPr lang="en-US" altLang="en-US" sz="2400" b="1" dirty="0" err="1">
                <a:solidFill>
                  <a:srgbClr val="44546A"/>
                </a:solidFill>
                <a:latin typeface="Franklin Gothic Medium" panose="020B0603020102020204" pitchFamily="34" charset="0"/>
                <a:ea typeface="Josefin Sans"/>
                <a:cs typeface="Josefin Sans"/>
                <a:sym typeface="Josefin Sans"/>
              </a:rPr>
              <a:t>informaciones</a:t>
            </a:r>
            <a:endParaRPr lang="en-US" altLang="en-US" sz="2400" b="1" dirty="0">
              <a:solidFill>
                <a:srgbClr val="44546A"/>
              </a:solidFill>
              <a:latin typeface="Franklin Gothic Medium" panose="020B0603020102020204" pitchFamily="34" charset="0"/>
              <a:ea typeface="Josefin Sans"/>
              <a:cs typeface="Josefin Sans"/>
              <a:sym typeface="Josefin Sans"/>
            </a:endParaRPr>
          </a:p>
        </p:txBody>
      </p:sp>
      <p:pic>
        <p:nvPicPr>
          <p:cNvPr id="2" name="Imagen 1">
            <a:extLst>
              <a:ext uri="{FF2B5EF4-FFF2-40B4-BE49-F238E27FC236}">
                <a16:creationId xmlns:a16="http://schemas.microsoft.com/office/drawing/2014/main" id="{3EFB350B-79FA-0C34-C5B5-8CD6468EC9C9}"/>
              </a:ext>
            </a:extLst>
          </p:cNvPr>
          <p:cNvPicPr>
            <a:picLocks noChangeAspect="1"/>
          </p:cNvPicPr>
          <p:nvPr/>
        </p:nvPicPr>
        <p:blipFill>
          <a:blip r:embed="rId3"/>
          <a:stretch>
            <a:fillRect/>
          </a:stretch>
        </p:blipFill>
        <p:spPr>
          <a:xfrm>
            <a:off x="157795" y="551434"/>
            <a:ext cx="2944370" cy="2994845"/>
          </a:xfrm>
          <a:prstGeom prst="rect">
            <a:avLst/>
          </a:prstGeom>
          <a:ln>
            <a:noFill/>
          </a:ln>
          <a:effectLst>
            <a:outerShdw blurRad="292100" dist="139700" dir="2700000" algn="tl" rotWithShape="0">
              <a:srgbClr val="333333">
                <a:alpha val="65000"/>
              </a:srgbClr>
            </a:outerShdw>
          </a:effectLst>
        </p:spPr>
      </p:pic>
      <p:pic>
        <p:nvPicPr>
          <p:cNvPr id="3" name="Imagen 2">
            <a:extLst>
              <a:ext uri="{FF2B5EF4-FFF2-40B4-BE49-F238E27FC236}">
                <a16:creationId xmlns:a16="http://schemas.microsoft.com/office/drawing/2014/main" id="{E0B64D48-40A4-B330-7F47-D0BF359BCF39}"/>
              </a:ext>
            </a:extLst>
          </p:cNvPr>
          <p:cNvPicPr>
            <a:picLocks noChangeAspect="1"/>
          </p:cNvPicPr>
          <p:nvPr/>
        </p:nvPicPr>
        <p:blipFill>
          <a:blip r:embed="rId4"/>
          <a:stretch>
            <a:fillRect/>
          </a:stretch>
        </p:blipFill>
        <p:spPr>
          <a:xfrm>
            <a:off x="1903518" y="2948478"/>
            <a:ext cx="835561" cy="490438"/>
          </a:xfrm>
          <a:prstGeom prst="rect">
            <a:avLst/>
          </a:prstGeom>
          <a:ln>
            <a:no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CFA3C4D1-DEE7-4267-D9B3-FF3A255CAB01}"/>
              </a:ext>
            </a:extLst>
          </p:cNvPr>
          <p:cNvPicPr>
            <a:picLocks noChangeAspect="1"/>
          </p:cNvPicPr>
          <p:nvPr/>
        </p:nvPicPr>
        <p:blipFill>
          <a:blip r:embed="rId5"/>
          <a:stretch>
            <a:fillRect/>
          </a:stretch>
        </p:blipFill>
        <p:spPr>
          <a:xfrm>
            <a:off x="3211552" y="551434"/>
            <a:ext cx="2776411" cy="2994845"/>
          </a:xfrm>
          <a:prstGeom prst="rect">
            <a:avLst/>
          </a:prstGeom>
          <a:ln>
            <a:no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id="{4B580147-F379-23B8-E0ED-17FBEADA83DE}"/>
              </a:ext>
            </a:extLst>
          </p:cNvPr>
          <p:cNvPicPr>
            <a:picLocks noChangeAspect="1"/>
          </p:cNvPicPr>
          <p:nvPr/>
        </p:nvPicPr>
        <p:blipFill>
          <a:blip r:embed="rId6"/>
          <a:stretch>
            <a:fillRect/>
          </a:stretch>
        </p:blipFill>
        <p:spPr>
          <a:xfrm>
            <a:off x="4879971" y="2571751"/>
            <a:ext cx="916342" cy="909320"/>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92BAEA70-E4F4-3018-085C-B570622DEC54}"/>
              </a:ext>
            </a:extLst>
          </p:cNvPr>
          <p:cNvPicPr>
            <a:picLocks noChangeAspect="1"/>
          </p:cNvPicPr>
          <p:nvPr/>
        </p:nvPicPr>
        <p:blipFill>
          <a:blip r:embed="rId7"/>
          <a:stretch>
            <a:fillRect/>
          </a:stretch>
        </p:blipFill>
        <p:spPr>
          <a:xfrm>
            <a:off x="6204480" y="115329"/>
            <a:ext cx="2358488" cy="1009832"/>
          </a:xfrm>
          <a:prstGeom prst="rect">
            <a:avLst/>
          </a:prstGeom>
        </p:spPr>
      </p:pic>
      <p:sp>
        <p:nvSpPr>
          <p:cNvPr id="6" name="TextBox 5">
            <a:extLst>
              <a:ext uri="{FF2B5EF4-FFF2-40B4-BE49-F238E27FC236}">
                <a16:creationId xmlns:a16="http://schemas.microsoft.com/office/drawing/2014/main" id="{B99F5DA8-F5C7-16D7-D8DF-BF7FA3413288}"/>
              </a:ext>
            </a:extLst>
          </p:cNvPr>
          <p:cNvSpPr txBox="1"/>
          <p:nvPr/>
        </p:nvSpPr>
        <p:spPr>
          <a:xfrm>
            <a:off x="139345" y="588483"/>
            <a:ext cx="891591" cy="307777"/>
          </a:xfrm>
          <a:prstGeom prst="rect">
            <a:avLst/>
          </a:prstGeom>
          <a:noFill/>
        </p:spPr>
        <p:txBody>
          <a:bodyPr wrap="none" rtlCol="0">
            <a:spAutoFit/>
          </a:bodyPr>
          <a:lstStyle/>
          <a:p>
            <a:pPr defTabSz="914378"/>
            <a:r>
              <a:rPr lang="es-AR" dirty="0"/>
              <a:t>Expertos</a:t>
            </a:r>
            <a:endParaRPr lang="en-US" dirty="0"/>
          </a:p>
        </p:txBody>
      </p:sp>
      <p:sp>
        <p:nvSpPr>
          <p:cNvPr id="9" name="TextBox 8">
            <a:extLst>
              <a:ext uri="{FF2B5EF4-FFF2-40B4-BE49-F238E27FC236}">
                <a16:creationId xmlns:a16="http://schemas.microsoft.com/office/drawing/2014/main" id="{53BC53D0-30FF-839D-4E0E-0A9B896D0EA5}"/>
              </a:ext>
            </a:extLst>
          </p:cNvPr>
          <p:cNvSpPr txBox="1"/>
          <p:nvPr/>
        </p:nvSpPr>
        <p:spPr>
          <a:xfrm>
            <a:off x="4879970" y="1430932"/>
            <a:ext cx="782587" cy="307777"/>
          </a:xfrm>
          <a:prstGeom prst="rect">
            <a:avLst/>
          </a:prstGeom>
          <a:noFill/>
        </p:spPr>
        <p:txBody>
          <a:bodyPr wrap="none" rtlCol="0">
            <a:spAutoFit/>
          </a:bodyPr>
          <a:lstStyle/>
          <a:p>
            <a:pPr defTabSz="914378"/>
            <a:r>
              <a:rPr lang="es-AR" dirty="0"/>
              <a:t>Satélite</a:t>
            </a:r>
            <a:endParaRPr lang="en-US" dirty="0"/>
          </a:p>
        </p:txBody>
      </p:sp>
      <p:sp>
        <p:nvSpPr>
          <p:cNvPr id="11" name="TextBox 10">
            <a:extLst>
              <a:ext uri="{FF2B5EF4-FFF2-40B4-BE49-F238E27FC236}">
                <a16:creationId xmlns:a16="http://schemas.microsoft.com/office/drawing/2014/main" id="{559BB078-F437-6D51-7593-CD027390B4F6}"/>
              </a:ext>
            </a:extLst>
          </p:cNvPr>
          <p:cNvSpPr txBox="1"/>
          <p:nvPr/>
        </p:nvSpPr>
        <p:spPr>
          <a:xfrm>
            <a:off x="5987963" y="1215488"/>
            <a:ext cx="3156037" cy="1061829"/>
          </a:xfrm>
          <a:prstGeom prst="rect">
            <a:avLst/>
          </a:prstGeom>
          <a:noFill/>
        </p:spPr>
        <p:txBody>
          <a:bodyPr wrap="square">
            <a:spAutoFit/>
          </a:bodyPr>
          <a:lstStyle/>
          <a:p>
            <a:pPr algn="ctr" defTabSz="914378"/>
            <a:r>
              <a:rPr lang="en-US" b="1" dirty="0"/>
              <a:t>LDN Decision Support System Ecuador</a:t>
            </a:r>
          </a:p>
          <a:p>
            <a:pPr algn="ctr" defTabSz="914378"/>
            <a:endParaRPr lang="en-US" b="1" dirty="0"/>
          </a:p>
          <a:p>
            <a:pPr algn="ctr" defTabSz="914378"/>
            <a:r>
              <a:rPr lang="en-US" sz="1050" b="1" dirty="0">
                <a:solidFill>
                  <a:srgbClr val="0070C0"/>
                </a:solidFill>
                <a:hlinkClick r:id="rId8">
                  <a:extLst>
                    <a:ext uri="{A12FA001-AC4F-418D-AE19-62706E023703}">
                      <ahyp:hlinkClr xmlns:ahyp="http://schemas.microsoft.com/office/drawing/2018/hyperlinkcolor" val="tx"/>
                    </a:ext>
                  </a:extLst>
                </a:hlinkClick>
              </a:rPr>
              <a:t>https://wocatapps.users.earthengine.app/view/ldn-ecuador</a:t>
            </a:r>
            <a:r>
              <a:rPr lang="en-US" sz="1050" b="1" dirty="0">
                <a:solidFill>
                  <a:srgbClr val="0070C0"/>
                </a:solidFill>
              </a:rPr>
              <a:t> </a:t>
            </a:r>
          </a:p>
        </p:txBody>
      </p:sp>
      <p:sp>
        <p:nvSpPr>
          <p:cNvPr id="12" name="TextBox 11">
            <a:extLst>
              <a:ext uri="{FF2B5EF4-FFF2-40B4-BE49-F238E27FC236}">
                <a16:creationId xmlns:a16="http://schemas.microsoft.com/office/drawing/2014/main" id="{47DC957B-C99B-68DF-BF1F-116F6CF798B9}"/>
              </a:ext>
            </a:extLst>
          </p:cNvPr>
          <p:cNvSpPr txBox="1"/>
          <p:nvPr/>
        </p:nvSpPr>
        <p:spPr>
          <a:xfrm>
            <a:off x="252244" y="4530448"/>
            <a:ext cx="4589450" cy="569387"/>
          </a:xfrm>
          <a:prstGeom prst="rect">
            <a:avLst/>
          </a:prstGeom>
          <a:noFill/>
        </p:spPr>
        <p:txBody>
          <a:bodyPr wrap="square">
            <a:spAutoFit/>
          </a:bodyPr>
          <a:lstStyle/>
          <a:p>
            <a:pPr defTabSz="914378"/>
            <a:r>
              <a:rPr lang="en-US" sz="1100" b="1" dirty="0"/>
              <a:t>Código disponible </a:t>
            </a:r>
            <a:r>
              <a:rPr lang="en-US" sz="1100" b="1" dirty="0" err="1"/>
              <a:t>en</a:t>
            </a:r>
            <a:endParaRPr lang="en-US" sz="1100" b="1" dirty="0"/>
          </a:p>
          <a:p>
            <a:pPr defTabSz="914378"/>
            <a:r>
              <a:rPr lang="en-US" sz="1000" b="1" dirty="0">
                <a:solidFill>
                  <a:srgbClr val="0070C0"/>
                </a:solidFill>
                <a:hlinkClick r:id="rId9">
                  <a:extLst>
                    <a:ext uri="{A12FA001-AC4F-418D-AE19-62706E023703}">
                      <ahyp:hlinkClr xmlns:ahyp="http://schemas.microsoft.com/office/drawing/2018/hyperlinkcolor" val="tx"/>
                    </a:ext>
                  </a:extLst>
                </a:hlinkClick>
              </a:rPr>
              <a:t>https://zenodo.org/record/6348038</a:t>
            </a:r>
            <a:r>
              <a:rPr lang="en-US" sz="1000" b="1" dirty="0">
                <a:solidFill>
                  <a:srgbClr val="0070C0"/>
                </a:solidFill>
              </a:rPr>
              <a:t> </a:t>
            </a:r>
          </a:p>
          <a:p>
            <a:pPr defTabSz="914378"/>
            <a:r>
              <a:rPr lang="en-US" sz="1000" b="1" dirty="0">
                <a:solidFill>
                  <a:srgbClr val="0070C0"/>
                </a:solidFill>
                <a:hlinkClick r:id="rId10">
                  <a:extLst>
                    <a:ext uri="{A12FA001-AC4F-418D-AE19-62706E023703}">
                      <ahyp:hlinkClr xmlns:ahyp="http://schemas.microsoft.com/office/drawing/2018/hyperlinkcolor" val="tx"/>
                    </a:ext>
                  </a:extLst>
                </a:hlinkClick>
              </a:rPr>
              <a:t>https://github.com/wocatapps/ecuador-ldn/tree/v1.0</a:t>
            </a:r>
            <a:r>
              <a:rPr lang="en-US" sz="1000" b="1" dirty="0">
                <a:solidFill>
                  <a:srgbClr val="0070C0"/>
                </a:solidFill>
              </a:rPr>
              <a:t> </a:t>
            </a:r>
          </a:p>
        </p:txBody>
      </p:sp>
      <p:sp>
        <p:nvSpPr>
          <p:cNvPr id="16" name="TextBox 15">
            <a:extLst>
              <a:ext uri="{FF2B5EF4-FFF2-40B4-BE49-F238E27FC236}">
                <a16:creationId xmlns:a16="http://schemas.microsoft.com/office/drawing/2014/main" id="{1D745815-F484-B56C-EC73-14B4D800A852}"/>
              </a:ext>
            </a:extLst>
          </p:cNvPr>
          <p:cNvSpPr txBox="1"/>
          <p:nvPr/>
        </p:nvSpPr>
        <p:spPr>
          <a:xfrm>
            <a:off x="5709148" y="4766561"/>
            <a:ext cx="3434852" cy="261610"/>
          </a:xfrm>
          <a:prstGeom prst="rect">
            <a:avLst/>
          </a:prstGeom>
          <a:noFill/>
        </p:spPr>
        <p:txBody>
          <a:bodyPr wrap="square">
            <a:spAutoFit/>
          </a:bodyPr>
          <a:lstStyle/>
          <a:p>
            <a:pPr defTabSz="914378"/>
            <a:r>
              <a:rPr lang="en-US" sz="1100" b="1" dirty="0">
                <a:solidFill>
                  <a:srgbClr val="0070C0"/>
                </a:solidFill>
                <a:hlinkClick r:id="rId11">
                  <a:extLst>
                    <a:ext uri="{A12FA001-AC4F-418D-AE19-62706E023703}">
                      <ahyp:hlinkClr xmlns:ahyp="http://schemas.microsoft.com/office/drawing/2018/hyperlinkcolor" val="tx"/>
                    </a:ext>
                  </a:extLst>
                </a:hlinkClick>
              </a:rPr>
              <a:t>https://doi.org/10.1002/ldr.4645</a:t>
            </a:r>
            <a:endParaRPr lang="en-US" sz="1100" dirty="0">
              <a:solidFill>
                <a:srgbClr val="0070C0"/>
              </a:solidFill>
            </a:endParaRPr>
          </a:p>
        </p:txBody>
      </p:sp>
      <p:pic>
        <p:nvPicPr>
          <p:cNvPr id="18" name="Picture 17">
            <a:extLst>
              <a:ext uri="{FF2B5EF4-FFF2-40B4-BE49-F238E27FC236}">
                <a16:creationId xmlns:a16="http://schemas.microsoft.com/office/drawing/2014/main" id="{BD580129-A728-99F0-23DD-C63CA05D5BBC}"/>
              </a:ext>
            </a:extLst>
          </p:cNvPr>
          <p:cNvPicPr>
            <a:picLocks noChangeAspect="1"/>
          </p:cNvPicPr>
          <p:nvPr/>
        </p:nvPicPr>
        <p:blipFill>
          <a:blip r:embed="rId12"/>
          <a:stretch>
            <a:fillRect/>
          </a:stretch>
        </p:blipFill>
        <p:spPr>
          <a:xfrm rot="330860">
            <a:off x="6650278" y="2620852"/>
            <a:ext cx="1718723" cy="1981306"/>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381159EB-6822-32D7-1BE0-043378723060}"/>
              </a:ext>
            </a:extLst>
          </p:cNvPr>
          <p:cNvPicPr>
            <a:picLocks noChangeAspect="1"/>
          </p:cNvPicPr>
          <p:nvPr/>
        </p:nvPicPr>
        <p:blipFill>
          <a:blip r:embed="rId13"/>
          <a:stretch>
            <a:fillRect/>
          </a:stretch>
        </p:blipFill>
        <p:spPr>
          <a:xfrm>
            <a:off x="2912090" y="3632944"/>
            <a:ext cx="1175457" cy="5847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1166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30" name="Google Shape;230;p35"/>
          <p:cNvSpPr/>
          <p:nvPr/>
        </p:nvSpPr>
        <p:spPr>
          <a:xfrm>
            <a:off x="3942763" y="3117100"/>
            <a:ext cx="1258475" cy="67278"/>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19;p41"/>
          <p:cNvSpPr/>
          <p:nvPr/>
        </p:nvSpPr>
        <p:spPr>
          <a:xfrm>
            <a:off x="5807925" y="2351634"/>
            <a:ext cx="211649" cy="3193171"/>
          </a:xfrm>
          <a:custGeom>
            <a:avLst/>
            <a:gdLst/>
            <a:ahLst/>
            <a:cxnLst/>
            <a:rect l="l" t="t" r="r" b="b"/>
            <a:pathLst>
              <a:path w="2101" h="18076" extrusionOk="0">
                <a:moveTo>
                  <a:pt x="713" y="0"/>
                </a:moveTo>
                <a:cubicBezTo>
                  <a:pt x="321" y="0"/>
                  <a:pt x="1" y="321"/>
                  <a:pt x="1" y="712"/>
                </a:cubicBezTo>
                <a:lnTo>
                  <a:pt x="1" y="17364"/>
                </a:lnTo>
                <a:cubicBezTo>
                  <a:pt x="1" y="17755"/>
                  <a:pt x="321" y="18075"/>
                  <a:pt x="713" y="18075"/>
                </a:cubicBezTo>
                <a:lnTo>
                  <a:pt x="1424" y="18075"/>
                </a:lnTo>
                <a:cubicBezTo>
                  <a:pt x="1780" y="18075"/>
                  <a:pt x="2100" y="17755"/>
                  <a:pt x="2100" y="17364"/>
                </a:cubicBezTo>
                <a:lnTo>
                  <a:pt x="2100" y="712"/>
                </a:lnTo>
                <a:cubicBezTo>
                  <a:pt x="2100" y="321"/>
                  <a:pt x="1780" y="0"/>
                  <a:pt x="14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18;p41"/>
          <p:cNvSpPr/>
          <p:nvPr/>
        </p:nvSpPr>
        <p:spPr>
          <a:xfrm flipH="1">
            <a:off x="4447500" y="3215205"/>
            <a:ext cx="2527200" cy="1195500"/>
          </a:xfrm>
          <a:prstGeom prst="homePlate">
            <a:avLst>
              <a:gd name="adj" fmla="val 3459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18;p41"/>
          <p:cNvSpPr/>
          <p:nvPr/>
        </p:nvSpPr>
        <p:spPr>
          <a:xfrm rot="10800000" flipH="1">
            <a:off x="4852799" y="3215205"/>
            <a:ext cx="2527200" cy="1195500"/>
          </a:xfrm>
          <a:prstGeom prst="homePlate">
            <a:avLst>
              <a:gd name="adj" fmla="val 3459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17;p41"/>
          <p:cNvSpPr/>
          <p:nvPr/>
        </p:nvSpPr>
        <p:spPr>
          <a:xfrm rot="10800000" flipH="1">
            <a:off x="4880599" y="2241767"/>
            <a:ext cx="2527200" cy="577500"/>
          </a:xfrm>
          <a:prstGeom prst="homePlate">
            <a:avLst>
              <a:gd name="adj" fmla="val 6938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17;p41"/>
          <p:cNvSpPr/>
          <p:nvPr/>
        </p:nvSpPr>
        <p:spPr>
          <a:xfrm flipH="1">
            <a:off x="4485475" y="2241767"/>
            <a:ext cx="2527200" cy="577500"/>
          </a:xfrm>
          <a:prstGeom prst="homePlate">
            <a:avLst>
              <a:gd name="adj" fmla="val 6938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12;p41"/>
          <p:cNvGrpSpPr/>
          <p:nvPr/>
        </p:nvGrpSpPr>
        <p:grpSpPr>
          <a:xfrm>
            <a:off x="1507713" y="1709600"/>
            <a:ext cx="2780200" cy="3626950"/>
            <a:chOff x="1511000" y="1707288"/>
            <a:chExt cx="2780200" cy="3626950"/>
          </a:xfrm>
        </p:grpSpPr>
        <p:sp>
          <p:nvSpPr>
            <p:cNvPr id="13" name="Google Shape;315;p41"/>
            <p:cNvSpPr/>
            <p:nvPr/>
          </p:nvSpPr>
          <p:spPr>
            <a:xfrm>
              <a:off x="3124425" y="1998177"/>
              <a:ext cx="211649" cy="3336061"/>
            </a:xfrm>
            <a:custGeom>
              <a:avLst/>
              <a:gdLst/>
              <a:ahLst/>
              <a:cxnLst/>
              <a:rect l="l" t="t" r="r" b="b"/>
              <a:pathLst>
                <a:path w="2101" h="18076" extrusionOk="0">
                  <a:moveTo>
                    <a:pt x="713" y="0"/>
                  </a:moveTo>
                  <a:cubicBezTo>
                    <a:pt x="321" y="0"/>
                    <a:pt x="1" y="321"/>
                    <a:pt x="1" y="712"/>
                  </a:cubicBezTo>
                  <a:lnTo>
                    <a:pt x="1" y="17364"/>
                  </a:lnTo>
                  <a:cubicBezTo>
                    <a:pt x="1" y="17755"/>
                    <a:pt x="321" y="18075"/>
                    <a:pt x="713" y="18075"/>
                  </a:cubicBezTo>
                  <a:lnTo>
                    <a:pt x="1424" y="18075"/>
                  </a:lnTo>
                  <a:cubicBezTo>
                    <a:pt x="1780" y="18075"/>
                    <a:pt x="2100" y="17755"/>
                    <a:pt x="2100" y="17364"/>
                  </a:cubicBezTo>
                  <a:lnTo>
                    <a:pt x="2100" y="712"/>
                  </a:lnTo>
                  <a:cubicBezTo>
                    <a:pt x="2100" y="321"/>
                    <a:pt x="1780" y="0"/>
                    <a:pt x="14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13;p41"/>
            <p:cNvSpPr/>
            <p:nvPr/>
          </p:nvSpPr>
          <p:spPr>
            <a:xfrm rot="10800000">
              <a:off x="1764000" y="1707288"/>
              <a:ext cx="2527200" cy="577500"/>
            </a:xfrm>
            <a:prstGeom prst="homePlate">
              <a:avLst>
                <a:gd name="adj" fmla="val 6938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14;p41"/>
            <p:cNvSpPr/>
            <p:nvPr/>
          </p:nvSpPr>
          <p:spPr>
            <a:xfrm rot="10800000">
              <a:off x="1511000" y="2571663"/>
              <a:ext cx="2780200" cy="1195500"/>
            </a:xfrm>
            <a:prstGeom prst="homePlate">
              <a:avLst>
                <a:gd name="adj" fmla="val 3459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320;p41"/>
          <p:cNvSpPr txBox="1">
            <a:spLocks/>
          </p:cNvSpPr>
          <p:nvPr/>
        </p:nvSpPr>
        <p:spPr>
          <a:xfrm>
            <a:off x="2245438" y="2599483"/>
            <a:ext cx="2121900" cy="1200900"/>
          </a:xfrm>
          <a:prstGeom prst="rect">
            <a:avLst/>
          </a:prstGeom>
          <a:noFill/>
          <a:ln>
            <a:noFill/>
          </a:ln>
        </p:spPr>
        <p:txBody>
          <a:bodyPr spcFirstLastPara="1" wrap="square" lIns="137150" tIns="182875" rIns="137150" bIns="0"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IBM Plex Sans"/>
              <a:buNone/>
              <a:defRPr sz="2400" b="0" i="0" u="none" strike="noStrike" cap="none">
                <a:solidFill>
                  <a:schemeClr val="dk2"/>
                </a:solidFill>
                <a:latin typeface="IBM Plex Sans"/>
                <a:ea typeface="IBM Plex Sans"/>
                <a:cs typeface="IBM Plex Sans"/>
                <a:sym typeface="IBM Plex Sans"/>
              </a:defRPr>
            </a:lvl1pPr>
            <a:lvl2pPr marL="914400" marR="0" lvl="1" indent="-330200" algn="ctr" rtl="0">
              <a:lnSpc>
                <a:spcPct val="100000"/>
              </a:lnSpc>
              <a:spcBef>
                <a:spcPts val="0"/>
              </a:spcBef>
              <a:spcAft>
                <a:spcPts val="0"/>
              </a:spcAft>
              <a:buClr>
                <a:schemeClr val="dk2"/>
              </a:buClr>
              <a:buSzPts val="1600"/>
              <a:buFont typeface="IBM Plex Sans"/>
              <a:buNone/>
              <a:defRPr sz="2400" b="1" i="0" u="none" strike="noStrike" cap="none">
                <a:solidFill>
                  <a:schemeClr val="dk2"/>
                </a:solidFill>
                <a:latin typeface="IBM Plex Sans"/>
                <a:ea typeface="IBM Plex Sans"/>
                <a:cs typeface="IBM Plex Sans"/>
                <a:sym typeface="IBM Plex Sans"/>
              </a:defRPr>
            </a:lvl2pPr>
            <a:lvl3pPr marL="1371600" marR="0" lvl="2" indent="-330200" algn="ctr" rtl="0">
              <a:lnSpc>
                <a:spcPct val="100000"/>
              </a:lnSpc>
              <a:spcBef>
                <a:spcPts val="0"/>
              </a:spcBef>
              <a:spcAft>
                <a:spcPts val="0"/>
              </a:spcAft>
              <a:buClr>
                <a:schemeClr val="dk2"/>
              </a:buClr>
              <a:buSzPts val="1600"/>
              <a:buFont typeface="IBM Plex Sans"/>
              <a:buNone/>
              <a:defRPr sz="2400" b="1" i="0" u="none" strike="noStrike" cap="none">
                <a:solidFill>
                  <a:schemeClr val="dk2"/>
                </a:solidFill>
                <a:latin typeface="IBM Plex Sans"/>
                <a:ea typeface="IBM Plex Sans"/>
                <a:cs typeface="IBM Plex Sans"/>
                <a:sym typeface="IBM Plex Sans"/>
              </a:defRPr>
            </a:lvl3pPr>
            <a:lvl4pPr marL="1828800" marR="0" lvl="3" indent="-330200" algn="ctr" rtl="0">
              <a:lnSpc>
                <a:spcPct val="100000"/>
              </a:lnSpc>
              <a:spcBef>
                <a:spcPts val="0"/>
              </a:spcBef>
              <a:spcAft>
                <a:spcPts val="0"/>
              </a:spcAft>
              <a:buClr>
                <a:schemeClr val="dk2"/>
              </a:buClr>
              <a:buSzPts val="1600"/>
              <a:buFont typeface="IBM Plex Sans"/>
              <a:buNone/>
              <a:defRPr sz="2400" b="1" i="0" u="none" strike="noStrike" cap="none">
                <a:solidFill>
                  <a:schemeClr val="dk2"/>
                </a:solidFill>
                <a:latin typeface="IBM Plex Sans"/>
                <a:ea typeface="IBM Plex Sans"/>
                <a:cs typeface="IBM Plex Sans"/>
                <a:sym typeface="IBM Plex Sans"/>
              </a:defRPr>
            </a:lvl4pPr>
            <a:lvl5pPr marL="2286000" marR="0" lvl="4" indent="-330200" algn="ctr" rtl="0">
              <a:lnSpc>
                <a:spcPct val="100000"/>
              </a:lnSpc>
              <a:spcBef>
                <a:spcPts val="0"/>
              </a:spcBef>
              <a:spcAft>
                <a:spcPts val="0"/>
              </a:spcAft>
              <a:buClr>
                <a:schemeClr val="dk2"/>
              </a:buClr>
              <a:buSzPts val="1600"/>
              <a:buFont typeface="IBM Plex Sans"/>
              <a:buNone/>
              <a:defRPr sz="2400" b="1" i="0" u="none" strike="noStrike" cap="none">
                <a:solidFill>
                  <a:schemeClr val="dk2"/>
                </a:solidFill>
                <a:latin typeface="IBM Plex Sans"/>
                <a:ea typeface="IBM Plex Sans"/>
                <a:cs typeface="IBM Plex Sans"/>
                <a:sym typeface="IBM Plex Sans"/>
              </a:defRPr>
            </a:lvl5pPr>
            <a:lvl6pPr marL="2743200" marR="0" lvl="5" indent="-330200" algn="ctr" rtl="0">
              <a:lnSpc>
                <a:spcPct val="100000"/>
              </a:lnSpc>
              <a:spcBef>
                <a:spcPts val="0"/>
              </a:spcBef>
              <a:spcAft>
                <a:spcPts val="0"/>
              </a:spcAft>
              <a:buClr>
                <a:schemeClr val="dk2"/>
              </a:buClr>
              <a:buSzPts val="1600"/>
              <a:buFont typeface="IBM Plex Sans"/>
              <a:buNone/>
              <a:defRPr sz="2400" b="1" i="0" u="none" strike="noStrike" cap="none">
                <a:solidFill>
                  <a:schemeClr val="dk2"/>
                </a:solidFill>
                <a:latin typeface="IBM Plex Sans"/>
                <a:ea typeface="IBM Plex Sans"/>
                <a:cs typeface="IBM Plex Sans"/>
                <a:sym typeface="IBM Plex Sans"/>
              </a:defRPr>
            </a:lvl6pPr>
            <a:lvl7pPr marL="3200400" marR="0" lvl="6" indent="-330200" algn="ctr" rtl="0">
              <a:lnSpc>
                <a:spcPct val="100000"/>
              </a:lnSpc>
              <a:spcBef>
                <a:spcPts val="0"/>
              </a:spcBef>
              <a:spcAft>
                <a:spcPts val="0"/>
              </a:spcAft>
              <a:buClr>
                <a:schemeClr val="dk2"/>
              </a:buClr>
              <a:buSzPts val="1600"/>
              <a:buFont typeface="IBM Plex Sans"/>
              <a:buNone/>
              <a:defRPr sz="2400" b="1" i="0" u="none" strike="noStrike" cap="none">
                <a:solidFill>
                  <a:schemeClr val="dk2"/>
                </a:solidFill>
                <a:latin typeface="IBM Plex Sans"/>
                <a:ea typeface="IBM Plex Sans"/>
                <a:cs typeface="IBM Plex Sans"/>
                <a:sym typeface="IBM Plex Sans"/>
              </a:defRPr>
            </a:lvl7pPr>
            <a:lvl8pPr marL="3657600" marR="0" lvl="7" indent="-330200" algn="ctr" rtl="0">
              <a:lnSpc>
                <a:spcPct val="100000"/>
              </a:lnSpc>
              <a:spcBef>
                <a:spcPts val="0"/>
              </a:spcBef>
              <a:spcAft>
                <a:spcPts val="0"/>
              </a:spcAft>
              <a:buClr>
                <a:schemeClr val="dk2"/>
              </a:buClr>
              <a:buSzPts val="1600"/>
              <a:buFont typeface="IBM Plex Sans"/>
              <a:buNone/>
              <a:defRPr sz="2400" b="1" i="0" u="none" strike="noStrike" cap="none">
                <a:solidFill>
                  <a:schemeClr val="dk2"/>
                </a:solidFill>
                <a:latin typeface="IBM Plex Sans"/>
                <a:ea typeface="IBM Plex Sans"/>
                <a:cs typeface="IBM Plex Sans"/>
                <a:sym typeface="IBM Plex Sans"/>
              </a:defRPr>
            </a:lvl8pPr>
            <a:lvl9pPr marL="4114800" marR="0" lvl="8" indent="-330200" algn="ctr" rtl="0">
              <a:lnSpc>
                <a:spcPct val="100000"/>
              </a:lnSpc>
              <a:spcBef>
                <a:spcPts val="0"/>
              </a:spcBef>
              <a:spcAft>
                <a:spcPts val="0"/>
              </a:spcAft>
              <a:buClr>
                <a:schemeClr val="dk2"/>
              </a:buClr>
              <a:buSzPts val="1600"/>
              <a:buFont typeface="IBM Plex Sans"/>
              <a:buNone/>
              <a:defRPr sz="2400" b="1" i="0" u="none" strike="noStrike" cap="none">
                <a:solidFill>
                  <a:schemeClr val="dk2"/>
                </a:solidFill>
                <a:latin typeface="IBM Plex Sans"/>
                <a:ea typeface="IBM Plex Sans"/>
                <a:cs typeface="IBM Plex Sans"/>
                <a:sym typeface="IBM Plex Sans"/>
              </a:defRPr>
            </a:lvl9pPr>
          </a:lstStyle>
          <a:p>
            <a:pPr marL="0" indent="0">
              <a:buClr>
                <a:schemeClr val="dk1"/>
              </a:buClr>
              <a:buSzPts val="1100"/>
              <a:buFont typeface="Arial"/>
              <a:buNone/>
            </a:pPr>
            <a:r>
              <a:rPr lang="es-AR" sz="1400" b="1" dirty="0">
                <a:latin typeface="Franklin Gothic Medium" panose="020B0603020102020204" pitchFamily="34" charset="0"/>
                <a:ea typeface="Josefin Sans"/>
                <a:cs typeface="Josefin Sans"/>
                <a:sym typeface="Josefin Sans"/>
              </a:rPr>
              <a:t>Escala de Campo</a:t>
            </a:r>
          </a:p>
          <a:p>
            <a:pPr marL="0" indent="0">
              <a:buClr>
                <a:schemeClr val="dk1"/>
              </a:buClr>
              <a:buSzPts val="1100"/>
              <a:buFont typeface="Arial"/>
              <a:buNone/>
            </a:pPr>
            <a:r>
              <a:rPr lang="es-AR" sz="1400" b="1" dirty="0">
                <a:latin typeface="Franklin Gothic Medium" panose="020B0603020102020204" pitchFamily="34" charset="0"/>
                <a:ea typeface="Josefin Sans"/>
                <a:cs typeface="Josefin Sans"/>
                <a:sym typeface="Josefin Sans"/>
              </a:rPr>
              <a:t>Selección de Sitios</a:t>
            </a:r>
          </a:p>
          <a:p>
            <a:pPr marL="0" indent="0">
              <a:buClr>
                <a:schemeClr val="dk1"/>
              </a:buClr>
              <a:buSzPts val="1100"/>
              <a:buFont typeface="Arial"/>
              <a:buNone/>
            </a:pPr>
            <a:r>
              <a:rPr lang="es-AR" sz="1400" b="1" dirty="0">
                <a:latin typeface="Franklin Gothic Medium" panose="020B0603020102020204" pitchFamily="34" charset="0"/>
                <a:ea typeface="Josefin Sans"/>
                <a:cs typeface="Josefin Sans"/>
                <a:sym typeface="Josefin Sans"/>
              </a:rPr>
              <a:t>Monitoreo de progreso</a:t>
            </a:r>
          </a:p>
          <a:p>
            <a:pPr marL="0" indent="0">
              <a:buClr>
                <a:schemeClr val="dk1"/>
              </a:buClr>
              <a:buSzPts val="1100"/>
              <a:buFont typeface="Arial"/>
              <a:buNone/>
            </a:pPr>
            <a:r>
              <a:rPr lang="es-ES" sz="1400" b="1" dirty="0">
                <a:latin typeface="Franklin Gothic Medium" panose="020B0603020102020204" pitchFamily="34" charset="0"/>
                <a:ea typeface="Josefin Sans"/>
                <a:cs typeface="Josefin Sans"/>
                <a:sym typeface="Josefin Sans"/>
              </a:rPr>
              <a:t>Planificación territorial</a:t>
            </a:r>
          </a:p>
          <a:p>
            <a:pPr marL="0" indent="0">
              <a:buClr>
                <a:schemeClr val="dk1"/>
              </a:buClr>
              <a:buSzPts val="1100"/>
              <a:buFont typeface="Arial"/>
              <a:buNone/>
            </a:pPr>
            <a:r>
              <a:rPr lang="es-ES" sz="1400" b="1" dirty="0">
                <a:latin typeface="Franklin Gothic Medium" panose="020B0603020102020204" pitchFamily="34" charset="0"/>
                <a:ea typeface="Josefin Sans"/>
                <a:cs typeface="Josefin Sans"/>
                <a:sym typeface="Josefin Sans"/>
              </a:rPr>
              <a:t>Sinergias</a:t>
            </a:r>
          </a:p>
          <a:p>
            <a:pPr marL="0" indent="0">
              <a:buClr>
                <a:schemeClr val="dk1"/>
              </a:buClr>
              <a:buSzPts val="1100"/>
              <a:buFont typeface="Arial"/>
              <a:buNone/>
            </a:pPr>
            <a:endParaRPr lang="es-AR" sz="1400" b="1" dirty="0">
              <a:latin typeface="Franklin Gothic Medium" panose="020B0603020102020204" pitchFamily="34" charset="0"/>
              <a:ea typeface="Josefin Sans"/>
              <a:cs typeface="Josefin Sans"/>
              <a:sym typeface="Josefin Sans"/>
            </a:endParaRPr>
          </a:p>
        </p:txBody>
      </p:sp>
      <p:sp>
        <p:nvSpPr>
          <p:cNvPr id="15" name="Google Shape;321;p41"/>
          <p:cNvSpPr txBox="1">
            <a:spLocks/>
          </p:cNvSpPr>
          <p:nvPr/>
        </p:nvSpPr>
        <p:spPr>
          <a:xfrm>
            <a:off x="4823651" y="3215205"/>
            <a:ext cx="2121900" cy="1200900"/>
          </a:xfrm>
          <a:prstGeom prst="rect">
            <a:avLst/>
          </a:prstGeom>
          <a:noFill/>
        </p:spPr>
        <p:txBody>
          <a:bodyPr spcFirstLastPara="1" wrap="square" lIns="137150" tIns="182875" rIns="13715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buClr>
                <a:schemeClr val="dk1"/>
              </a:buClr>
              <a:buSzPts val="1100"/>
            </a:pPr>
            <a:r>
              <a:rPr lang="es-ES" sz="1600" b="1" dirty="0">
                <a:solidFill>
                  <a:schemeClr val="dk2"/>
                </a:solidFill>
                <a:latin typeface="Franklin Gothic Medium" panose="020B0603020102020204" pitchFamily="34" charset="0"/>
                <a:ea typeface="Josefin Sans"/>
                <a:cs typeface="Josefin Sans"/>
                <a:sym typeface="IBM Plex Sans"/>
              </a:rPr>
              <a:t>Escala Nacional y Global</a:t>
            </a:r>
            <a:br>
              <a:rPr lang="es-ES" sz="1600" b="1" dirty="0">
                <a:solidFill>
                  <a:schemeClr val="dk2"/>
                </a:solidFill>
                <a:latin typeface="Franklin Gothic Medium" panose="020B0603020102020204" pitchFamily="34" charset="0"/>
                <a:ea typeface="Josefin Sans"/>
                <a:cs typeface="Josefin Sans"/>
                <a:sym typeface="IBM Plex Sans"/>
              </a:rPr>
            </a:br>
            <a:r>
              <a:rPr lang="es-ES" sz="1600" b="1" dirty="0">
                <a:solidFill>
                  <a:schemeClr val="dk2"/>
                </a:solidFill>
                <a:latin typeface="Franklin Gothic Medium" panose="020B0603020102020204" pitchFamily="34" charset="0"/>
                <a:ea typeface="Josefin Sans"/>
                <a:cs typeface="Josefin Sans"/>
                <a:sym typeface="IBM Plex Sans"/>
              </a:rPr>
              <a:t>Datos derivados de </a:t>
            </a:r>
            <a:r>
              <a:rPr lang="es-ES" sz="1600" b="1" dirty="0" err="1">
                <a:solidFill>
                  <a:schemeClr val="dk2"/>
                </a:solidFill>
                <a:latin typeface="Franklin Gothic Medium" panose="020B0603020102020204" pitchFamily="34" charset="0"/>
                <a:ea typeface="Josefin Sans"/>
                <a:cs typeface="Josefin Sans"/>
                <a:sym typeface="IBM Plex Sans"/>
              </a:rPr>
              <a:t>Satelites</a:t>
            </a:r>
            <a:endParaRPr lang="es-ES" sz="1600" b="1" dirty="0">
              <a:solidFill>
                <a:schemeClr val="dk2"/>
              </a:solidFill>
              <a:latin typeface="Franklin Gothic Medium" panose="020B0603020102020204" pitchFamily="34" charset="0"/>
              <a:ea typeface="Josefin Sans"/>
              <a:cs typeface="Josefin Sans"/>
              <a:sym typeface="IBM Plex Sans"/>
            </a:endParaRPr>
          </a:p>
        </p:txBody>
      </p:sp>
      <p:sp>
        <p:nvSpPr>
          <p:cNvPr id="16" name="Google Shape;323;p41"/>
          <p:cNvSpPr txBox="1">
            <a:spLocks/>
          </p:cNvSpPr>
          <p:nvPr/>
        </p:nvSpPr>
        <p:spPr>
          <a:xfrm>
            <a:off x="2169300" y="1709600"/>
            <a:ext cx="21219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AR" sz="2000" b="1" dirty="0">
                <a:solidFill>
                  <a:schemeClr val="dk2"/>
                </a:solidFill>
                <a:latin typeface="Franklin Gothic Medium" panose="020B0603020102020204" pitchFamily="34" charset="0"/>
                <a:ea typeface="Josefin Sans"/>
                <a:cs typeface="Josefin Sans"/>
                <a:sym typeface="Josefin Sans"/>
              </a:rPr>
              <a:t>ALCANZAR NDT</a:t>
            </a:r>
          </a:p>
        </p:txBody>
      </p:sp>
      <p:sp>
        <p:nvSpPr>
          <p:cNvPr id="17" name="Google Shape;324;p41"/>
          <p:cNvSpPr txBox="1">
            <a:spLocks/>
          </p:cNvSpPr>
          <p:nvPr/>
        </p:nvSpPr>
        <p:spPr>
          <a:xfrm>
            <a:off x="4852800" y="2230596"/>
            <a:ext cx="2121900" cy="57270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s-AR" sz="2000" b="1" dirty="0">
                <a:solidFill>
                  <a:schemeClr val="dk2"/>
                </a:solidFill>
                <a:latin typeface="Franklin Gothic Medium" panose="020B0603020102020204" pitchFamily="34" charset="0"/>
                <a:ea typeface="Josefin Sans"/>
                <a:cs typeface="Josefin Sans"/>
              </a:rPr>
              <a:t>REPORTAR NDT</a:t>
            </a:r>
          </a:p>
        </p:txBody>
      </p:sp>
      <p:grpSp>
        <p:nvGrpSpPr>
          <p:cNvPr id="18" name="Google Shape;1869;p24"/>
          <p:cNvGrpSpPr/>
          <p:nvPr/>
        </p:nvGrpSpPr>
        <p:grpSpPr>
          <a:xfrm>
            <a:off x="1864630" y="2896065"/>
            <a:ext cx="441401" cy="514935"/>
            <a:chOff x="458275" y="2838888"/>
            <a:chExt cx="465850" cy="624575"/>
          </a:xfrm>
        </p:grpSpPr>
        <p:sp>
          <p:nvSpPr>
            <p:cNvPr id="19" name="Google Shape;1870;p24"/>
            <p:cNvSpPr/>
            <p:nvPr/>
          </p:nvSpPr>
          <p:spPr>
            <a:xfrm>
              <a:off x="527825" y="3142138"/>
              <a:ext cx="39625" cy="216775"/>
            </a:xfrm>
            <a:custGeom>
              <a:avLst/>
              <a:gdLst/>
              <a:ahLst/>
              <a:cxnLst/>
              <a:rect l="l" t="t" r="r" b="b"/>
              <a:pathLst>
                <a:path w="1585" h="8671" extrusionOk="0">
                  <a:moveTo>
                    <a:pt x="1" y="1"/>
                  </a:moveTo>
                  <a:lnTo>
                    <a:pt x="1" y="8671"/>
                  </a:lnTo>
                  <a:lnTo>
                    <a:pt x="1584" y="8671"/>
                  </a:lnTo>
                  <a:lnTo>
                    <a:pt x="1584" y="1"/>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71;p24"/>
            <p:cNvSpPr/>
            <p:nvPr/>
          </p:nvSpPr>
          <p:spPr>
            <a:xfrm>
              <a:off x="461150" y="3329263"/>
              <a:ext cx="172950" cy="134200"/>
            </a:xfrm>
            <a:custGeom>
              <a:avLst/>
              <a:gdLst/>
              <a:ahLst/>
              <a:cxnLst/>
              <a:rect l="l" t="t" r="r" b="b"/>
              <a:pathLst>
                <a:path w="6918" h="5368" extrusionOk="0">
                  <a:moveTo>
                    <a:pt x="4554" y="1782"/>
                  </a:moveTo>
                  <a:lnTo>
                    <a:pt x="4951" y="3585"/>
                  </a:lnTo>
                  <a:lnTo>
                    <a:pt x="1972" y="3585"/>
                  </a:lnTo>
                  <a:lnTo>
                    <a:pt x="2365" y="1782"/>
                  </a:lnTo>
                  <a:close/>
                  <a:moveTo>
                    <a:pt x="2097" y="0"/>
                  </a:moveTo>
                  <a:cubicBezTo>
                    <a:pt x="1430" y="0"/>
                    <a:pt x="820" y="486"/>
                    <a:pt x="681" y="1137"/>
                  </a:cubicBezTo>
                  <a:lnTo>
                    <a:pt x="85" y="3848"/>
                  </a:lnTo>
                  <a:cubicBezTo>
                    <a:pt x="0" y="4231"/>
                    <a:pt x="85" y="4612"/>
                    <a:pt x="323" y="4905"/>
                  </a:cubicBezTo>
                  <a:cubicBezTo>
                    <a:pt x="557" y="5199"/>
                    <a:pt x="919" y="5368"/>
                    <a:pt x="1307" y="5368"/>
                  </a:cubicBezTo>
                  <a:lnTo>
                    <a:pt x="5612" y="5368"/>
                  </a:lnTo>
                  <a:cubicBezTo>
                    <a:pt x="6000" y="5368"/>
                    <a:pt x="6362" y="5203"/>
                    <a:pt x="6596" y="4910"/>
                  </a:cubicBezTo>
                  <a:cubicBezTo>
                    <a:pt x="6834" y="4618"/>
                    <a:pt x="6917" y="4231"/>
                    <a:pt x="6839" y="3848"/>
                  </a:cubicBezTo>
                  <a:lnTo>
                    <a:pt x="6238" y="1137"/>
                  </a:lnTo>
                  <a:cubicBezTo>
                    <a:pt x="6099" y="486"/>
                    <a:pt x="5487" y="0"/>
                    <a:pt x="4827"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1872;p24"/>
            <p:cNvGrpSpPr/>
            <p:nvPr/>
          </p:nvGrpSpPr>
          <p:grpSpPr>
            <a:xfrm>
              <a:off x="458275" y="2838888"/>
              <a:ext cx="465850" cy="323025"/>
              <a:chOff x="458275" y="2838888"/>
              <a:chExt cx="465850" cy="323025"/>
            </a:xfrm>
          </p:grpSpPr>
          <p:sp>
            <p:nvSpPr>
              <p:cNvPr id="24" name="Google Shape;1873;p24"/>
              <p:cNvSpPr/>
              <p:nvPr/>
            </p:nvSpPr>
            <p:spPr>
              <a:xfrm>
                <a:off x="458275" y="2838888"/>
                <a:ext cx="180300" cy="280825"/>
              </a:xfrm>
              <a:custGeom>
                <a:avLst/>
                <a:gdLst/>
                <a:ahLst/>
                <a:cxnLst/>
                <a:rect l="l" t="t" r="r" b="b"/>
                <a:pathLst>
                  <a:path w="7212" h="11233" extrusionOk="0">
                    <a:moveTo>
                      <a:pt x="3606" y="0"/>
                    </a:moveTo>
                    <a:cubicBezTo>
                      <a:pt x="3434" y="0"/>
                      <a:pt x="3261" y="65"/>
                      <a:pt x="3129" y="194"/>
                    </a:cubicBezTo>
                    <a:lnTo>
                      <a:pt x="478" y="2850"/>
                    </a:lnTo>
                    <a:cubicBezTo>
                      <a:pt x="215" y="3109"/>
                      <a:pt x="1" y="3625"/>
                      <a:pt x="1" y="3992"/>
                    </a:cubicBezTo>
                    <a:lnTo>
                      <a:pt x="1" y="10562"/>
                    </a:lnTo>
                    <a:cubicBezTo>
                      <a:pt x="1" y="10934"/>
                      <a:pt x="305" y="11232"/>
                      <a:pt x="672" y="11232"/>
                    </a:cubicBezTo>
                    <a:lnTo>
                      <a:pt x="6541" y="11232"/>
                    </a:lnTo>
                    <a:cubicBezTo>
                      <a:pt x="6908" y="11232"/>
                      <a:pt x="7211" y="10934"/>
                      <a:pt x="7211" y="10562"/>
                    </a:cubicBezTo>
                    <a:lnTo>
                      <a:pt x="7211" y="3992"/>
                    </a:lnTo>
                    <a:cubicBezTo>
                      <a:pt x="7211" y="3625"/>
                      <a:pt x="6998" y="3109"/>
                      <a:pt x="6734" y="2850"/>
                    </a:cubicBezTo>
                    <a:lnTo>
                      <a:pt x="4078" y="194"/>
                    </a:lnTo>
                    <a:cubicBezTo>
                      <a:pt x="3949" y="65"/>
                      <a:pt x="3778" y="0"/>
                      <a:pt x="3606"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74;p24"/>
              <p:cNvSpPr/>
              <p:nvPr/>
            </p:nvSpPr>
            <p:spPr>
              <a:xfrm>
                <a:off x="527825" y="3068413"/>
                <a:ext cx="39625" cy="93500"/>
              </a:xfrm>
              <a:custGeom>
                <a:avLst/>
                <a:gdLst/>
                <a:ahLst/>
                <a:cxnLst/>
                <a:rect l="l" t="t" r="r" b="b"/>
                <a:pathLst>
                  <a:path w="1585" h="3740" extrusionOk="0">
                    <a:moveTo>
                      <a:pt x="794" y="0"/>
                    </a:moveTo>
                    <a:cubicBezTo>
                      <a:pt x="358" y="0"/>
                      <a:pt x="1" y="353"/>
                      <a:pt x="1" y="790"/>
                    </a:cubicBezTo>
                    <a:lnTo>
                      <a:pt x="1" y="2950"/>
                    </a:lnTo>
                    <a:cubicBezTo>
                      <a:pt x="1" y="3387"/>
                      <a:pt x="358" y="3740"/>
                      <a:pt x="794" y="3740"/>
                    </a:cubicBezTo>
                    <a:cubicBezTo>
                      <a:pt x="1232" y="3740"/>
                      <a:pt x="1584" y="3387"/>
                      <a:pt x="1584" y="2950"/>
                    </a:cubicBezTo>
                    <a:lnTo>
                      <a:pt x="1584" y="790"/>
                    </a:lnTo>
                    <a:cubicBezTo>
                      <a:pt x="1584" y="353"/>
                      <a:pt x="1232" y="0"/>
                      <a:pt x="794"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75;p24"/>
              <p:cNvSpPr/>
              <p:nvPr/>
            </p:nvSpPr>
            <p:spPr>
              <a:xfrm>
                <a:off x="743950" y="2921938"/>
                <a:ext cx="180175" cy="197775"/>
              </a:xfrm>
              <a:custGeom>
                <a:avLst/>
                <a:gdLst/>
                <a:ahLst/>
                <a:cxnLst/>
                <a:rect l="l" t="t" r="r" b="b"/>
                <a:pathLst>
                  <a:path w="7207" h="7911" extrusionOk="0">
                    <a:moveTo>
                      <a:pt x="224" y="0"/>
                    </a:moveTo>
                    <a:cubicBezTo>
                      <a:pt x="100" y="0"/>
                      <a:pt x="1" y="104"/>
                      <a:pt x="1" y="223"/>
                    </a:cubicBezTo>
                    <a:lnTo>
                      <a:pt x="1" y="7687"/>
                    </a:lnTo>
                    <a:cubicBezTo>
                      <a:pt x="1" y="7811"/>
                      <a:pt x="100" y="7910"/>
                      <a:pt x="224" y="7910"/>
                    </a:cubicBezTo>
                    <a:lnTo>
                      <a:pt x="6982" y="7910"/>
                    </a:lnTo>
                    <a:cubicBezTo>
                      <a:pt x="7106" y="7910"/>
                      <a:pt x="7206" y="7811"/>
                      <a:pt x="7206" y="7687"/>
                    </a:cubicBezTo>
                    <a:lnTo>
                      <a:pt x="7206" y="223"/>
                    </a:lnTo>
                    <a:cubicBezTo>
                      <a:pt x="7206" y="104"/>
                      <a:pt x="7106" y="0"/>
                      <a:pt x="6982" y="0"/>
                    </a:cubicBezTo>
                    <a:lnTo>
                      <a:pt x="6620" y="0"/>
                    </a:lnTo>
                    <a:cubicBezTo>
                      <a:pt x="6496" y="0"/>
                      <a:pt x="6397" y="104"/>
                      <a:pt x="6397" y="223"/>
                    </a:cubicBezTo>
                    <a:lnTo>
                      <a:pt x="6397" y="6883"/>
                    </a:lnTo>
                    <a:cubicBezTo>
                      <a:pt x="6397" y="7007"/>
                      <a:pt x="6297" y="7106"/>
                      <a:pt x="6173" y="7106"/>
                    </a:cubicBezTo>
                    <a:lnTo>
                      <a:pt x="5265" y="7106"/>
                    </a:lnTo>
                    <a:cubicBezTo>
                      <a:pt x="5140" y="7106"/>
                      <a:pt x="5041" y="7007"/>
                      <a:pt x="5041" y="6883"/>
                    </a:cubicBezTo>
                    <a:lnTo>
                      <a:pt x="5041" y="223"/>
                    </a:lnTo>
                    <a:cubicBezTo>
                      <a:pt x="5041" y="104"/>
                      <a:pt x="4942" y="0"/>
                      <a:pt x="4818" y="0"/>
                    </a:cubicBezTo>
                    <a:lnTo>
                      <a:pt x="4475" y="0"/>
                    </a:lnTo>
                    <a:cubicBezTo>
                      <a:pt x="4351" y="0"/>
                      <a:pt x="4252" y="104"/>
                      <a:pt x="4252" y="223"/>
                    </a:cubicBezTo>
                    <a:lnTo>
                      <a:pt x="4252" y="6883"/>
                    </a:lnTo>
                    <a:cubicBezTo>
                      <a:pt x="4252" y="7007"/>
                      <a:pt x="4152" y="7106"/>
                      <a:pt x="4028" y="7106"/>
                    </a:cubicBezTo>
                    <a:lnTo>
                      <a:pt x="3120" y="7106"/>
                    </a:lnTo>
                    <a:cubicBezTo>
                      <a:pt x="2994" y="7106"/>
                      <a:pt x="2895" y="7007"/>
                      <a:pt x="2895" y="6883"/>
                    </a:cubicBezTo>
                    <a:lnTo>
                      <a:pt x="2895" y="223"/>
                    </a:lnTo>
                    <a:cubicBezTo>
                      <a:pt x="2895" y="104"/>
                      <a:pt x="2797" y="0"/>
                      <a:pt x="2673" y="0"/>
                    </a:cubicBezTo>
                    <a:lnTo>
                      <a:pt x="2325" y="0"/>
                    </a:lnTo>
                    <a:cubicBezTo>
                      <a:pt x="2205" y="0"/>
                      <a:pt x="2101" y="104"/>
                      <a:pt x="2101" y="223"/>
                    </a:cubicBezTo>
                    <a:lnTo>
                      <a:pt x="2101" y="6883"/>
                    </a:lnTo>
                    <a:cubicBezTo>
                      <a:pt x="2101" y="7007"/>
                      <a:pt x="2002" y="7106"/>
                      <a:pt x="1878" y="7106"/>
                    </a:cubicBezTo>
                    <a:lnTo>
                      <a:pt x="974" y="7106"/>
                    </a:lnTo>
                    <a:cubicBezTo>
                      <a:pt x="849" y="7106"/>
                      <a:pt x="750" y="7007"/>
                      <a:pt x="750" y="6883"/>
                    </a:cubicBezTo>
                    <a:lnTo>
                      <a:pt x="750" y="223"/>
                    </a:lnTo>
                    <a:cubicBezTo>
                      <a:pt x="750" y="104"/>
                      <a:pt x="647" y="0"/>
                      <a:pt x="527"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76;p24"/>
              <p:cNvSpPr/>
              <p:nvPr/>
            </p:nvSpPr>
            <p:spPr>
              <a:xfrm>
                <a:off x="813475" y="3077838"/>
                <a:ext cx="39500" cy="84075"/>
              </a:xfrm>
              <a:custGeom>
                <a:avLst/>
                <a:gdLst/>
                <a:ahLst/>
                <a:cxnLst/>
                <a:rect l="l" t="t" r="r" b="b"/>
                <a:pathLst>
                  <a:path w="1580" h="3363" extrusionOk="0">
                    <a:moveTo>
                      <a:pt x="114" y="1"/>
                    </a:moveTo>
                    <a:cubicBezTo>
                      <a:pt x="41" y="120"/>
                      <a:pt x="0" y="264"/>
                      <a:pt x="0" y="413"/>
                    </a:cubicBezTo>
                    <a:lnTo>
                      <a:pt x="0" y="2573"/>
                    </a:lnTo>
                    <a:cubicBezTo>
                      <a:pt x="0" y="2792"/>
                      <a:pt x="89" y="2990"/>
                      <a:pt x="234" y="3134"/>
                    </a:cubicBezTo>
                    <a:cubicBezTo>
                      <a:pt x="378" y="3278"/>
                      <a:pt x="571" y="3363"/>
                      <a:pt x="790" y="3363"/>
                    </a:cubicBezTo>
                    <a:cubicBezTo>
                      <a:pt x="1226" y="3363"/>
                      <a:pt x="1579" y="3010"/>
                      <a:pt x="1579" y="2573"/>
                    </a:cubicBezTo>
                    <a:lnTo>
                      <a:pt x="1579" y="413"/>
                    </a:lnTo>
                    <a:cubicBezTo>
                      <a:pt x="1579" y="264"/>
                      <a:pt x="1540" y="125"/>
                      <a:pt x="1471" y="6"/>
                    </a:cubicBezTo>
                    <a:lnTo>
                      <a:pt x="1471" y="870"/>
                    </a:lnTo>
                    <a:lnTo>
                      <a:pt x="114" y="870"/>
                    </a:lnTo>
                    <a:lnTo>
                      <a:pt x="114" y="1"/>
                    </a:ln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1877;p24"/>
            <p:cNvSpPr/>
            <p:nvPr/>
          </p:nvSpPr>
          <p:spPr>
            <a:xfrm>
              <a:off x="813475" y="3142138"/>
              <a:ext cx="39500" cy="216775"/>
            </a:xfrm>
            <a:custGeom>
              <a:avLst/>
              <a:gdLst/>
              <a:ahLst/>
              <a:cxnLst/>
              <a:rect l="l" t="t" r="r" b="b"/>
              <a:pathLst>
                <a:path w="1580" h="8671" extrusionOk="0">
                  <a:moveTo>
                    <a:pt x="0" y="1"/>
                  </a:moveTo>
                  <a:lnTo>
                    <a:pt x="0" y="8671"/>
                  </a:lnTo>
                  <a:lnTo>
                    <a:pt x="1579" y="8671"/>
                  </a:lnTo>
                  <a:lnTo>
                    <a:pt x="1579" y="1"/>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78;p24"/>
            <p:cNvSpPr/>
            <p:nvPr/>
          </p:nvSpPr>
          <p:spPr>
            <a:xfrm>
              <a:off x="746700" y="3329263"/>
              <a:ext cx="173075" cy="134200"/>
            </a:xfrm>
            <a:custGeom>
              <a:avLst/>
              <a:gdLst/>
              <a:ahLst/>
              <a:cxnLst/>
              <a:rect l="l" t="t" r="r" b="b"/>
              <a:pathLst>
                <a:path w="6923" h="5368" extrusionOk="0">
                  <a:moveTo>
                    <a:pt x="4559" y="1782"/>
                  </a:moveTo>
                  <a:lnTo>
                    <a:pt x="4951" y="3585"/>
                  </a:lnTo>
                  <a:lnTo>
                    <a:pt x="1971" y="3585"/>
                  </a:lnTo>
                  <a:lnTo>
                    <a:pt x="2368" y="1782"/>
                  </a:lnTo>
                  <a:close/>
                  <a:moveTo>
                    <a:pt x="2095" y="0"/>
                  </a:moveTo>
                  <a:cubicBezTo>
                    <a:pt x="1435" y="0"/>
                    <a:pt x="824" y="486"/>
                    <a:pt x="680" y="1137"/>
                  </a:cubicBezTo>
                  <a:lnTo>
                    <a:pt x="84" y="3848"/>
                  </a:lnTo>
                  <a:cubicBezTo>
                    <a:pt x="0" y="4231"/>
                    <a:pt x="90" y="4612"/>
                    <a:pt x="328" y="4905"/>
                  </a:cubicBezTo>
                  <a:cubicBezTo>
                    <a:pt x="560" y="5199"/>
                    <a:pt x="918" y="5368"/>
                    <a:pt x="1311" y="5368"/>
                  </a:cubicBezTo>
                  <a:lnTo>
                    <a:pt x="5616" y="5368"/>
                  </a:lnTo>
                  <a:cubicBezTo>
                    <a:pt x="6003" y="5368"/>
                    <a:pt x="6361" y="5203"/>
                    <a:pt x="6599" y="4910"/>
                  </a:cubicBezTo>
                  <a:cubicBezTo>
                    <a:pt x="6833" y="4618"/>
                    <a:pt x="6922" y="4231"/>
                    <a:pt x="6837" y="3848"/>
                  </a:cubicBezTo>
                  <a:lnTo>
                    <a:pt x="6242" y="1137"/>
                  </a:lnTo>
                  <a:cubicBezTo>
                    <a:pt x="6097" y="486"/>
                    <a:pt x="5492" y="0"/>
                    <a:pt x="4827"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229;p35">
            <a:extLst>
              <a:ext uri="{FF2B5EF4-FFF2-40B4-BE49-F238E27FC236}">
                <a16:creationId xmlns:a16="http://schemas.microsoft.com/office/drawing/2014/main" id="{5F5494CE-71D4-4064-874C-00911EE914DE}"/>
              </a:ext>
            </a:extLst>
          </p:cNvPr>
          <p:cNvSpPr txBox="1">
            <a:spLocks/>
          </p:cNvSpPr>
          <p:nvPr/>
        </p:nvSpPr>
        <p:spPr>
          <a:xfrm>
            <a:off x="790112" y="580393"/>
            <a:ext cx="7563775" cy="8903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IBM Plex Sans"/>
              <a:buNone/>
              <a:defRPr sz="2400" b="0" i="0" u="none" strike="noStrike" cap="none">
                <a:solidFill>
                  <a:schemeClr val="dk2"/>
                </a:solidFill>
                <a:latin typeface="IBM Plex Sans"/>
                <a:ea typeface="IBM Plex Sans"/>
                <a:cs typeface="IBM Plex Sans"/>
                <a:sym typeface="IBM Plex Sans"/>
              </a:defRPr>
            </a:lvl1pPr>
            <a:lvl2pPr marL="914400" marR="0" lvl="1" indent="-330200" algn="ctr" rtl="0">
              <a:lnSpc>
                <a:spcPct val="100000"/>
              </a:lnSpc>
              <a:spcBef>
                <a:spcPts val="0"/>
              </a:spcBef>
              <a:spcAft>
                <a:spcPts val="0"/>
              </a:spcAft>
              <a:buClr>
                <a:schemeClr val="dk2"/>
              </a:buClr>
              <a:buSzPts val="1600"/>
              <a:buFont typeface="IBM Plex Sans"/>
              <a:buNone/>
              <a:defRPr sz="2400" b="1" i="0" u="none" strike="noStrike" cap="none">
                <a:solidFill>
                  <a:schemeClr val="dk2"/>
                </a:solidFill>
                <a:latin typeface="IBM Plex Sans"/>
                <a:ea typeface="IBM Plex Sans"/>
                <a:cs typeface="IBM Plex Sans"/>
                <a:sym typeface="IBM Plex Sans"/>
              </a:defRPr>
            </a:lvl2pPr>
            <a:lvl3pPr marL="1371600" marR="0" lvl="2" indent="-330200" algn="ctr" rtl="0">
              <a:lnSpc>
                <a:spcPct val="100000"/>
              </a:lnSpc>
              <a:spcBef>
                <a:spcPts val="0"/>
              </a:spcBef>
              <a:spcAft>
                <a:spcPts val="0"/>
              </a:spcAft>
              <a:buClr>
                <a:schemeClr val="dk2"/>
              </a:buClr>
              <a:buSzPts val="1600"/>
              <a:buFont typeface="IBM Plex Sans"/>
              <a:buNone/>
              <a:defRPr sz="2400" b="1" i="0" u="none" strike="noStrike" cap="none">
                <a:solidFill>
                  <a:schemeClr val="dk2"/>
                </a:solidFill>
                <a:latin typeface="IBM Plex Sans"/>
                <a:ea typeface="IBM Plex Sans"/>
                <a:cs typeface="IBM Plex Sans"/>
                <a:sym typeface="IBM Plex Sans"/>
              </a:defRPr>
            </a:lvl3pPr>
            <a:lvl4pPr marL="1828800" marR="0" lvl="3" indent="-330200" algn="ctr" rtl="0">
              <a:lnSpc>
                <a:spcPct val="100000"/>
              </a:lnSpc>
              <a:spcBef>
                <a:spcPts val="0"/>
              </a:spcBef>
              <a:spcAft>
                <a:spcPts val="0"/>
              </a:spcAft>
              <a:buClr>
                <a:schemeClr val="dk2"/>
              </a:buClr>
              <a:buSzPts val="1600"/>
              <a:buFont typeface="IBM Plex Sans"/>
              <a:buNone/>
              <a:defRPr sz="2400" b="1" i="0" u="none" strike="noStrike" cap="none">
                <a:solidFill>
                  <a:schemeClr val="dk2"/>
                </a:solidFill>
                <a:latin typeface="IBM Plex Sans"/>
                <a:ea typeface="IBM Plex Sans"/>
                <a:cs typeface="IBM Plex Sans"/>
                <a:sym typeface="IBM Plex Sans"/>
              </a:defRPr>
            </a:lvl4pPr>
            <a:lvl5pPr marL="2286000" marR="0" lvl="4" indent="-330200" algn="ctr" rtl="0">
              <a:lnSpc>
                <a:spcPct val="100000"/>
              </a:lnSpc>
              <a:spcBef>
                <a:spcPts val="0"/>
              </a:spcBef>
              <a:spcAft>
                <a:spcPts val="0"/>
              </a:spcAft>
              <a:buClr>
                <a:schemeClr val="dk2"/>
              </a:buClr>
              <a:buSzPts val="1600"/>
              <a:buFont typeface="IBM Plex Sans"/>
              <a:buNone/>
              <a:defRPr sz="2400" b="1" i="0" u="none" strike="noStrike" cap="none">
                <a:solidFill>
                  <a:schemeClr val="dk2"/>
                </a:solidFill>
                <a:latin typeface="IBM Plex Sans"/>
                <a:ea typeface="IBM Plex Sans"/>
                <a:cs typeface="IBM Plex Sans"/>
                <a:sym typeface="IBM Plex Sans"/>
              </a:defRPr>
            </a:lvl5pPr>
            <a:lvl6pPr marL="2743200" marR="0" lvl="5" indent="-330200" algn="ctr" rtl="0">
              <a:lnSpc>
                <a:spcPct val="100000"/>
              </a:lnSpc>
              <a:spcBef>
                <a:spcPts val="0"/>
              </a:spcBef>
              <a:spcAft>
                <a:spcPts val="0"/>
              </a:spcAft>
              <a:buClr>
                <a:schemeClr val="dk2"/>
              </a:buClr>
              <a:buSzPts val="1600"/>
              <a:buFont typeface="IBM Plex Sans"/>
              <a:buNone/>
              <a:defRPr sz="2400" b="1" i="0" u="none" strike="noStrike" cap="none">
                <a:solidFill>
                  <a:schemeClr val="dk2"/>
                </a:solidFill>
                <a:latin typeface="IBM Plex Sans"/>
                <a:ea typeface="IBM Plex Sans"/>
                <a:cs typeface="IBM Plex Sans"/>
                <a:sym typeface="IBM Plex Sans"/>
              </a:defRPr>
            </a:lvl6pPr>
            <a:lvl7pPr marL="3200400" marR="0" lvl="6" indent="-330200" algn="ctr" rtl="0">
              <a:lnSpc>
                <a:spcPct val="100000"/>
              </a:lnSpc>
              <a:spcBef>
                <a:spcPts val="0"/>
              </a:spcBef>
              <a:spcAft>
                <a:spcPts val="0"/>
              </a:spcAft>
              <a:buClr>
                <a:schemeClr val="dk2"/>
              </a:buClr>
              <a:buSzPts val="1600"/>
              <a:buFont typeface="IBM Plex Sans"/>
              <a:buNone/>
              <a:defRPr sz="2400" b="1" i="0" u="none" strike="noStrike" cap="none">
                <a:solidFill>
                  <a:schemeClr val="dk2"/>
                </a:solidFill>
                <a:latin typeface="IBM Plex Sans"/>
                <a:ea typeface="IBM Plex Sans"/>
                <a:cs typeface="IBM Plex Sans"/>
                <a:sym typeface="IBM Plex Sans"/>
              </a:defRPr>
            </a:lvl7pPr>
            <a:lvl8pPr marL="3657600" marR="0" lvl="7" indent="-330200" algn="ctr" rtl="0">
              <a:lnSpc>
                <a:spcPct val="100000"/>
              </a:lnSpc>
              <a:spcBef>
                <a:spcPts val="0"/>
              </a:spcBef>
              <a:spcAft>
                <a:spcPts val="0"/>
              </a:spcAft>
              <a:buClr>
                <a:schemeClr val="dk2"/>
              </a:buClr>
              <a:buSzPts val="1600"/>
              <a:buFont typeface="IBM Plex Sans"/>
              <a:buNone/>
              <a:defRPr sz="2400" b="1" i="0" u="none" strike="noStrike" cap="none">
                <a:solidFill>
                  <a:schemeClr val="dk2"/>
                </a:solidFill>
                <a:latin typeface="IBM Plex Sans"/>
                <a:ea typeface="IBM Plex Sans"/>
                <a:cs typeface="IBM Plex Sans"/>
                <a:sym typeface="IBM Plex Sans"/>
              </a:defRPr>
            </a:lvl8pPr>
            <a:lvl9pPr marL="4114800" marR="0" lvl="8" indent="-330200" algn="ctr" rtl="0">
              <a:lnSpc>
                <a:spcPct val="100000"/>
              </a:lnSpc>
              <a:spcBef>
                <a:spcPts val="0"/>
              </a:spcBef>
              <a:spcAft>
                <a:spcPts val="0"/>
              </a:spcAft>
              <a:buClr>
                <a:schemeClr val="dk2"/>
              </a:buClr>
              <a:buSzPts val="1600"/>
              <a:buFont typeface="IBM Plex Sans"/>
              <a:buNone/>
              <a:defRPr sz="2400" b="1" i="0" u="none" strike="noStrike" cap="none">
                <a:solidFill>
                  <a:schemeClr val="dk2"/>
                </a:solidFill>
                <a:latin typeface="IBM Plex Sans"/>
                <a:ea typeface="IBM Plex Sans"/>
                <a:cs typeface="IBM Plex Sans"/>
                <a:sym typeface="IBM Plex Sans"/>
              </a:defRPr>
            </a:lvl9pPr>
          </a:lstStyle>
          <a:p>
            <a:pPr marL="0" indent="0"/>
            <a:r>
              <a:rPr lang="es-ES" dirty="0">
                <a:latin typeface="Franklin Gothic Medium" panose="020B0603020102020204" pitchFamily="34" charset="0"/>
              </a:rPr>
              <a:t>Coherencia de contextos espacialmente explícitos para la </a:t>
            </a:r>
            <a:r>
              <a:rPr lang="es-ES" dirty="0">
                <a:solidFill>
                  <a:srgbClr val="FF0000"/>
                </a:solidFill>
                <a:latin typeface="Franklin Gothic Medium" panose="020B0603020102020204" pitchFamily="34" charset="0"/>
              </a:rPr>
              <a:t>selección de sitios</a:t>
            </a:r>
            <a:r>
              <a:rPr lang="es-ES" dirty="0">
                <a:latin typeface="Franklin Gothic Medium" panose="020B0603020102020204" pitchFamily="34" charset="0"/>
              </a:rPr>
              <a:t> y el </a:t>
            </a:r>
            <a:r>
              <a:rPr lang="es-ES" dirty="0">
                <a:solidFill>
                  <a:srgbClr val="FF0000"/>
                </a:solidFill>
                <a:latin typeface="Franklin Gothic Medium" panose="020B0603020102020204" pitchFamily="34" charset="0"/>
              </a:rPr>
              <a:t>monitoreo</a:t>
            </a:r>
            <a:r>
              <a:rPr lang="es-ES" dirty="0">
                <a:latin typeface="Franklin Gothic Medium" panose="020B0603020102020204" pitchFamily="34" charset="0"/>
              </a:rPr>
              <a:t> a distintas escalas</a:t>
            </a:r>
            <a:endParaRPr lang="en-US" dirty="0">
              <a:latin typeface="Franklin Gothic Medium" panose="020B0603020102020204" pitchFamily="34" charset="0"/>
            </a:endParaRPr>
          </a:p>
        </p:txBody>
      </p:sp>
      <p:pic>
        <p:nvPicPr>
          <p:cNvPr id="31" name="Picture 30">
            <a:extLst>
              <a:ext uri="{FF2B5EF4-FFF2-40B4-BE49-F238E27FC236}">
                <a16:creationId xmlns:a16="http://schemas.microsoft.com/office/drawing/2014/main" id="{6DFFC76C-2F63-4E94-AAD5-F68B41313B60}"/>
              </a:ext>
            </a:extLst>
          </p:cNvPr>
          <p:cNvPicPr>
            <a:picLocks noChangeAspect="1"/>
          </p:cNvPicPr>
          <p:nvPr/>
        </p:nvPicPr>
        <p:blipFill rotWithShape="1">
          <a:blip r:embed="rId3">
            <a:extLst>
              <a:ext uri="{28A0092B-C50C-407E-A947-70E740481C1C}">
                <a14:useLocalDpi xmlns:a14="http://schemas.microsoft.com/office/drawing/2010/main" val="0"/>
              </a:ext>
            </a:extLst>
          </a:blip>
          <a:srcRect l="11926" t="13566" r="10599" b="15805"/>
          <a:stretch/>
        </p:blipFill>
        <p:spPr>
          <a:xfrm>
            <a:off x="7490145" y="1998177"/>
            <a:ext cx="1531998" cy="1082350"/>
          </a:xfrm>
          <a:prstGeom prst="rect">
            <a:avLst/>
          </a:prstGeom>
          <a:solidFill>
            <a:schemeClr val="lt1"/>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42" presetClass="path" presetSubtype="0" accel="50000" decel="50000" fill="hold" nodeType="withEffect">
                                  <p:stCondLst>
                                    <p:cond delay="0"/>
                                  </p:stCondLst>
                                  <p:childTnLst>
                                    <p:animMotion origin="layout" path="M 2.22222E-6 1.48148E-6 L -0.804 0.0645 " pathEditMode="relative" rAng="0" ptsTypes="AA">
                                      <p:cBhvr>
                                        <p:cTn id="14" dur="1000" fill="hold"/>
                                        <p:tgtEl>
                                          <p:spTgt spid="31"/>
                                        </p:tgtEl>
                                        <p:attrNameLst>
                                          <p:attrName>ppt_x</p:attrName>
                                          <p:attrName>ppt_y</p:attrName>
                                        </p:attrNameLst>
                                      </p:cBhvr>
                                      <p:rCtr x="-40208" y="32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DF60F6-3E8A-41ED-A3B8-BF1A4B1AD147}"/>
              </a:ext>
            </a:extLst>
          </p:cNvPr>
          <p:cNvSpPr/>
          <p:nvPr/>
        </p:nvSpPr>
        <p:spPr>
          <a:xfrm>
            <a:off x="0" y="1"/>
            <a:ext cx="9144000" cy="5143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2" name="Title 1">
            <a:extLst>
              <a:ext uri="{FF2B5EF4-FFF2-40B4-BE49-F238E27FC236}">
                <a16:creationId xmlns:a16="http://schemas.microsoft.com/office/drawing/2014/main" id="{39ECC342-1AEF-42A0-BC22-95E7BCFB960D}"/>
              </a:ext>
            </a:extLst>
          </p:cNvPr>
          <p:cNvSpPr>
            <a:spLocks noGrp="1"/>
          </p:cNvSpPr>
          <p:nvPr>
            <p:ph type="title"/>
          </p:nvPr>
        </p:nvSpPr>
        <p:spPr>
          <a:xfrm>
            <a:off x="788827" y="131671"/>
            <a:ext cx="7566346" cy="1255500"/>
          </a:xfrm>
        </p:spPr>
        <p:txBody>
          <a:bodyPr/>
          <a:lstStyle/>
          <a:p>
            <a:r>
              <a:rPr lang="es-AR" sz="3600"/>
              <a:t>Marco de Seguimiento paraLDN</a:t>
            </a:r>
            <a:br>
              <a:rPr lang="es-AR" sz="3600" dirty="0"/>
            </a:br>
            <a:endParaRPr lang="fr-CI" sz="3600" dirty="0"/>
          </a:p>
        </p:txBody>
      </p:sp>
      <p:graphicFrame>
        <p:nvGraphicFramePr>
          <p:cNvPr id="9" name="Diagram 3">
            <a:extLst>
              <a:ext uri="{FF2B5EF4-FFF2-40B4-BE49-F238E27FC236}">
                <a16:creationId xmlns:a16="http://schemas.microsoft.com/office/drawing/2014/main" id="{BE0F84C5-363C-44EB-A900-D1BCC4524413}"/>
              </a:ext>
            </a:extLst>
          </p:cNvPr>
          <p:cNvGraphicFramePr/>
          <p:nvPr>
            <p:extLst>
              <p:ext uri="{D42A27DB-BD31-4B8C-83A1-F6EECF244321}">
                <p14:modId xmlns:p14="http://schemas.microsoft.com/office/powerpoint/2010/main" val="3925670168"/>
              </p:ext>
            </p:extLst>
          </p:nvPr>
        </p:nvGraphicFramePr>
        <p:xfrm>
          <a:off x="201496" y="392639"/>
          <a:ext cx="8568952" cy="5010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9051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a:extLst>
              <a:ext uri="{FF2B5EF4-FFF2-40B4-BE49-F238E27FC236}">
                <a16:creationId xmlns:a16="http://schemas.microsoft.com/office/drawing/2014/main" id="{05FC9D5A-525F-4557-B99F-2565F555539F}"/>
              </a:ext>
            </a:extLst>
          </p:cNvPr>
          <p:cNvSpPr txBox="1"/>
          <p:nvPr/>
        </p:nvSpPr>
        <p:spPr>
          <a:xfrm>
            <a:off x="964021" y="87604"/>
            <a:ext cx="7409401" cy="4616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buClr>
                <a:schemeClr val="dk2"/>
              </a:buClr>
              <a:buSzPts val="2400"/>
              <a:buFont typeface="Josefin Sans"/>
              <a:buNone/>
              <a:defRPr sz="2400" b="1">
                <a:solidFill>
                  <a:schemeClr val="dk2"/>
                </a:solidFill>
                <a:latin typeface="Josefin Sans"/>
                <a:ea typeface="Josefin Sans"/>
                <a:cs typeface="Josefin Sans"/>
                <a:sym typeface="Josefin Sans"/>
              </a:defRPr>
            </a:lvl1pPr>
            <a:lvl2pPr>
              <a:buClr>
                <a:schemeClr val="dk2"/>
              </a:buClr>
              <a:buSzPts val="2400"/>
              <a:buFont typeface="Josefin Sans"/>
              <a:buNone/>
              <a:defRPr sz="2400">
                <a:solidFill>
                  <a:schemeClr val="dk2"/>
                </a:solidFill>
                <a:latin typeface="Josefin Sans"/>
                <a:ea typeface="Josefin Sans"/>
                <a:cs typeface="Josefin Sans"/>
                <a:sym typeface="Josefin Sans"/>
              </a:defRPr>
            </a:lvl2pPr>
            <a:lvl3pPr>
              <a:buClr>
                <a:schemeClr val="dk2"/>
              </a:buClr>
              <a:buSzPts val="2400"/>
              <a:buFont typeface="Josefin Sans"/>
              <a:buNone/>
              <a:defRPr sz="2400">
                <a:solidFill>
                  <a:schemeClr val="dk2"/>
                </a:solidFill>
                <a:latin typeface="Josefin Sans"/>
                <a:ea typeface="Josefin Sans"/>
                <a:cs typeface="Josefin Sans"/>
                <a:sym typeface="Josefin Sans"/>
              </a:defRPr>
            </a:lvl3pPr>
            <a:lvl4pPr>
              <a:buClr>
                <a:schemeClr val="dk2"/>
              </a:buClr>
              <a:buSzPts val="2400"/>
              <a:buFont typeface="Josefin Sans"/>
              <a:buNone/>
              <a:defRPr sz="2400">
                <a:solidFill>
                  <a:schemeClr val="dk2"/>
                </a:solidFill>
                <a:latin typeface="Josefin Sans"/>
                <a:ea typeface="Josefin Sans"/>
                <a:cs typeface="Josefin Sans"/>
                <a:sym typeface="Josefin Sans"/>
              </a:defRPr>
            </a:lvl4pPr>
            <a:lvl5pPr>
              <a:buClr>
                <a:schemeClr val="dk2"/>
              </a:buClr>
              <a:buSzPts val="2400"/>
              <a:buFont typeface="Josefin Sans"/>
              <a:buNone/>
              <a:defRPr sz="2400">
                <a:solidFill>
                  <a:schemeClr val="dk2"/>
                </a:solidFill>
                <a:latin typeface="Josefin Sans"/>
                <a:ea typeface="Josefin Sans"/>
                <a:cs typeface="Josefin Sans"/>
                <a:sym typeface="Josefin Sans"/>
              </a:defRPr>
            </a:lvl5pPr>
            <a:lvl6pPr>
              <a:buClr>
                <a:schemeClr val="dk2"/>
              </a:buClr>
              <a:buSzPts val="2400"/>
              <a:buFont typeface="Josefin Sans"/>
              <a:buNone/>
              <a:defRPr sz="2400">
                <a:solidFill>
                  <a:schemeClr val="dk2"/>
                </a:solidFill>
                <a:latin typeface="Josefin Sans"/>
                <a:ea typeface="Josefin Sans"/>
                <a:cs typeface="Josefin Sans"/>
                <a:sym typeface="Josefin Sans"/>
              </a:defRPr>
            </a:lvl6pPr>
            <a:lvl7pPr>
              <a:buClr>
                <a:schemeClr val="dk2"/>
              </a:buClr>
              <a:buSzPts val="2400"/>
              <a:buFont typeface="Josefin Sans"/>
              <a:buNone/>
              <a:defRPr sz="2400">
                <a:solidFill>
                  <a:schemeClr val="dk2"/>
                </a:solidFill>
                <a:latin typeface="Josefin Sans"/>
                <a:ea typeface="Josefin Sans"/>
                <a:cs typeface="Josefin Sans"/>
                <a:sym typeface="Josefin Sans"/>
              </a:defRPr>
            </a:lvl7pPr>
            <a:lvl8pPr>
              <a:buClr>
                <a:schemeClr val="dk2"/>
              </a:buClr>
              <a:buSzPts val="2400"/>
              <a:buFont typeface="Josefin Sans"/>
              <a:buNone/>
              <a:defRPr sz="2400">
                <a:solidFill>
                  <a:schemeClr val="dk2"/>
                </a:solidFill>
                <a:latin typeface="Josefin Sans"/>
                <a:ea typeface="Josefin Sans"/>
                <a:cs typeface="Josefin Sans"/>
                <a:sym typeface="Josefin Sans"/>
              </a:defRPr>
            </a:lvl8pPr>
            <a:lvl9pPr>
              <a:buClr>
                <a:schemeClr val="dk2"/>
              </a:buClr>
              <a:buSzPts val="2400"/>
              <a:buFont typeface="Josefin Sans"/>
              <a:buNone/>
              <a:defRPr sz="2400">
                <a:solidFill>
                  <a:schemeClr val="dk2"/>
                </a:solidFill>
                <a:latin typeface="Josefin Sans"/>
                <a:ea typeface="Josefin Sans"/>
                <a:cs typeface="Josefin Sans"/>
                <a:sym typeface="Josefin Sans"/>
              </a:defRPr>
            </a:lvl9pPr>
          </a:lstStyle>
          <a:p>
            <a:pPr marL="0" marR="0" lvl="0" indent="0" algn="l" defTabSz="914400" rtl="0" eaLnBrk="1" fontAlgn="auto" latinLnBrk="0" hangingPunct="1">
              <a:lnSpc>
                <a:spcPct val="100000"/>
              </a:lnSpc>
              <a:spcBef>
                <a:spcPts val="0"/>
              </a:spcBef>
              <a:spcAft>
                <a:spcPts val="0"/>
              </a:spcAft>
              <a:buClr>
                <a:srgbClr val="44546A"/>
              </a:buClr>
              <a:buSzPts val="2400"/>
              <a:buFont typeface="Josefin Sans"/>
              <a:buNone/>
              <a:tabLst/>
              <a:defRPr/>
            </a:pPr>
            <a:r>
              <a:rPr kumimoji="0" lang="es-ES" sz="2400" b="1" i="0" u="none" strike="noStrike" kern="0" cap="none" spc="0" normalizeH="0" baseline="0" noProof="0" dirty="0">
                <a:ln>
                  <a:noFill/>
                </a:ln>
                <a:solidFill>
                  <a:srgbClr val="44546A"/>
                </a:solidFill>
                <a:effectLst/>
                <a:uLnTx/>
                <a:uFillTx/>
                <a:latin typeface="Franklin Gothic Medium" panose="020B0603020102020204" pitchFamily="34" charset="0"/>
                <a:sym typeface="Josefin Sans"/>
              </a:rPr>
              <a:t>¡Mensaje central para llevar a casa sobre </a:t>
            </a:r>
            <a:r>
              <a:rPr kumimoji="0" lang="en-US" sz="2400" b="1" i="0" u="none" strike="noStrike" kern="0" cap="none" spc="0" normalizeH="0" baseline="0" noProof="0" dirty="0" err="1">
                <a:ln>
                  <a:noFill/>
                </a:ln>
                <a:solidFill>
                  <a:srgbClr val="44546A"/>
                </a:solidFill>
                <a:effectLst/>
                <a:uLnTx/>
                <a:uFillTx/>
                <a:latin typeface="Franklin Gothic Medium" panose="020B0603020102020204" pitchFamily="34" charset="0"/>
                <a:sym typeface="Josefin Sans"/>
              </a:rPr>
              <a:t>monitoreo</a:t>
            </a:r>
            <a:r>
              <a:rPr kumimoji="0" lang="en-US" sz="2400" b="1" i="0" u="none" strike="noStrike" kern="0" cap="none" spc="0" normalizeH="0" baseline="0" noProof="0" dirty="0">
                <a:ln>
                  <a:noFill/>
                </a:ln>
                <a:solidFill>
                  <a:srgbClr val="44546A"/>
                </a:solidFill>
                <a:effectLst/>
                <a:uLnTx/>
                <a:uFillTx/>
                <a:latin typeface="Franklin Gothic Medium" panose="020B0603020102020204" pitchFamily="34" charset="0"/>
                <a:sym typeface="Josefin Sans"/>
              </a:rPr>
              <a:t>!</a:t>
            </a:r>
          </a:p>
        </p:txBody>
      </p:sp>
      <p:pic>
        <p:nvPicPr>
          <p:cNvPr id="24" name="Picture 23">
            <a:extLst>
              <a:ext uri="{FF2B5EF4-FFF2-40B4-BE49-F238E27FC236}">
                <a16:creationId xmlns:a16="http://schemas.microsoft.com/office/drawing/2014/main" id="{9C667650-11E7-4C45-A745-3F7A7298CD2B}"/>
              </a:ext>
            </a:extLst>
          </p:cNvPr>
          <p:cNvPicPr>
            <a:picLocks noChangeAspect="1"/>
          </p:cNvPicPr>
          <p:nvPr/>
        </p:nvPicPr>
        <p:blipFill>
          <a:blip r:embed="rId2"/>
          <a:stretch>
            <a:fillRect/>
          </a:stretch>
        </p:blipFill>
        <p:spPr>
          <a:xfrm>
            <a:off x="4983516" y="1393952"/>
            <a:ext cx="3723258" cy="2185271"/>
          </a:xfrm>
          <a:prstGeom prst="rect">
            <a:avLst/>
          </a:prstGeom>
        </p:spPr>
      </p:pic>
      <p:sp>
        <p:nvSpPr>
          <p:cNvPr id="25" name="TextBox 24">
            <a:extLst>
              <a:ext uri="{FF2B5EF4-FFF2-40B4-BE49-F238E27FC236}">
                <a16:creationId xmlns:a16="http://schemas.microsoft.com/office/drawing/2014/main" id="{9F0DBF7F-6BF6-4680-91EC-EC3DF81C52ED}"/>
              </a:ext>
            </a:extLst>
          </p:cNvPr>
          <p:cNvSpPr txBox="1"/>
          <p:nvPr/>
        </p:nvSpPr>
        <p:spPr>
          <a:xfrm>
            <a:off x="4921095" y="3594640"/>
            <a:ext cx="3848100"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70C0"/>
                </a:solidFill>
                <a:effectLst/>
                <a:uLnTx/>
                <a:uFillTx/>
                <a:latin typeface="Arial"/>
                <a:cs typeface="Arial"/>
                <a:sym typeface="Arial"/>
                <a:hlinkClick r:id="rId3">
                  <a:extLst>
                    <a:ext uri="{A12FA001-AC4F-418D-AE19-62706E023703}">
                      <ahyp:hlinkClr xmlns:ahyp="http://schemas.microsoft.com/office/drawing/2018/hyperlinkcolor" val="tx"/>
                    </a:ext>
                  </a:extLst>
                </a:hlinkClick>
              </a:rPr>
              <a:t>https://doi.org/10.1016/j.envsci.2018.12.019</a:t>
            </a:r>
            <a:r>
              <a:rPr kumimoji="0" lang="en-US" sz="1100" b="0" i="0" u="none" strike="noStrike" kern="0" cap="none" spc="0" normalizeH="0" baseline="0" noProof="0" dirty="0">
                <a:ln>
                  <a:noFill/>
                </a:ln>
                <a:solidFill>
                  <a:srgbClr val="0070C0"/>
                </a:solidFill>
                <a:effectLst/>
                <a:uLnTx/>
                <a:uFillTx/>
                <a:latin typeface="Arial"/>
                <a:cs typeface="Arial"/>
                <a:sym typeface="Arial"/>
              </a:rPr>
              <a:t> </a:t>
            </a:r>
          </a:p>
        </p:txBody>
      </p:sp>
      <p:sp>
        <p:nvSpPr>
          <p:cNvPr id="26" name="TextBox 25">
            <a:extLst>
              <a:ext uri="{FF2B5EF4-FFF2-40B4-BE49-F238E27FC236}">
                <a16:creationId xmlns:a16="http://schemas.microsoft.com/office/drawing/2014/main" id="{E19ED2A7-4047-4C24-B240-A383026605C2}"/>
              </a:ext>
            </a:extLst>
          </p:cNvPr>
          <p:cNvSpPr txBox="1"/>
          <p:nvPr/>
        </p:nvSpPr>
        <p:spPr>
          <a:xfrm>
            <a:off x="151093" y="1393952"/>
            <a:ext cx="4832423" cy="20928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EBE6E0">
                    <a:lumMod val="50000"/>
                  </a:srgbClr>
                </a:solidFill>
                <a:effectLst/>
                <a:uLnTx/>
                <a:uFillTx/>
                <a:latin typeface="Arial"/>
                <a:cs typeface="Arial"/>
                <a:sym typeface="Arial"/>
              </a:rPr>
              <a:t>Los países y proyectos necesitan apuntar a bajar el </a:t>
            </a:r>
            <a:r>
              <a:rPr kumimoji="0" lang="es-ES" sz="1600" b="1" i="0" u="none" strike="noStrike" kern="0" cap="none" spc="0" normalizeH="0" baseline="0" noProof="0" dirty="0" err="1">
                <a:ln>
                  <a:noFill/>
                </a:ln>
                <a:solidFill>
                  <a:srgbClr val="EBE6E0">
                    <a:lumMod val="50000"/>
                  </a:srgbClr>
                </a:solidFill>
                <a:effectLst/>
                <a:uLnTx/>
                <a:uFillTx/>
                <a:latin typeface="Arial"/>
                <a:cs typeface="Arial"/>
                <a:sym typeface="Arial"/>
              </a:rPr>
              <a:t>tier</a:t>
            </a:r>
            <a:r>
              <a:rPr kumimoji="0" lang="es-ES" sz="1600" b="1" i="0" u="none" strike="noStrike" kern="0" cap="none" spc="0" normalizeH="0" baseline="0" noProof="0" dirty="0">
                <a:ln>
                  <a:noFill/>
                </a:ln>
                <a:solidFill>
                  <a:srgbClr val="EBE6E0">
                    <a:lumMod val="50000"/>
                  </a:srgbClr>
                </a:solidFill>
                <a:effectLst/>
                <a:uLnTx/>
                <a:uFillTx/>
                <a:latin typeface="Arial"/>
                <a:cs typeface="Arial"/>
                <a:sym typeface="Arial"/>
              </a:rPr>
              <a:t> e incorporar productos nacionales.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Roboto Light" panose="02000000000000000000" pitchFamily="2" charset="0"/>
              <a:cs typeface="Arial"/>
              <a:sym typeface="Arial"/>
            </a:endParaRPr>
          </a:p>
          <a:p>
            <a:pPr marL="628650" marR="0" lvl="0" indent="-62865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Roboto Light" panose="02000000000000000000" pitchFamily="2" charset="0"/>
                <a:cs typeface="Arial"/>
                <a:sym typeface="Arial"/>
              </a:rPr>
              <a:t>Tier 1 (</a:t>
            </a:r>
            <a:r>
              <a:rPr kumimoji="0" lang="en-US" sz="1600" b="0" i="0" u="none" strike="noStrike" kern="0" cap="none" spc="0" normalizeH="0" baseline="0" noProof="0" dirty="0" err="1">
                <a:ln>
                  <a:noFill/>
                </a:ln>
                <a:solidFill>
                  <a:srgbClr val="000000"/>
                </a:solidFill>
                <a:effectLst/>
                <a:uLnTx/>
                <a:uFillTx/>
                <a:latin typeface="Roboto Light" panose="02000000000000000000" pitchFamily="2" charset="0"/>
                <a:cs typeface="Arial"/>
                <a:sym typeface="Arial"/>
              </a:rPr>
              <a:t>métodos</a:t>
            </a:r>
            <a:r>
              <a:rPr kumimoji="0" lang="en-US" sz="1600" b="0" i="0" u="none" strike="noStrike" kern="0" cap="none" spc="0" normalizeH="0" baseline="0" noProof="0" dirty="0">
                <a:ln>
                  <a:noFill/>
                </a:ln>
                <a:solidFill>
                  <a:srgbClr val="000000"/>
                </a:solidFill>
                <a:effectLst/>
                <a:uLnTx/>
                <a:uFillTx/>
                <a:latin typeface="Roboto Light" panose="02000000000000000000" pitchFamily="2"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Roboto Light" panose="02000000000000000000" pitchFamily="2" charset="0"/>
                <a:cs typeface="Arial"/>
                <a:sym typeface="Arial"/>
              </a:rPr>
              <a:t>generales</a:t>
            </a:r>
            <a:r>
              <a:rPr kumimoji="0" lang="en-US" sz="1600" b="0" i="0" u="none" strike="noStrike" kern="0" cap="none" spc="0" normalizeH="0" baseline="0" noProof="0" dirty="0">
                <a:ln>
                  <a:noFill/>
                </a:ln>
                <a:solidFill>
                  <a:srgbClr val="000000"/>
                </a:solidFill>
                <a:effectLst/>
                <a:uLnTx/>
                <a:uFillTx/>
                <a:latin typeface="Roboto Light" panose="02000000000000000000" pitchFamily="2" charset="0"/>
                <a:cs typeface="Arial"/>
                <a:sym typeface="Arial"/>
              </a:rPr>
              <a:t> con </a:t>
            </a:r>
            <a:r>
              <a:rPr kumimoji="0" lang="en-US" sz="1600" b="0" i="0" u="none" strike="noStrike" kern="0" cap="none" spc="0" normalizeH="0" baseline="0" noProof="0" dirty="0" err="1">
                <a:ln>
                  <a:noFill/>
                </a:ln>
                <a:solidFill>
                  <a:srgbClr val="000000"/>
                </a:solidFill>
                <a:effectLst/>
                <a:uLnTx/>
                <a:uFillTx/>
                <a:latin typeface="Roboto Light" panose="02000000000000000000" pitchFamily="2" charset="0"/>
                <a:cs typeface="Arial"/>
                <a:sym typeface="Arial"/>
              </a:rPr>
              <a:t>valores</a:t>
            </a:r>
            <a:r>
              <a:rPr kumimoji="0" lang="en-US" sz="1600" b="0" i="0" u="none" strike="noStrike" kern="0" cap="none" spc="0" normalizeH="0" baseline="0" noProof="0" dirty="0">
                <a:ln>
                  <a:noFill/>
                </a:ln>
                <a:solidFill>
                  <a:srgbClr val="000000"/>
                </a:solidFill>
                <a:effectLst/>
                <a:uLnTx/>
                <a:uFillTx/>
                <a:latin typeface="Roboto Light" panose="02000000000000000000" pitchFamily="2" charset="0"/>
                <a:cs typeface="Arial"/>
                <a:sym typeface="Arial"/>
              </a:rPr>
              <a:t> </a:t>
            </a:r>
            <a:r>
              <a:rPr kumimoji="0" lang="en-US" sz="1600" b="0" i="0" u="none" strike="noStrike" kern="0" cap="none" spc="0" normalizeH="0" baseline="0" noProof="0" dirty="0" err="1">
                <a:ln>
                  <a:noFill/>
                </a:ln>
                <a:solidFill>
                  <a:srgbClr val="000000"/>
                </a:solidFill>
                <a:effectLst/>
                <a:uLnTx/>
                <a:uFillTx/>
                <a:latin typeface="Roboto Light" panose="02000000000000000000" pitchFamily="2" charset="0"/>
                <a:cs typeface="Arial"/>
                <a:sym typeface="Arial"/>
              </a:rPr>
              <a:t>predeterminados</a:t>
            </a:r>
            <a:r>
              <a:rPr kumimoji="0" lang="en-US" sz="1600" b="0" i="0" u="none" strike="noStrike" kern="0" cap="none" spc="0" normalizeH="0" baseline="0" noProof="0" dirty="0">
                <a:ln>
                  <a:noFill/>
                </a:ln>
                <a:solidFill>
                  <a:srgbClr val="000000"/>
                </a:solidFill>
                <a:effectLst/>
                <a:uLnTx/>
                <a:uFillTx/>
                <a:latin typeface="Roboto Light" panose="02000000000000000000" pitchFamily="2"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Roboto Light" panose="02000000000000000000" pitchFamily="2" charset="0"/>
                <a:cs typeface="Arial"/>
                <a:sym typeface="Arial"/>
              </a:rPr>
              <a:t>Tier 2 (</a:t>
            </a:r>
            <a:r>
              <a:rPr kumimoji="0" lang="es-ES" sz="1600" b="0" i="0" u="none" strike="noStrike" kern="0" cap="none" spc="0" normalizeH="0" baseline="0" noProof="0" dirty="0">
                <a:ln>
                  <a:noFill/>
                </a:ln>
                <a:solidFill>
                  <a:srgbClr val="000000"/>
                </a:solidFill>
                <a:effectLst/>
                <a:uLnTx/>
                <a:uFillTx/>
                <a:latin typeface="Roboto Light" panose="02000000000000000000" pitchFamily="2" charset="0"/>
                <a:cs typeface="Arial"/>
                <a:sym typeface="Arial"/>
              </a:rPr>
              <a:t>uso adicional de datos específicos del país</a:t>
            </a:r>
            <a:r>
              <a:rPr kumimoji="0" lang="en-US" sz="1600" b="0" i="0" u="none" strike="noStrike" kern="0" cap="none" spc="0" normalizeH="0" baseline="0" noProof="0" dirty="0">
                <a:ln>
                  <a:noFill/>
                </a:ln>
                <a:solidFill>
                  <a:srgbClr val="000000"/>
                </a:solidFill>
                <a:effectLst/>
                <a:uLnTx/>
                <a:uFillTx/>
                <a:latin typeface="Roboto Light" panose="02000000000000000000" pitchFamily="2" charset="0"/>
                <a:cs typeface="Arial"/>
                <a:sym typeface="Arial"/>
              </a:rPr>
              <a:t>)</a:t>
            </a:r>
          </a:p>
          <a:p>
            <a:pPr marL="628650" marR="0" lvl="0" indent="-62865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Roboto Light" panose="02000000000000000000" pitchFamily="2" charset="0"/>
                <a:cs typeface="Arial"/>
                <a:sym typeface="Arial"/>
              </a:rPr>
              <a:t>Tier 3 (</a:t>
            </a:r>
            <a:r>
              <a:rPr kumimoji="0" lang="es-ES" sz="1600" b="0" i="0" u="none" strike="noStrike" kern="0" cap="none" spc="0" normalizeH="0" baseline="0" noProof="0" dirty="0">
                <a:ln>
                  <a:noFill/>
                </a:ln>
                <a:solidFill>
                  <a:srgbClr val="000000"/>
                </a:solidFill>
                <a:effectLst/>
                <a:uLnTx/>
                <a:uFillTx/>
                <a:latin typeface="Roboto Light" panose="02000000000000000000" pitchFamily="2" charset="0"/>
                <a:cs typeface="Arial"/>
                <a:sym typeface="Arial"/>
              </a:rPr>
              <a:t>métodos más complejos que implican mediciones y modelado del terreno</a:t>
            </a:r>
            <a:r>
              <a:rPr kumimoji="0" lang="en-US" sz="1600" b="0" i="0" u="none" strike="noStrike" kern="0" cap="none" spc="0" normalizeH="0" baseline="0" noProof="0" dirty="0">
                <a:ln>
                  <a:noFill/>
                </a:ln>
                <a:solidFill>
                  <a:srgbClr val="000000"/>
                </a:solidFill>
                <a:effectLst/>
                <a:uLnTx/>
                <a:uFillTx/>
                <a:latin typeface="Roboto Light" panose="02000000000000000000" pitchFamily="2" charset="0"/>
                <a:cs typeface="Arial"/>
                <a:sym typeface="Arial"/>
              </a:rPr>
              <a:t>).</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Arrow: Curved Right 1">
            <a:extLst>
              <a:ext uri="{FF2B5EF4-FFF2-40B4-BE49-F238E27FC236}">
                <a16:creationId xmlns:a16="http://schemas.microsoft.com/office/drawing/2014/main" id="{0879D7AF-8F83-44B1-84E4-031F0C5F8583}"/>
              </a:ext>
            </a:extLst>
          </p:cNvPr>
          <p:cNvSpPr/>
          <p:nvPr/>
        </p:nvSpPr>
        <p:spPr>
          <a:xfrm rot="16500257">
            <a:off x="3575606" y="2583341"/>
            <a:ext cx="847725" cy="286371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66E2029B-306A-443A-8E81-A430CE78AE69}"/>
              </a:ext>
            </a:extLst>
          </p:cNvPr>
          <p:cNvSpPr txBox="1"/>
          <p:nvPr/>
        </p:nvSpPr>
        <p:spPr>
          <a:xfrm rot="464680">
            <a:off x="2858857" y="3686973"/>
            <a:ext cx="21114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0" i="0" u="none" strike="noStrike" kern="0" cap="none" spc="0" normalizeH="0" baseline="0" noProof="0" dirty="0">
                <a:ln>
                  <a:noFill/>
                </a:ln>
                <a:solidFill>
                  <a:srgbClr val="000000"/>
                </a:solidFill>
                <a:effectLst/>
                <a:uLnTx/>
                <a:uFillTx/>
                <a:latin typeface="Arial"/>
                <a:cs typeface="Arial"/>
                <a:sym typeface="Arial"/>
              </a:rPr>
              <a:t>Tiempo de respuesta</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8797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7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p:tgtEl>
                                          <p:spTgt spid="24"/>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animBg="1"/>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Google Shape;315;p41">
            <a:extLst>
              <a:ext uri="{FF2B5EF4-FFF2-40B4-BE49-F238E27FC236}">
                <a16:creationId xmlns:a16="http://schemas.microsoft.com/office/drawing/2014/main" id="{C667F1B8-563A-4D79-A54D-6BA259F34BE2}"/>
              </a:ext>
            </a:extLst>
          </p:cNvPr>
          <p:cNvSpPr/>
          <p:nvPr/>
        </p:nvSpPr>
        <p:spPr>
          <a:xfrm>
            <a:off x="6968287" y="1384879"/>
            <a:ext cx="211649" cy="3336061"/>
          </a:xfrm>
          <a:custGeom>
            <a:avLst/>
            <a:gdLst/>
            <a:ahLst/>
            <a:cxnLst/>
            <a:rect l="l" t="t" r="r" b="b"/>
            <a:pathLst>
              <a:path w="2101" h="18076" extrusionOk="0">
                <a:moveTo>
                  <a:pt x="713" y="0"/>
                </a:moveTo>
                <a:cubicBezTo>
                  <a:pt x="321" y="0"/>
                  <a:pt x="1" y="321"/>
                  <a:pt x="1" y="712"/>
                </a:cubicBezTo>
                <a:lnTo>
                  <a:pt x="1" y="17364"/>
                </a:lnTo>
                <a:cubicBezTo>
                  <a:pt x="1" y="17755"/>
                  <a:pt x="321" y="18075"/>
                  <a:pt x="713" y="18075"/>
                </a:cubicBezTo>
                <a:lnTo>
                  <a:pt x="1424" y="18075"/>
                </a:lnTo>
                <a:cubicBezTo>
                  <a:pt x="1780" y="18075"/>
                  <a:pt x="2100" y="17755"/>
                  <a:pt x="2100" y="17364"/>
                </a:cubicBezTo>
                <a:lnTo>
                  <a:pt x="2100" y="712"/>
                </a:lnTo>
                <a:cubicBezTo>
                  <a:pt x="2100" y="321"/>
                  <a:pt x="1780" y="0"/>
                  <a:pt x="14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13;p41">
            <a:extLst>
              <a:ext uri="{FF2B5EF4-FFF2-40B4-BE49-F238E27FC236}">
                <a16:creationId xmlns:a16="http://schemas.microsoft.com/office/drawing/2014/main" id="{EEC7C1AC-62BB-45FA-8F9D-0F620D6EB1EF}"/>
              </a:ext>
            </a:extLst>
          </p:cNvPr>
          <p:cNvSpPr/>
          <p:nvPr/>
        </p:nvSpPr>
        <p:spPr>
          <a:xfrm rot="10800000">
            <a:off x="5607862" y="1037254"/>
            <a:ext cx="2771640" cy="949384"/>
          </a:xfrm>
          <a:prstGeom prst="homePlate">
            <a:avLst>
              <a:gd name="adj" fmla="val 6938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14;p41">
            <a:extLst>
              <a:ext uri="{FF2B5EF4-FFF2-40B4-BE49-F238E27FC236}">
                <a16:creationId xmlns:a16="http://schemas.microsoft.com/office/drawing/2014/main" id="{165E52F5-E194-4772-8648-598E4D2B3D67}"/>
              </a:ext>
            </a:extLst>
          </p:cNvPr>
          <p:cNvSpPr/>
          <p:nvPr/>
        </p:nvSpPr>
        <p:spPr>
          <a:xfrm rot="10800000">
            <a:off x="5607862" y="2403775"/>
            <a:ext cx="2527200" cy="1195500"/>
          </a:xfrm>
          <a:prstGeom prst="homePlate">
            <a:avLst>
              <a:gd name="adj" fmla="val 34593"/>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6" name="Google Shape;323;p41">
            <a:extLst>
              <a:ext uri="{FF2B5EF4-FFF2-40B4-BE49-F238E27FC236}">
                <a16:creationId xmlns:a16="http://schemas.microsoft.com/office/drawing/2014/main" id="{CAAF1A01-4B46-4398-B8D7-10085F14D554}"/>
              </a:ext>
            </a:extLst>
          </p:cNvPr>
          <p:cNvSpPr txBox="1">
            <a:spLocks/>
          </p:cNvSpPr>
          <p:nvPr/>
        </p:nvSpPr>
        <p:spPr>
          <a:xfrm>
            <a:off x="6028169" y="1239017"/>
            <a:ext cx="2261391"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000" b="1" i="0" u="none" strike="noStrike" kern="0" cap="none" spc="0" normalizeH="0" baseline="0" noProof="0" dirty="0">
                <a:ln>
                  <a:noFill/>
                </a:ln>
                <a:solidFill>
                  <a:srgbClr val="44546A"/>
                </a:solidFill>
                <a:effectLst/>
                <a:uLnTx/>
                <a:uFillTx/>
                <a:latin typeface="Franklin Gothic Medium" panose="020B0603020102020204" pitchFamily="34" charset="0"/>
                <a:ea typeface="Josefin Sans"/>
                <a:cs typeface="Josefin Sans"/>
                <a:sym typeface="Josefin Sans"/>
              </a:rPr>
              <a:t>Alcanzar NDT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4546A"/>
                </a:solidFill>
                <a:effectLst/>
                <a:uLnTx/>
                <a:uFillTx/>
                <a:latin typeface="Franklin Gothic Medium" panose="020B0603020102020204" pitchFamily="34" charset="0"/>
                <a:ea typeface="Josefin Sans"/>
                <a:cs typeface="Josefin Sans"/>
                <a:sym typeface="Josefin Sans"/>
              </a:rPr>
              <a:t>Mantener</a:t>
            </a:r>
            <a:r>
              <a:rPr kumimoji="0" lang="es-AR" sz="2000" b="1" i="0" u="none" strike="noStrike" kern="0" cap="none" spc="0" normalizeH="0" baseline="0" noProof="0" dirty="0">
                <a:ln>
                  <a:noFill/>
                </a:ln>
                <a:solidFill>
                  <a:srgbClr val="44546A"/>
                </a:solidFill>
                <a:effectLst/>
                <a:uLnTx/>
                <a:uFillTx/>
                <a:latin typeface="Franklin Gothic Medium" panose="020B0603020102020204" pitchFamily="34" charset="0"/>
                <a:ea typeface="Josefin Sans"/>
                <a:cs typeface="Josefin Sans"/>
                <a:sym typeface="Josefin Sans"/>
              </a:rPr>
              <a:t> SE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000" b="1" i="0" u="none" strike="noStrike" kern="0" cap="none" spc="0" normalizeH="0" baseline="0" noProof="0" dirty="0">
                <a:ln>
                  <a:noFill/>
                </a:ln>
                <a:solidFill>
                  <a:srgbClr val="44546A"/>
                </a:solidFill>
                <a:effectLst/>
                <a:uLnTx/>
                <a:uFillTx/>
                <a:latin typeface="Franklin Gothic Medium" panose="020B0603020102020204" pitchFamily="34" charset="0"/>
                <a:ea typeface="Josefin Sans"/>
                <a:cs typeface="Josefin Sans"/>
                <a:sym typeface="Josefin Sans"/>
              </a:rPr>
              <a:t> y Biodiversidad</a:t>
            </a:r>
          </a:p>
        </p:txBody>
      </p:sp>
      <p:grpSp>
        <p:nvGrpSpPr>
          <p:cNvPr id="47" name="Google Shape;1869;p24">
            <a:extLst>
              <a:ext uri="{FF2B5EF4-FFF2-40B4-BE49-F238E27FC236}">
                <a16:creationId xmlns:a16="http://schemas.microsoft.com/office/drawing/2014/main" id="{49E19A90-17F2-4069-9DC6-14340EF631F3}"/>
              </a:ext>
            </a:extLst>
          </p:cNvPr>
          <p:cNvGrpSpPr/>
          <p:nvPr/>
        </p:nvGrpSpPr>
        <p:grpSpPr>
          <a:xfrm>
            <a:off x="5861573" y="2738908"/>
            <a:ext cx="441401" cy="514935"/>
            <a:chOff x="458275" y="2838888"/>
            <a:chExt cx="465850" cy="624575"/>
          </a:xfrm>
        </p:grpSpPr>
        <p:sp>
          <p:nvSpPr>
            <p:cNvPr id="48" name="Google Shape;1870;p24">
              <a:extLst>
                <a:ext uri="{FF2B5EF4-FFF2-40B4-BE49-F238E27FC236}">
                  <a16:creationId xmlns:a16="http://schemas.microsoft.com/office/drawing/2014/main" id="{6746469A-DE93-4A84-B4F1-90FD1945C5E8}"/>
                </a:ext>
              </a:extLst>
            </p:cNvPr>
            <p:cNvSpPr/>
            <p:nvPr/>
          </p:nvSpPr>
          <p:spPr>
            <a:xfrm>
              <a:off x="527825" y="3142138"/>
              <a:ext cx="39625" cy="216775"/>
            </a:xfrm>
            <a:custGeom>
              <a:avLst/>
              <a:gdLst/>
              <a:ahLst/>
              <a:cxnLst/>
              <a:rect l="l" t="t" r="r" b="b"/>
              <a:pathLst>
                <a:path w="1585" h="8671" extrusionOk="0">
                  <a:moveTo>
                    <a:pt x="1" y="1"/>
                  </a:moveTo>
                  <a:lnTo>
                    <a:pt x="1" y="8671"/>
                  </a:lnTo>
                  <a:lnTo>
                    <a:pt x="1584" y="8671"/>
                  </a:lnTo>
                  <a:lnTo>
                    <a:pt x="1584" y="1"/>
                  </a:lnTo>
                  <a:close/>
                </a:path>
              </a:pathLst>
            </a:custGeom>
            <a:solidFill>
              <a:srgbClr val="E280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871;p24">
              <a:extLst>
                <a:ext uri="{FF2B5EF4-FFF2-40B4-BE49-F238E27FC236}">
                  <a16:creationId xmlns:a16="http://schemas.microsoft.com/office/drawing/2014/main" id="{75260AE5-083F-40CE-9415-9698F24587BD}"/>
                </a:ext>
              </a:extLst>
            </p:cNvPr>
            <p:cNvSpPr/>
            <p:nvPr/>
          </p:nvSpPr>
          <p:spPr>
            <a:xfrm>
              <a:off x="461150" y="3329263"/>
              <a:ext cx="172950" cy="134200"/>
            </a:xfrm>
            <a:custGeom>
              <a:avLst/>
              <a:gdLst/>
              <a:ahLst/>
              <a:cxnLst/>
              <a:rect l="l" t="t" r="r" b="b"/>
              <a:pathLst>
                <a:path w="6918" h="5368" extrusionOk="0">
                  <a:moveTo>
                    <a:pt x="4554" y="1782"/>
                  </a:moveTo>
                  <a:lnTo>
                    <a:pt x="4951" y="3585"/>
                  </a:lnTo>
                  <a:lnTo>
                    <a:pt x="1972" y="3585"/>
                  </a:lnTo>
                  <a:lnTo>
                    <a:pt x="2365" y="1782"/>
                  </a:lnTo>
                  <a:close/>
                  <a:moveTo>
                    <a:pt x="2097" y="0"/>
                  </a:moveTo>
                  <a:cubicBezTo>
                    <a:pt x="1430" y="0"/>
                    <a:pt x="820" y="486"/>
                    <a:pt x="681" y="1137"/>
                  </a:cubicBezTo>
                  <a:lnTo>
                    <a:pt x="85" y="3848"/>
                  </a:lnTo>
                  <a:cubicBezTo>
                    <a:pt x="0" y="4231"/>
                    <a:pt x="85" y="4612"/>
                    <a:pt x="323" y="4905"/>
                  </a:cubicBezTo>
                  <a:cubicBezTo>
                    <a:pt x="557" y="5199"/>
                    <a:pt x="919" y="5368"/>
                    <a:pt x="1307" y="5368"/>
                  </a:cubicBezTo>
                  <a:lnTo>
                    <a:pt x="5612" y="5368"/>
                  </a:lnTo>
                  <a:cubicBezTo>
                    <a:pt x="6000" y="5368"/>
                    <a:pt x="6362" y="5203"/>
                    <a:pt x="6596" y="4910"/>
                  </a:cubicBezTo>
                  <a:cubicBezTo>
                    <a:pt x="6834" y="4618"/>
                    <a:pt x="6917" y="4231"/>
                    <a:pt x="6839" y="3848"/>
                  </a:cubicBezTo>
                  <a:lnTo>
                    <a:pt x="6238" y="1137"/>
                  </a:lnTo>
                  <a:cubicBezTo>
                    <a:pt x="6099" y="486"/>
                    <a:pt x="5487" y="0"/>
                    <a:pt x="4827" y="0"/>
                  </a:cubicBezTo>
                  <a:close/>
                </a:path>
              </a:pathLst>
            </a:custGeom>
            <a:solidFill>
              <a:srgbClr val="E280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0" name="Google Shape;1872;p24">
              <a:extLst>
                <a:ext uri="{FF2B5EF4-FFF2-40B4-BE49-F238E27FC236}">
                  <a16:creationId xmlns:a16="http://schemas.microsoft.com/office/drawing/2014/main" id="{79510B0A-1005-4150-BBAC-B393AA9EB5C0}"/>
                </a:ext>
              </a:extLst>
            </p:cNvPr>
            <p:cNvGrpSpPr/>
            <p:nvPr/>
          </p:nvGrpSpPr>
          <p:grpSpPr>
            <a:xfrm>
              <a:off x="458275" y="2838888"/>
              <a:ext cx="465850" cy="323025"/>
              <a:chOff x="458275" y="2838888"/>
              <a:chExt cx="465850" cy="323025"/>
            </a:xfrm>
          </p:grpSpPr>
          <p:sp>
            <p:nvSpPr>
              <p:cNvPr id="53" name="Google Shape;1873;p24">
                <a:extLst>
                  <a:ext uri="{FF2B5EF4-FFF2-40B4-BE49-F238E27FC236}">
                    <a16:creationId xmlns:a16="http://schemas.microsoft.com/office/drawing/2014/main" id="{EB65C053-7910-4B61-B519-D22A919919A2}"/>
                  </a:ext>
                </a:extLst>
              </p:cNvPr>
              <p:cNvSpPr/>
              <p:nvPr/>
            </p:nvSpPr>
            <p:spPr>
              <a:xfrm>
                <a:off x="458275" y="2838888"/>
                <a:ext cx="180300" cy="280825"/>
              </a:xfrm>
              <a:custGeom>
                <a:avLst/>
                <a:gdLst/>
                <a:ahLst/>
                <a:cxnLst/>
                <a:rect l="l" t="t" r="r" b="b"/>
                <a:pathLst>
                  <a:path w="7212" h="11233" extrusionOk="0">
                    <a:moveTo>
                      <a:pt x="3606" y="0"/>
                    </a:moveTo>
                    <a:cubicBezTo>
                      <a:pt x="3434" y="0"/>
                      <a:pt x="3261" y="65"/>
                      <a:pt x="3129" y="194"/>
                    </a:cubicBezTo>
                    <a:lnTo>
                      <a:pt x="478" y="2850"/>
                    </a:lnTo>
                    <a:cubicBezTo>
                      <a:pt x="215" y="3109"/>
                      <a:pt x="1" y="3625"/>
                      <a:pt x="1" y="3992"/>
                    </a:cubicBezTo>
                    <a:lnTo>
                      <a:pt x="1" y="10562"/>
                    </a:lnTo>
                    <a:cubicBezTo>
                      <a:pt x="1" y="10934"/>
                      <a:pt x="305" y="11232"/>
                      <a:pt x="672" y="11232"/>
                    </a:cubicBezTo>
                    <a:lnTo>
                      <a:pt x="6541" y="11232"/>
                    </a:lnTo>
                    <a:cubicBezTo>
                      <a:pt x="6908" y="11232"/>
                      <a:pt x="7211" y="10934"/>
                      <a:pt x="7211" y="10562"/>
                    </a:cubicBezTo>
                    <a:lnTo>
                      <a:pt x="7211" y="3992"/>
                    </a:lnTo>
                    <a:cubicBezTo>
                      <a:pt x="7211" y="3625"/>
                      <a:pt x="6998" y="3109"/>
                      <a:pt x="6734" y="2850"/>
                    </a:cubicBezTo>
                    <a:lnTo>
                      <a:pt x="4078" y="194"/>
                    </a:lnTo>
                    <a:cubicBezTo>
                      <a:pt x="3949" y="65"/>
                      <a:pt x="3778" y="0"/>
                      <a:pt x="3606" y="0"/>
                    </a:cubicBezTo>
                    <a:close/>
                  </a:path>
                </a:pathLst>
              </a:custGeom>
              <a:solidFill>
                <a:srgbClr val="4C4D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874;p24">
                <a:extLst>
                  <a:ext uri="{FF2B5EF4-FFF2-40B4-BE49-F238E27FC236}">
                    <a16:creationId xmlns:a16="http://schemas.microsoft.com/office/drawing/2014/main" id="{EFEB42A2-B004-4953-A197-DCFBC9D1978D}"/>
                  </a:ext>
                </a:extLst>
              </p:cNvPr>
              <p:cNvSpPr/>
              <p:nvPr/>
            </p:nvSpPr>
            <p:spPr>
              <a:xfrm>
                <a:off x="527825" y="3068413"/>
                <a:ext cx="39625" cy="93500"/>
              </a:xfrm>
              <a:custGeom>
                <a:avLst/>
                <a:gdLst/>
                <a:ahLst/>
                <a:cxnLst/>
                <a:rect l="l" t="t" r="r" b="b"/>
                <a:pathLst>
                  <a:path w="1585" h="3740" extrusionOk="0">
                    <a:moveTo>
                      <a:pt x="794" y="0"/>
                    </a:moveTo>
                    <a:cubicBezTo>
                      <a:pt x="358" y="0"/>
                      <a:pt x="1" y="353"/>
                      <a:pt x="1" y="790"/>
                    </a:cubicBezTo>
                    <a:lnTo>
                      <a:pt x="1" y="2950"/>
                    </a:lnTo>
                    <a:cubicBezTo>
                      <a:pt x="1" y="3387"/>
                      <a:pt x="358" y="3740"/>
                      <a:pt x="794" y="3740"/>
                    </a:cubicBezTo>
                    <a:cubicBezTo>
                      <a:pt x="1232" y="3740"/>
                      <a:pt x="1584" y="3387"/>
                      <a:pt x="1584" y="2950"/>
                    </a:cubicBezTo>
                    <a:lnTo>
                      <a:pt x="1584" y="790"/>
                    </a:lnTo>
                    <a:cubicBezTo>
                      <a:pt x="1584" y="353"/>
                      <a:pt x="1232" y="0"/>
                      <a:pt x="794" y="0"/>
                    </a:cubicBezTo>
                    <a:close/>
                  </a:path>
                </a:pathLst>
              </a:custGeom>
              <a:solidFill>
                <a:srgbClr val="4C4D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875;p24">
                <a:extLst>
                  <a:ext uri="{FF2B5EF4-FFF2-40B4-BE49-F238E27FC236}">
                    <a16:creationId xmlns:a16="http://schemas.microsoft.com/office/drawing/2014/main" id="{F0A1C585-5327-448F-B55B-A57DA0946A22}"/>
                  </a:ext>
                </a:extLst>
              </p:cNvPr>
              <p:cNvSpPr/>
              <p:nvPr/>
            </p:nvSpPr>
            <p:spPr>
              <a:xfrm>
                <a:off x="743950" y="2921938"/>
                <a:ext cx="180175" cy="197775"/>
              </a:xfrm>
              <a:custGeom>
                <a:avLst/>
                <a:gdLst/>
                <a:ahLst/>
                <a:cxnLst/>
                <a:rect l="l" t="t" r="r" b="b"/>
                <a:pathLst>
                  <a:path w="7207" h="7911" extrusionOk="0">
                    <a:moveTo>
                      <a:pt x="224" y="0"/>
                    </a:moveTo>
                    <a:cubicBezTo>
                      <a:pt x="100" y="0"/>
                      <a:pt x="1" y="104"/>
                      <a:pt x="1" y="223"/>
                    </a:cubicBezTo>
                    <a:lnTo>
                      <a:pt x="1" y="7687"/>
                    </a:lnTo>
                    <a:cubicBezTo>
                      <a:pt x="1" y="7811"/>
                      <a:pt x="100" y="7910"/>
                      <a:pt x="224" y="7910"/>
                    </a:cubicBezTo>
                    <a:lnTo>
                      <a:pt x="6982" y="7910"/>
                    </a:lnTo>
                    <a:cubicBezTo>
                      <a:pt x="7106" y="7910"/>
                      <a:pt x="7206" y="7811"/>
                      <a:pt x="7206" y="7687"/>
                    </a:cubicBezTo>
                    <a:lnTo>
                      <a:pt x="7206" y="223"/>
                    </a:lnTo>
                    <a:cubicBezTo>
                      <a:pt x="7206" y="104"/>
                      <a:pt x="7106" y="0"/>
                      <a:pt x="6982" y="0"/>
                    </a:cubicBezTo>
                    <a:lnTo>
                      <a:pt x="6620" y="0"/>
                    </a:lnTo>
                    <a:cubicBezTo>
                      <a:pt x="6496" y="0"/>
                      <a:pt x="6397" y="104"/>
                      <a:pt x="6397" y="223"/>
                    </a:cubicBezTo>
                    <a:lnTo>
                      <a:pt x="6397" y="6883"/>
                    </a:lnTo>
                    <a:cubicBezTo>
                      <a:pt x="6397" y="7007"/>
                      <a:pt x="6297" y="7106"/>
                      <a:pt x="6173" y="7106"/>
                    </a:cubicBezTo>
                    <a:lnTo>
                      <a:pt x="5265" y="7106"/>
                    </a:lnTo>
                    <a:cubicBezTo>
                      <a:pt x="5140" y="7106"/>
                      <a:pt x="5041" y="7007"/>
                      <a:pt x="5041" y="6883"/>
                    </a:cubicBezTo>
                    <a:lnTo>
                      <a:pt x="5041" y="223"/>
                    </a:lnTo>
                    <a:cubicBezTo>
                      <a:pt x="5041" y="104"/>
                      <a:pt x="4942" y="0"/>
                      <a:pt x="4818" y="0"/>
                    </a:cubicBezTo>
                    <a:lnTo>
                      <a:pt x="4475" y="0"/>
                    </a:lnTo>
                    <a:cubicBezTo>
                      <a:pt x="4351" y="0"/>
                      <a:pt x="4252" y="104"/>
                      <a:pt x="4252" y="223"/>
                    </a:cubicBezTo>
                    <a:lnTo>
                      <a:pt x="4252" y="6883"/>
                    </a:lnTo>
                    <a:cubicBezTo>
                      <a:pt x="4252" y="7007"/>
                      <a:pt x="4152" y="7106"/>
                      <a:pt x="4028" y="7106"/>
                    </a:cubicBezTo>
                    <a:lnTo>
                      <a:pt x="3120" y="7106"/>
                    </a:lnTo>
                    <a:cubicBezTo>
                      <a:pt x="2994" y="7106"/>
                      <a:pt x="2895" y="7007"/>
                      <a:pt x="2895" y="6883"/>
                    </a:cubicBezTo>
                    <a:lnTo>
                      <a:pt x="2895" y="223"/>
                    </a:lnTo>
                    <a:cubicBezTo>
                      <a:pt x="2895" y="104"/>
                      <a:pt x="2797" y="0"/>
                      <a:pt x="2673" y="0"/>
                    </a:cubicBezTo>
                    <a:lnTo>
                      <a:pt x="2325" y="0"/>
                    </a:lnTo>
                    <a:cubicBezTo>
                      <a:pt x="2205" y="0"/>
                      <a:pt x="2101" y="104"/>
                      <a:pt x="2101" y="223"/>
                    </a:cubicBezTo>
                    <a:lnTo>
                      <a:pt x="2101" y="6883"/>
                    </a:lnTo>
                    <a:cubicBezTo>
                      <a:pt x="2101" y="7007"/>
                      <a:pt x="2002" y="7106"/>
                      <a:pt x="1878" y="7106"/>
                    </a:cubicBezTo>
                    <a:lnTo>
                      <a:pt x="974" y="7106"/>
                    </a:lnTo>
                    <a:cubicBezTo>
                      <a:pt x="849" y="7106"/>
                      <a:pt x="750" y="7007"/>
                      <a:pt x="750" y="6883"/>
                    </a:cubicBezTo>
                    <a:lnTo>
                      <a:pt x="750" y="223"/>
                    </a:lnTo>
                    <a:cubicBezTo>
                      <a:pt x="750" y="104"/>
                      <a:pt x="647" y="0"/>
                      <a:pt x="527" y="0"/>
                    </a:cubicBezTo>
                    <a:close/>
                  </a:path>
                </a:pathLst>
              </a:custGeom>
              <a:solidFill>
                <a:srgbClr val="4C4D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876;p24">
                <a:extLst>
                  <a:ext uri="{FF2B5EF4-FFF2-40B4-BE49-F238E27FC236}">
                    <a16:creationId xmlns:a16="http://schemas.microsoft.com/office/drawing/2014/main" id="{DC0F971A-19A6-47D9-BA7F-A2BF71694E75}"/>
                  </a:ext>
                </a:extLst>
              </p:cNvPr>
              <p:cNvSpPr/>
              <p:nvPr/>
            </p:nvSpPr>
            <p:spPr>
              <a:xfrm>
                <a:off x="813475" y="3077838"/>
                <a:ext cx="39500" cy="84075"/>
              </a:xfrm>
              <a:custGeom>
                <a:avLst/>
                <a:gdLst/>
                <a:ahLst/>
                <a:cxnLst/>
                <a:rect l="l" t="t" r="r" b="b"/>
                <a:pathLst>
                  <a:path w="1580" h="3363" extrusionOk="0">
                    <a:moveTo>
                      <a:pt x="114" y="1"/>
                    </a:moveTo>
                    <a:cubicBezTo>
                      <a:pt x="41" y="120"/>
                      <a:pt x="0" y="264"/>
                      <a:pt x="0" y="413"/>
                    </a:cubicBezTo>
                    <a:lnTo>
                      <a:pt x="0" y="2573"/>
                    </a:lnTo>
                    <a:cubicBezTo>
                      <a:pt x="0" y="2792"/>
                      <a:pt x="89" y="2990"/>
                      <a:pt x="234" y="3134"/>
                    </a:cubicBezTo>
                    <a:cubicBezTo>
                      <a:pt x="378" y="3278"/>
                      <a:pt x="571" y="3363"/>
                      <a:pt x="790" y="3363"/>
                    </a:cubicBezTo>
                    <a:cubicBezTo>
                      <a:pt x="1226" y="3363"/>
                      <a:pt x="1579" y="3010"/>
                      <a:pt x="1579" y="2573"/>
                    </a:cubicBezTo>
                    <a:lnTo>
                      <a:pt x="1579" y="413"/>
                    </a:lnTo>
                    <a:cubicBezTo>
                      <a:pt x="1579" y="264"/>
                      <a:pt x="1540" y="125"/>
                      <a:pt x="1471" y="6"/>
                    </a:cubicBezTo>
                    <a:lnTo>
                      <a:pt x="1471" y="870"/>
                    </a:lnTo>
                    <a:lnTo>
                      <a:pt x="114" y="870"/>
                    </a:lnTo>
                    <a:lnTo>
                      <a:pt x="114" y="1"/>
                    </a:lnTo>
                    <a:close/>
                  </a:path>
                </a:pathLst>
              </a:custGeom>
              <a:solidFill>
                <a:srgbClr val="4C4D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1" name="Google Shape;1877;p24">
              <a:extLst>
                <a:ext uri="{FF2B5EF4-FFF2-40B4-BE49-F238E27FC236}">
                  <a16:creationId xmlns:a16="http://schemas.microsoft.com/office/drawing/2014/main" id="{A9C6308E-6E95-43EB-ADE8-7BE4125908B3}"/>
                </a:ext>
              </a:extLst>
            </p:cNvPr>
            <p:cNvSpPr/>
            <p:nvPr/>
          </p:nvSpPr>
          <p:spPr>
            <a:xfrm>
              <a:off x="813475" y="3142138"/>
              <a:ext cx="39500" cy="216775"/>
            </a:xfrm>
            <a:custGeom>
              <a:avLst/>
              <a:gdLst/>
              <a:ahLst/>
              <a:cxnLst/>
              <a:rect l="l" t="t" r="r" b="b"/>
              <a:pathLst>
                <a:path w="1580" h="8671" extrusionOk="0">
                  <a:moveTo>
                    <a:pt x="0" y="1"/>
                  </a:moveTo>
                  <a:lnTo>
                    <a:pt x="0" y="8671"/>
                  </a:lnTo>
                  <a:lnTo>
                    <a:pt x="1579" y="8671"/>
                  </a:lnTo>
                  <a:lnTo>
                    <a:pt x="1579" y="1"/>
                  </a:lnTo>
                  <a:close/>
                </a:path>
              </a:pathLst>
            </a:custGeom>
            <a:solidFill>
              <a:srgbClr val="E280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878;p24">
              <a:extLst>
                <a:ext uri="{FF2B5EF4-FFF2-40B4-BE49-F238E27FC236}">
                  <a16:creationId xmlns:a16="http://schemas.microsoft.com/office/drawing/2014/main" id="{0F0D563D-FF2A-493C-9025-3F38623AB0AB}"/>
                </a:ext>
              </a:extLst>
            </p:cNvPr>
            <p:cNvSpPr/>
            <p:nvPr/>
          </p:nvSpPr>
          <p:spPr>
            <a:xfrm>
              <a:off x="746700" y="3329263"/>
              <a:ext cx="173075" cy="134200"/>
            </a:xfrm>
            <a:custGeom>
              <a:avLst/>
              <a:gdLst/>
              <a:ahLst/>
              <a:cxnLst/>
              <a:rect l="l" t="t" r="r" b="b"/>
              <a:pathLst>
                <a:path w="6923" h="5368" extrusionOk="0">
                  <a:moveTo>
                    <a:pt x="4559" y="1782"/>
                  </a:moveTo>
                  <a:lnTo>
                    <a:pt x="4951" y="3585"/>
                  </a:lnTo>
                  <a:lnTo>
                    <a:pt x="1971" y="3585"/>
                  </a:lnTo>
                  <a:lnTo>
                    <a:pt x="2368" y="1782"/>
                  </a:lnTo>
                  <a:close/>
                  <a:moveTo>
                    <a:pt x="2095" y="0"/>
                  </a:moveTo>
                  <a:cubicBezTo>
                    <a:pt x="1435" y="0"/>
                    <a:pt x="824" y="486"/>
                    <a:pt x="680" y="1137"/>
                  </a:cubicBezTo>
                  <a:lnTo>
                    <a:pt x="84" y="3848"/>
                  </a:lnTo>
                  <a:cubicBezTo>
                    <a:pt x="0" y="4231"/>
                    <a:pt x="90" y="4612"/>
                    <a:pt x="328" y="4905"/>
                  </a:cubicBezTo>
                  <a:cubicBezTo>
                    <a:pt x="560" y="5199"/>
                    <a:pt x="918" y="5368"/>
                    <a:pt x="1311" y="5368"/>
                  </a:cubicBezTo>
                  <a:lnTo>
                    <a:pt x="5616" y="5368"/>
                  </a:lnTo>
                  <a:cubicBezTo>
                    <a:pt x="6003" y="5368"/>
                    <a:pt x="6361" y="5203"/>
                    <a:pt x="6599" y="4910"/>
                  </a:cubicBezTo>
                  <a:cubicBezTo>
                    <a:pt x="6833" y="4618"/>
                    <a:pt x="6922" y="4231"/>
                    <a:pt x="6837" y="3848"/>
                  </a:cubicBezTo>
                  <a:lnTo>
                    <a:pt x="6242" y="1137"/>
                  </a:lnTo>
                  <a:cubicBezTo>
                    <a:pt x="6097" y="486"/>
                    <a:pt x="5492" y="0"/>
                    <a:pt x="4827" y="0"/>
                  </a:cubicBezTo>
                  <a:close/>
                </a:path>
              </a:pathLst>
            </a:custGeom>
            <a:solidFill>
              <a:srgbClr val="E280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3" name="Picture 62">
            <a:extLst>
              <a:ext uri="{FF2B5EF4-FFF2-40B4-BE49-F238E27FC236}">
                <a16:creationId xmlns:a16="http://schemas.microsoft.com/office/drawing/2014/main" id="{EB1081C2-484A-4488-856C-287239A0D0F3}"/>
              </a:ext>
            </a:extLst>
          </p:cNvPr>
          <p:cNvPicPr>
            <a:picLocks noChangeAspect="1"/>
          </p:cNvPicPr>
          <p:nvPr/>
        </p:nvPicPr>
        <p:blipFill>
          <a:blip r:embed="rId2"/>
          <a:stretch>
            <a:fillRect/>
          </a:stretch>
        </p:blipFill>
        <p:spPr>
          <a:xfrm>
            <a:off x="306497" y="907951"/>
            <a:ext cx="4310246" cy="3645724"/>
          </a:xfrm>
          <a:prstGeom prst="rect">
            <a:avLst/>
          </a:prstGeom>
        </p:spPr>
      </p:pic>
      <p:sp>
        <p:nvSpPr>
          <p:cNvPr id="64" name="TextBox 63">
            <a:extLst>
              <a:ext uri="{FF2B5EF4-FFF2-40B4-BE49-F238E27FC236}">
                <a16:creationId xmlns:a16="http://schemas.microsoft.com/office/drawing/2014/main" id="{E67CA34D-C176-41BD-B4E0-6B7EE9D775F0}"/>
              </a:ext>
            </a:extLst>
          </p:cNvPr>
          <p:cNvSpPr txBox="1"/>
          <p:nvPr/>
        </p:nvSpPr>
        <p:spPr>
          <a:xfrm>
            <a:off x="764498" y="698699"/>
            <a:ext cx="43845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44546A">
                    <a:lumMod val="75000"/>
                  </a:srgbClr>
                </a:solidFill>
                <a:effectLst/>
                <a:uLnTx/>
                <a:uFillTx/>
                <a:latin typeface="Arial"/>
                <a:cs typeface="Arial"/>
                <a:sym typeface="Arial"/>
              </a:rPr>
              <a:t>Monitorear toda la ruta de impacto de NDT </a:t>
            </a:r>
          </a:p>
        </p:txBody>
      </p:sp>
      <p:sp>
        <p:nvSpPr>
          <p:cNvPr id="65" name="TextBox 64">
            <a:extLst>
              <a:ext uri="{FF2B5EF4-FFF2-40B4-BE49-F238E27FC236}">
                <a16:creationId xmlns:a16="http://schemas.microsoft.com/office/drawing/2014/main" id="{D4C26702-D333-4EA3-8B8F-A519ADC2D018}"/>
              </a:ext>
            </a:extLst>
          </p:cNvPr>
          <p:cNvSpPr txBox="1"/>
          <p:nvPr/>
        </p:nvSpPr>
        <p:spPr>
          <a:xfrm>
            <a:off x="6368850" y="2524470"/>
            <a:ext cx="169135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00"/>
                </a:solidFill>
                <a:effectLst/>
                <a:uLnTx/>
                <a:uFillTx/>
                <a:latin typeface="Arial"/>
                <a:cs typeface="Arial"/>
                <a:sym typeface="Arial"/>
              </a:rPr>
              <a:t>Monitorear el progreso y medir el impacto de las intervenciones</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6" name="TextBox 65">
            <a:extLst>
              <a:ext uri="{FF2B5EF4-FFF2-40B4-BE49-F238E27FC236}">
                <a16:creationId xmlns:a16="http://schemas.microsoft.com/office/drawing/2014/main" id="{A049050E-AE32-4C90-8C8C-CE7AE47275D2}"/>
              </a:ext>
            </a:extLst>
          </p:cNvPr>
          <p:cNvSpPr txBox="1"/>
          <p:nvPr/>
        </p:nvSpPr>
        <p:spPr>
          <a:xfrm>
            <a:off x="3379003" y="1384879"/>
            <a:ext cx="192552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Arial"/>
                <a:cs typeface="Arial"/>
                <a:sym typeface="Arial"/>
              </a:rPr>
              <a:t>Indicadores</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cs typeface="Arial"/>
                <a:sym typeface="Arial"/>
              </a:rPr>
              <a:t>Centrales</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 UNCCD </a:t>
            </a:r>
            <a:r>
              <a:rPr kumimoji="0" lang="en-US" sz="1400" b="1" i="0" u="none" strike="noStrike" kern="0" cap="none" spc="0" normalizeH="0" baseline="0" noProof="0" dirty="0">
                <a:ln>
                  <a:noFill/>
                </a:ln>
                <a:solidFill>
                  <a:srgbClr val="0070C0"/>
                </a:solidFill>
                <a:effectLst/>
                <a:uLnTx/>
                <a:uFillTx/>
                <a:latin typeface="Arial"/>
                <a:cs typeface="Arial"/>
                <a:sym typeface="Arial"/>
              </a:rPr>
              <a:t>PRAIS4</a:t>
            </a:r>
          </a:p>
        </p:txBody>
      </p:sp>
      <p:sp>
        <p:nvSpPr>
          <p:cNvPr id="67" name="TextBox 66">
            <a:extLst>
              <a:ext uri="{FF2B5EF4-FFF2-40B4-BE49-F238E27FC236}">
                <a16:creationId xmlns:a16="http://schemas.microsoft.com/office/drawing/2014/main" id="{94BF1E74-E3CD-4328-AB4E-1C8A88309616}"/>
              </a:ext>
            </a:extLst>
          </p:cNvPr>
          <p:cNvSpPr txBox="1"/>
          <p:nvPr/>
        </p:nvSpPr>
        <p:spPr>
          <a:xfrm>
            <a:off x="231643" y="2921938"/>
            <a:ext cx="13216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srgbClr val="000000"/>
                </a:solidFill>
                <a:effectLst/>
                <a:uLnTx/>
                <a:uFillTx/>
                <a:latin typeface="Arial"/>
                <a:cs typeface="Arial"/>
                <a:sym typeface="Arial"/>
              </a:rPr>
              <a:t>Ambiente propicio y políticas habilitantes</a:t>
            </a:r>
          </a:p>
        </p:txBody>
      </p:sp>
      <p:sp>
        <p:nvSpPr>
          <p:cNvPr id="68" name="TextBox 67">
            <a:extLst>
              <a:ext uri="{FF2B5EF4-FFF2-40B4-BE49-F238E27FC236}">
                <a16:creationId xmlns:a16="http://schemas.microsoft.com/office/drawing/2014/main" id="{C3B947D1-FBA8-485F-AD48-36934423C1F2}"/>
              </a:ext>
            </a:extLst>
          </p:cNvPr>
          <p:cNvSpPr txBox="1"/>
          <p:nvPr/>
        </p:nvSpPr>
        <p:spPr>
          <a:xfrm>
            <a:off x="1532781" y="4197720"/>
            <a:ext cx="16167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00"/>
                </a:solidFill>
                <a:effectLst/>
                <a:uLnTx/>
                <a:uFillTx/>
                <a:latin typeface="Arial"/>
                <a:cs typeface="Arial"/>
                <a:sym typeface="Arial"/>
              </a:rPr>
              <a:t>Practicas de MST y Restauración</a:t>
            </a:r>
          </a:p>
        </p:txBody>
      </p:sp>
      <p:pic>
        <p:nvPicPr>
          <p:cNvPr id="3" name="Picture 2">
            <a:extLst>
              <a:ext uri="{FF2B5EF4-FFF2-40B4-BE49-F238E27FC236}">
                <a16:creationId xmlns:a16="http://schemas.microsoft.com/office/drawing/2014/main" id="{53537DCF-AFF9-49C4-BC08-B0D93E2B6E11}"/>
              </a:ext>
            </a:extLst>
          </p:cNvPr>
          <p:cNvPicPr>
            <a:picLocks noChangeAspect="1"/>
          </p:cNvPicPr>
          <p:nvPr/>
        </p:nvPicPr>
        <p:blipFill>
          <a:blip r:embed="rId3"/>
          <a:stretch>
            <a:fillRect/>
          </a:stretch>
        </p:blipFill>
        <p:spPr>
          <a:xfrm>
            <a:off x="242458" y="3833109"/>
            <a:ext cx="1279044" cy="1173711"/>
          </a:xfrm>
          <a:prstGeom prst="rect">
            <a:avLst/>
          </a:prstGeom>
        </p:spPr>
      </p:pic>
      <p:sp>
        <p:nvSpPr>
          <p:cNvPr id="5" name="Arrow: Down 4">
            <a:extLst>
              <a:ext uri="{FF2B5EF4-FFF2-40B4-BE49-F238E27FC236}">
                <a16:creationId xmlns:a16="http://schemas.microsoft.com/office/drawing/2014/main" id="{BE0CBFC6-1E85-4470-ACCE-8BA2C98FD6A5}"/>
              </a:ext>
            </a:extLst>
          </p:cNvPr>
          <p:cNvSpPr/>
          <p:nvPr/>
        </p:nvSpPr>
        <p:spPr>
          <a:xfrm rot="13984220">
            <a:off x="1564609" y="3576224"/>
            <a:ext cx="253279" cy="738664"/>
          </a:xfrm>
          <a:prstGeom prst="downArrow">
            <a:avLst/>
          </a:prstGeom>
          <a:solidFill>
            <a:srgbClr val="00B050"/>
          </a:solidFill>
          <a:ln>
            <a:solidFill>
              <a:srgbClr val="F1AC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TextBox 24">
            <a:extLst>
              <a:ext uri="{FF2B5EF4-FFF2-40B4-BE49-F238E27FC236}">
                <a16:creationId xmlns:a16="http://schemas.microsoft.com/office/drawing/2014/main" id="{5E67E596-55E0-4980-8404-E1BFDB7F7963}"/>
              </a:ext>
            </a:extLst>
          </p:cNvPr>
          <p:cNvSpPr txBox="1"/>
          <p:nvPr/>
        </p:nvSpPr>
        <p:spPr>
          <a:xfrm>
            <a:off x="1278815" y="0"/>
            <a:ext cx="7409401" cy="4616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buClr>
                <a:schemeClr val="dk2"/>
              </a:buClr>
              <a:buSzPts val="2400"/>
              <a:buFont typeface="Josefin Sans"/>
              <a:buNone/>
              <a:defRPr sz="2400" b="1">
                <a:solidFill>
                  <a:schemeClr val="dk2"/>
                </a:solidFill>
                <a:latin typeface="Josefin Sans"/>
                <a:ea typeface="Josefin Sans"/>
                <a:cs typeface="Josefin Sans"/>
                <a:sym typeface="Josefin Sans"/>
              </a:defRPr>
            </a:lvl1pPr>
            <a:lvl2pPr>
              <a:buClr>
                <a:schemeClr val="dk2"/>
              </a:buClr>
              <a:buSzPts val="2400"/>
              <a:buFont typeface="Josefin Sans"/>
              <a:buNone/>
              <a:defRPr sz="2400">
                <a:solidFill>
                  <a:schemeClr val="dk2"/>
                </a:solidFill>
                <a:latin typeface="Josefin Sans"/>
                <a:ea typeface="Josefin Sans"/>
                <a:cs typeface="Josefin Sans"/>
                <a:sym typeface="Josefin Sans"/>
              </a:defRPr>
            </a:lvl2pPr>
            <a:lvl3pPr>
              <a:buClr>
                <a:schemeClr val="dk2"/>
              </a:buClr>
              <a:buSzPts val="2400"/>
              <a:buFont typeface="Josefin Sans"/>
              <a:buNone/>
              <a:defRPr sz="2400">
                <a:solidFill>
                  <a:schemeClr val="dk2"/>
                </a:solidFill>
                <a:latin typeface="Josefin Sans"/>
                <a:ea typeface="Josefin Sans"/>
                <a:cs typeface="Josefin Sans"/>
                <a:sym typeface="Josefin Sans"/>
              </a:defRPr>
            </a:lvl3pPr>
            <a:lvl4pPr>
              <a:buClr>
                <a:schemeClr val="dk2"/>
              </a:buClr>
              <a:buSzPts val="2400"/>
              <a:buFont typeface="Josefin Sans"/>
              <a:buNone/>
              <a:defRPr sz="2400">
                <a:solidFill>
                  <a:schemeClr val="dk2"/>
                </a:solidFill>
                <a:latin typeface="Josefin Sans"/>
                <a:ea typeface="Josefin Sans"/>
                <a:cs typeface="Josefin Sans"/>
                <a:sym typeface="Josefin Sans"/>
              </a:defRPr>
            </a:lvl4pPr>
            <a:lvl5pPr>
              <a:buClr>
                <a:schemeClr val="dk2"/>
              </a:buClr>
              <a:buSzPts val="2400"/>
              <a:buFont typeface="Josefin Sans"/>
              <a:buNone/>
              <a:defRPr sz="2400">
                <a:solidFill>
                  <a:schemeClr val="dk2"/>
                </a:solidFill>
                <a:latin typeface="Josefin Sans"/>
                <a:ea typeface="Josefin Sans"/>
                <a:cs typeface="Josefin Sans"/>
                <a:sym typeface="Josefin Sans"/>
              </a:defRPr>
            </a:lvl5pPr>
            <a:lvl6pPr>
              <a:buClr>
                <a:schemeClr val="dk2"/>
              </a:buClr>
              <a:buSzPts val="2400"/>
              <a:buFont typeface="Josefin Sans"/>
              <a:buNone/>
              <a:defRPr sz="2400">
                <a:solidFill>
                  <a:schemeClr val="dk2"/>
                </a:solidFill>
                <a:latin typeface="Josefin Sans"/>
                <a:ea typeface="Josefin Sans"/>
                <a:cs typeface="Josefin Sans"/>
                <a:sym typeface="Josefin Sans"/>
              </a:defRPr>
            </a:lvl6pPr>
            <a:lvl7pPr>
              <a:buClr>
                <a:schemeClr val="dk2"/>
              </a:buClr>
              <a:buSzPts val="2400"/>
              <a:buFont typeface="Josefin Sans"/>
              <a:buNone/>
              <a:defRPr sz="2400">
                <a:solidFill>
                  <a:schemeClr val="dk2"/>
                </a:solidFill>
                <a:latin typeface="Josefin Sans"/>
                <a:ea typeface="Josefin Sans"/>
                <a:cs typeface="Josefin Sans"/>
                <a:sym typeface="Josefin Sans"/>
              </a:defRPr>
            </a:lvl7pPr>
            <a:lvl8pPr>
              <a:buClr>
                <a:schemeClr val="dk2"/>
              </a:buClr>
              <a:buSzPts val="2400"/>
              <a:buFont typeface="Josefin Sans"/>
              <a:buNone/>
              <a:defRPr sz="2400">
                <a:solidFill>
                  <a:schemeClr val="dk2"/>
                </a:solidFill>
                <a:latin typeface="Josefin Sans"/>
                <a:ea typeface="Josefin Sans"/>
                <a:cs typeface="Josefin Sans"/>
                <a:sym typeface="Josefin Sans"/>
              </a:defRPr>
            </a:lvl8pPr>
            <a:lvl9pPr>
              <a:buClr>
                <a:schemeClr val="dk2"/>
              </a:buClr>
              <a:buSzPts val="2400"/>
              <a:buFont typeface="Josefin Sans"/>
              <a:buNone/>
              <a:defRPr sz="2400">
                <a:solidFill>
                  <a:schemeClr val="dk2"/>
                </a:solidFill>
                <a:latin typeface="Josefin Sans"/>
                <a:ea typeface="Josefin Sans"/>
                <a:cs typeface="Josefin Sans"/>
                <a:sym typeface="Josefin Sans"/>
              </a:defRPr>
            </a:lvl9pPr>
          </a:lstStyle>
          <a:p>
            <a:pPr marL="0" marR="0" lvl="0" indent="0" algn="l" defTabSz="914400" rtl="0" eaLnBrk="1" fontAlgn="auto" latinLnBrk="0" hangingPunct="1">
              <a:lnSpc>
                <a:spcPct val="100000"/>
              </a:lnSpc>
              <a:spcBef>
                <a:spcPts val="0"/>
              </a:spcBef>
              <a:spcAft>
                <a:spcPts val="0"/>
              </a:spcAft>
              <a:buClr>
                <a:srgbClr val="44546A"/>
              </a:buClr>
              <a:buSzPts val="2400"/>
              <a:buFont typeface="Josefin Sans"/>
              <a:buNone/>
              <a:tabLst/>
              <a:defRPr/>
            </a:pPr>
            <a:r>
              <a:rPr kumimoji="0" lang="es-ES" sz="2400" b="1" i="0" u="none" strike="noStrike" kern="0" cap="none" spc="0" normalizeH="0" baseline="0" noProof="0" dirty="0">
                <a:ln>
                  <a:noFill/>
                </a:ln>
                <a:solidFill>
                  <a:srgbClr val="44546A"/>
                </a:solidFill>
                <a:effectLst/>
                <a:uLnTx/>
                <a:uFillTx/>
                <a:latin typeface="Franklin Gothic Medium" panose="020B0603020102020204" pitchFamily="34" charset="0"/>
                <a:sym typeface="Josefin Sans"/>
              </a:rPr>
              <a:t>¡Mensaje central para llevar a casa sobre </a:t>
            </a:r>
            <a:r>
              <a:rPr kumimoji="0" lang="en-US" sz="2400" b="1" i="0" u="none" strike="noStrike" kern="0" cap="none" spc="0" normalizeH="0" baseline="0" noProof="0" dirty="0" err="1">
                <a:ln>
                  <a:noFill/>
                </a:ln>
                <a:solidFill>
                  <a:srgbClr val="44546A"/>
                </a:solidFill>
                <a:effectLst/>
                <a:uLnTx/>
                <a:uFillTx/>
                <a:latin typeface="Franklin Gothic Medium" panose="020B0603020102020204" pitchFamily="34" charset="0"/>
                <a:sym typeface="Josefin Sans"/>
              </a:rPr>
              <a:t>monitoreo</a:t>
            </a:r>
            <a:r>
              <a:rPr kumimoji="0" lang="en-US" sz="2400" b="1" i="0" u="none" strike="noStrike" kern="0" cap="none" spc="0" normalizeH="0" baseline="0" noProof="0" dirty="0">
                <a:ln>
                  <a:noFill/>
                </a:ln>
                <a:solidFill>
                  <a:srgbClr val="44546A"/>
                </a:solidFill>
                <a:effectLst/>
                <a:uLnTx/>
                <a:uFillTx/>
                <a:latin typeface="Franklin Gothic Medium" panose="020B0603020102020204" pitchFamily="34" charset="0"/>
                <a:sym typeface="Josefin Sans"/>
              </a:rPr>
              <a:t>!</a:t>
            </a:r>
          </a:p>
        </p:txBody>
      </p:sp>
      <p:sp>
        <p:nvSpPr>
          <p:cNvPr id="7" name="Oval 6">
            <a:extLst>
              <a:ext uri="{FF2B5EF4-FFF2-40B4-BE49-F238E27FC236}">
                <a16:creationId xmlns:a16="http://schemas.microsoft.com/office/drawing/2014/main" id="{8AA7DD27-6186-474C-8655-CB3FC63ED25F}"/>
              </a:ext>
            </a:extLst>
          </p:cNvPr>
          <p:cNvSpPr/>
          <p:nvPr/>
        </p:nvSpPr>
        <p:spPr>
          <a:xfrm>
            <a:off x="2387884" y="1482038"/>
            <a:ext cx="901177" cy="828393"/>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ABB38882-5EDB-42D1-9F23-DA264633B001}"/>
              </a:ext>
            </a:extLst>
          </p:cNvPr>
          <p:cNvSpPr txBox="1"/>
          <p:nvPr/>
        </p:nvSpPr>
        <p:spPr>
          <a:xfrm>
            <a:off x="2336785" y="1482038"/>
            <a:ext cx="997247"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400" b="1" i="0" u="none" strike="noStrike" kern="0" cap="none" spc="0" normalizeH="0" baseline="0" noProof="0" dirty="0">
                <a:ln>
                  <a:noFill/>
                </a:ln>
                <a:solidFill>
                  <a:srgbClr val="FFFFFF"/>
                </a:solidFill>
                <a:effectLst/>
                <a:uLnTx/>
                <a:uFillTx/>
                <a:latin typeface="Arial"/>
                <a:cs typeface="Arial"/>
                <a:sym typeface="Arial"/>
              </a:rPr>
              <a:t>Cambio de Estado</a:t>
            </a:r>
            <a:endParaRPr kumimoji="0" lang="en-US" sz="1400" b="1" i="0" u="none" strike="noStrike" kern="0" cap="none" spc="0" normalizeH="0" baseline="0" noProof="0" dirty="0">
              <a:ln>
                <a:noFill/>
              </a:ln>
              <a:solidFill>
                <a:srgbClr val="FFFFFF"/>
              </a:solidFill>
              <a:effectLst/>
              <a:uLnTx/>
              <a:uFillTx/>
              <a:latin typeface="Arial"/>
              <a:cs typeface="Arial"/>
              <a:sym typeface="Arial"/>
            </a:endParaRPr>
          </a:p>
        </p:txBody>
      </p:sp>
      <p:sp>
        <p:nvSpPr>
          <p:cNvPr id="9" name="Oval 8">
            <a:extLst>
              <a:ext uri="{FF2B5EF4-FFF2-40B4-BE49-F238E27FC236}">
                <a16:creationId xmlns:a16="http://schemas.microsoft.com/office/drawing/2014/main" id="{0282816F-0489-4016-A637-C09A2E8286A2}"/>
              </a:ext>
            </a:extLst>
          </p:cNvPr>
          <p:cNvSpPr/>
          <p:nvPr/>
        </p:nvSpPr>
        <p:spPr>
          <a:xfrm>
            <a:off x="1319924" y="2425450"/>
            <a:ext cx="1173533" cy="828393"/>
          </a:xfrm>
          <a:prstGeom prst="ellipse">
            <a:avLst/>
          </a:prstGeom>
          <a:solidFill>
            <a:srgbClr val="30E845"/>
          </a:solidFill>
          <a:ln>
            <a:solidFill>
              <a:srgbClr val="30E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TextBox 31">
            <a:extLst>
              <a:ext uri="{FF2B5EF4-FFF2-40B4-BE49-F238E27FC236}">
                <a16:creationId xmlns:a16="http://schemas.microsoft.com/office/drawing/2014/main" id="{89183D06-DEF7-4FBA-B26B-FE0BF0393335}"/>
              </a:ext>
            </a:extLst>
          </p:cNvPr>
          <p:cNvSpPr txBox="1"/>
          <p:nvPr/>
        </p:nvSpPr>
        <p:spPr>
          <a:xfrm>
            <a:off x="1282754" y="2524470"/>
            <a:ext cx="12478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FFFFFF"/>
                </a:solidFill>
                <a:effectLst/>
                <a:uLnTx/>
                <a:uFillTx/>
                <a:latin typeface="Arial"/>
                <a:cs typeface="Arial"/>
                <a:sym typeface="Arial"/>
              </a:rPr>
              <a:t>Proceso y Respuesta</a:t>
            </a:r>
            <a:endParaRPr kumimoji="0" lang="en-US" sz="1600" b="1" i="0" u="none" strike="noStrike" kern="0" cap="none" spc="0" normalizeH="0" baseline="0" noProof="0" dirty="0">
              <a:ln>
                <a:noFill/>
              </a:ln>
              <a:solidFill>
                <a:srgbClr val="FFFFFF"/>
              </a:solidFill>
              <a:effectLst/>
              <a:uLnTx/>
              <a:uFillTx/>
              <a:latin typeface="Arial"/>
              <a:cs typeface="Arial"/>
              <a:sym typeface="Arial"/>
            </a:endParaRPr>
          </a:p>
        </p:txBody>
      </p:sp>
      <p:sp>
        <p:nvSpPr>
          <p:cNvPr id="10" name="Oval 9">
            <a:extLst>
              <a:ext uri="{FF2B5EF4-FFF2-40B4-BE49-F238E27FC236}">
                <a16:creationId xmlns:a16="http://schemas.microsoft.com/office/drawing/2014/main" id="{03821BD0-AD7B-4A11-B892-2E69B54DBF00}"/>
              </a:ext>
            </a:extLst>
          </p:cNvPr>
          <p:cNvSpPr/>
          <p:nvPr/>
        </p:nvSpPr>
        <p:spPr>
          <a:xfrm>
            <a:off x="2823561" y="3235402"/>
            <a:ext cx="1147237" cy="74831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TextBox 33">
            <a:extLst>
              <a:ext uri="{FF2B5EF4-FFF2-40B4-BE49-F238E27FC236}">
                <a16:creationId xmlns:a16="http://schemas.microsoft.com/office/drawing/2014/main" id="{D9AEBA05-CA55-4B17-9CAA-BD49C8976B1A}"/>
              </a:ext>
            </a:extLst>
          </p:cNvPr>
          <p:cNvSpPr txBox="1"/>
          <p:nvPr/>
        </p:nvSpPr>
        <p:spPr>
          <a:xfrm>
            <a:off x="2799062" y="3317171"/>
            <a:ext cx="12478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FFFFFF"/>
                </a:solidFill>
                <a:effectLst/>
                <a:uLnTx/>
                <a:uFillTx/>
                <a:latin typeface="Arial"/>
                <a:cs typeface="Arial"/>
                <a:sym typeface="Arial"/>
              </a:rPr>
              <a:t>Reducción de Stress</a:t>
            </a:r>
            <a:endParaRPr kumimoji="0" lang="en-US" sz="16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20529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A139F91-9B85-443B-854E-9ACE77643A9C}"/>
              </a:ext>
            </a:extLst>
          </p:cNvPr>
          <p:cNvSpPr txBox="1"/>
          <p:nvPr/>
        </p:nvSpPr>
        <p:spPr>
          <a:xfrm>
            <a:off x="0" y="906064"/>
            <a:ext cx="5835162" cy="4278094"/>
          </a:xfrm>
          <a:prstGeom prst="rect">
            <a:avLst/>
          </a:prstGeom>
          <a:noFill/>
        </p:spPr>
        <p:txBody>
          <a:bodyPr wrap="square">
            <a:spAutoFit/>
          </a:bodyPr>
          <a:lstStyle/>
          <a:p>
            <a:pPr marL="158750">
              <a:buSzPts val="1100"/>
              <a:defRPr/>
            </a:pPr>
            <a:r>
              <a:rPr lang="es-ES" sz="1600" dirty="0">
                <a:solidFill>
                  <a:schemeClr val="bg2"/>
                </a:solidFill>
                <a:latin typeface="Sahitya"/>
                <a:cs typeface="Sahitya"/>
                <a:sym typeface="IBM Plex Sans"/>
              </a:rPr>
              <a:t>Aproximadamente el 40% de la tierra del planeta está degradada, afectando directamente a la mitad de la humanidad </a:t>
            </a:r>
          </a:p>
          <a:p>
            <a:pPr marL="158750">
              <a:buSzPts val="1100"/>
              <a:defRPr/>
            </a:pPr>
            <a:r>
              <a:rPr lang="es-ES" sz="1600" dirty="0">
                <a:solidFill>
                  <a:schemeClr val="bg2"/>
                </a:solidFill>
                <a:latin typeface="Sahitya"/>
                <a:cs typeface="Sahitya"/>
                <a:sym typeface="IBM Plex Sans"/>
              </a:rPr>
              <a:t>
El ritmo al que se pierde suelo fértil por año es alarmante</a:t>
            </a:r>
          </a:p>
          <a:p>
            <a:pPr marL="158750">
              <a:buSzPts val="1100"/>
              <a:defRPr/>
            </a:pPr>
            <a:r>
              <a:rPr lang="es-ES" sz="1600" dirty="0">
                <a:solidFill>
                  <a:schemeClr val="bg2"/>
                </a:solidFill>
                <a:latin typeface="Sahitya"/>
                <a:cs typeface="Sahitya"/>
                <a:sym typeface="IBM Plex Sans"/>
              </a:rPr>
              <a:t>
En las zonas propensas a la sequía, los problemas de degradación de las tierras son particularmente graves, y afectan especialmente a las comunidades rurales más vulnerables y a los pequeños agricultores, que dependen en gran medida de la agricultura para su subsistencia y su seguridad alimentaria y nutricional.</a:t>
            </a:r>
          </a:p>
          <a:p>
            <a:pPr marL="158750">
              <a:buSzPts val="1100"/>
              <a:defRPr/>
            </a:pPr>
            <a:r>
              <a:rPr lang="es-ES" sz="1600" dirty="0">
                <a:solidFill>
                  <a:schemeClr val="bg2"/>
                </a:solidFill>
                <a:latin typeface="Sahitya"/>
                <a:cs typeface="Sahitya"/>
                <a:sym typeface="IBM Plex Sans"/>
              </a:rPr>
              <a:t>
Si las cosas siguen igual, para 2050 el informe GLO2 proyecta una degradación adicional del tamaño de América del Sur.</a:t>
            </a:r>
            <a:endParaRPr lang="en-US" sz="1600" dirty="0">
              <a:solidFill>
                <a:schemeClr val="bg2"/>
              </a:solidFill>
              <a:latin typeface="Sahitya"/>
              <a:cs typeface="Sahitya"/>
              <a:sym typeface="IBM Plex Sans"/>
            </a:endParaRPr>
          </a:p>
          <a:p>
            <a:pPr marL="158750" lvl="0">
              <a:buSzPts val="1100"/>
              <a:defRPr/>
            </a:pPr>
            <a:endParaRPr lang="en-US" sz="1600" dirty="0">
              <a:solidFill>
                <a:schemeClr val="bg2"/>
              </a:solidFill>
              <a:latin typeface="Sahitya"/>
              <a:cs typeface="Sahitya"/>
              <a:sym typeface="IBM Plex Sans"/>
            </a:endParaRPr>
          </a:p>
        </p:txBody>
      </p:sp>
      <p:pic>
        <p:nvPicPr>
          <p:cNvPr id="3" name="Picture 2">
            <a:extLst>
              <a:ext uri="{FF2B5EF4-FFF2-40B4-BE49-F238E27FC236}">
                <a16:creationId xmlns:a16="http://schemas.microsoft.com/office/drawing/2014/main" id="{7A333897-F4F3-5E72-F66F-09EEF801917D}"/>
              </a:ext>
            </a:extLst>
          </p:cNvPr>
          <p:cNvPicPr>
            <a:picLocks noChangeAspect="1"/>
          </p:cNvPicPr>
          <p:nvPr/>
        </p:nvPicPr>
        <p:blipFill>
          <a:blip r:embed="rId3"/>
          <a:stretch>
            <a:fillRect/>
          </a:stretch>
        </p:blipFill>
        <p:spPr>
          <a:xfrm>
            <a:off x="5885793" y="906064"/>
            <a:ext cx="2928276" cy="375225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9C6A42AD-FAC4-426D-9779-5DE25A1D40D6}"/>
              </a:ext>
            </a:extLst>
          </p:cNvPr>
          <p:cNvSpPr/>
          <p:nvPr/>
        </p:nvSpPr>
        <p:spPr>
          <a:xfrm>
            <a:off x="120300" y="225800"/>
            <a:ext cx="8903399" cy="430887"/>
          </a:xfrm>
          <a:prstGeom prst="rect">
            <a:avLst/>
          </a:prstGeom>
        </p:spPr>
        <p:txBody>
          <a:bodyPr wrap="none">
            <a:spAutoFit/>
          </a:bodyPr>
          <a:lstStyle/>
          <a:p>
            <a:pPr lvl="0" algn="r">
              <a:buClr>
                <a:srgbClr val="44546A"/>
              </a:buClr>
              <a:buSzPts val="1600"/>
            </a:pPr>
            <a:r>
              <a:rPr lang="es-ES" sz="2200" dirty="0">
                <a:solidFill>
                  <a:srgbClr val="44546A"/>
                </a:solidFill>
                <a:latin typeface="IBM Plex Sans"/>
                <a:sym typeface="IBM Plex Sans"/>
              </a:rPr>
              <a:t>LA DEGRADACIÓN DE LA TIERRA ES UN SEVERO DESAFIO MUNDIAL</a:t>
            </a:r>
            <a:endParaRPr lang="en-US" sz="2200" dirty="0">
              <a:solidFill>
                <a:srgbClr val="44546A"/>
              </a:solidFill>
              <a:latin typeface="IBM Plex Sans"/>
              <a:sym typeface="IBM Plex Sans"/>
            </a:endParaRPr>
          </a:p>
        </p:txBody>
      </p:sp>
      <p:sp>
        <p:nvSpPr>
          <p:cNvPr id="6" name="Rectangle 5">
            <a:extLst>
              <a:ext uri="{FF2B5EF4-FFF2-40B4-BE49-F238E27FC236}">
                <a16:creationId xmlns:a16="http://schemas.microsoft.com/office/drawing/2014/main" id="{B17BEEE2-DF4E-445A-993B-9684BC125C3E}"/>
              </a:ext>
            </a:extLst>
          </p:cNvPr>
          <p:cNvSpPr/>
          <p:nvPr/>
        </p:nvSpPr>
        <p:spPr>
          <a:xfrm>
            <a:off x="5680841" y="4777537"/>
            <a:ext cx="4572000" cy="230832"/>
          </a:xfrm>
          <a:prstGeom prst="rect">
            <a:avLst/>
          </a:prstGeom>
        </p:spPr>
        <p:txBody>
          <a:bodyPr>
            <a:spAutoFit/>
          </a:bodyPr>
          <a:lstStyle/>
          <a:p>
            <a:r>
              <a:rPr lang="en-GB" sz="900" dirty="0">
                <a:solidFill>
                  <a:schemeClr val="dk2"/>
                </a:solidFill>
                <a:latin typeface="IBM Plex Sans"/>
                <a:sym typeface="IBM Plex Sans"/>
                <a:hlinkClick r:id="rId4">
                  <a:extLst>
                    <a:ext uri="{A12FA001-AC4F-418D-AE19-62706E023703}">
                      <ahyp:hlinkClr xmlns:ahyp="http://schemas.microsoft.com/office/drawing/2018/hyperlinkcolor" val="tx"/>
                    </a:ext>
                  </a:extLst>
                </a:hlinkClick>
              </a:rPr>
              <a:t>https://www.unccd.int/resources/global-land-outlook/glo2</a:t>
            </a:r>
            <a:r>
              <a:rPr lang="en-GB" sz="900" dirty="0">
                <a:solidFill>
                  <a:schemeClr val="dk2"/>
                </a:solidFill>
                <a:latin typeface="IBM Plex Sans"/>
                <a:sym typeface="IBM Plex Sans"/>
              </a:rPr>
              <a:t>)</a:t>
            </a:r>
            <a:endParaRPr lang="fr-CI" sz="900" dirty="0"/>
          </a:p>
        </p:txBody>
      </p:sp>
    </p:spTree>
    <p:extLst>
      <p:ext uri="{BB962C8B-B14F-4D97-AF65-F5344CB8AC3E}">
        <p14:creationId xmlns:p14="http://schemas.microsoft.com/office/powerpoint/2010/main" val="299836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04"/>
        <p:cNvGrpSpPr/>
        <p:nvPr/>
      </p:nvGrpSpPr>
      <p:grpSpPr>
        <a:xfrm>
          <a:off x="0" y="0"/>
          <a:ext cx="0" cy="0"/>
          <a:chOff x="0" y="0"/>
          <a:chExt cx="0" cy="0"/>
        </a:xfrm>
      </p:grpSpPr>
      <p:grpSp>
        <p:nvGrpSpPr>
          <p:cNvPr id="305" name="Google Shape;305;p41"/>
          <p:cNvGrpSpPr/>
          <p:nvPr/>
        </p:nvGrpSpPr>
        <p:grpSpPr>
          <a:xfrm>
            <a:off x="6207383" y="3285530"/>
            <a:ext cx="2581925" cy="1627625"/>
            <a:chOff x="713100" y="2374800"/>
            <a:chExt cx="2581925" cy="2224625"/>
          </a:xfrm>
        </p:grpSpPr>
        <p:sp>
          <p:nvSpPr>
            <p:cNvPr id="306" name="Google Shape;306;p41"/>
            <p:cNvSpPr/>
            <p:nvPr/>
          </p:nvSpPr>
          <p:spPr>
            <a:xfrm>
              <a:off x="713100" y="2374800"/>
              <a:ext cx="2581800" cy="2224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41"/>
            <p:cNvSpPr/>
            <p:nvPr/>
          </p:nvSpPr>
          <p:spPr>
            <a:xfrm>
              <a:off x="713225" y="4328825"/>
              <a:ext cx="2581800" cy="270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8" name="Google Shape;308;p41"/>
          <p:cNvSpPr txBox="1">
            <a:spLocks noGrp="1"/>
          </p:cNvSpPr>
          <p:nvPr>
            <p:ph type="title"/>
          </p:nvPr>
        </p:nvSpPr>
        <p:spPr>
          <a:xfrm>
            <a:off x="6613046" y="3617848"/>
            <a:ext cx="2176200" cy="161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MUCHAS GRACIAS !!!</a:t>
            </a:r>
            <a:endParaRPr dirty="0"/>
          </a:p>
        </p:txBody>
      </p:sp>
      <p:pic>
        <p:nvPicPr>
          <p:cNvPr id="6" name="Picture 5">
            <a:extLst>
              <a:ext uri="{FF2B5EF4-FFF2-40B4-BE49-F238E27FC236}">
                <a16:creationId xmlns:a16="http://schemas.microsoft.com/office/drawing/2014/main" id="{A74D892F-916F-412B-BD9A-4B2D21F1C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0141" y="1338620"/>
            <a:ext cx="693258" cy="678851"/>
          </a:xfrm>
          <a:prstGeom prst="rect">
            <a:avLst/>
          </a:prstGeom>
        </p:spPr>
      </p:pic>
      <p:pic>
        <p:nvPicPr>
          <p:cNvPr id="7" name="Picture 6">
            <a:extLst>
              <a:ext uri="{FF2B5EF4-FFF2-40B4-BE49-F238E27FC236}">
                <a16:creationId xmlns:a16="http://schemas.microsoft.com/office/drawing/2014/main" id="{9FBA1A7D-7647-4B13-AF7F-C3F77506D3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2986" y="1313398"/>
            <a:ext cx="627735" cy="733751"/>
          </a:xfrm>
          <a:prstGeom prst="rect">
            <a:avLst/>
          </a:prstGeom>
        </p:spPr>
      </p:pic>
      <p:pic>
        <p:nvPicPr>
          <p:cNvPr id="10" name="Picture 9">
            <a:extLst>
              <a:ext uri="{FF2B5EF4-FFF2-40B4-BE49-F238E27FC236}">
                <a16:creationId xmlns:a16="http://schemas.microsoft.com/office/drawing/2014/main" id="{B2B7ACE4-F2F2-443C-89A0-58F7FE7D1256}"/>
              </a:ext>
            </a:extLst>
          </p:cNvPr>
          <p:cNvPicPr/>
          <p:nvPr/>
        </p:nvPicPr>
        <p:blipFill rotWithShape="1">
          <a:blip r:embed="rId6" cstate="print">
            <a:extLst>
              <a:ext uri="{28A0092B-C50C-407E-A947-70E740481C1C}">
                <a14:useLocalDpi xmlns:a14="http://schemas.microsoft.com/office/drawing/2010/main" val="0"/>
              </a:ext>
            </a:extLst>
          </a:blip>
          <a:srcRect b="15475"/>
          <a:stretch/>
        </p:blipFill>
        <p:spPr bwMode="auto">
          <a:xfrm>
            <a:off x="4031105" y="1427047"/>
            <a:ext cx="1872847" cy="501996"/>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291E032D-1696-4E4E-AFB6-45D41F01EE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6365" y="1308943"/>
            <a:ext cx="855382" cy="738206"/>
          </a:xfrm>
          <a:prstGeom prst="rect">
            <a:avLst/>
          </a:prstGeom>
        </p:spPr>
      </p:pic>
      <p:pic>
        <p:nvPicPr>
          <p:cNvPr id="5" name="Picture 4" descr="A red triangle with black text&#10;&#10;Description automatically generated">
            <a:extLst>
              <a:ext uri="{FF2B5EF4-FFF2-40B4-BE49-F238E27FC236}">
                <a16:creationId xmlns:a16="http://schemas.microsoft.com/office/drawing/2014/main" id="{DDCCF798-EC89-A8A1-D071-8BE554CC655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81131" y="201539"/>
            <a:ext cx="6045643" cy="963295"/>
          </a:xfrm>
          <a:prstGeom prst="rect">
            <a:avLst/>
          </a:prstGeom>
          <a:noFill/>
          <a:ln>
            <a:noFill/>
          </a:ln>
        </p:spPr>
      </p:pic>
      <p:pic>
        <p:nvPicPr>
          <p:cNvPr id="8" name="Imagen 1850965860" descr="A colorful letters with leaves and plants on it&#10;&#10;Description automatically generated with medium confidence">
            <a:extLst>
              <a:ext uri="{FF2B5EF4-FFF2-40B4-BE49-F238E27FC236}">
                <a16:creationId xmlns:a16="http://schemas.microsoft.com/office/drawing/2014/main" id="{94AEFA05-43D5-A846-B64E-E6FF928A894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62241" y="213827"/>
            <a:ext cx="1318260" cy="963295"/>
          </a:xfrm>
          <a:prstGeom prst="rect">
            <a:avLst/>
          </a:prstGeom>
          <a:solidFill>
            <a:srgbClr val="FDFBEB"/>
          </a:solidFill>
          <a:ln>
            <a:noFill/>
          </a:ln>
        </p:spPr>
      </p:pic>
      <p:pic>
        <p:nvPicPr>
          <p:cNvPr id="9" name="Picture 8">
            <a:extLst>
              <a:ext uri="{FF2B5EF4-FFF2-40B4-BE49-F238E27FC236}">
                <a16:creationId xmlns:a16="http://schemas.microsoft.com/office/drawing/2014/main" id="{1D7945EB-B384-286C-CB44-3DBB3033FC87}"/>
              </a:ext>
            </a:extLst>
          </p:cNvPr>
          <p:cNvPicPr>
            <a:picLocks noChangeAspect="1"/>
          </p:cNvPicPr>
          <p:nvPr/>
        </p:nvPicPr>
        <p:blipFill>
          <a:blip r:embed="rId10"/>
          <a:stretch>
            <a:fillRect/>
          </a:stretch>
        </p:blipFill>
        <p:spPr>
          <a:xfrm>
            <a:off x="6103281" y="1348873"/>
            <a:ext cx="618496" cy="66859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Screen Shot 2020-08-12 at 6.29.24 PM.png">
            <a:extLst>
              <a:ext uri="{FF2B5EF4-FFF2-40B4-BE49-F238E27FC236}">
                <a16:creationId xmlns:a16="http://schemas.microsoft.com/office/drawing/2014/main" id="{9F766AF3-450A-40B9-A053-36AD0C88F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81" y="1330591"/>
            <a:ext cx="3925015" cy="3073599"/>
          </a:xfrm>
          <a:prstGeom prst="rect">
            <a:avLst/>
          </a:prstGeom>
        </p:spPr>
      </p:pic>
      <p:sp>
        <p:nvSpPr>
          <p:cNvPr id="5" name="TextBox 4">
            <a:extLst>
              <a:ext uri="{FF2B5EF4-FFF2-40B4-BE49-F238E27FC236}">
                <a16:creationId xmlns:a16="http://schemas.microsoft.com/office/drawing/2014/main" id="{D03A2947-9DA5-4BCD-91B0-7C49448660F7}"/>
              </a:ext>
            </a:extLst>
          </p:cNvPr>
          <p:cNvSpPr txBox="1"/>
          <p:nvPr/>
        </p:nvSpPr>
        <p:spPr>
          <a:xfrm>
            <a:off x="-67491" y="909756"/>
            <a:ext cx="4665060" cy="338554"/>
          </a:xfrm>
          <a:prstGeom prst="rect">
            <a:avLst/>
          </a:prstGeom>
          <a:noFill/>
        </p:spPr>
        <p:txBody>
          <a:bodyPr wrap="square">
            <a:spAutoFit/>
          </a:bodyPr>
          <a:lstStyle>
            <a:defPPr marR="0" lvl="0" algn="l" rtl="0">
              <a:lnSpc>
                <a:spcPct val="100000"/>
              </a:lnSpc>
              <a:spcBef>
                <a:spcPts val="0"/>
              </a:spcBef>
              <a:spcAft>
                <a:spcPts val="0"/>
              </a:spcAft>
            </a:defPPr>
            <a:lvl1pPr algn="ctr">
              <a:defRPr sz="1800">
                <a:solidFill>
                  <a:srgbClr val="44546A"/>
                </a:solidFill>
                <a:latin typeface="IBM Plex Sans"/>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44546A">
                    <a:lumMod val="50000"/>
                  </a:srgbClr>
                </a:solidFill>
                <a:effectLst/>
                <a:uLnTx/>
                <a:uFillTx/>
                <a:latin typeface="Franklin Gothic Medium" panose="020B0603020102020204" pitchFamily="34" charset="0"/>
                <a:cs typeface="Arial"/>
                <a:sym typeface="Arial"/>
              </a:rPr>
              <a:t>Gestión del paisaje y restauración de SE</a:t>
            </a:r>
            <a:endParaRPr kumimoji="0" lang="en-US" sz="1600" b="0" i="0" u="none" strike="noStrike" kern="0" cap="none" spc="0" normalizeH="0" baseline="0" noProof="0" dirty="0">
              <a:ln>
                <a:noFill/>
              </a:ln>
              <a:solidFill>
                <a:srgbClr val="44546A">
                  <a:lumMod val="50000"/>
                </a:srgbClr>
              </a:solidFill>
              <a:effectLst/>
              <a:uLnTx/>
              <a:uFillTx/>
              <a:latin typeface="Franklin Gothic Medium" panose="020B0603020102020204" pitchFamily="34" charset="0"/>
              <a:cs typeface="Arial"/>
              <a:sym typeface="Arial"/>
            </a:endParaRPr>
          </a:p>
        </p:txBody>
      </p:sp>
      <p:sp>
        <p:nvSpPr>
          <p:cNvPr id="6" name="TextBox 5">
            <a:extLst>
              <a:ext uri="{FF2B5EF4-FFF2-40B4-BE49-F238E27FC236}">
                <a16:creationId xmlns:a16="http://schemas.microsoft.com/office/drawing/2014/main" id="{4E44C11C-9785-4E87-A2CE-71CA2950E3D6}"/>
              </a:ext>
            </a:extLst>
          </p:cNvPr>
          <p:cNvSpPr txBox="1"/>
          <p:nvPr/>
        </p:nvSpPr>
        <p:spPr>
          <a:xfrm>
            <a:off x="4518500" y="527271"/>
            <a:ext cx="447434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000000"/>
                </a:solidFill>
                <a:effectLst/>
                <a:uLnTx/>
                <a:uFillTx/>
                <a:latin typeface="Arial"/>
                <a:cs typeface="Arial"/>
                <a:sym typeface="Arial"/>
              </a:rPr>
              <a:t>Tenencia de la tierra: </a:t>
            </a:r>
            <a:r>
              <a:rPr kumimoji="0" lang="es-ES" sz="1400" b="0" i="0" u="none" strike="noStrike" kern="0" cap="none" spc="0" normalizeH="0" baseline="0" noProof="0" dirty="0">
                <a:ln>
                  <a:noFill/>
                </a:ln>
                <a:solidFill>
                  <a:srgbClr val="000000"/>
                </a:solidFill>
                <a:effectLst/>
                <a:uLnTx/>
                <a:uFillTx/>
                <a:latin typeface="Arial"/>
                <a:cs typeface="Arial"/>
                <a:sym typeface="Arial"/>
              </a:rPr>
              <a:t>equilibrio a escala de paisaje o dentro de las tierras del productor. </a:t>
            </a:r>
            <a:r>
              <a:rPr kumimoji="0" lang="es-ES" sz="1400" b="1" i="0" u="none" strike="noStrike" kern="0" cap="none" spc="0" normalizeH="0" baseline="0" noProof="0" dirty="0">
                <a:ln>
                  <a:noFill/>
                </a:ln>
                <a:solidFill>
                  <a:srgbClr val="000000"/>
                </a:solidFill>
                <a:effectLst/>
                <a:uLnTx/>
                <a:uFillTx/>
                <a:latin typeface="Arial"/>
                <a:cs typeface="Arial"/>
                <a:sym typeface="Arial"/>
              </a:rPr>
              <a:t>Escuelas de Campo</a:t>
            </a:r>
            <a:r>
              <a:rPr kumimoji="0" lang="es-ES" sz="1400" b="0" i="0" u="none" strike="noStrike" kern="0" cap="none" spc="0" normalizeH="0" baseline="0" noProof="0" dirty="0">
                <a:ln>
                  <a:noFill/>
                </a:ln>
                <a:solidFill>
                  <a:srgbClr val="000000"/>
                </a:solidFill>
                <a:effectLst/>
                <a:uLnTx/>
                <a:uFillTx/>
                <a:latin typeface="Arial"/>
                <a:cs typeface="Arial"/>
                <a:sym typeface="Arial"/>
              </a:rPr>
              <a:t> en tierras comunales o balance en tierras privadas.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000000"/>
                </a:solidFill>
                <a:effectLst/>
                <a:uLnTx/>
                <a:uFillTx/>
                <a:latin typeface="Arial"/>
                <a:cs typeface="Arial"/>
                <a:sym typeface="Arial"/>
              </a:rPr>
              <a:t>Jerarquía: </a:t>
            </a:r>
            <a:r>
              <a:rPr kumimoji="0" lang="es-ES" sz="1400" b="0" i="0" u="none" strike="noStrike" kern="0" cap="none" spc="0" normalizeH="0" baseline="0" noProof="0" dirty="0">
                <a:ln>
                  <a:noFill/>
                </a:ln>
                <a:solidFill>
                  <a:srgbClr val="000000"/>
                </a:solidFill>
                <a:effectLst/>
                <a:uLnTx/>
                <a:uFillTx/>
                <a:latin typeface="Arial"/>
                <a:cs typeface="Arial"/>
                <a:sym typeface="Arial"/>
              </a:rPr>
              <a:t>Elegir el sitio que se ajuste a la estrategia</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a:extLst>
              <a:ext uri="{FF2B5EF4-FFF2-40B4-BE49-F238E27FC236}">
                <a16:creationId xmlns:a16="http://schemas.microsoft.com/office/drawing/2014/main" id="{886B024F-01DE-4661-97DA-00BCCE9038A6}"/>
              </a:ext>
            </a:extLst>
          </p:cNvPr>
          <p:cNvSpPr txBox="1"/>
          <p:nvPr/>
        </p:nvSpPr>
        <p:spPr>
          <a:xfrm>
            <a:off x="630315" y="-36527"/>
            <a:ext cx="8167456" cy="4616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buClr>
                <a:schemeClr val="dk2"/>
              </a:buClr>
              <a:buSzPts val="2400"/>
              <a:buFont typeface="Josefin Sans"/>
              <a:buNone/>
              <a:defRPr sz="2400" b="1">
                <a:solidFill>
                  <a:schemeClr val="dk2"/>
                </a:solidFill>
                <a:latin typeface="Josefin Sans"/>
                <a:ea typeface="Josefin Sans"/>
                <a:cs typeface="Josefin Sans"/>
                <a:sym typeface="Josefin Sans"/>
              </a:defRPr>
            </a:lvl1pPr>
            <a:lvl2pPr>
              <a:buClr>
                <a:schemeClr val="dk2"/>
              </a:buClr>
              <a:buSzPts val="2400"/>
              <a:buFont typeface="Josefin Sans"/>
              <a:buNone/>
              <a:defRPr sz="2400">
                <a:solidFill>
                  <a:schemeClr val="dk2"/>
                </a:solidFill>
                <a:latin typeface="Josefin Sans"/>
                <a:ea typeface="Josefin Sans"/>
                <a:cs typeface="Josefin Sans"/>
                <a:sym typeface="Josefin Sans"/>
              </a:defRPr>
            </a:lvl2pPr>
            <a:lvl3pPr>
              <a:buClr>
                <a:schemeClr val="dk2"/>
              </a:buClr>
              <a:buSzPts val="2400"/>
              <a:buFont typeface="Josefin Sans"/>
              <a:buNone/>
              <a:defRPr sz="2400">
                <a:solidFill>
                  <a:schemeClr val="dk2"/>
                </a:solidFill>
                <a:latin typeface="Josefin Sans"/>
                <a:ea typeface="Josefin Sans"/>
                <a:cs typeface="Josefin Sans"/>
                <a:sym typeface="Josefin Sans"/>
              </a:defRPr>
            </a:lvl3pPr>
            <a:lvl4pPr>
              <a:buClr>
                <a:schemeClr val="dk2"/>
              </a:buClr>
              <a:buSzPts val="2400"/>
              <a:buFont typeface="Josefin Sans"/>
              <a:buNone/>
              <a:defRPr sz="2400">
                <a:solidFill>
                  <a:schemeClr val="dk2"/>
                </a:solidFill>
                <a:latin typeface="Josefin Sans"/>
                <a:ea typeface="Josefin Sans"/>
                <a:cs typeface="Josefin Sans"/>
                <a:sym typeface="Josefin Sans"/>
              </a:defRPr>
            </a:lvl4pPr>
            <a:lvl5pPr>
              <a:buClr>
                <a:schemeClr val="dk2"/>
              </a:buClr>
              <a:buSzPts val="2400"/>
              <a:buFont typeface="Josefin Sans"/>
              <a:buNone/>
              <a:defRPr sz="2400">
                <a:solidFill>
                  <a:schemeClr val="dk2"/>
                </a:solidFill>
                <a:latin typeface="Josefin Sans"/>
                <a:ea typeface="Josefin Sans"/>
                <a:cs typeface="Josefin Sans"/>
                <a:sym typeface="Josefin Sans"/>
              </a:defRPr>
            </a:lvl5pPr>
            <a:lvl6pPr>
              <a:buClr>
                <a:schemeClr val="dk2"/>
              </a:buClr>
              <a:buSzPts val="2400"/>
              <a:buFont typeface="Josefin Sans"/>
              <a:buNone/>
              <a:defRPr sz="2400">
                <a:solidFill>
                  <a:schemeClr val="dk2"/>
                </a:solidFill>
                <a:latin typeface="Josefin Sans"/>
                <a:ea typeface="Josefin Sans"/>
                <a:cs typeface="Josefin Sans"/>
                <a:sym typeface="Josefin Sans"/>
              </a:defRPr>
            </a:lvl6pPr>
            <a:lvl7pPr>
              <a:buClr>
                <a:schemeClr val="dk2"/>
              </a:buClr>
              <a:buSzPts val="2400"/>
              <a:buFont typeface="Josefin Sans"/>
              <a:buNone/>
              <a:defRPr sz="2400">
                <a:solidFill>
                  <a:schemeClr val="dk2"/>
                </a:solidFill>
                <a:latin typeface="Josefin Sans"/>
                <a:ea typeface="Josefin Sans"/>
                <a:cs typeface="Josefin Sans"/>
                <a:sym typeface="Josefin Sans"/>
              </a:defRPr>
            </a:lvl7pPr>
            <a:lvl8pPr>
              <a:buClr>
                <a:schemeClr val="dk2"/>
              </a:buClr>
              <a:buSzPts val="2400"/>
              <a:buFont typeface="Josefin Sans"/>
              <a:buNone/>
              <a:defRPr sz="2400">
                <a:solidFill>
                  <a:schemeClr val="dk2"/>
                </a:solidFill>
                <a:latin typeface="Josefin Sans"/>
                <a:ea typeface="Josefin Sans"/>
                <a:cs typeface="Josefin Sans"/>
                <a:sym typeface="Josefin Sans"/>
              </a:defRPr>
            </a:lvl8pPr>
            <a:lvl9pPr>
              <a:buClr>
                <a:schemeClr val="dk2"/>
              </a:buClr>
              <a:buSzPts val="2400"/>
              <a:buFont typeface="Josefin Sans"/>
              <a:buNone/>
              <a:defRPr sz="2400">
                <a:solidFill>
                  <a:schemeClr val="dk2"/>
                </a:solidFill>
                <a:latin typeface="Josefin Sans"/>
                <a:ea typeface="Josefin Sans"/>
                <a:cs typeface="Josefin Sans"/>
                <a:sym typeface="Josefin Sans"/>
              </a:defRPr>
            </a:lvl9pPr>
          </a:lstStyle>
          <a:p>
            <a:pPr marL="0" marR="0" lvl="0" indent="0" algn="l" defTabSz="914400" rtl="0" eaLnBrk="1" fontAlgn="auto" latinLnBrk="0" hangingPunct="1">
              <a:lnSpc>
                <a:spcPct val="100000"/>
              </a:lnSpc>
              <a:spcBef>
                <a:spcPts val="0"/>
              </a:spcBef>
              <a:spcAft>
                <a:spcPts val="0"/>
              </a:spcAft>
              <a:buClr>
                <a:srgbClr val="44546A"/>
              </a:buClr>
              <a:buSzPts val="2400"/>
              <a:buFont typeface="Josefin Sans"/>
              <a:buNone/>
              <a:tabLst/>
              <a:defRPr/>
            </a:pPr>
            <a:r>
              <a:rPr kumimoji="0" lang="es-ES" sz="2400" b="1" i="0" u="none" strike="noStrike" kern="0" cap="none" spc="0" normalizeH="0" baseline="0" noProof="0" dirty="0">
                <a:ln>
                  <a:noFill/>
                </a:ln>
                <a:solidFill>
                  <a:srgbClr val="44546A"/>
                </a:solidFill>
                <a:effectLst/>
                <a:uLnTx/>
                <a:uFillTx/>
                <a:latin typeface="Franklin Gothic Medium" panose="020B0603020102020204" pitchFamily="34" charset="0"/>
                <a:sym typeface="Josefin Sans"/>
              </a:rPr>
              <a:t>¡Mensaje central para llevar a casa sobre qué/dónde?!</a:t>
            </a:r>
            <a:endParaRPr kumimoji="0" lang="en-US" sz="2400" b="1" i="0" u="none" strike="noStrike" kern="0" cap="none" spc="0" normalizeH="0" baseline="0" noProof="0" dirty="0">
              <a:ln>
                <a:noFill/>
              </a:ln>
              <a:solidFill>
                <a:srgbClr val="44546A"/>
              </a:solidFill>
              <a:effectLst/>
              <a:uLnTx/>
              <a:uFillTx/>
              <a:latin typeface="Franklin Gothic Medium" panose="020B0603020102020204" pitchFamily="34" charset="0"/>
              <a:sym typeface="Josefin Sans"/>
            </a:endParaRPr>
          </a:p>
        </p:txBody>
      </p:sp>
      <p:grpSp>
        <p:nvGrpSpPr>
          <p:cNvPr id="11" name="Group 10">
            <a:extLst>
              <a:ext uri="{FF2B5EF4-FFF2-40B4-BE49-F238E27FC236}">
                <a16:creationId xmlns:a16="http://schemas.microsoft.com/office/drawing/2014/main" id="{248356D5-E325-45DB-82FA-EAEC262F0F52}"/>
              </a:ext>
            </a:extLst>
          </p:cNvPr>
          <p:cNvGrpSpPr/>
          <p:nvPr/>
        </p:nvGrpSpPr>
        <p:grpSpPr>
          <a:xfrm>
            <a:off x="4559219" y="1828800"/>
            <a:ext cx="2933534" cy="3151573"/>
            <a:chOff x="4559219" y="2095130"/>
            <a:chExt cx="2724908" cy="2885243"/>
          </a:xfrm>
        </p:grpSpPr>
        <p:pic>
          <p:nvPicPr>
            <p:cNvPr id="3" name="Picture 2">
              <a:extLst>
                <a:ext uri="{FF2B5EF4-FFF2-40B4-BE49-F238E27FC236}">
                  <a16:creationId xmlns:a16="http://schemas.microsoft.com/office/drawing/2014/main" id="{2E929364-DBEC-476C-9DDC-FB9139E9ECB0}"/>
                </a:ext>
              </a:extLst>
            </p:cNvPr>
            <p:cNvPicPr>
              <a:picLocks noChangeAspect="1"/>
            </p:cNvPicPr>
            <p:nvPr/>
          </p:nvPicPr>
          <p:blipFill rotWithShape="1">
            <a:blip r:embed="rId3"/>
            <a:srcRect l="6269" t="3666" r="44102" b="2461"/>
            <a:stretch/>
          </p:blipFill>
          <p:spPr>
            <a:xfrm>
              <a:off x="4559219" y="2095130"/>
              <a:ext cx="2019134" cy="2885243"/>
            </a:xfrm>
            <a:prstGeom prst="rect">
              <a:avLst/>
            </a:prstGeom>
          </p:spPr>
        </p:pic>
        <p:sp>
          <p:nvSpPr>
            <p:cNvPr id="9" name="Rectangle 8">
              <a:extLst>
                <a:ext uri="{FF2B5EF4-FFF2-40B4-BE49-F238E27FC236}">
                  <a16:creationId xmlns:a16="http://schemas.microsoft.com/office/drawing/2014/main" id="{6E7EE795-63FD-4B8A-8350-EAF14E23CFB3}"/>
                </a:ext>
              </a:extLst>
            </p:cNvPr>
            <p:cNvSpPr/>
            <p:nvPr/>
          </p:nvSpPr>
          <p:spPr>
            <a:xfrm>
              <a:off x="5575177" y="4163627"/>
              <a:ext cx="1198485" cy="5859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978ABF5E-F948-4259-AE59-C0562191B5E3}"/>
                </a:ext>
              </a:extLst>
            </p:cNvPr>
            <p:cNvSpPr/>
            <p:nvPr/>
          </p:nvSpPr>
          <p:spPr>
            <a:xfrm>
              <a:off x="6085642" y="3208538"/>
              <a:ext cx="1198485" cy="5859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3" name="TextBox 12">
            <a:extLst>
              <a:ext uri="{FF2B5EF4-FFF2-40B4-BE49-F238E27FC236}">
                <a16:creationId xmlns:a16="http://schemas.microsoft.com/office/drawing/2014/main" id="{77938A76-AA57-48A8-9F5E-4AD37A070BB3}"/>
              </a:ext>
            </a:extLst>
          </p:cNvPr>
          <p:cNvSpPr txBox="1"/>
          <p:nvPr/>
        </p:nvSpPr>
        <p:spPr>
          <a:xfrm>
            <a:off x="6755673" y="2711323"/>
            <a:ext cx="1924164" cy="16004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00"/>
                </a:solidFill>
                <a:effectLst/>
                <a:uLnTx/>
                <a:uFillTx/>
                <a:latin typeface="Arial"/>
                <a:cs typeface="Arial"/>
                <a:sym typeface="Arial"/>
              </a:rPr>
              <a:t>Uso actual de la tierra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00"/>
                </a:solidFill>
                <a:effectLst/>
                <a:uLnTx/>
                <a:uFillTx/>
                <a:latin typeface="Arial"/>
                <a:cs typeface="Arial"/>
                <a:sym typeface="Arial"/>
              </a:rPr>
              <a:t>vs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00"/>
                </a:solidFill>
                <a:effectLst/>
                <a:uLnTx/>
                <a:uFillTx/>
                <a:latin typeface="Arial"/>
                <a:cs typeface="Arial"/>
                <a:sym typeface="Arial"/>
              </a:rPr>
              <a:t>Vocación del Suelo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00"/>
                </a:solidFill>
                <a:effectLst/>
                <a:uLnTx/>
                <a:uFillTx/>
                <a:latin typeface="Arial"/>
                <a:cs typeface="Arial"/>
                <a:sym typeface="Arial"/>
              </a:rPr>
              <a:t>Potencial de uso de la tierra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00000"/>
                </a:solidFill>
                <a:effectLst/>
                <a:uLnTx/>
                <a:uFillTx/>
                <a:latin typeface="Arial"/>
                <a:cs typeface="Arial"/>
                <a:sym typeface="Arial"/>
              </a:rPr>
              <a:t>Cobertura histórica de la tierra</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TextBox 14">
            <a:extLst>
              <a:ext uri="{FF2B5EF4-FFF2-40B4-BE49-F238E27FC236}">
                <a16:creationId xmlns:a16="http://schemas.microsoft.com/office/drawing/2014/main" id="{CC6F7EB3-C164-4B18-B0B8-2ACACDD91BB3}"/>
              </a:ext>
            </a:extLst>
          </p:cNvPr>
          <p:cNvSpPr txBox="1"/>
          <p:nvPr/>
        </p:nvSpPr>
        <p:spPr>
          <a:xfrm>
            <a:off x="5362753" y="4608266"/>
            <a:ext cx="390173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000000"/>
                </a:solidFill>
                <a:effectLst/>
                <a:uLnTx/>
                <a:uFillTx/>
                <a:latin typeface="Arial"/>
                <a:cs typeface="Arial"/>
                <a:sym typeface="Arial"/>
              </a:rPr>
              <a:t>Sinergia: </a:t>
            </a:r>
            <a:r>
              <a:rPr kumimoji="0" lang="es-ES" sz="1400" b="0" i="0" u="none" strike="noStrike" kern="0" cap="none" spc="0" normalizeH="0" baseline="0" noProof="0" dirty="0">
                <a:ln>
                  <a:noFill/>
                </a:ln>
                <a:solidFill>
                  <a:srgbClr val="000000"/>
                </a:solidFill>
                <a:effectLst/>
                <a:uLnTx/>
                <a:uFillTx/>
                <a:latin typeface="Arial"/>
                <a:cs typeface="Arial"/>
                <a:sym typeface="Arial"/>
              </a:rPr>
              <a:t>Estrategia local de acuerdo a otras inversiones y políticas locales</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70617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E44C11C-9785-4E87-A2CE-71CA2950E3D6}"/>
              </a:ext>
            </a:extLst>
          </p:cNvPr>
          <p:cNvSpPr txBox="1"/>
          <p:nvPr/>
        </p:nvSpPr>
        <p:spPr>
          <a:xfrm>
            <a:off x="4536490" y="771417"/>
            <a:ext cx="458760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000000"/>
                </a:solidFill>
                <a:effectLst/>
                <a:uLnTx/>
                <a:uFillTx/>
                <a:latin typeface="Arial"/>
                <a:cs typeface="Arial"/>
                <a:sym typeface="Arial"/>
              </a:rPr>
              <a:t>Mejores prácticas: </a:t>
            </a:r>
            <a:r>
              <a:rPr kumimoji="0" lang="es-ES" sz="1400" b="0" i="0" u="none" strike="noStrike" kern="0" cap="none" spc="0" normalizeH="0" baseline="0" noProof="0" dirty="0">
                <a:ln>
                  <a:noFill/>
                </a:ln>
                <a:solidFill>
                  <a:srgbClr val="000000"/>
                </a:solidFill>
                <a:effectLst/>
                <a:uLnTx/>
                <a:uFillTx/>
                <a:latin typeface="Arial"/>
                <a:cs typeface="Arial"/>
                <a:sym typeface="Arial"/>
              </a:rPr>
              <a:t>Pensar más allá de las actividades de MST y Restauración para generar resiliencia y sostenibilidad.</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Imagen 3" descr="Screen Shot 2020-08-12 at 6.29.24 PM.png">
            <a:extLst>
              <a:ext uri="{FF2B5EF4-FFF2-40B4-BE49-F238E27FC236}">
                <a16:creationId xmlns:a16="http://schemas.microsoft.com/office/drawing/2014/main" id="{0331640B-3C18-4A2E-9D15-4BA97BF467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81" y="1330591"/>
            <a:ext cx="3925015" cy="3073599"/>
          </a:xfrm>
          <a:prstGeom prst="rect">
            <a:avLst/>
          </a:prstGeom>
        </p:spPr>
      </p:pic>
      <p:sp>
        <p:nvSpPr>
          <p:cNvPr id="12" name="TextBox 11">
            <a:extLst>
              <a:ext uri="{FF2B5EF4-FFF2-40B4-BE49-F238E27FC236}">
                <a16:creationId xmlns:a16="http://schemas.microsoft.com/office/drawing/2014/main" id="{D0BA7845-7BFF-4BFA-A84A-D320DB840610}"/>
              </a:ext>
            </a:extLst>
          </p:cNvPr>
          <p:cNvSpPr txBox="1"/>
          <p:nvPr/>
        </p:nvSpPr>
        <p:spPr>
          <a:xfrm>
            <a:off x="4607512" y="4451758"/>
            <a:ext cx="447434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000000"/>
                </a:solidFill>
                <a:effectLst/>
                <a:uLnTx/>
                <a:uFillTx/>
                <a:latin typeface="Arial"/>
                <a:cs typeface="Arial"/>
                <a:sym typeface="Arial"/>
              </a:rPr>
              <a:t>Paisaje socioeconómico: </a:t>
            </a:r>
            <a:r>
              <a:rPr kumimoji="0" lang="es-ES" sz="1400" b="0" i="0" u="none" strike="noStrike" kern="0" cap="none" spc="0" normalizeH="0" baseline="0" noProof="0" dirty="0">
                <a:ln>
                  <a:noFill/>
                </a:ln>
                <a:solidFill>
                  <a:srgbClr val="000000"/>
                </a:solidFill>
                <a:effectLst/>
                <a:uLnTx/>
                <a:uFillTx/>
                <a:latin typeface="Arial"/>
                <a:cs typeface="Arial"/>
                <a:sym typeface="Arial"/>
              </a:rPr>
              <a:t>Sostenibilidad económica de la sostenibilidad ambiental</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08F44B22-74E5-4AAF-8E2D-738BEEC7F6D0}"/>
              </a:ext>
            </a:extLst>
          </p:cNvPr>
          <p:cNvSpPr txBox="1"/>
          <p:nvPr/>
        </p:nvSpPr>
        <p:spPr>
          <a:xfrm>
            <a:off x="34325" y="4542115"/>
            <a:ext cx="450216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000000"/>
                </a:solidFill>
                <a:effectLst/>
                <a:uLnTx/>
                <a:uFillTx/>
                <a:latin typeface="Arial"/>
                <a:cs typeface="Arial"/>
                <a:sym typeface="Arial"/>
              </a:rPr>
              <a:t>Paisaje cultural: </a:t>
            </a:r>
            <a:r>
              <a:rPr kumimoji="0" lang="es-ES" sz="1400" b="0" i="0" u="none" strike="noStrike" kern="0" cap="none" spc="0" normalizeH="0" baseline="0" noProof="0" dirty="0">
                <a:ln>
                  <a:noFill/>
                </a:ln>
                <a:solidFill>
                  <a:srgbClr val="000000"/>
                </a:solidFill>
                <a:effectLst/>
                <a:uLnTx/>
                <a:uFillTx/>
                <a:latin typeface="Arial"/>
                <a:cs typeface="Arial"/>
                <a:sym typeface="Arial"/>
              </a:rPr>
              <a:t>promover el cambio comportamental</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TextBox 12">
            <a:extLst>
              <a:ext uri="{FF2B5EF4-FFF2-40B4-BE49-F238E27FC236}">
                <a16:creationId xmlns:a16="http://schemas.microsoft.com/office/drawing/2014/main" id="{3A01287D-9392-4D40-AF00-9C2D8C03BF2D}"/>
              </a:ext>
            </a:extLst>
          </p:cNvPr>
          <p:cNvSpPr txBox="1"/>
          <p:nvPr/>
        </p:nvSpPr>
        <p:spPr>
          <a:xfrm>
            <a:off x="630315" y="-36527"/>
            <a:ext cx="8167456" cy="4616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buClr>
                <a:schemeClr val="dk2"/>
              </a:buClr>
              <a:buSzPts val="2400"/>
              <a:buFont typeface="Josefin Sans"/>
              <a:buNone/>
              <a:defRPr sz="2400" b="1">
                <a:solidFill>
                  <a:schemeClr val="dk2"/>
                </a:solidFill>
                <a:latin typeface="Josefin Sans"/>
                <a:ea typeface="Josefin Sans"/>
                <a:cs typeface="Josefin Sans"/>
                <a:sym typeface="Josefin Sans"/>
              </a:defRPr>
            </a:lvl1pPr>
            <a:lvl2pPr>
              <a:buClr>
                <a:schemeClr val="dk2"/>
              </a:buClr>
              <a:buSzPts val="2400"/>
              <a:buFont typeface="Josefin Sans"/>
              <a:buNone/>
              <a:defRPr sz="2400">
                <a:solidFill>
                  <a:schemeClr val="dk2"/>
                </a:solidFill>
                <a:latin typeface="Josefin Sans"/>
                <a:ea typeface="Josefin Sans"/>
                <a:cs typeface="Josefin Sans"/>
                <a:sym typeface="Josefin Sans"/>
              </a:defRPr>
            </a:lvl2pPr>
            <a:lvl3pPr>
              <a:buClr>
                <a:schemeClr val="dk2"/>
              </a:buClr>
              <a:buSzPts val="2400"/>
              <a:buFont typeface="Josefin Sans"/>
              <a:buNone/>
              <a:defRPr sz="2400">
                <a:solidFill>
                  <a:schemeClr val="dk2"/>
                </a:solidFill>
                <a:latin typeface="Josefin Sans"/>
                <a:ea typeface="Josefin Sans"/>
                <a:cs typeface="Josefin Sans"/>
                <a:sym typeface="Josefin Sans"/>
              </a:defRPr>
            </a:lvl3pPr>
            <a:lvl4pPr>
              <a:buClr>
                <a:schemeClr val="dk2"/>
              </a:buClr>
              <a:buSzPts val="2400"/>
              <a:buFont typeface="Josefin Sans"/>
              <a:buNone/>
              <a:defRPr sz="2400">
                <a:solidFill>
                  <a:schemeClr val="dk2"/>
                </a:solidFill>
                <a:latin typeface="Josefin Sans"/>
                <a:ea typeface="Josefin Sans"/>
                <a:cs typeface="Josefin Sans"/>
                <a:sym typeface="Josefin Sans"/>
              </a:defRPr>
            </a:lvl4pPr>
            <a:lvl5pPr>
              <a:buClr>
                <a:schemeClr val="dk2"/>
              </a:buClr>
              <a:buSzPts val="2400"/>
              <a:buFont typeface="Josefin Sans"/>
              <a:buNone/>
              <a:defRPr sz="2400">
                <a:solidFill>
                  <a:schemeClr val="dk2"/>
                </a:solidFill>
                <a:latin typeface="Josefin Sans"/>
                <a:ea typeface="Josefin Sans"/>
                <a:cs typeface="Josefin Sans"/>
                <a:sym typeface="Josefin Sans"/>
              </a:defRPr>
            </a:lvl5pPr>
            <a:lvl6pPr>
              <a:buClr>
                <a:schemeClr val="dk2"/>
              </a:buClr>
              <a:buSzPts val="2400"/>
              <a:buFont typeface="Josefin Sans"/>
              <a:buNone/>
              <a:defRPr sz="2400">
                <a:solidFill>
                  <a:schemeClr val="dk2"/>
                </a:solidFill>
                <a:latin typeface="Josefin Sans"/>
                <a:ea typeface="Josefin Sans"/>
                <a:cs typeface="Josefin Sans"/>
                <a:sym typeface="Josefin Sans"/>
              </a:defRPr>
            </a:lvl6pPr>
            <a:lvl7pPr>
              <a:buClr>
                <a:schemeClr val="dk2"/>
              </a:buClr>
              <a:buSzPts val="2400"/>
              <a:buFont typeface="Josefin Sans"/>
              <a:buNone/>
              <a:defRPr sz="2400">
                <a:solidFill>
                  <a:schemeClr val="dk2"/>
                </a:solidFill>
                <a:latin typeface="Josefin Sans"/>
                <a:ea typeface="Josefin Sans"/>
                <a:cs typeface="Josefin Sans"/>
                <a:sym typeface="Josefin Sans"/>
              </a:defRPr>
            </a:lvl7pPr>
            <a:lvl8pPr>
              <a:buClr>
                <a:schemeClr val="dk2"/>
              </a:buClr>
              <a:buSzPts val="2400"/>
              <a:buFont typeface="Josefin Sans"/>
              <a:buNone/>
              <a:defRPr sz="2400">
                <a:solidFill>
                  <a:schemeClr val="dk2"/>
                </a:solidFill>
                <a:latin typeface="Josefin Sans"/>
                <a:ea typeface="Josefin Sans"/>
                <a:cs typeface="Josefin Sans"/>
                <a:sym typeface="Josefin Sans"/>
              </a:defRPr>
            </a:lvl8pPr>
            <a:lvl9pPr>
              <a:buClr>
                <a:schemeClr val="dk2"/>
              </a:buClr>
              <a:buSzPts val="2400"/>
              <a:buFont typeface="Josefin Sans"/>
              <a:buNone/>
              <a:defRPr sz="2400">
                <a:solidFill>
                  <a:schemeClr val="dk2"/>
                </a:solidFill>
                <a:latin typeface="Josefin Sans"/>
                <a:ea typeface="Josefin Sans"/>
                <a:cs typeface="Josefin Sans"/>
                <a:sym typeface="Josefin Sans"/>
              </a:defRPr>
            </a:lvl9pPr>
          </a:lstStyle>
          <a:p>
            <a:pPr marL="0" marR="0" lvl="0" indent="0" algn="l" defTabSz="914400" rtl="0" eaLnBrk="1" fontAlgn="auto" latinLnBrk="0" hangingPunct="1">
              <a:lnSpc>
                <a:spcPct val="100000"/>
              </a:lnSpc>
              <a:spcBef>
                <a:spcPts val="0"/>
              </a:spcBef>
              <a:spcAft>
                <a:spcPts val="0"/>
              </a:spcAft>
              <a:buClr>
                <a:srgbClr val="44546A"/>
              </a:buClr>
              <a:buSzPts val="2400"/>
              <a:buFont typeface="Josefin Sans"/>
              <a:buNone/>
              <a:tabLst/>
              <a:defRPr/>
            </a:pPr>
            <a:r>
              <a:rPr kumimoji="0" lang="es-ES" sz="2400" b="1" i="0" u="none" strike="noStrike" kern="0" cap="none" spc="0" normalizeH="0" baseline="0" noProof="0" dirty="0">
                <a:ln>
                  <a:noFill/>
                </a:ln>
                <a:solidFill>
                  <a:srgbClr val="44546A"/>
                </a:solidFill>
                <a:effectLst/>
                <a:uLnTx/>
                <a:uFillTx/>
                <a:latin typeface="Franklin Gothic Medium" panose="020B0603020102020204" pitchFamily="34" charset="0"/>
                <a:sym typeface="Josefin Sans"/>
              </a:rPr>
              <a:t>¡Mensaje central para llevar a casa sobre qué/dónde?!</a:t>
            </a:r>
            <a:endParaRPr kumimoji="0" lang="en-US" sz="2400" b="1" i="0" u="none" strike="noStrike" kern="0" cap="none" spc="0" normalizeH="0" baseline="0" noProof="0" dirty="0">
              <a:ln>
                <a:noFill/>
              </a:ln>
              <a:solidFill>
                <a:srgbClr val="44546A"/>
              </a:solidFill>
              <a:effectLst/>
              <a:uLnTx/>
              <a:uFillTx/>
              <a:latin typeface="Franklin Gothic Medium" panose="020B0603020102020204" pitchFamily="34" charset="0"/>
              <a:sym typeface="Josefin Sans"/>
            </a:endParaRPr>
          </a:p>
        </p:txBody>
      </p:sp>
      <p:sp>
        <p:nvSpPr>
          <p:cNvPr id="15" name="TextBox 14">
            <a:extLst>
              <a:ext uri="{FF2B5EF4-FFF2-40B4-BE49-F238E27FC236}">
                <a16:creationId xmlns:a16="http://schemas.microsoft.com/office/drawing/2014/main" id="{54CDF1BB-F9D7-4D2C-AF90-F003BBB82849}"/>
              </a:ext>
            </a:extLst>
          </p:cNvPr>
          <p:cNvSpPr txBox="1"/>
          <p:nvPr/>
        </p:nvSpPr>
        <p:spPr>
          <a:xfrm>
            <a:off x="-67491" y="909756"/>
            <a:ext cx="4665060" cy="338554"/>
          </a:xfrm>
          <a:prstGeom prst="rect">
            <a:avLst/>
          </a:prstGeom>
          <a:noFill/>
        </p:spPr>
        <p:txBody>
          <a:bodyPr wrap="square">
            <a:spAutoFit/>
          </a:bodyPr>
          <a:lstStyle>
            <a:defPPr marR="0" lvl="0" algn="l" rtl="0">
              <a:lnSpc>
                <a:spcPct val="100000"/>
              </a:lnSpc>
              <a:spcBef>
                <a:spcPts val="0"/>
              </a:spcBef>
              <a:spcAft>
                <a:spcPts val="0"/>
              </a:spcAft>
            </a:defPPr>
            <a:lvl1pPr algn="ctr">
              <a:defRPr sz="1800">
                <a:solidFill>
                  <a:srgbClr val="44546A"/>
                </a:solidFill>
                <a:latin typeface="IBM Plex Sans"/>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44546A">
                    <a:lumMod val="50000"/>
                  </a:srgbClr>
                </a:solidFill>
                <a:effectLst/>
                <a:uLnTx/>
                <a:uFillTx/>
                <a:latin typeface="Franklin Gothic Medium" panose="020B0603020102020204" pitchFamily="34" charset="0"/>
                <a:cs typeface="Arial"/>
                <a:sym typeface="Arial"/>
              </a:rPr>
              <a:t>Gestión del paisaje y restauración de SE</a:t>
            </a:r>
            <a:endParaRPr kumimoji="0" lang="en-US" sz="1600" b="0" i="0" u="none" strike="noStrike" kern="0" cap="none" spc="0" normalizeH="0" baseline="0" noProof="0" dirty="0">
              <a:ln>
                <a:noFill/>
              </a:ln>
              <a:solidFill>
                <a:srgbClr val="44546A">
                  <a:lumMod val="50000"/>
                </a:srgbClr>
              </a:solidFill>
              <a:effectLst/>
              <a:uLnTx/>
              <a:uFillTx/>
              <a:latin typeface="Franklin Gothic Medium" panose="020B0603020102020204" pitchFamily="34" charset="0"/>
              <a:cs typeface="Arial"/>
              <a:sym typeface="Arial"/>
            </a:endParaRPr>
          </a:p>
        </p:txBody>
      </p:sp>
      <p:pic>
        <p:nvPicPr>
          <p:cNvPr id="10" name="Picture 9">
            <a:extLst>
              <a:ext uri="{FF2B5EF4-FFF2-40B4-BE49-F238E27FC236}">
                <a16:creationId xmlns:a16="http://schemas.microsoft.com/office/drawing/2014/main" id="{6B6AF123-4F61-48C0-8D93-4B35279D79C3}"/>
              </a:ext>
            </a:extLst>
          </p:cNvPr>
          <p:cNvPicPr>
            <a:picLocks noChangeAspect="1"/>
          </p:cNvPicPr>
          <p:nvPr/>
        </p:nvPicPr>
        <p:blipFill>
          <a:blip r:embed="rId3">
            <a:duotone>
              <a:prstClr val="black"/>
              <a:schemeClr val="accent6">
                <a:tint val="45000"/>
                <a:satMod val="400000"/>
              </a:schemeClr>
            </a:duotone>
          </a:blip>
          <a:stretch>
            <a:fillRect/>
          </a:stretch>
        </p:blipFill>
        <p:spPr>
          <a:xfrm>
            <a:off x="4535346" y="1633622"/>
            <a:ext cx="4546512" cy="2604612"/>
          </a:xfrm>
          <a:prstGeom prst="rect">
            <a:avLst/>
          </a:prstGeom>
        </p:spPr>
      </p:pic>
    </p:spTree>
    <p:extLst>
      <p:ext uri="{BB962C8B-B14F-4D97-AF65-F5344CB8AC3E}">
        <p14:creationId xmlns:p14="http://schemas.microsoft.com/office/powerpoint/2010/main" val="399933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1" name="Rectángulo redondeado 27">
            <a:extLst>
              <a:ext uri="{FF2B5EF4-FFF2-40B4-BE49-F238E27FC236}">
                <a16:creationId xmlns:a16="http://schemas.microsoft.com/office/drawing/2014/main" id="{E6CBDF83-D011-4B0A-943A-B8AA0F685BCA}"/>
              </a:ext>
            </a:extLst>
          </p:cNvPr>
          <p:cNvSpPr/>
          <p:nvPr/>
        </p:nvSpPr>
        <p:spPr>
          <a:xfrm>
            <a:off x="3245284" y="2222196"/>
            <a:ext cx="2496457" cy="6991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2" name="Rectángulo redondeado 8">
            <a:extLst>
              <a:ext uri="{FF2B5EF4-FFF2-40B4-BE49-F238E27FC236}">
                <a16:creationId xmlns:a16="http://schemas.microsoft.com/office/drawing/2014/main" id="{692A4D97-21FD-421C-85BF-C60DCF8FE9D0}"/>
              </a:ext>
            </a:extLst>
          </p:cNvPr>
          <p:cNvSpPr/>
          <p:nvPr/>
        </p:nvSpPr>
        <p:spPr>
          <a:xfrm>
            <a:off x="6634480" y="2190435"/>
            <a:ext cx="2374840" cy="5727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3" name="Google Shape;443;p46">
            <a:extLst>
              <a:ext uri="{FF2B5EF4-FFF2-40B4-BE49-F238E27FC236}">
                <a16:creationId xmlns:a16="http://schemas.microsoft.com/office/drawing/2014/main" id="{5B0EB4B8-C0A3-4500-A7C5-8AFC09254500}"/>
              </a:ext>
            </a:extLst>
          </p:cNvPr>
          <p:cNvSpPr txBox="1">
            <a:spLocks noGrp="1"/>
          </p:cNvSpPr>
          <p:nvPr>
            <p:ph type="title"/>
          </p:nvPr>
        </p:nvSpPr>
        <p:spPr>
          <a:xfrm>
            <a:off x="6664135" y="2310110"/>
            <a:ext cx="2496457" cy="572700"/>
          </a:xfrm>
          <a:prstGeom prst="rect">
            <a:avLst/>
          </a:prstGeom>
          <a:noFill/>
        </p:spPr>
        <p:txBody>
          <a:bodyPr spcFirstLastPara="1" wrap="square" lIns="0" tIns="0" rIns="0" bIns="0" anchor="t" anchorCtr="0">
            <a:noAutofit/>
          </a:bodyPr>
          <a:lstStyle/>
          <a:p>
            <a:pPr lvl="0"/>
            <a:r>
              <a:rPr lang="es-AR" sz="2000">
                <a:solidFill>
                  <a:srgbClr val="0070C0"/>
                </a:solidFill>
              </a:rPr>
              <a:t>Cambio climático</a:t>
            </a:r>
            <a:endParaRPr sz="2000" dirty="0">
              <a:solidFill>
                <a:srgbClr val="0070C0"/>
              </a:solidFill>
            </a:endParaRPr>
          </a:p>
        </p:txBody>
      </p:sp>
      <p:sp>
        <p:nvSpPr>
          <p:cNvPr id="24" name="Google Shape;445;p46">
            <a:extLst>
              <a:ext uri="{FF2B5EF4-FFF2-40B4-BE49-F238E27FC236}">
                <a16:creationId xmlns:a16="http://schemas.microsoft.com/office/drawing/2014/main" id="{FEF68CA7-CF50-4563-BE35-B77CA7E6BCB9}"/>
              </a:ext>
            </a:extLst>
          </p:cNvPr>
          <p:cNvSpPr txBox="1"/>
          <p:nvPr/>
        </p:nvSpPr>
        <p:spPr>
          <a:xfrm>
            <a:off x="4460187" y="95130"/>
            <a:ext cx="3376384" cy="655500"/>
          </a:xfrm>
          <a:prstGeom prst="rect">
            <a:avLst/>
          </a:prstGeom>
          <a:noFill/>
          <a:ln>
            <a:noFill/>
          </a:ln>
        </p:spPr>
        <p:txBody>
          <a:bodyPr spcFirstLastPara="1" wrap="square" lIns="91425" tIns="91425" rIns="91425" bIns="91425" anchor="t" anchorCtr="0">
            <a:noAutofit/>
          </a:bodyPr>
          <a:lstStyle/>
          <a:p>
            <a:pPr lvl="0" algn="ctr">
              <a:lnSpc>
                <a:spcPct val="115000"/>
              </a:lnSpc>
              <a:spcAft>
                <a:spcPts val="1600"/>
              </a:spcAft>
            </a:pPr>
            <a:r>
              <a:rPr lang="es-ES" sz="1600" dirty="0">
                <a:solidFill>
                  <a:srgbClr val="666666"/>
                </a:solidFill>
                <a:latin typeface="Sahitya"/>
                <a:ea typeface="Sahitya"/>
                <a:cs typeface="Sahitya"/>
              </a:rPr>
              <a:t>LD es un impulsor del cambio climático a través de las emisiones de GEI y la reducción de la absorción de carbono</a:t>
            </a:r>
            <a:endParaRPr sz="1600" dirty="0">
              <a:solidFill>
                <a:srgbClr val="666666"/>
              </a:solidFill>
              <a:latin typeface="Sahitya"/>
              <a:ea typeface="Sahitya"/>
              <a:cs typeface="Sahitya"/>
              <a:sym typeface="Sahitya"/>
            </a:endParaRPr>
          </a:p>
        </p:txBody>
      </p:sp>
      <p:sp>
        <p:nvSpPr>
          <p:cNvPr id="25" name="Google Shape;446;p46">
            <a:extLst>
              <a:ext uri="{FF2B5EF4-FFF2-40B4-BE49-F238E27FC236}">
                <a16:creationId xmlns:a16="http://schemas.microsoft.com/office/drawing/2014/main" id="{1F07DF28-8048-415A-8AE3-8071CF1E2965}"/>
              </a:ext>
            </a:extLst>
          </p:cNvPr>
          <p:cNvSpPr txBox="1"/>
          <p:nvPr/>
        </p:nvSpPr>
        <p:spPr>
          <a:xfrm>
            <a:off x="4542192" y="3575730"/>
            <a:ext cx="3801547" cy="655500"/>
          </a:xfrm>
          <a:prstGeom prst="rect">
            <a:avLst/>
          </a:prstGeom>
          <a:noFill/>
          <a:ln>
            <a:noFill/>
          </a:ln>
        </p:spPr>
        <p:txBody>
          <a:bodyPr spcFirstLastPara="1" wrap="square" lIns="91425" tIns="91425" rIns="91425" bIns="91425" anchor="t" anchorCtr="0">
            <a:noAutofit/>
          </a:bodyPr>
          <a:lstStyle/>
          <a:p>
            <a:pPr lvl="0" algn="ctr">
              <a:lnSpc>
                <a:spcPct val="115000"/>
              </a:lnSpc>
              <a:spcAft>
                <a:spcPts val="1600"/>
              </a:spcAft>
            </a:pPr>
            <a:r>
              <a:rPr lang="es-ES" sz="1600" dirty="0">
                <a:solidFill>
                  <a:srgbClr val="666666"/>
                </a:solidFill>
                <a:latin typeface="Sahitya"/>
                <a:ea typeface="Sahitya"/>
                <a:cs typeface="Sahitya"/>
              </a:rPr>
              <a:t>El cambio climático exacerba la degradación de la tierra: + erosión del suelo, pérdida de vegetación, incendios forestales, + escasez de agua</a:t>
            </a:r>
            <a:endParaRPr sz="1600" dirty="0">
              <a:solidFill>
                <a:srgbClr val="666666"/>
              </a:solidFill>
              <a:latin typeface="Sahitya"/>
              <a:ea typeface="Sahitya"/>
              <a:cs typeface="Sahitya"/>
              <a:sym typeface="Sahitya"/>
            </a:endParaRPr>
          </a:p>
        </p:txBody>
      </p:sp>
      <p:sp>
        <p:nvSpPr>
          <p:cNvPr id="26" name="Google Shape;958;p69">
            <a:extLst>
              <a:ext uri="{FF2B5EF4-FFF2-40B4-BE49-F238E27FC236}">
                <a16:creationId xmlns:a16="http://schemas.microsoft.com/office/drawing/2014/main" id="{4B865D66-2935-4A9F-B9AE-B05CD74AED55}"/>
              </a:ext>
            </a:extLst>
          </p:cNvPr>
          <p:cNvSpPr/>
          <p:nvPr/>
        </p:nvSpPr>
        <p:spPr>
          <a:xfrm rot="2512095">
            <a:off x="5513841" y="1366043"/>
            <a:ext cx="1065098" cy="1183243"/>
          </a:xfrm>
          <a:custGeom>
            <a:avLst/>
            <a:gdLst/>
            <a:ahLst/>
            <a:cxnLst/>
            <a:rect l="l" t="t" r="r" b="b"/>
            <a:pathLst>
              <a:path w="1458" h="1328" extrusionOk="0">
                <a:moveTo>
                  <a:pt x="1047" y="1"/>
                </a:moveTo>
                <a:lnTo>
                  <a:pt x="1047" y="188"/>
                </a:lnTo>
                <a:cubicBezTo>
                  <a:pt x="484" y="289"/>
                  <a:pt x="51" y="758"/>
                  <a:pt x="1" y="1328"/>
                </a:cubicBezTo>
                <a:lnTo>
                  <a:pt x="477" y="1328"/>
                </a:lnTo>
                <a:cubicBezTo>
                  <a:pt x="527" y="1018"/>
                  <a:pt x="751" y="765"/>
                  <a:pt x="1047" y="679"/>
                </a:cubicBezTo>
                <a:lnTo>
                  <a:pt x="1047" y="845"/>
                </a:lnTo>
                <a:lnTo>
                  <a:pt x="1458" y="433"/>
                </a:lnTo>
                <a:lnTo>
                  <a:pt x="1047" y="1"/>
                </a:lnTo>
                <a:close/>
              </a:path>
            </a:pathLst>
          </a:custGeom>
          <a:solidFill>
            <a:srgbClr val="C00000"/>
          </a:solidFill>
          <a:ln>
            <a:noFill/>
          </a:ln>
        </p:spPr>
        <p:txBody>
          <a:bodyPr spcFirstLastPara="1" wrap="square" lIns="91425" tIns="91425" rIns="91425" bIns="91425" anchor="ctr" anchorCtr="0">
            <a:noAutofit/>
          </a:bodyPr>
          <a:lstStyle/>
          <a:p>
            <a:endParaRPr/>
          </a:p>
        </p:txBody>
      </p:sp>
      <p:sp>
        <p:nvSpPr>
          <p:cNvPr id="27" name="Google Shape;959;p69">
            <a:extLst>
              <a:ext uri="{FF2B5EF4-FFF2-40B4-BE49-F238E27FC236}">
                <a16:creationId xmlns:a16="http://schemas.microsoft.com/office/drawing/2014/main" id="{757F53E6-90B5-4828-BE83-3C9681DE933D}"/>
              </a:ext>
            </a:extLst>
          </p:cNvPr>
          <p:cNvSpPr/>
          <p:nvPr/>
        </p:nvSpPr>
        <p:spPr>
          <a:xfrm rot="2428552">
            <a:off x="5661062" y="2440241"/>
            <a:ext cx="974635" cy="1376661"/>
          </a:xfrm>
          <a:custGeom>
            <a:avLst/>
            <a:gdLst/>
            <a:ahLst/>
            <a:cxnLst/>
            <a:rect l="l" t="t" r="r" b="b"/>
            <a:pathLst>
              <a:path w="1458" h="1335" extrusionOk="0">
                <a:moveTo>
                  <a:pt x="974" y="0"/>
                </a:moveTo>
                <a:cubicBezTo>
                  <a:pt x="931" y="311"/>
                  <a:pt x="707" y="570"/>
                  <a:pt x="404" y="657"/>
                </a:cubicBezTo>
                <a:lnTo>
                  <a:pt x="404" y="491"/>
                </a:lnTo>
                <a:lnTo>
                  <a:pt x="0" y="902"/>
                </a:lnTo>
                <a:lnTo>
                  <a:pt x="404" y="1335"/>
                </a:lnTo>
                <a:lnTo>
                  <a:pt x="404" y="1140"/>
                </a:lnTo>
                <a:cubicBezTo>
                  <a:pt x="967" y="1039"/>
                  <a:pt x="1400" y="577"/>
                  <a:pt x="1457" y="0"/>
                </a:cubicBezTo>
                <a:close/>
              </a:path>
            </a:pathLst>
          </a:custGeom>
          <a:solidFill>
            <a:srgbClr val="0070C0"/>
          </a:solidFill>
          <a:ln>
            <a:noFill/>
          </a:ln>
        </p:spPr>
        <p:txBody>
          <a:bodyPr spcFirstLastPara="1" wrap="square" lIns="91425" tIns="91425" rIns="91425" bIns="91425" anchor="ctr" anchorCtr="0">
            <a:noAutofit/>
          </a:bodyPr>
          <a:lstStyle/>
          <a:p>
            <a:endParaRPr/>
          </a:p>
        </p:txBody>
      </p:sp>
      <p:sp>
        <p:nvSpPr>
          <p:cNvPr id="28" name="Rectángulo 3">
            <a:extLst>
              <a:ext uri="{FF2B5EF4-FFF2-40B4-BE49-F238E27FC236}">
                <a16:creationId xmlns:a16="http://schemas.microsoft.com/office/drawing/2014/main" id="{1C8EEEBD-BB0F-4F30-9EEA-752CDEA343D4}"/>
              </a:ext>
            </a:extLst>
          </p:cNvPr>
          <p:cNvSpPr/>
          <p:nvPr/>
        </p:nvSpPr>
        <p:spPr>
          <a:xfrm>
            <a:off x="3383222" y="2259519"/>
            <a:ext cx="2456122" cy="707886"/>
          </a:xfrm>
          <a:prstGeom prst="rect">
            <a:avLst/>
          </a:prstGeom>
        </p:spPr>
        <p:txBody>
          <a:bodyPr wrap="none">
            <a:spAutoFit/>
          </a:bodyPr>
          <a:lstStyle/>
          <a:p>
            <a:pPr algn="ctr"/>
            <a:r>
              <a:rPr lang="es-AR" sz="2000" b="1" dirty="0">
                <a:solidFill>
                  <a:srgbClr val="C00000"/>
                </a:solidFill>
                <a:latin typeface="Josefin Sans"/>
                <a:sym typeface="Playfair Display"/>
              </a:rPr>
              <a:t>Degradación de la</a:t>
            </a:r>
          </a:p>
          <a:p>
            <a:pPr algn="ctr"/>
            <a:r>
              <a:rPr lang="es-AR" sz="2000" b="1" dirty="0">
                <a:solidFill>
                  <a:srgbClr val="C00000"/>
                </a:solidFill>
                <a:latin typeface="Josefin Sans"/>
                <a:sym typeface="Playfair Display"/>
              </a:rPr>
              <a:t> tierra</a:t>
            </a:r>
          </a:p>
        </p:txBody>
      </p:sp>
      <p:sp>
        <p:nvSpPr>
          <p:cNvPr id="13" name="Rectángulo redondeado 27">
            <a:extLst>
              <a:ext uri="{FF2B5EF4-FFF2-40B4-BE49-F238E27FC236}">
                <a16:creationId xmlns:a16="http://schemas.microsoft.com/office/drawing/2014/main" id="{3EDEDFAC-7677-4091-BDB3-C562CFEE09FD}"/>
              </a:ext>
            </a:extLst>
          </p:cNvPr>
          <p:cNvSpPr/>
          <p:nvPr/>
        </p:nvSpPr>
        <p:spPr>
          <a:xfrm>
            <a:off x="43876" y="2183702"/>
            <a:ext cx="2308669" cy="6991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 name="Rectángulo 3">
            <a:extLst>
              <a:ext uri="{FF2B5EF4-FFF2-40B4-BE49-F238E27FC236}">
                <a16:creationId xmlns:a16="http://schemas.microsoft.com/office/drawing/2014/main" id="{3F194163-98CE-42F5-AB1E-BACC2BC209C9}"/>
              </a:ext>
            </a:extLst>
          </p:cNvPr>
          <p:cNvSpPr/>
          <p:nvPr/>
        </p:nvSpPr>
        <p:spPr>
          <a:xfrm>
            <a:off x="262465" y="2220951"/>
            <a:ext cx="1843774" cy="707886"/>
          </a:xfrm>
          <a:prstGeom prst="rect">
            <a:avLst/>
          </a:prstGeom>
        </p:spPr>
        <p:txBody>
          <a:bodyPr wrap="none">
            <a:spAutoFit/>
          </a:bodyPr>
          <a:lstStyle/>
          <a:p>
            <a:r>
              <a:rPr lang="fr-CI" sz="2000" b="1" dirty="0" err="1">
                <a:solidFill>
                  <a:srgbClr val="006600"/>
                </a:solidFill>
                <a:latin typeface="Josefin Sans"/>
                <a:sym typeface="Playfair Display"/>
              </a:rPr>
              <a:t>Pérdida</a:t>
            </a:r>
            <a:r>
              <a:rPr lang="fr-CI" sz="2000" b="1" dirty="0">
                <a:solidFill>
                  <a:srgbClr val="006600"/>
                </a:solidFill>
                <a:latin typeface="Josefin Sans"/>
                <a:sym typeface="Playfair Display"/>
              </a:rPr>
              <a:t> de </a:t>
            </a:r>
          </a:p>
          <a:p>
            <a:r>
              <a:rPr lang="fr-CI" sz="2000" b="1" dirty="0" err="1">
                <a:solidFill>
                  <a:srgbClr val="006600"/>
                </a:solidFill>
                <a:latin typeface="Josefin Sans"/>
                <a:sym typeface="Playfair Display"/>
              </a:rPr>
              <a:t>biodiversidad</a:t>
            </a:r>
            <a:endParaRPr lang="es-AR" sz="2000" b="1" dirty="0">
              <a:solidFill>
                <a:srgbClr val="006600"/>
              </a:solidFill>
              <a:latin typeface="Josefin Sans"/>
              <a:sym typeface="Playfair Display"/>
            </a:endParaRPr>
          </a:p>
        </p:txBody>
      </p:sp>
      <p:sp>
        <p:nvSpPr>
          <p:cNvPr id="15" name="Google Shape;958;p69">
            <a:extLst>
              <a:ext uri="{FF2B5EF4-FFF2-40B4-BE49-F238E27FC236}">
                <a16:creationId xmlns:a16="http://schemas.microsoft.com/office/drawing/2014/main" id="{7A187A74-44F6-453A-9FF1-C2FBAAAFF3D0}"/>
              </a:ext>
            </a:extLst>
          </p:cNvPr>
          <p:cNvSpPr/>
          <p:nvPr/>
        </p:nvSpPr>
        <p:spPr>
          <a:xfrm rot="8210718" flipV="1">
            <a:off x="2305679" y="1304340"/>
            <a:ext cx="1016082" cy="1306741"/>
          </a:xfrm>
          <a:custGeom>
            <a:avLst/>
            <a:gdLst/>
            <a:ahLst/>
            <a:cxnLst/>
            <a:rect l="l" t="t" r="r" b="b"/>
            <a:pathLst>
              <a:path w="1458" h="1328" extrusionOk="0">
                <a:moveTo>
                  <a:pt x="1047" y="1"/>
                </a:moveTo>
                <a:lnTo>
                  <a:pt x="1047" y="188"/>
                </a:lnTo>
                <a:cubicBezTo>
                  <a:pt x="484" y="289"/>
                  <a:pt x="51" y="758"/>
                  <a:pt x="1" y="1328"/>
                </a:cubicBezTo>
                <a:lnTo>
                  <a:pt x="477" y="1328"/>
                </a:lnTo>
                <a:cubicBezTo>
                  <a:pt x="527" y="1018"/>
                  <a:pt x="751" y="765"/>
                  <a:pt x="1047" y="679"/>
                </a:cubicBezTo>
                <a:lnTo>
                  <a:pt x="1047" y="845"/>
                </a:lnTo>
                <a:lnTo>
                  <a:pt x="1458" y="433"/>
                </a:lnTo>
                <a:lnTo>
                  <a:pt x="1047" y="1"/>
                </a:lnTo>
                <a:close/>
              </a:path>
            </a:pathLst>
          </a:custGeom>
          <a:solidFill>
            <a:srgbClr val="C00000"/>
          </a:solidFill>
          <a:ln>
            <a:noFill/>
          </a:ln>
        </p:spPr>
        <p:txBody>
          <a:bodyPr spcFirstLastPara="1" wrap="square" lIns="91425" tIns="91425" rIns="91425" bIns="91425" anchor="ctr" anchorCtr="0">
            <a:noAutofit/>
          </a:bodyPr>
          <a:lstStyle/>
          <a:p>
            <a:endParaRPr/>
          </a:p>
        </p:txBody>
      </p:sp>
      <p:sp>
        <p:nvSpPr>
          <p:cNvPr id="16" name="Google Shape;959;p69">
            <a:extLst>
              <a:ext uri="{FF2B5EF4-FFF2-40B4-BE49-F238E27FC236}">
                <a16:creationId xmlns:a16="http://schemas.microsoft.com/office/drawing/2014/main" id="{571AF5DA-EF43-4BF7-B656-128ACD6DB4B9}"/>
              </a:ext>
            </a:extLst>
          </p:cNvPr>
          <p:cNvSpPr/>
          <p:nvPr/>
        </p:nvSpPr>
        <p:spPr>
          <a:xfrm rot="19170059" flipH="1">
            <a:off x="2309794" y="2452410"/>
            <a:ext cx="1013466" cy="1330939"/>
          </a:xfrm>
          <a:custGeom>
            <a:avLst/>
            <a:gdLst/>
            <a:ahLst/>
            <a:cxnLst/>
            <a:rect l="l" t="t" r="r" b="b"/>
            <a:pathLst>
              <a:path w="1458" h="1335" extrusionOk="0">
                <a:moveTo>
                  <a:pt x="974" y="0"/>
                </a:moveTo>
                <a:cubicBezTo>
                  <a:pt x="931" y="311"/>
                  <a:pt x="707" y="570"/>
                  <a:pt x="404" y="657"/>
                </a:cubicBezTo>
                <a:lnTo>
                  <a:pt x="404" y="491"/>
                </a:lnTo>
                <a:lnTo>
                  <a:pt x="0" y="902"/>
                </a:lnTo>
                <a:lnTo>
                  <a:pt x="404" y="1335"/>
                </a:lnTo>
                <a:lnTo>
                  <a:pt x="404" y="1140"/>
                </a:lnTo>
                <a:cubicBezTo>
                  <a:pt x="967" y="1039"/>
                  <a:pt x="1400" y="577"/>
                  <a:pt x="1457" y="0"/>
                </a:cubicBezTo>
                <a:close/>
              </a:path>
            </a:pathLst>
          </a:custGeom>
          <a:solidFill>
            <a:srgbClr val="006600"/>
          </a:solidFill>
          <a:ln>
            <a:noFill/>
          </a:ln>
        </p:spPr>
        <p:txBody>
          <a:bodyPr spcFirstLastPara="1" wrap="square" lIns="91425" tIns="91425" rIns="91425" bIns="91425" anchor="ctr" anchorCtr="0">
            <a:noAutofit/>
          </a:bodyPr>
          <a:lstStyle/>
          <a:p>
            <a:endParaRPr/>
          </a:p>
        </p:txBody>
      </p:sp>
      <p:sp>
        <p:nvSpPr>
          <p:cNvPr id="17" name="Google Shape;445;p46">
            <a:extLst>
              <a:ext uri="{FF2B5EF4-FFF2-40B4-BE49-F238E27FC236}">
                <a16:creationId xmlns:a16="http://schemas.microsoft.com/office/drawing/2014/main" id="{19EF0A60-C466-45C9-AE08-EA496BA86EC3}"/>
              </a:ext>
            </a:extLst>
          </p:cNvPr>
          <p:cNvSpPr txBox="1"/>
          <p:nvPr/>
        </p:nvSpPr>
        <p:spPr>
          <a:xfrm>
            <a:off x="538166" y="129603"/>
            <a:ext cx="3376384" cy="6555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es-ES" sz="1600" dirty="0">
                <a:solidFill>
                  <a:srgbClr val="666666"/>
                </a:solidFill>
                <a:latin typeface="Sahitya"/>
                <a:ea typeface="Sahitya"/>
                <a:cs typeface="Sahitya"/>
              </a:rPr>
              <a:t>LD es un impulsor de la pérdida de biodiversidad a través del cambio de uso de la tierra, la pérdida de hábitat y la fragmentación</a:t>
            </a:r>
            <a:endParaRPr sz="1600" dirty="0">
              <a:solidFill>
                <a:srgbClr val="666666"/>
              </a:solidFill>
              <a:latin typeface="Sahitya"/>
              <a:ea typeface="Sahitya"/>
              <a:cs typeface="Sahitya"/>
              <a:sym typeface="Sahitya"/>
            </a:endParaRPr>
          </a:p>
        </p:txBody>
      </p:sp>
      <p:sp>
        <p:nvSpPr>
          <p:cNvPr id="18" name="Google Shape;445;p46">
            <a:extLst>
              <a:ext uri="{FF2B5EF4-FFF2-40B4-BE49-F238E27FC236}">
                <a16:creationId xmlns:a16="http://schemas.microsoft.com/office/drawing/2014/main" id="{ACBFA881-18E3-433F-AC6C-50FDD2BB369E}"/>
              </a:ext>
            </a:extLst>
          </p:cNvPr>
          <p:cNvSpPr txBox="1"/>
          <p:nvPr/>
        </p:nvSpPr>
        <p:spPr>
          <a:xfrm>
            <a:off x="1280159" y="3618268"/>
            <a:ext cx="3040863" cy="655500"/>
          </a:xfrm>
          <a:prstGeom prst="rect">
            <a:avLst/>
          </a:prstGeom>
          <a:noFill/>
          <a:ln>
            <a:noFill/>
          </a:ln>
        </p:spPr>
        <p:txBody>
          <a:bodyPr spcFirstLastPara="1" wrap="square" lIns="91425" tIns="91425" rIns="91425" bIns="91425" anchor="t" anchorCtr="0">
            <a:noAutofit/>
          </a:bodyPr>
          <a:lstStyle/>
          <a:p>
            <a:pPr lvl="0" algn="ctr">
              <a:lnSpc>
                <a:spcPct val="115000"/>
              </a:lnSpc>
              <a:spcAft>
                <a:spcPts val="1600"/>
              </a:spcAft>
            </a:pPr>
            <a:r>
              <a:rPr lang="es-ES" sz="1600">
                <a:solidFill>
                  <a:srgbClr val="666666"/>
                </a:solidFill>
                <a:latin typeface="Sahitya"/>
                <a:ea typeface="Sahitya"/>
                <a:cs typeface="Sahitya"/>
              </a:rPr>
              <a:t>La pérdida de BD intensifica los procesos de degradación de la tierra al disminuir la productividad de la tierra y la salud del suelo</a:t>
            </a:r>
            <a:endParaRPr sz="1600" dirty="0">
              <a:solidFill>
                <a:srgbClr val="666666"/>
              </a:solidFill>
              <a:latin typeface="Sahitya"/>
              <a:ea typeface="Sahitya"/>
              <a:cs typeface="Sahitya"/>
              <a:sym typeface="Sahitya"/>
            </a:endParaRPr>
          </a:p>
        </p:txBody>
      </p:sp>
      <p:pic>
        <p:nvPicPr>
          <p:cNvPr id="2" name="Picture 1">
            <a:extLst>
              <a:ext uri="{FF2B5EF4-FFF2-40B4-BE49-F238E27FC236}">
                <a16:creationId xmlns:a16="http://schemas.microsoft.com/office/drawing/2014/main" id="{8A0C2957-5832-4A69-A964-E0CFE6BE0C12}"/>
              </a:ext>
            </a:extLst>
          </p:cNvPr>
          <p:cNvPicPr>
            <a:picLocks noChangeAspect="1"/>
          </p:cNvPicPr>
          <p:nvPr/>
        </p:nvPicPr>
        <p:blipFill>
          <a:blip r:embed="rId3"/>
          <a:stretch>
            <a:fillRect/>
          </a:stretch>
        </p:blipFill>
        <p:spPr>
          <a:xfrm rot="20971190">
            <a:off x="233667" y="3243871"/>
            <a:ext cx="1024030" cy="145626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E458E4C8-06A6-4981-9FCD-5555EE0BCE48}"/>
              </a:ext>
            </a:extLst>
          </p:cNvPr>
          <p:cNvPicPr>
            <a:picLocks noChangeAspect="1"/>
          </p:cNvPicPr>
          <p:nvPr/>
        </p:nvPicPr>
        <p:blipFill>
          <a:blip r:embed="rId4"/>
          <a:stretch>
            <a:fillRect/>
          </a:stretch>
        </p:blipFill>
        <p:spPr>
          <a:xfrm rot="631856">
            <a:off x="7685440" y="720732"/>
            <a:ext cx="1024273" cy="13110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9650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2" name="Rectangle 21">
            <a:extLst>
              <a:ext uri="{FF2B5EF4-FFF2-40B4-BE49-F238E27FC236}">
                <a16:creationId xmlns:a16="http://schemas.microsoft.com/office/drawing/2014/main" id="{4B3C976B-6762-4D00-81CC-41E937BB8CAC}"/>
              </a:ext>
            </a:extLst>
          </p:cNvPr>
          <p:cNvSpPr/>
          <p:nvPr/>
        </p:nvSpPr>
        <p:spPr>
          <a:xfrm>
            <a:off x="0" y="2921108"/>
            <a:ext cx="9144000" cy="6023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9EFCDA7-29D4-4120-90A7-42C41A6F76A7}"/>
              </a:ext>
            </a:extLst>
          </p:cNvPr>
          <p:cNvPicPr>
            <a:picLocks noChangeAspect="1"/>
          </p:cNvPicPr>
          <p:nvPr/>
        </p:nvPicPr>
        <p:blipFill>
          <a:blip r:embed="rId3"/>
          <a:stretch>
            <a:fillRect/>
          </a:stretch>
        </p:blipFill>
        <p:spPr>
          <a:xfrm>
            <a:off x="1623462" y="2958622"/>
            <a:ext cx="966229" cy="1217449"/>
          </a:xfrm>
          <a:prstGeom prst="rect">
            <a:avLst/>
          </a:prstGeom>
        </p:spPr>
      </p:pic>
      <p:pic>
        <p:nvPicPr>
          <p:cNvPr id="13" name="Picture 12">
            <a:extLst>
              <a:ext uri="{FF2B5EF4-FFF2-40B4-BE49-F238E27FC236}">
                <a16:creationId xmlns:a16="http://schemas.microsoft.com/office/drawing/2014/main" id="{F38EC4E5-53B3-49D4-A49D-982401D82C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90053" y="4210773"/>
            <a:ext cx="1209782" cy="798456"/>
          </a:xfrm>
          <a:prstGeom prst="rect">
            <a:avLst/>
          </a:prstGeom>
        </p:spPr>
      </p:pic>
      <p:pic>
        <p:nvPicPr>
          <p:cNvPr id="14" name="Picture 13">
            <a:extLst>
              <a:ext uri="{FF2B5EF4-FFF2-40B4-BE49-F238E27FC236}">
                <a16:creationId xmlns:a16="http://schemas.microsoft.com/office/drawing/2014/main" id="{BDF88C71-AA6E-4BF9-AE9A-F8A58DA690D8}"/>
              </a:ext>
            </a:extLst>
          </p:cNvPr>
          <p:cNvPicPr>
            <a:picLocks noChangeAspect="1"/>
          </p:cNvPicPr>
          <p:nvPr/>
        </p:nvPicPr>
        <p:blipFill>
          <a:blip r:embed="rId5"/>
          <a:stretch>
            <a:fillRect/>
          </a:stretch>
        </p:blipFill>
        <p:spPr>
          <a:xfrm>
            <a:off x="4988615" y="422717"/>
            <a:ext cx="3435657" cy="2654826"/>
          </a:xfrm>
          <a:prstGeom prst="rect">
            <a:avLst/>
          </a:prstGeom>
        </p:spPr>
      </p:pic>
      <p:sp>
        <p:nvSpPr>
          <p:cNvPr id="15" name="TextBox 14">
            <a:extLst>
              <a:ext uri="{FF2B5EF4-FFF2-40B4-BE49-F238E27FC236}">
                <a16:creationId xmlns:a16="http://schemas.microsoft.com/office/drawing/2014/main" id="{E5848CC5-ABC8-4549-B64E-58DF32ADFA3F}"/>
              </a:ext>
            </a:extLst>
          </p:cNvPr>
          <p:cNvSpPr txBox="1"/>
          <p:nvPr/>
        </p:nvSpPr>
        <p:spPr>
          <a:xfrm>
            <a:off x="5431779" y="3230914"/>
            <a:ext cx="2267150" cy="507831"/>
          </a:xfrm>
          <a:prstGeom prst="rect">
            <a:avLst/>
          </a:prstGeom>
          <a:noFill/>
        </p:spPr>
        <p:txBody>
          <a:bodyPr wrap="square">
            <a:spAutoFit/>
          </a:bodyPr>
          <a:lstStyle/>
          <a:p>
            <a:pPr>
              <a:buClrTx/>
              <a:buFontTx/>
              <a:buNone/>
            </a:pPr>
            <a:r>
              <a:rPr lang="es-ES" sz="900" b="1" kern="1200" dirty="0">
                <a:solidFill>
                  <a:srgbClr val="4A4A4A"/>
                </a:solidFill>
                <a:latin typeface="Verdana" panose="020B0604030504040204" pitchFamily="34" charset="0"/>
                <a:ea typeface="+mn-ea"/>
                <a:cs typeface="+mn-cs"/>
              </a:rPr>
              <a:t>Indicador 15.1.1:</a:t>
            </a:r>
            <a:r>
              <a:rPr lang="es-ES" sz="900" kern="1200" dirty="0">
                <a:solidFill>
                  <a:srgbClr val="4A4A4A"/>
                </a:solidFill>
                <a:latin typeface="Verdana" panose="020B0604030504040204" pitchFamily="34" charset="0"/>
                <a:ea typeface="+mn-ea"/>
                <a:cs typeface="+mn-cs"/>
              </a:rPr>
              <a:t> </a:t>
            </a:r>
            <a:r>
              <a:rPr lang="en-US" altLang="en-US" sz="900" kern="1200" dirty="0">
                <a:solidFill>
                  <a:prstClr val="black"/>
                </a:solidFill>
                <a:latin typeface="Arial" panose="020B0604020202020204" pitchFamily="34" charset="0"/>
                <a:ea typeface="+mn-ea"/>
                <a:cs typeface="+mn-cs"/>
              </a:rPr>
              <a:t> </a:t>
            </a:r>
            <a:r>
              <a:rPr lang="es-ES" altLang="en-US" sz="900" kern="1200" dirty="0">
                <a:solidFill>
                  <a:prstClr val="black"/>
                </a:solidFill>
                <a:latin typeface="Arial" panose="020B0604020202020204" pitchFamily="34" charset="0"/>
                <a:ea typeface="+mn-ea"/>
                <a:cs typeface="+mn-cs"/>
              </a:rPr>
              <a:t>Superficie forestal como proporción de la superficie total de tierra</a:t>
            </a:r>
            <a:endParaRPr lang="es-ES" sz="900" kern="1200" dirty="0">
              <a:solidFill>
                <a:prstClr val="black"/>
              </a:solidFill>
              <a:latin typeface="Calibri" panose="020F0502020204030204"/>
              <a:ea typeface="+mn-ea"/>
              <a:cs typeface="+mn-cs"/>
            </a:endParaRPr>
          </a:p>
        </p:txBody>
      </p:sp>
      <p:sp>
        <p:nvSpPr>
          <p:cNvPr id="16" name="TextBox 15">
            <a:extLst>
              <a:ext uri="{FF2B5EF4-FFF2-40B4-BE49-F238E27FC236}">
                <a16:creationId xmlns:a16="http://schemas.microsoft.com/office/drawing/2014/main" id="{6FE8C3C5-D514-4DCF-A2DD-897CD675A28A}"/>
              </a:ext>
            </a:extLst>
          </p:cNvPr>
          <p:cNvSpPr txBox="1"/>
          <p:nvPr/>
        </p:nvSpPr>
        <p:spPr>
          <a:xfrm>
            <a:off x="5162862" y="3725946"/>
            <a:ext cx="2493635" cy="369332"/>
          </a:xfrm>
          <a:prstGeom prst="rect">
            <a:avLst/>
          </a:prstGeom>
          <a:noFill/>
        </p:spPr>
        <p:txBody>
          <a:bodyPr wrap="square">
            <a:spAutoFit/>
          </a:bodyPr>
          <a:lstStyle/>
          <a:p>
            <a:pPr>
              <a:buClrTx/>
              <a:buFontTx/>
              <a:buNone/>
            </a:pPr>
            <a:r>
              <a:rPr lang="es-ES" sz="900" b="1" kern="1200" dirty="0">
                <a:solidFill>
                  <a:srgbClr val="4A4A4A"/>
                </a:solidFill>
                <a:latin typeface="Verdana" panose="020B0604030504040204" pitchFamily="34" charset="0"/>
                <a:ea typeface="+mn-ea"/>
                <a:cs typeface="+mn-cs"/>
              </a:rPr>
              <a:t>Indicador 15.2.1:</a:t>
            </a:r>
            <a:r>
              <a:rPr lang="es-ES" sz="900" kern="1200" dirty="0">
                <a:solidFill>
                  <a:srgbClr val="4A4A4A"/>
                </a:solidFill>
                <a:latin typeface="Verdana" panose="020B0604030504040204" pitchFamily="34" charset="0"/>
                <a:ea typeface="+mn-ea"/>
                <a:cs typeface="+mn-cs"/>
              </a:rPr>
              <a:t> </a:t>
            </a:r>
            <a:r>
              <a:rPr lang="es-ES" altLang="en-US" sz="900" kern="1200" dirty="0">
                <a:solidFill>
                  <a:prstClr val="black"/>
                </a:solidFill>
                <a:latin typeface="Arial" panose="020B0604020202020204" pitchFamily="34" charset="0"/>
                <a:ea typeface="+mn-ea"/>
                <a:cs typeface="+mn-cs"/>
              </a:rPr>
              <a:t> Avances hacia la ordenación forestal sostenible</a:t>
            </a:r>
            <a:endParaRPr lang="en-US" altLang="en-US" sz="900" kern="1200" dirty="0">
              <a:solidFill>
                <a:prstClr val="black"/>
              </a:solidFill>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8FCAB3D9-3781-4D9B-8F3C-4F30B8A6FD8F}"/>
              </a:ext>
            </a:extLst>
          </p:cNvPr>
          <p:cNvSpPr txBox="1"/>
          <p:nvPr/>
        </p:nvSpPr>
        <p:spPr>
          <a:xfrm>
            <a:off x="5329835" y="4130691"/>
            <a:ext cx="2413295" cy="369332"/>
          </a:xfrm>
          <a:prstGeom prst="rect">
            <a:avLst/>
          </a:prstGeom>
          <a:noFill/>
        </p:spPr>
        <p:txBody>
          <a:bodyPr wrap="square">
            <a:spAutoFit/>
          </a:bodyPr>
          <a:lstStyle/>
          <a:p>
            <a:pPr>
              <a:buClrTx/>
              <a:buFontTx/>
              <a:buNone/>
            </a:pPr>
            <a:r>
              <a:rPr lang="es-ES" sz="900" b="1" kern="1200" dirty="0">
                <a:solidFill>
                  <a:srgbClr val="4A4A4A"/>
                </a:solidFill>
                <a:latin typeface="Verdana" panose="020B0604030504040204" pitchFamily="34" charset="0"/>
                <a:ea typeface="+mn-ea"/>
                <a:cs typeface="+mn-cs"/>
              </a:rPr>
              <a:t>Indicador 15.3.1:</a:t>
            </a:r>
            <a:r>
              <a:rPr lang="es-ES" sz="900" kern="1200" dirty="0">
                <a:solidFill>
                  <a:srgbClr val="4A4A4A"/>
                </a:solidFill>
                <a:latin typeface="Verdana" panose="020B0604030504040204" pitchFamily="34" charset="0"/>
                <a:ea typeface="+mn-ea"/>
                <a:cs typeface="+mn-cs"/>
              </a:rPr>
              <a:t> </a:t>
            </a:r>
            <a:r>
              <a:rPr lang="es-ES" altLang="en-US" sz="900" kern="1200" dirty="0">
                <a:solidFill>
                  <a:prstClr val="black"/>
                </a:solidFill>
                <a:latin typeface="Arial" panose="020B0604020202020204" pitchFamily="34" charset="0"/>
                <a:ea typeface="+mn-ea"/>
                <a:cs typeface="+mn-cs"/>
              </a:rPr>
              <a:t> Proporción de tierra degradada sobre la superficie total de tierra</a:t>
            </a:r>
            <a:endParaRPr lang="en-US" altLang="en-US" sz="900" kern="1200" dirty="0">
              <a:solidFill>
                <a:prstClr val="black"/>
              </a:solidFill>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18E1D0D2-C7BC-4039-ADDF-553FE75FFC81}"/>
              </a:ext>
            </a:extLst>
          </p:cNvPr>
          <p:cNvSpPr txBox="1"/>
          <p:nvPr/>
        </p:nvSpPr>
        <p:spPr>
          <a:xfrm>
            <a:off x="5399438" y="4536117"/>
            <a:ext cx="2377793" cy="369332"/>
          </a:xfrm>
          <a:prstGeom prst="rect">
            <a:avLst/>
          </a:prstGeom>
          <a:noFill/>
        </p:spPr>
        <p:txBody>
          <a:bodyPr wrap="square">
            <a:spAutoFit/>
          </a:bodyPr>
          <a:lstStyle/>
          <a:p>
            <a:pPr>
              <a:buClrTx/>
              <a:buFontTx/>
              <a:buNone/>
            </a:pPr>
            <a:r>
              <a:rPr lang="es-ES" sz="900" b="1" kern="1200" dirty="0">
                <a:solidFill>
                  <a:srgbClr val="4A4A4A"/>
                </a:solidFill>
                <a:latin typeface="Verdana" panose="020B0604030504040204" pitchFamily="34" charset="0"/>
                <a:ea typeface="+mn-ea"/>
                <a:cs typeface="+mn-cs"/>
              </a:rPr>
              <a:t>Indicador 15.4.2:</a:t>
            </a:r>
            <a:r>
              <a:rPr lang="es-ES" sz="900" kern="1200" dirty="0">
                <a:solidFill>
                  <a:srgbClr val="4A4A4A"/>
                </a:solidFill>
                <a:latin typeface="Verdana" panose="020B0604030504040204" pitchFamily="34" charset="0"/>
                <a:ea typeface="+mn-ea"/>
                <a:cs typeface="+mn-cs"/>
              </a:rPr>
              <a:t> </a:t>
            </a:r>
            <a:r>
              <a:rPr lang="en-US" altLang="en-US" sz="900" kern="1200" dirty="0">
                <a:solidFill>
                  <a:prstClr val="black"/>
                </a:solidFill>
                <a:latin typeface="Arial" panose="020B0604020202020204" pitchFamily="34" charset="0"/>
                <a:ea typeface="+mn-ea"/>
                <a:cs typeface="+mn-cs"/>
              </a:rPr>
              <a:t> </a:t>
            </a:r>
            <a:r>
              <a:rPr lang="en-US" altLang="en-US" sz="900" kern="1200" dirty="0" err="1">
                <a:solidFill>
                  <a:prstClr val="black"/>
                </a:solidFill>
                <a:latin typeface="Arial" panose="020B0604020202020204" pitchFamily="34" charset="0"/>
                <a:ea typeface="+mn-ea"/>
                <a:cs typeface="+mn-cs"/>
              </a:rPr>
              <a:t>Índice</a:t>
            </a:r>
            <a:r>
              <a:rPr lang="en-US" altLang="en-US" sz="900" kern="1200" dirty="0">
                <a:solidFill>
                  <a:prstClr val="black"/>
                </a:solidFill>
                <a:latin typeface="Arial" panose="020B0604020202020204" pitchFamily="34" charset="0"/>
                <a:ea typeface="+mn-ea"/>
                <a:cs typeface="+mn-cs"/>
              </a:rPr>
              <a:t> de </a:t>
            </a:r>
            <a:r>
              <a:rPr lang="en-US" altLang="en-US" sz="900" kern="1200" dirty="0" err="1">
                <a:solidFill>
                  <a:prstClr val="black"/>
                </a:solidFill>
                <a:latin typeface="Arial" panose="020B0604020202020204" pitchFamily="34" charset="0"/>
                <a:ea typeface="+mn-ea"/>
                <a:cs typeface="+mn-cs"/>
              </a:rPr>
              <a:t>cobertura</a:t>
            </a:r>
            <a:r>
              <a:rPr lang="en-US" altLang="en-US" sz="900" kern="1200" dirty="0">
                <a:solidFill>
                  <a:prstClr val="black"/>
                </a:solidFill>
                <a:latin typeface="Arial" panose="020B0604020202020204" pitchFamily="34" charset="0"/>
                <a:ea typeface="+mn-ea"/>
                <a:cs typeface="+mn-cs"/>
              </a:rPr>
              <a:t> </a:t>
            </a:r>
            <a:r>
              <a:rPr lang="en-US" altLang="en-US" sz="900" kern="1200" dirty="0" err="1">
                <a:solidFill>
                  <a:prstClr val="black"/>
                </a:solidFill>
                <a:latin typeface="Arial" panose="020B0604020202020204" pitchFamily="34" charset="0"/>
                <a:ea typeface="+mn-ea"/>
                <a:cs typeface="+mn-cs"/>
              </a:rPr>
              <a:t>verde</a:t>
            </a:r>
            <a:r>
              <a:rPr lang="en-US" altLang="en-US" sz="900" kern="1200" dirty="0">
                <a:solidFill>
                  <a:prstClr val="black"/>
                </a:solidFill>
                <a:latin typeface="Arial" panose="020B0604020202020204" pitchFamily="34" charset="0"/>
                <a:ea typeface="+mn-ea"/>
                <a:cs typeface="+mn-cs"/>
              </a:rPr>
              <a:t> de </a:t>
            </a:r>
            <a:r>
              <a:rPr lang="en-US" altLang="en-US" sz="900" kern="1200" dirty="0" err="1">
                <a:solidFill>
                  <a:prstClr val="black"/>
                </a:solidFill>
                <a:latin typeface="Arial" panose="020B0604020202020204" pitchFamily="34" charset="0"/>
                <a:ea typeface="+mn-ea"/>
                <a:cs typeface="+mn-cs"/>
              </a:rPr>
              <a:t>montaña</a:t>
            </a:r>
            <a:endParaRPr lang="en-US" altLang="en-US" sz="900" kern="1200" dirty="0">
              <a:solidFill>
                <a:prstClr val="black"/>
              </a:solidFill>
              <a:latin typeface="Arial" panose="020B0604020202020204" pitchFamily="34" charset="0"/>
              <a:ea typeface="+mn-ea"/>
              <a:cs typeface="+mn-cs"/>
            </a:endParaRPr>
          </a:p>
        </p:txBody>
      </p:sp>
      <p:pic>
        <p:nvPicPr>
          <p:cNvPr id="19" name="Picture 18">
            <a:extLst>
              <a:ext uri="{FF2B5EF4-FFF2-40B4-BE49-F238E27FC236}">
                <a16:creationId xmlns:a16="http://schemas.microsoft.com/office/drawing/2014/main" id="{D10489DC-F708-4027-9BA7-5213AC06E843}"/>
              </a:ext>
            </a:extLst>
          </p:cNvPr>
          <p:cNvPicPr>
            <a:picLocks noChangeAspect="1"/>
          </p:cNvPicPr>
          <p:nvPr/>
        </p:nvPicPr>
        <p:blipFill rotWithShape="1">
          <a:blip r:embed="rId6"/>
          <a:srcRect t="74964" r="49874"/>
          <a:stretch/>
        </p:blipFill>
        <p:spPr>
          <a:xfrm>
            <a:off x="4021374" y="3442710"/>
            <a:ext cx="1005442" cy="1059262"/>
          </a:xfrm>
          <a:prstGeom prst="rect">
            <a:avLst/>
          </a:prstGeom>
        </p:spPr>
      </p:pic>
      <p:sp>
        <p:nvSpPr>
          <p:cNvPr id="20" name="TextBox 19">
            <a:extLst>
              <a:ext uri="{FF2B5EF4-FFF2-40B4-BE49-F238E27FC236}">
                <a16:creationId xmlns:a16="http://schemas.microsoft.com/office/drawing/2014/main" id="{04C1FAF3-9B38-4BA3-9D0D-414C0B6938E4}"/>
              </a:ext>
            </a:extLst>
          </p:cNvPr>
          <p:cNvSpPr txBox="1"/>
          <p:nvPr/>
        </p:nvSpPr>
        <p:spPr>
          <a:xfrm rot="20708310">
            <a:off x="3835265" y="4220936"/>
            <a:ext cx="1594924" cy="830997"/>
          </a:xfrm>
          <a:prstGeom prst="rect">
            <a:avLst/>
          </a:prstGeom>
          <a:noFill/>
        </p:spPr>
        <p:txBody>
          <a:bodyPr wrap="none" rtlCol="0">
            <a:spAutoFit/>
          </a:bodyPr>
          <a:lstStyle/>
          <a:p>
            <a:pPr algn="ctr">
              <a:buClrTx/>
              <a:buFontTx/>
              <a:buNone/>
            </a:pPr>
            <a:r>
              <a:rPr lang="es-ES" sz="2400" b="1" kern="1200" dirty="0">
                <a:solidFill>
                  <a:srgbClr val="70AD47">
                    <a:lumMod val="50000"/>
                  </a:srgbClr>
                </a:solidFill>
                <a:latin typeface="Calibri" panose="020F0502020204030204"/>
                <a:ea typeface="+mn-ea"/>
                <a:cs typeface="+mn-cs"/>
              </a:rPr>
              <a:t>Sinergia en</a:t>
            </a:r>
          </a:p>
          <a:p>
            <a:pPr algn="ctr">
              <a:buClrTx/>
              <a:buFontTx/>
              <a:buNone/>
            </a:pPr>
            <a:r>
              <a:rPr lang="es-ES" sz="2400" b="1" kern="1200" dirty="0">
                <a:solidFill>
                  <a:srgbClr val="70AD47">
                    <a:lumMod val="50000"/>
                  </a:srgbClr>
                </a:solidFill>
                <a:latin typeface="Calibri" panose="020F0502020204030204"/>
                <a:ea typeface="+mn-ea"/>
                <a:cs typeface="+mn-cs"/>
              </a:rPr>
              <a:t>ODS 15</a:t>
            </a:r>
          </a:p>
        </p:txBody>
      </p:sp>
      <p:sp>
        <p:nvSpPr>
          <p:cNvPr id="26" name="TextBox 25">
            <a:extLst>
              <a:ext uri="{FF2B5EF4-FFF2-40B4-BE49-F238E27FC236}">
                <a16:creationId xmlns:a16="http://schemas.microsoft.com/office/drawing/2014/main" id="{B2F11681-9E36-43F5-9238-F8FB31D2A675}"/>
              </a:ext>
            </a:extLst>
          </p:cNvPr>
          <p:cNvSpPr txBox="1"/>
          <p:nvPr/>
        </p:nvSpPr>
        <p:spPr>
          <a:xfrm>
            <a:off x="802053" y="9870"/>
            <a:ext cx="7539894" cy="461665"/>
          </a:xfrm>
          <a:prstGeom prst="rect">
            <a:avLst/>
          </a:prstGeom>
          <a:noFill/>
        </p:spPr>
        <p:txBody>
          <a:bodyPr wrap="square">
            <a:spAutoFit/>
          </a:bodyPr>
          <a:lstStyle/>
          <a:p>
            <a:r>
              <a:rPr lang="es-ES" sz="2400" b="1" dirty="0">
                <a:solidFill>
                  <a:srgbClr val="44546A"/>
                </a:solidFill>
                <a:latin typeface="Franklin Gothic Medium" panose="020B0603020102020204" pitchFamily="34" charset="0"/>
                <a:sym typeface="Josefin Sans"/>
              </a:rPr>
              <a:t>Alcanzar la Neutralidad en la Degradación de la Tierra</a:t>
            </a:r>
            <a:endParaRPr lang="es-ES" sz="1050" dirty="0"/>
          </a:p>
        </p:txBody>
      </p:sp>
      <p:pic>
        <p:nvPicPr>
          <p:cNvPr id="6" name="Picture 5">
            <a:extLst>
              <a:ext uri="{FF2B5EF4-FFF2-40B4-BE49-F238E27FC236}">
                <a16:creationId xmlns:a16="http://schemas.microsoft.com/office/drawing/2014/main" id="{9C3B6397-694F-45DB-BE54-0267D0A0A2DA}"/>
              </a:ext>
            </a:extLst>
          </p:cNvPr>
          <p:cNvPicPr>
            <a:picLocks noChangeAspect="1"/>
          </p:cNvPicPr>
          <p:nvPr/>
        </p:nvPicPr>
        <p:blipFill>
          <a:blip r:embed="rId7"/>
          <a:stretch>
            <a:fillRect/>
          </a:stretch>
        </p:blipFill>
        <p:spPr>
          <a:xfrm>
            <a:off x="895063" y="686660"/>
            <a:ext cx="1456797" cy="1963820"/>
          </a:xfrm>
          <a:prstGeom prst="rect">
            <a:avLst/>
          </a:prstGeom>
        </p:spPr>
      </p:pic>
      <p:pic>
        <p:nvPicPr>
          <p:cNvPr id="9" name="Picture 8">
            <a:extLst>
              <a:ext uri="{FF2B5EF4-FFF2-40B4-BE49-F238E27FC236}">
                <a16:creationId xmlns:a16="http://schemas.microsoft.com/office/drawing/2014/main" id="{7BD943D0-7FAD-4EFC-8E4D-07D5A0606956}"/>
              </a:ext>
            </a:extLst>
          </p:cNvPr>
          <p:cNvPicPr>
            <a:picLocks noChangeAspect="1"/>
          </p:cNvPicPr>
          <p:nvPr/>
        </p:nvPicPr>
        <p:blipFill>
          <a:blip r:embed="rId8"/>
          <a:stretch>
            <a:fillRect/>
          </a:stretch>
        </p:blipFill>
        <p:spPr>
          <a:xfrm>
            <a:off x="831749" y="2976140"/>
            <a:ext cx="621444" cy="1150165"/>
          </a:xfrm>
          <a:prstGeom prst="rect">
            <a:avLst/>
          </a:prstGeom>
        </p:spPr>
      </p:pic>
      <p:pic>
        <p:nvPicPr>
          <p:cNvPr id="27" name="Picture 26">
            <a:extLst>
              <a:ext uri="{FF2B5EF4-FFF2-40B4-BE49-F238E27FC236}">
                <a16:creationId xmlns:a16="http://schemas.microsoft.com/office/drawing/2014/main" id="{94C3E788-CEED-4D26-AD3D-034D8F97CD85}"/>
              </a:ext>
            </a:extLst>
          </p:cNvPr>
          <p:cNvPicPr>
            <a:picLocks noChangeAspect="1"/>
          </p:cNvPicPr>
          <p:nvPr/>
        </p:nvPicPr>
        <p:blipFill rotWithShape="1">
          <a:blip r:embed="rId9">
            <a:clrChange>
              <a:clrFrom>
                <a:srgbClr val="F5F6F8"/>
              </a:clrFrom>
              <a:clrTo>
                <a:srgbClr val="F5F6F8">
                  <a:alpha val="0"/>
                </a:srgbClr>
              </a:clrTo>
            </a:clrChange>
          </a:blip>
          <a:srcRect l="37463" t="31852" r="38459" b="33067"/>
          <a:stretch/>
        </p:blipFill>
        <p:spPr>
          <a:xfrm>
            <a:off x="3048262" y="658187"/>
            <a:ext cx="1636560" cy="1788313"/>
          </a:xfrm>
          <a:prstGeom prst="rect">
            <a:avLst/>
          </a:prstGeom>
        </p:spPr>
      </p:pic>
      <p:sp>
        <p:nvSpPr>
          <p:cNvPr id="28" name="TextBox 27">
            <a:extLst>
              <a:ext uri="{FF2B5EF4-FFF2-40B4-BE49-F238E27FC236}">
                <a16:creationId xmlns:a16="http://schemas.microsoft.com/office/drawing/2014/main" id="{19DEA263-D8BF-410B-8C46-64A449F007BC}"/>
              </a:ext>
            </a:extLst>
          </p:cNvPr>
          <p:cNvSpPr txBox="1"/>
          <p:nvPr/>
        </p:nvSpPr>
        <p:spPr>
          <a:xfrm>
            <a:off x="3083101" y="1406960"/>
            <a:ext cx="1601721" cy="523220"/>
          </a:xfrm>
          <a:prstGeom prst="rect">
            <a:avLst/>
          </a:prstGeom>
          <a:noFill/>
        </p:spPr>
        <p:txBody>
          <a:bodyPr wrap="none" rtlCol="0">
            <a:spAutoFit/>
          </a:bodyPr>
          <a:lstStyle/>
          <a:p>
            <a:r>
              <a:rPr lang="es-ES" sz="2800" b="1"/>
              <a:t>Sinergia</a:t>
            </a:r>
          </a:p>
        </p:txBody>
      </p:sp>
      <p:pic>
        <p:nvPicPr>
          <p:cNvPr id="4" name="Picture 3">
            <a:extLst>
              <a:ext uri="{FF2B5EF4-FFF2-40B4-BE49-F238E27FC236}">
                <a16:creationId xmlns:a16="http://schemas.microsoft.com/office/drawing/2014/main" id="{71B9683F-428C-4F57-8275-51F8215E55B3}"/>
              </a:ext>
            </a:extLst>
          </p:cNvPr>
          <p:cNvPicPr>
            <a:picLocks noChangeAspect="1"/>
          </p:cNvPicPr>
          <p:nvPr/>
        </p:nvPicPr>
        <p:blipFill>
          <a:blip r:embed="rId10"/>
          <a:stretch>
            <a:fillRect/>
          </a:stretch>
        </p:blipFill>
        <p:spPr>
          <a:xfrm>
            <a:off x="7738653" y="3419541"/>
            <a:ext cx="1365622" cy="1377815"/>
          </a:xfrm>
          <a:prstGeom prst="rect">
            <a:avLst/>
          </a:prstGeom>
        </p:spPr>
      </p:pic>
    </p:spTree>
    <p:extLst>
      <p:ext uri="{BB962C8B-B14F-4D97-AF65-F5344CB8AC3E}">
        <p14:creationId xmlns:p14="http://schemas.microsoft.com/office/powerpoint/2010/main" val="137630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80">
                                          <p:stCondLst>
                                            <p:cond delay="0"/>
                                          </p:stCondLst>
                                        </p:cTn>
                                        <p:tgtEl>
                                          <p:spTgt spid="17"/>
                                        </p:tgtEl>
                                      </p:cBhvr>
                                    </p:animEffect>
                                    <p:anim calcmode="lin" valueType="num">
                                      <p:cBhvr>
                                        <p:cTn id="4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5" dur="26">
                                          <p:stCondLst>
                                            <p:cond delay="650"/>
                                          </p:stCondLst>
                                        </p:cTn>
                                        <p:tgtEl>
                                          <p:spTgt spid="17"/>
                                        </p:tgtEl>
                                      </p:cBhvr>
                                      <p:to x="100000" y="60000"/>
                                    </p:animScale>
                                    <p:animScale>
                                      <p:cBhvr>
                                        <p:cTn id="46" dur="166" decel="50000">
                                          <p:stCondLst>
                                            <p:cond delay="676"/>
                                          </p:stCondLst>
                                        </p:cTn>
                                        <p:tgtEl>
                                          <p:spTgt spid="17"/>
                                        </p:tgtEl>
                                      </p:cBhvr>
                                      <p:to x="100000" y="100000"/>
                                    </p:animScale>
                                    <p:animScale>
                                      <p:cBhvr>
                                        <p:cTn id="47" dur="26">
                                          <p:stCondLst>
                                            <p:cond delay="1312"/>
                                          </p:stCondLst>
                                        </p:cTn>
                                        <p:tgtEl>
                                          <p:spTgt spid="17"/>
                                        </p:tgtEl>
                                      </p:cBhvr>
                                      <p:to x="100000" y="80000"/>
                                    </p:animScale>
                                    <p:animScale>
                                      <p:cBhvr>
                                        <p:cTn id="48" dur="166" decel="50000">
                                          <p:stCondLst>
                                            <p:cond delay="1338"/>
                                          </p:stCondLst>
                                        </p:cTn>
                                        <p:tgtEl>
                                          <p:spTgt spid="17"/>
                                        </p:tgtEl>
                                      </p:cBhvr>
                                      <p:to x="100000" y="100000"/>
                                    </p:animScale>
                                    <p:animScale>
                                      <p:cBhvr>
                                        <p:cTn id="49" dur="26">
                                          <p:stCondLst>
                                            <p:cond delay="1642"/>
                                          </p:stCondLst>
                                        </p:cTn>
                                        <p:tgtEl>
                                          <p:spTgt spid="17"/>
                                        </p:tgtEl>
                                      </p:cBhvr>
                                      <p:to x="100000" y="90000"/>
                                    </p:animScale>
                                    <p:animScale>
                                      <p:cBhvr>
                                        <p:cTn id="50" dur="166" decel="50000">
                                          <p:stCondLst>
                                            <p:cond delay="1668"/>
                                          </p:stCondLst>
                                        </p:cTn>
                                        <p:tgtEl>
                                          <p:spTgt spid="17"/>
                                        </p:tgtEl>
                                      </p:cBhvr>
                                      <p:to x="100000" y="100000"/>
                                    </p:animScale>
                                    <p:animScale>
                                      <p:cBhvr>
                                        <p:cTn id="51" dur="26">
                                          <p:stCondLst>
                                            <p:cond delay="1808"/>
                                          </p:stCondLst>
                                        </p:cTn>
                                        <p:tgtEl>
                                          <p:spTgt spid="17"/>
                                        </p:tgtEl>
                                      </p:cBhvr>
                                      <p:to x="100000" y="95000"/>
                                    </p:animScale>
                                    <p:animScale>
                                      <p:cBhvr>
                                        <p:cTn id="52" dur="166" decel="50000">
                                          <p:stCondLst>
                                            <p:cond delay="1834"/>
                                          </p:stCondLst>
                                        </p:cTn>
                                        <p:tgtEl>
                                          <p:spTgt spid="17"/>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80">
                                          <p:stCondLst>
                                            <p:cond delay="0"/>
                                          </p:stCondLst>
                                        </p:cTn>
                                        <p:tgtEl>
                                          <p:spTgt spid="18"/>
                                        </p:tgtEl>
                                      </p:cBhvr>
                                    </p:animEffect>
                                    <p:anim calcmode="lin" valueType="num">
                                      <p:cBhvr>
                                        <p:cTn id="5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1" dur="26">
                                          <p:stCondLst>
                                            <p:cond delay="650"/>
                                          </p:stCondLst>
                                        </p:cTn>
                                        <p:tgtEl>
                                          <p:spTgt spid="18"/>
                                        </p:tgtEl>
                                      </p:cBhvr>
                                      <p:to x="100000" y="60000"/>
                                    </p:animScale>
                                    <p:animScale>
                                      <p:cBhvr>
                                        <p:cTn id="62" dur="166" decel="50000">
                                          <p:stCondLst>
                                            <p:cond delay="676"/>
                                          </p:stCondLst>
                                        </p:cTn>
                                        <p:tgtEl>
                                          <p:spTgt spid="18"/>
                                        </p:tgtEl>
                                      </p:cBhvr>
                                      <p:to x="100000" y="100000"/>
                                    </p:animScale>
                                    <p:animScale>
                                      <p:cBhvr>
                                        <p:cTn id="63" dur="26">
                                          <p:stCondLst>
                                            <p:cond delay="1312"/>
                                          </p:stCondLst>
                                        </p:cTn>
                                        <p:tgtEl>
                                          <p:spTgt spid="18"/>
                                        </p:tgtEl>
                                      </p:cBhvr>
                                      <p:to x="100000" y="80000"/>
                                    </p:animScale>
                                    <p:animScale>
                                      <p:cBhvr>
                                        <p:cTn id="64" dur="166" decel="50000">
                                          <p:stCondLst>
                                            <p:cond delay="1338"/>
                                          </p:stCondLst>
                                        </p:cTn>
                                        <p:tgtEl>
                                          <p:spTgt spid="18"/>
                                        </p:tgtEl>
                                      </p:cBhvr>
                                      <p:to x="100000" y="100000"/>
                                    </p:animScale>
                                    <p:animScale>
                                      <p:cBhvr>
                                        <p:cTn id="65" dur="26">
                                          <p:stCondLst>
                                            <p:cond delay="1642"/>
                                          </p:stCondLst>
                                        </p:cTn>
                                        <p:tgtEl>
                                          <p:spTgt spid="18"/>
                                        </p:tgtEl>
                                      </p:cBhvr>
                                      <p:to x="100000" y="90000"/>
                                    </p:animScale>
                                    <p:animScale>
                                      <p:cBhvr>
                                        <p:cTn id="66" dur="166" decel="50000">
                                          <p:stCondLst>
                                            <p:cond delay="1668"/>
                                          </p:stCondLst>
                                        </p:cTn>
                                        <p:tgtEl>
                                          <p:spTgt spid="18"/>
                                        </p:tgtEl>
                                      </p:cBhvr>
                                      <p:to x="100000" y="100000"/>
                                    </p:animScale>
                                    <p:animScale>
                                      <p:cBhvr>
                                        <p:cTn id="67" dur="26">
                                          <p:stCondLst>
                                            <p:cond delay="1808"/>
                                          </p:stCondLst>
                                        </p:cTn>
                                        <p:tgtEl>
                                          <p:spTgt spid="18"/>
                                        </p:tgtEl>
                                      </p:cBhvr>
                                      <p:to x="100000" y="95000"/>
                                    </p:animScale>
                                    <p:animScale>
                                      <p:cBhvr>
                                        <p:cTn id="68" dur="166" decel="50000">
                                          <p:stCondLst>
                                            <p:cond delay="1834"/>
                                          </p:stCondLst>
                                        </p:cTn>
                                        <p:tgtEl>
                                          <p:spTgt spid="18"/>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down)">
                                      <p:cBhvr>
                                        <p:cTn id="71" dur="580">
                                          <p:stCondLst>
                                            <p:cond delay="0"/>
                                          </p:stCondLst>
                                        </p:cTn>
                                        <p:tgtEl>
                                          <p:spTgt spid="19"/>
                                        </p:tgtEl>
                                      </p:cBhvr>
                                    </p:animEffect>
                                    <p:anim calcmode="lin" valueType="num">
                                      <p:cBhvr>
                                        <p:cTn id="7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77" dur="26">
                                          <p:stCondLst>
                                            <p:cond delay="650"/>
                                          </p:stCondLst>
                                        </p:cTn>
                                        <p:tgtEl>
                                          <p:spTgt spid="19"/>
                                        </p:tgtEl>
                                      </p:cBhvr>
                                      <p:to x="100000" y="60000"/>
                                    </p:animScale>
                                    <p:animScale>
                                      <p:cBhvr>
                                        <p:cTn id="78" dur="166" decel="50000">
                                          <p:stCondLst>
                                            <p:cond delay="676"/>
                                          </p:stCondLst>
                                        </p:cTn>
                                        <p:tgtEl>
                                          <p:spTgt spid="19"/>
                                        </p:tgtEl>
                                      </p:cBhvr>
                                      <p:to x="100000" y="100000"/>
                                    </p:animScale>
                                    <p:animScale>
                                      <p:cBhvr>
                                        <p:cTn id="79" dur="26">
                                          <p:stCondLst>
                                            <p:cond delay="1312"/>
                                          </p:stCondLst>
                                        </p:cTn>
                                        <p:tgtEl>
                                          <p:spTgt spid="19"/>
                                        </p:tgtEl>
                                      </p:cBhvr>
                                      <p:to x="100000" y="80000"/>
                                    </p:animScale>
                                    <p:animScale>
                                      <p:cBhvr>
                                        <p:cTn id="80" dur="166" decel="50000">
                                          <p:stCondLst>
                                            <p:cond delay="1338"/>
                                          </p:stCondLst>
                                        </p:cTn>
                                        <p:tgtEl>
                                          <p:spTgt spid="19"/>
                                        </p:tgtEl>
                                      </p:cBhvr>
                                      <p:to x="100000" y="100000"/>
                                    </p:animScale>
                                    <p:animScale>
                                      <p:cBhvr>
                                        <p:cTn id="81" dur="26">
                                          <p:stCondLst>
                                            <p:cond delay="1642"/>
                                          </p:stCondLst>
                                        </p:cTn>
                                        <p:tgtEl>
                                          <p:spTgt spid="19"/>
                                        </p:tgtEl>
                                      </p:cBhvr>
                                      <p:to x="100000" y="90000"/>
                                    </p:animScale>
                                    <p:animScale>
                                      <p:cBhvr>
                                        <p:cTn id="82" dur="166" decel="50000">
                                          <p:stCondLst>
                                            <p:cond delay="1668"/>
                                          </p:stCondLst>
                                        </p:cTn>
                                        <p:tgtEl>
                                          <p:spTgt spid="19"/>
                                        </p:tgtEl>
                                      </p:cBhvr>
                                      <p:to x="100000" y="100000"/>
                                    </p:animScale>
                                    <p:animScale>
                                      <p:cBhvr>
                                        <p:cTn id="83" dur="26">
                                          <p:stCondLst>
                                            <p:cond delay="1808"/>
                                          </p:stCondLst>
                                        </p:cTn>
                                        <p:tgtEl>
                                          <p:spTgt spid="19"/>
                                        </p:tgtEl>
                                      </p:cBhvr>
                                      <p:to x="100000" y="95000"/>
                                    </p:animScale>
                                    <p:animScale>
                                      <p:cBhvr>
                                        <p:cTn id="84" dur="166" decel="50000">
                                          <p:stCondLst>
                                            <p:cond delay="1834"/>
                                          </p:stCondLst>
                                        </p:cTn>
                                        <p:tgtEl>
                                          <p:spTgt spid="19"/>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down)">
                                      <p:cBhvr>
                                        <p:cTn id="87" dur="580">
                                          <p:stCondLst>
                                            <p:cond delay="0"/>
                                          </p:stCondLst>
                                        </p:cTn>
                                        <p:tgtEl>
                                          <p:spTgt spid="20"/>
                                        </p:tgtEl>
                                      </p:cBhvr>
                                    </p:animEffect>
                                    <p:anim calcmode="lin" valueType="num">
                                      <p:cBhvr>
                                        <p:cTn id="8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93" dur="26">
                                          <p:stCondLst>
                                            <p:cond delay="650"/>
                                          </p:stCondLst>
                                        </p:cTn>
                                        <p:tgtEl>
                                          <p:spTgt spid="20"/>
                                        </p:tgtEl>
                                      </p:cBhvr>
                                      <p:to x="100000" y="60000"/>
                                    </p:animScale>
                                    <p:animScale>
                                      <p:cBhvr>
                                        <p:cTn id="94" dur="166" decel="50000">
                                          <p:stCondLst>
                                            <p:cond delay="676"/>
                                          </p:stCondLst>
                                        </p:cTn>
                                        <p:tgtEl>
                                          <p:spTgt spid="20"/>
                                        </p:tgtEl>
                                      </p:cBhvr>
                                      <p:to x="100000" y="100000"/>
                                    </p:animScale>
                                    <p:animScale>
                                      <p:cBhvr>
                                        <p:cTn id="95" dur="26">
                                          <p:stCondLst>
                                            <p:cond delay="1312"/>
                                          </p:stCondLst>
                                        </p:cTn>
                                        <p:tgtEl>
                                          <p:spTgt spid="20"/>
                                        </p:tgtEl>
                                      </p:cBhvr>
                                      <p:to x="100000" y="80000"/>
                                    </p:animScale>
                                    <p:animScale>
                                      <p:cBhvr>
                                        <p:cTn id="96" dur="166" decel="50000">
                                          <p:stCondLst>
                                            <p:cond delay="1338"/>
                                          </p:stCondLst>
                                        </p:cTn>
                                        <p:tgtEl>
                                          <p:spTgt spid="20"/>
                                        </p:tgtEl>
                                      </p:cBhvr>
                                      <p:to x="100000" y="100000"/>
                                    </p:animScale>
                                    <p:animScale>
                                      <p:cBhvr>
                                        <p:cTn id="97" dur="26">
                                          <p:stCondLst>
                                            <p:cond delay="1642"/>
                                          </p:stCondLst>
                                        </p:cTn>
                                        <p:tgtEl>
                                          <p:spTgt spid="20"/>
                                        </p:tgtEl>
                                      </p:cBhvr>
                                      <p:to x="100000" y="90000"/>
                                    </p:animScale>
                                    <p:animScale>
                                      <p:cBhvr>
                                        <p:cTn id="98" dur="166" decel="50000">
                                          <p:stCondLst>
                                            <p:cond delay="1668"/>
                                          </p:stCondLst>
                                        </p:cTn>
                                        <p:tgtEl>
                                          <p:spTgt spid="20"/>
                                        </p:tgtEl>
                                      </p:cBhvr>
                                      <p:to x="100000" y="100000"/>
                                    </p:animScale>
                                    <p:animScale>
                                      <p:cBhvr>
                                        <p:cTn id="99" dur="26">
                                          <p:stCondLst>
                                            <p:cond delay="1808"/>
                                          </p:stCondLst>
                                        </p:cTn>
                                        <p:tgtEl>
                                          <p:spTgt spid="20"/>
                                        </p:tgtEl>
                                      </p:cBhvr>
                                      <p:to x="100000" y="95000"/>
                                    </p:animScale>
                                    <p:animScale>
                                      <p:cBhvr>
                                        <p:cTn id="100" dur="166" decel="50000">
                                          <p:stCondLst>
                                            <p:cond delay="1834"/>
                                          </p:stCondLst>
                                        </p:cTn>
                                        <p:tgtEl>
                                          <p:spTgt spid="20"/>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wipe(down)">
                                      <p:cBhvr>
                                        <p:cTn id="103" dur="580">
                                          <p:stCondLst>
                                            <p:cond delay="0"/>
                                          </p:stCondLst>
                                        </p:cTn>
                                        <p:tgtEl>
                                          <p:spTgt spid="14"/>
                                        </p:tgtEl>
                                      </p:cBhvr>
                                    </p:animEffect>
                                    <p:anim calcmode="lin" valueType="num">
                                      <p:cBhvr>
                                        <p:cTn id="10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09" dur="26">
                                          <p:stCondLst>
                                            <p:cond delay="650"/>
                                          </p:stCondLst>
                                        </p:cTn>
                                        <p:tgtEl>
                                          <p:spTgt spid="14"/>
                                        </p:tgtEl>
                                      </p:cBhvr>
                                      <p:to x="100000" y="60000"/>
                                    </p:animScale>
                                    <p:animScale>
                                      <p:cBhvr>
                                        <p:cTn id="110" dur="166" decel="50000">
                                          <p:stCondLst>
                                            <p:cond delay="676"/>
                                          </p:stCondLst>
                                        </p:cTn>
                                        <p:tgtEl>
                                          <p:spTgt spid="14"/>
                                        </p:tgtEl>
                                      </p:cBhvr>
                                      <p:to x="100000" y="100000"/>
                                    </p:animScale>
                                    <p:animScale>
                                      <p:cBhvr>
                                        <p:cTn id="111" dur="26">
                                          <p:stCondLst>
                                            <p:cond delay="1312"/>
                                          </p:stCondLst>
                                        </p:cTn>
                                        <p:tgtEl>
                                          <p:spTgt spid="14"/>
                                        </p:tgtEl>
                                      </p:cBhvr>
                                      <p:to x="100000" y="80000"/>
                                    </p:animScale>
                                    <p:animScale>
                                      <p:cBhvr>
                                        <p:cTn id="112" dur="166" decel="50000">
                                          <p:stCondLst>
                                            <p:cond delay="1338"/>
                                          </p:stCondLst>
                                        </p:cTn>
                                        <p:tgtEl>
                                          <p:spTgt spid="14"/>
                                        </p:tgtEl>
                                      </p:cBhvr>
                                      <p:to x="100000" y="100000"/>
                                    </p:animScale>
                                    <p:animScale>
                                      <p:cBhvr>
                                        <p:cTn id="113" dur="26">
                                          <p:stCondLst>
                                            <p:cond delay="1642"/>
                                          </p:stCondLst>
                                        </p:cTn>
                                        <p:tgtEl>
                                          <p:spTgt spid="14"/>
                                        </p:tgtEl>
                                      </p:cBhvr>
                                      <p:to x="100000" y="90000"/>
                                    </p:animScale>
                                    <p:animScale>
                                      <p:cBhvr>
                                        <p:cTn id="114" dur="166" decel="50000">
                                          <p:stCondLst>
                                            <p:cond delay="1668"/>
                                          </p:stCondLst>
                                        </p:cTn>
                                        <p:tgtEl>
                                          <p:spTgt spid="14"/>
                                        </p:tgtEl>
                                      </p:cBhvr>
                                      <p:to x="100000" y="100000"/>
                                    </p:animScale>
                                    <p:animScale>
                                      <p:cBhvr>
                                        <p:cTn id="115" dur="26">
                                          <p:stCondLst>
                                            <p:cond delay="1808"/>
                                          </p:stCondLst>
                                        </p:cTn>
                                        <p:tgtEl>
                                          <p:spTgt spid="14"/>
                                        </p:tgtEl>
                                      </p:cBhvr>
                                      <p:to x="100000" y="95000"/>
                                    </p:animScale>
                                    <p:animScale>
                                      <p:cBhvr>
                                        <p:cTn id="116" dur="166" decel="50000">
                                          <p:stCondLst>
                                            <p:cond delay="1834"/>
                                          </p:stCondLst>
                                        </p:cTn>
                                        <p:tgtEl>
                                          <p:spTgt spid="14"/>
                                        </p:tgtEl>
                                      </p:cBhvr>
                                      <p:to x="100000" y="100000"/>
                                    </p:animScale>
                                  </p:childTnLst>
                                </p:cTn>
                              </p:par>
                              <p:par>
                                <p:cTn id="117" presetID="2" presetClass="entr" presetSubtype="4" fill="hold" nodeType="withEffect">
                                  <p:stCondLst>
                                    <p:cond delay="0"/>
                                  </p:stCondLst>
                                  <p:childTnLst>
                                    <p:set>
                                      <p:cBhvr>
                                        <p:cTn id="118" dur="1" fill="hold">
                                          <p:stCondLst>
                                            <p:cond delay="0"/>
                                          </p:stCondLst>
                                        </p:cTn>
                                        <p:tgtEl>
                                          <p:spTgt spid="4"/>
                                        </p:tgtEl>
                                        <p:attrNameLst>
                                          <p:attrName>style.visibility</p:attrName>
                                        </p:attrNameLst>
                                      </p:cBhvr>
                                      <p:to>
                                        <p:strVal val="visible"/>
                                      </p:to>
                                    </p:set>
                                    <p:anim calcmode="lin" valueType="num">
                                      <p:cBhvr additive="base">
                                        <p:cTn id="119" dur="500" fill="hold"/>
                                        <p:tgtEl>
                                          <p:spTgt spid="4"/>
                                        </p:tgtEl>
                                        <p:attrNameLst>
                                          <p:attrName>ppt_x</p:attrName>
                                        </p:attrNameLst>
                                      </p:cBhvr>
                                      <p:tavLst>
                                        <p:tav tm="0">
                                          <p:val>
                                            <p:strVal val="#ppt_x"/>
                                          </p:val>
                                        </p:tav>
                                        <p:tav tm="100000">
                                          <p:val>
                                            <p:strVal val="#ppt_x"/>
                                          </p:val>
                                        </p:tav>
                                      </p:tavLst>
                                    </p:anim>
                                    <p:anim calcmode="lin" valueType="num">
                                      <p:cBhvr additive="base">
                                        <p:cTn id="1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48;p44">
            <a:extLst>
              <a:ext uri="{FF2B5EF4-FFF2-40B4-BE49-F238E27FC236}">
                <a16:creationId xmlns:a16="http://schemas.microsoft.com/office/drawing/2014/main" id="{5778DC94-13E6-41C4-BA3A-1C5E29FCC749}"/>
              </a:ext>
            </a:extLst>
          </p:cNvPr>
          <p:cNvSpPr txBox="1">
            <a:spLocks/>
          </p:cNvSpPr>
          <p:nvPr/>
        </p:nvSpPr>
        <p:spPr>
          <a:xfrm>
            <a:off x="-512269" y="692350"/>
            <a:ext cx="4108094" cy="69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Josefin Sans"/>
              <a:buNone/>
              <a:defRPr sz="2400" b="1" i="0" u="none" strike="noStrike" cap="none">
                <a:solidFill>
                  <a:schemeClr val="dk2"/>
                </a:solidFill>
                <a:latin typeface="Josefin Sans"/>
                <a:ea typeface="Josefin Sans"/>
                <a:cs typeface="Josefin Sans"/>
                <a:sym typeface="Josefin Sans"/>
              </a:defRPr>
            </a:lvl1pPr>
            <a:lvl2pPr marR="0" lvl="1" algn="l" rtl="0">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2pPr>
            <a:lvl3pPr marR="0" lvl="2" algn="l" rtl="0">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3pPr>
            <a:lvl4pPr marR="0" lvl="3" algn="l" rtl="0">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4pPr>
            <a:lvl5pPr marR="0" lvl="4" algn="l" rtl="0">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5pPr>
            <a:lvl6pPr marR="0" lvl="5" algn="l" rtl="0">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6pPr>
            <a:lvl7pPr marR="0" lvl="6" algn="l" rtl="0">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7pPr>
            <a:lvl8pPr marR="0" lvl="7" algn="l" rtl="0">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8pPr>
            <a:lvl9pPr marR="0" lvl="8" algn="l" rtl="0">
              <a:lnSpc>
                <a:spcPct val="100000"/>
              </a:lnSpc>
              <a:spcBef>
                <a:spcPts val="0"/>
              </a:spcBef>
              <a:spcAft>
                <a:spcPts val="0"/>
              </a:spcAft>
              <a:buClr>
                <a:schemeClr val="dk2"/>
              </a:buClr>
              <a:buSzPts val="2400"/>
              <a:buFont typeface="Josefin Sans"/>
              <a:buNone/>
              <a:defRPr sz="2400" b="0" i="0" u="none" strike="noStrike" cap="none">
                <a:solidFill>
                  <a:schemeClr val="dk2"/>
                </a:solidFill>
                <a:latin typeface="Josefin Sans"/>
                <a:ea typeface="Josefin Sans"/>
                <a:cs typeface="Josefin Sans"/>
                <a:sym typeface="Josefin Sans"/>
              </a:defRPr>
            </a:lvl9pPr>
          </a:lstStyle>
          <a:p>
            <a:pPr algn="ctr">
              <a:buClr>
                <a:schemeClr val="dk1"/>
              </a:buClr>
              <a:buSzPts val="1100"/>
              <a:buFont typeface="Arial"/>
              <a:buNone/>
            </a:pPr>
            <a:r>
              <a:rPr lang="es-AR" dirty="0"/>
              <a:t>QUE ES LDN?</a:t>
            </a:r>
          </a:p>
        </p:txBody>
      </p:sp>
      <p:sp>
        <p:nvSpPr>
          <p:cNvPr id="6" name="Rectángulo 6">
            <a:extLst>
              <a:ext uri="{FF2B5EF4-FFF2-40B4-BE49-F238E27FC236}">
                <a16:creationId xmlns:a16="http://schemas.microsoft.com/office/drawing/2014/main" id="{2893B1DA-E194-40B7-807A-9097E29FF188}"/>
              </a:ext>
            </a:extLst>
          </p:cNvPr>
          <p:cNvSpPr/>
          <p:nvPr/>
        </p:nvSpPr>
        <p:spPr>
          <a:xfrm>
            <a:off x="5046546" y="2771100"/>
            <a:ext cx="4097454" cy="2185214"/>
          </a:xfrm>
          <a:prstGeom prst="rect">
            <a:avLst/>
          </a:prstGeom>
        </p:spPr>
        <p:txBody>
          <a:bodyPr wrap="square">
            <a:spAutoFit/>
          </a:bodyPr>
          <a:lstStyle/>
          <a:p>
            <a:pPr marL="285750" indent="-285750">
              <a:spcBef>
                <a:spcPts val="600"/>
              </a:spcBef>
              <a:buSzPts val="1100"/>
              <a:buFont typeface="Wingdings" panose="05000000000000000000" pitchFamily="2" charset="2"/>
              <a:buChar char="ü"/>
              <a:defRPr/>
            </a:pPr>
            <a:r>
              <a:rPr lang="es-ES" sz="1800" dirty="0">
                <a:solidFill>
                  <a:srgbClr val="666666"/>
                </a:solidFill>
                <a:latin typeface="Sahitya"/>
                <a:ea typeface="Sahitya"/>
                <a:cs typeface="Sahitya"/>
                <a:sym typeface="Roboto"/>
              </a:rPr>
              <a:t>Las soluciones basadas Manejo Sostenible de la Tierra abordan la pérdida de biodiversidad y el cambio climático
LDN es un acelerador para la consecución de múltiples </a:t>
            </a:r>
            <a:r>
              <a:rPr lang="en-US" sz="1800" dirty="0">
                <a:solidFill>
                  <a:srgbClr val="666666"/>
                </a:solidFill>
                <a:latin typeface="Sahitya"/>
                <a:ea typeface="Sahitya"/>
                <a:cs typeface="Sahitya"/>
              </a:rPr>
              <a:t>SDGs </a:t>
            </a:r>
            <a:endParaRPr lang="es-AR" sz="1800" dirty="0">
              <a:solidFill>
                <a:srgbClr val="666666"/>
              </a:solidFill>
              <a:latin typeface="Sahitya"/>
              <a:ea typeface="Sahitya"/>
              <a:cs typeface="Sahitya"/>
            </a:endParaRPr>
          </a:p>
          <a:p>
            <a:pPr marL="285750" lvl="0" indent="-285750">
              <a:spcBef>
                <a:spcPts val="600"/>
              </a:spcBef>
              <a:buSzPts val="1100"/>
              <a:buFont typeface="Wingdings" panose="05000000000000000000" pitchFamily="2" charset="2"/>
              <a:buChar char="ü"/>
              <a:defRPr/>
            </a:pPr>
            <a:endParaRPr lang="en-US" sz="1800" dirty="0">
              <a:solidFill>
                <a:srgbClr val="666666"/>
              </a:solidFill>
              <a:latin typeface="Sahitya"/>
              <a:ea typeface="Sahitya"/>
              <a:cs typeface="Sahitya"/>
              <a:sym typeface="Roboto"/>
            </a:endParaRPr>
          </a:p>
        </p:txBody>
      </p:sp>
      <p:pic>
        <p:nvPicPr>
          <p:cNvPr id="16" name="Picture 2">
            <a:extLst>
              <a:ext uri="{FF2B5EF4-FFF2-40B4-BE49-F238E27FC236}">
                <a16:creationId xmlns:a16="http://schemas.microsoft.com/office/drawing/2014/main" id="{B10BFDDD-8AC1-4992-B4B2-3B7D428D7CF7}"/>
              </a:ext>
            </a:extLst>
          </p:cNvPr>
          <p:cNvPicPr>
            <a:picLocks noChangeAspect="1"/>
          </p:cNvPicPr>
          <p:nvPr/>
        </p:nvPicPr>
        <p:blipFill>
          <a:blip r:embed="rId3">
            <a:clrChange>
              <a:clrFrom>
                <a:srgbClr val="FDF8F2"/>
              </a:clrFrom>
              <a:clrTo>
                <a:srgbClr val="FDF8F2">
                  <a:alpha val="0"/>
                </a:srgbClr>
              </a:clrTo>
            </a:clrChange>
            <a:extLst>
              <a:ext uri="{28A0092B-C50C-407E-A947-70E740481C1C}">
                <a14:useLocalDpi xmlns:a14="http://schemas.microsoft.com/office/drawing/2010/main"/>
              </a:ext>
            </a:extLst>
          </a:blip>
          <a:srcRect/>
          <a:stretch>
            <a:fillRect/>
          </a:stretch>
        </p:blipFill>
        <p:spPr bwMode="auto">
          <a:xfrm>
            <a:off x="331803" y="2126178"/>
            <a:ext cx="4240197" cy="28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7">
            <a:extLst>
              <a:ext uri="{FF2B5EF4-FFF2-40B4-BE49-F238E27FC236}">
                <a16:creationId xmlns:a16="http://schemas.microsoft.com/office/drawing/2014/main" id="{670F850C-83D4-4488-880F-CCFC05FFC9FC}"/>
              </a:ext>
            </a:extLst>
          </p:cNvPr>
          <p:cNvSpPr/>
          <p:nvPr/>
        </p:nvSpPr>
        <p:spPr>
          <a:xfrm>
            <a:off x="2726677" y="187186"/>
            <a:ext cx="6337769" cy="1938992"/>
          </a:xfrm>
          <a:prstGeom prst="rect">
            <a:avLst/>
          </a:prstGeom>
        </p:spPr>
        <p:txBody>
          <a:bodyPr wrap="square">
            <a:spAutoFit/>
          </a:bodyPr>
          <a:lstStyle/>
          <a:p>
            <a:pPr algn="ctr"/>
            <a:r>
              <a:rPr lang="es-ES" sz="2000" dirty="0">
                <a:solidFill>
                  <a:schemeClr val="dk2"/>
                </a:solidFill>
                <a:latin typeface="Roboto"/>
                <a:ea typeface="Roboto"/>
                <a:cs typeface="Roboto"/>
                <a:sym typeface="Roboto"/>
              </a:rPr>
              <a:t>"Un estado en el que la cantidad y la </a:t>
            </a:r>
            <a:r>
              <a:rPr lang="es-ES" sz="2000" dirty="0">
                <a:solidFill>
                  <a:schemeClr val="tx1">
                    <a:lumMod val="65000"/>
                    <a:lumOff val="35000"/>
                  </a:schemeClr>
                </a:solidFill>
                <a:latin typeface="Roboto"/>
                <a:ea typeface="Roboto"/>
                <a:cs typeface="Roboto"/>
                <a:sym typeface="Roboto"/>
              </a:rPr>
              <a:t>calidad de los recursos de la TIERRA</a:t>
            </a:r>
            <a:r>
              <a:rPr lang="es-ES" sz="2000" dirty="0">
                <a:solidFill>
                  <a:schemeClr val="dk2"/>
                </a:solidFill>
                <a:latin typeface="Roboto"/>
                <a:ea typeface="Roboto"/>
                <a:cs typeface="Roboto"/>
                <a:sym typeface="Roboto"/>
              </a:rPr>
              <a:t>, necesarios para apoyar las </a:t>
            </a:r>
            <a:r>
              <a:rPr lang="es-ES" sz="2000" dirty="0">
                <a:solidFill>
                  <a:srgbClr val="FFC000"/>
                </a:solidFill>
                <a:latin typeface="Roboto"/>
                <a:ea typeface="Roboto"/>
                <a:cs typeface="Roboto"/>
                <a:sym typeface="Roboto"/>
              </a:rPr>
              <a:t>funciones y  servicios de los ecosistemas </a:t>
            </a:r>
            <a:r>
              <a:rPr lang="es-ES" sz="2000" dirty="0">
                <a:solidFill>
                  <a:schemeClr val="dk2"/>
                </a:solidFill>
                <a:latin typeface="Roboto"/>
                <a:ea typeface="Roboto"/>
                <a:cs typeface="Roboto"/>
                <a:sym typeface="Roboto"/>
              </a:rPr>
              <a:t>y mejorar la </a:t>
            </a:r>
            <a:r>
              <a:rPr lang="es-ES" sz="2000" dirty="0">
                <a:solidFill>
                  <a:srgbClr val="CC0066"/>
                </a:solidFill>
                <a:latin typeface="Roboto"/>
                <a:ea typeface="Roboto"/>
                <a:cs typeface="Roboto"/>
                <a:sym typeface="Roboto"/>
              </a:rPr>
              <a:t>seguridad alimentaria</a:t>
            </a:r>
            <a:r>
              <a:rPr lang="es-ES" sz="2000" dirty="0">
                <a:solidFill>
                  <a:schemeClr val="dk2"/>
                </a:solidFill>
                <a:latin typeface="Roboto"/>
                <a:ea typeface="Roboto"/>
                <a:cs typeface="Roboto"/>
                <a:sym typeface="Roboto"/>
              </a:rPr>
              <a:t>, se mantienen </a:t>
            </a:r>
            <a:r>
              <a:rPr lang="es-ES" sz="2000" dirty="0">
                <a:solidFill>
                  <a:srgbClr val="92D050"/>
                </a:solidFill>
                <a:latin typeface="Roboto"/>
                <a:ea typeface="Roboto"/>
                <a:cs typeface="Roboto"/>
                <a:sym typeface="Roboto"/>
              </a:rPr>
              <a:t>estables o aumentan </a:t>
            </a:r>
            <a:r>
              <a:rPr lang="es-ES" sz="2000" dirty="0">
                <a:solidFill>
                  <a:schemeClr val="dk2"/>
                </a:solidFill>
                <a:latin typeface="Roboto"/>
                <a:ea typeface="Roboto"/>
                <a:cs typeface="Roboto"/>
                <a:sym typeface="Roboto"/>
              </a:rPr>
              <a:t>dentro de determinadas escalas espaciotemporales ecosistemas".</a:t>
            </a:r>
            <a:endParaRPr lang="es-AR" sz="2000" dirty="0">
              <a:solidFill>
                <a:schemeClr val="dk2"/>
              </a:solidFill>
              <a:latin typeface="Roboto"/>
              <a:ea typeface="Roboto"/>
              <a:cs typeface="Roboto"/>
              <a:sym typeface="Roboto"/>
            </a:endParaRPr>
          </a:p>
        </p:txBody>
      </p:sp>
    </p:spTree>
    <p:extLst>
      <p:ext uri="{BB962C8B-B14F-4D97-AF65-F5344CB8AC3E}">
        <p14:creationId xmlns:p14="http://schemas.microsoft.com/office/powerpoint/2010/main" val="1763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1" name="Google Shape;251;p38"/>
          <p:cNvSpPr txBox="1">
            <a:spLocks noGrp="1"/>
          </p:cNvSpPr>
          <p:nvPr>
            <p:ph type="title"/>
          </p:nvPr>
        </p:nvSpPr>
        <p:spPr>
          <a:xfrm>
            <a:off x="4930728" y="625743"/>
            <a:ext cx="3848100" cy="1234500"/>
          </a:xfrm>
          <a:prstGeom prst="rect">
            <a:avLst/>
          </a:prstGeom>
        </p:spPr>
        <p:txBody>
          <a:bodyPr spcFirstLastPara="1" wrap="square" lIns="91425" tIns="91425" rIns="91425" bIns="91425" anchor="t" anchorCtr="0">
            <a:noAutofit/>
          </a:bodyPr>
          <a:lstStyle/>
          <a:p>
            <a:pPr lvl="0"/>
            <a:r>
              <a:rPr lang="es-ES" sz="2000" dirty="0"/>
              <a:t>La NDT proporciona un marco para un enfoque equilibrado, que considera compensaciones y anticipa nueva degradación</a:t>
            </a:r>
          </a:p>
        </p:txBody>
      </p:sp>
      <p:grpSp>
        <p:nvGrpSpPr>
          <p:cNvPr id="256" name="Google Shape;256;p38"/>
          <p:cNvGrpSpPr/>
          <p:nvPr/>
        </p:nvGrpSpPr>
        <p:grpSpPr>
          <a:xfrm>
            <a:off x="6247450" y="381000"/>
            <a:ext cx="1221084" cy="2082800"/>
            <a:chOff x="6247450" y="511800"/>
            <a:chExt cx="1221084" cy="1551898"/>
          </a:xfrm>
        </p:grpSpPr>
        <p:sp>
          <p:nvSpPr>
            <p:cNvPr id="257" name="Google Shape;257;p38"/>
            <p:cNvSpPr/>
            <p:nvPr/>
          </p:nvSpPr>
          <p:spPr>
            <a:xfrm>
              <a:off x="6247450" y="1998425"/>
              <a:ext cx="1221084" cy="65273"/>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rgbClr val="E2D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8"/>
            <p:cNvSpPr/>
            <p:nvPr/>
          </p:nvSpPr>
          <p:spPr>
            <a:xfrm>
              <a:off x="6247450" y="511800"/>
              <a:ext cx="1221084" cy="65273"/>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rgbClr val="E2D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59" y="41534"/>
            <a:ext cx="2535598" cy="2449437"/>
          </a:xfrm>
          <a:prstGeom prst="rect">
            <a:avLst/>
          </a:prstGeom>
        </p:spPr>
      </p:pic>
      <p:pic>
        <p:nvPicPr>
          <p:cNvPr id="14" name="Imagen 13"/>
          <p:cNvPicPr>
            <a:picLocks noChangeAspect="1"/>
          </p:cNvPicPr>
          <p:nvPr/>
        </p:nvPicPr>
        <p:blipFill rotWithShape="1">
          <a:blip r:embed="rId4">
            <a:extLst>
              <a:ext uri="{28A0092B-C50C-407E-A947-70E740481C1C}">
                <a14:useLocalDpi xmlns:a14="http://schemas.microsoft.com/office/drawing/2010/main" val="0"/>
              </a:ext>
            </a:extLst>
          </a:blip>
          <a:srcRect l="5734" r="18591"/>
          <a:stretch/>
        </p:blipFill>
        <p:spPr>
          <a:xfrm>
            <a:off x="2504738" y="965486"/>
            <a:ext cx="1272963" cy="1121420"/>
          </a:xfrm>
          <a:prstGeom prst="ellipse">
            <a:avLst/>
          </a:prstGeom>
          <a:ln>
            <a:noFill/>
          </a:ln>
          <a:effectLst>
            <a:softEdge rad="112500"/>
          </a:effectLst>
        </p:spPr>
      </p:pic>
      <p:pic>
        <p:nvPicPr>
          <p:cNvPr id="15" name="Imagen 14"/>
          <p:cNvPicPr>
            <a:picLocks noChangeAspect="1"/>
          </p:cNvPicPr>
          <p:nvPr/>
        </p:nvPicPr>
        <p:blipFill rotWithShape="1">
          <a:blip r:embed="rId5">
            <a:extLst>
              <a:ext uri="{28A0092B-C50C-407E-A947-70E740481C1C}">
                <a14:useLocalDpi xmlns:a14="http://schemas.microsoft.com/office/drawing/2010/main" val="0"/>
              </a:ext>
            </a:extLst>
          </a:blip>
          <a:srcRect l="11091" r="18500"/>
          <a:stretch/>
        </p:blipFill>
        <p:spPr>
          <a:xfrm>
            <a:off x="994731" y="896168"/>
            <a:ext cx="1356733" cy="1278937"/>
          </a:xfrm>
          <a:prstGeom prst="ellipse">
            <a:avLst/>
          </a:prstGeom>
          <a:ln>
            <a:noFill/>
          </a:ln>
          <a:effectLst>
            <a:softEdge rad="112500"/>
          </a:effectLst>
        </p:spPr>
      </p:pic>
      <p:sp>
        <p:nvSpPr>
          <p:cNvPr id="16" name="Google Shape;252;p38">
            <a:extLst>
              <a:ext uri="{FF2B5EF4-FFF2-40B4-BE49-F238E27FC236}">
                <a16:creationId xmlns:a16="http://schemas.microsoft.com/office/drawing/2014/main" id="{B7C4F290-1F33-4263-B1B0-AE15694D53AE}"/>
              </a:ext>
            </a:extLst>
          </p:cNvPr>
          <p:cNvSpPr txBox="1">
            <a:spLocks noGrp="1"/>
          </p:cNvSpPr>
          <p:nvPr>
            <p:ph type="subTitle" idx="1"/>
          </p:nvPr>
        </p:nvSpPr>
        <p:spPr>
          <a:xfrm>
            <a:off x="955335" y="4239075"/>
            <a:ext cx="2864045" cy="420600"/>
          </a:xfrm>
          <a:prstGeom prst="rect">
            <a:avLst/>
          </a:prstGeom>
        </p:spPr>
        <p:txBody>
          <a:bodyPr spcFirstLastPara="1" wrap="square" lIns="91425" tIns="91425" rIns="91425" bIns="91425" anchor="b" anchorCtr="0">
            <a:noAutofit/>
          </a:bodyPr>
          <a:lstStyle/>
          <a:p>
            <a:pPr marL="0" lvl="0" indent="0"/>
            <a:r>
              <a:rPr lang="es-AR" sz="2400" dirty="0"/>
              <a:t>Tecnologías y Enfoques de Manejo Sostenible de la Tierra</a:t>
            </a:r>
          </a:p>
        </p:txBody>
      </p:sp>
      <p:sp>
        <p:nvSpPr>
          <p:cNvPr id="20" name="Flecha derecha 2">
            <a:extLst>
              <a:ext uri="{FF2B5EF4-FFF2-40B4-BE49-F238E27FC236}">
                <a16:creationId xmlns:a16="http://schemas.microsoft.com/office/drawing/2014/main" id="{87C14E78-52BC-45AF-BB86-90E2EF548FC5}"/>
              </a:ext>
            </a:extLst>
          </p:cNvPr>
          <p:cNvSpPr/>
          <p:nvPr/>
        </p:nvSpPr>
        <p:spPr>
          <a:xfrm>
            <a:off x="4281731" y="3339794"/>
            <a:ext cx="1297994" cy="708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1" name="Google Shape;252;p38">
            <a:extLst>
              <a:ext uri="{FF2B5EF4-FFF2-40B4-BE49-F238E27FC236}">
                <a16:creationId xmlns:a16="http://schemas.microsoft.com/office/drawing/2014/main" id="{24C49B0D-F050-4961-9912-D9595CB134AC}"/>
              </a:ext>
            </a:extLst>
          </p:cNvPr>
          <p:cNvSpPr txBox="1">
            <a:spLocks/>
          </p:cNvSpPr>
          <p:nvPr/>
        </p:nvSpPr>
        <p:spPr>
          <a:xfrm>
            <a:off x="5422755" y="3837819"/>
            <a:ext cx="2864045" cy="420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IBM Plex Sans"/>
              <a:buNone/>
              <a:defRPr sz="1800" b="1" i="0" u="none" strike="noStrike" cap="none">
                <a:solidFill>
                  <a:schemeClr val="dk2"/>
                </a:solidFill>
                <a:latin typeface="Franklin Gothic Medium" panose="020B0603020102020204" pitchFamily="34" charset="0"/>
                <a:ea typeface="Franklin Gothic Medium" panose="020B0603020102020204" pitchFamily="34" charset="0"/>
                <a:cs typeface="Franklin Gothic Medium" panose="020B0603020102020204" pitchFamily="34" charset="0"/>
                <a:sym typeface="Josefin Sans"/>
              </a:defRPr>
            </a:lvl1pPr>
            <a:lvl2pPr marL="914400" marR="0" lvl="1"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2pPr>
            <a:lvl3pPr marL="1371600" marR="0" lvl="2"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3pPr>
            <a:lvl4pPr marL="1828800" marR="0" lvl="3"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4pPr>
            <a:lvl5pPr marL="2286000" marR="0" lvl="4"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5pPr>
            <a:lvl6pPr marL="2743200" marR="0" lvl="5"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6pPr>
            <a:lvl7pPr marL="3200400" marR="0" lvl="6"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7pPr>
            <a:lvl8pPr marL="3657600" marR="0" lvl="7"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8pPr>
            <a:lvl9pPr marL="4114800" marR="0" lvl="8"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9pPr>
          </a:lstStyle>
          <a:p>
            <a:pPr marL="0" indent="0"/>
            <a:r>
              <a:rPr lang="es-AR" sz="2400" dirty="0"/>
              <a:t>Desarrollo sostenible del paisaje</a:t>
            </a:r>
          </a:p>
        </p:txBody>
      </p:sp>
      <p:sp>
        <p:nvSpPr>
          <p:cNvPr id="3" name="TextBox 2">
            <a:extLst>
              <a:ext uri="{FF2B5EF4-FFF2-40B4-BE49-F238E27FC236}">
                <a16:creationId xmlns:a16="http://schemas.microsoft.com/office/drawing/2014/main" id="{52DEF8D3-47A3-6D2F-9A52-D4319B970238}"/>
              </a:ext>
            </a:extLst>
          </p:cNvPr>
          <p:cNvSpPr txBox="1"/>
          <p:nvPr/>
        </p:nvSpPr>
        <p:spPr>
          <a:xfrm>
            <a:off x="3463871" y="4546144"/>
            <a:ext cx="4572000" cy="461665"/>
          </a:xfrm>
          <a:prstGeom prst="rect">
            <a:avLst/>
          </a:prstGeom>
          <a:noFill/>
        </p:spPr>
        <p:txBody>
          <a:bodyPr wrap="square">
            <a:spAutoFit/>
          </a:bodyPr>
          <a:lstStyle/>
          <a:p>
            <a:pPr algn="r">
              <a:buClr>
                <a:srgbClr val="000000"/>
              </a:buClr>
              <a:buSzPts val="2000"/>
            </a:pPr>
            <a:r>
              <a:rPr lang="es-ES" sz="1200" b="1" dirty="0">
                <a:latin typeface="Gadugi" panose="020B0502040204020203" pitchFamily="34" charset="0"/>
                <a:ea typeface="Gadugi" panose="020B0502040204020203" pitchFamily="34" charset="0"/>
              </a:rPr>
              <a:t>El MST puede apoyar los objetivos de las tres Convenciones de Río (UNCCD, UNFCCC y CBD), así como varios ODS.</a:t>
            </a:r>
            <a:endParaRPr lang="en-US" sz="1200" dirty="0">
              <a:solidFill>
                <a:srgbClr val="000000"/>
              </a:solidFill>
              <a:latin typeface="Gadugi" panose="020B0502040204020203" pitchFamily="34" charset="0"/>
              <a:ea typeface="Gadugi" panose="020B0502040204020203" pitchFamily="34" charset="0"/>
              <a:cs typeface="Arial"/>
              <a:sym typeface="Arial"/>
            </a:endParaRPr>
          </a:p>
        </p:txBody>
      </p:sp>
    </p:spTree>
    <p:extLst>
      <p:ext uri="{BB962C8B-B14F-4D97-AF65-F5344CB8AC3E}">
        <p14:creationId xmlns:p14="http://schemas.microsoft.com/office/powerpoint/2010/main" val="22404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44FEFF1D-A016-4EA9-BDE5-D18AC9A325D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637" y="10859"/>
            <a:ext cx="3848593" cy="5132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ectangle 46">
            <a:extLst>
              <a:ext uri="{FF2B5EF4-FFF2-40B4-BE49-F238E27FC236}">
                <a16:creationId xmlns:a16="http://schemas.microsoft.com/office/drawing/2014/main" id="{6BBCE168-9A6B-4A5B-86C4-1E96136FEBFE}"/>
              </a:ext>
            </a:extLst>
          </p:cNvPr>
          <p:cNvSpPr/>
          <p:nvPr/>
        </p:nvSpPr>
        <p:spPr>
          <a:xfrm>
            <a:off x="3854230" y="1108920"/>
            <a:ext cx="4569861" cy="3959487"/>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3">
            <a:extLst>
              <a:ext uri="{FF2B5EF4-FFF2-40B4-BE49-F238E27FC236}">
                <a16:creationId xmlns:a16="http://schemas.microsoft.com/office/drawing/2014/main" id="{DDBA6F59-49AB-4571-9FE8-962E78DD2BE8}"/>
              </a:ext>
            </a:extLst>
          </p:cNvPr>
          <p:cNvSpPr txBox="1"/>
          <p:nvPr/>
        </p:nvSpPr>
        <p:spPr>
          <a:xfrm rot="20797867">
            <a:off x="254266" y="4843591"/>
            <a:ext cx="2772468" cy="169277"/>
          </a:xfrm>
          <a:prstGeom prst="rect">
            <a:avLst/>
          </a:prstGeom>
          <a:noFill/>
        </p:spPr>
        <p:txBody>
          <a:bodyPr wrap="square" rtlCol="0">
            <a:spAutoFit/>
          </a:bodyPr>
          <a:lstStyle/>
          <a:p>
            <a:pPr algn="r"/>
            <a:r>
              <a:rPr lang="es-ES" sz="500" dirty="0" err="1">
                <a:solidFill>
                  <a:srgbClr val="666666"/>
                </a:solidFill>
                <a:latin typeface="Sahitya"/>
                <a:ea typeface="Sahitya"/>
                <a:cs typeface="Sahitya"/>
                <a:sym typeface="Sahitya"/>
              </a:rPr>
              <a:t>Cowie</a:t>
            </a:r>
            <a:r>
              <a:rPr lang="es-ES" sz="500" dirty="0">
                <a:solidFill>
                  <a:srgbClr val="666666"/>
                </a:solidFill>
                <a:latin typeface="Sahitya"/>
                <a:ea typeface="Sahitya"/>
                <a:cs typeface="Sahitya"/>
                <a:sym typeface="Sahitya"/>
              </a:rPr>
              <a:t> et al. 2018 </a:t>
            </a:r>
            <a:r>
              <a:rPr lang="es-AR" sz="500" dirty="0">
                <a:solidFill>
                  <a:srgbClr val="666666"/>
                </a:solidFill>
                <a:latin typeface="Sahitya"/>
                <a:ea typeface="Sahitya"/>
                <a:cs typeface="Sahitya"/>
                <a:sym typeface="Sahitya"/>
                <a:hlinkClick r:id="rId3" tooltip="Persistent link using digital object identifier"/>
              </a:rPr>
              <a:t>https://doi.org/10.1016/j.envsci.2017.10.011</a:t>
            </a:r>
            <a:endParaRPr lang="es-AR" sz="500" dirty="0">
              <a:solidFill>
                <a:srgbClr val="666666"/>
              </a:solidFill>
              <a:latin typeface="Sahitya"/>
              <a:ea typeface="Sahitya"/>
              <a:cs typeface="Sahitya"/>
              <a:sym typeface="Sahitya"/>
            </a:endParaRPr>
          </a:p>
        </p:txBody>
      </p:sp>
      <p:sp>
        <p:nvSpPr>
          <p:cNvPr id="2" name="TextBox 1">
            <a:extLst>
              <a:ext uri="{FF2B5EF4-FFF2-40B4-BE49-F238E27FC236}">
                <a16:creationId xmlns:a16="http://schemas.microsoft.com/office/drawing/2014/main" id="{9C612144-E87D-427F-BC3D-7741743FDF8B}"/>
              </a:ext>
            </a:extLst>
          </p:cNvPr>
          <p:cNvSpPr txBox="1"/>
          <p:nvPr/>
        </p:nvSpPr>
        <p:spPr>
          <a:xfrm>
            <a:off x="3901875" y="1108920"/>
            <a:ext cx="4509884" cy="1169551"/>
          </a:xfrm>
          <a:prstGeom prst="rect">
            <a:avLst/>
          </a:prstGeom>
          <a:noFill/>
        </p:spPr>
        <p:txBody>
          <a:bodyPr wrap="square" rtlCol="0">
            <a:spAutoFit/>
          </a:bodyPr>
          <a:lstStyle/>
          <a:p>
            <a:pPr algn="just"/>
            <a:r>
              <a:rPr lang="es-ES" dirty="0"/>
              <a:t>Mecanismo de neutralidad a nivel de paisaje, sinergias entre ODS, diversas dinámicas de la tierra en entornos socioeconómicos particulares. Esto requiere enfoques multidisciplinarios, </a:t>
            </a:r>
            <a:r>
              <a:rPr lang="es-ES" dirty="0" err="1"/>
              <a:t>multi-institucionales</a:t>
            </a:r>
            <a:r>
              <a:rPr lang="es-ES" dirty="0"/>
              <a:t> y de abajo hacia arriba que garanticen la apropiación. </a:t>
            </a:r>
            <a:endParaRPr lang="en-US" dirty="0"/>
          </a:p>
        </p:txBody>
      </p:sp>
      <p:sp>
        <p:nvSpPr>
          <p:cNvPr id="3" name="TextBox 2">
            <a:extLst>
              <a:ext uri="{FF2B5EF4-FFF2-40B4-BE49-F238E27FC236}">
                <a16:creationId xmlns:a16="http://schemas.microsoft.com/office/drawing/2014/main" id="{E11D4BA5-F720-417A-BB70-C3008D4A93BD}"/>
              </a:ext>
            </a:extLst>
          </p:cNvPr>
          <p:cNvSpPr txBox="1"/>
          <p:nvPr/>
        </p:nvSpPr>
        <p:spPr>
          <a:xfrm>
            <a:off x="3881765" y="3933454"/>
            <a:ext cx="4569861" cy="1169551"/>
          </a:xfrm>
          <a:prstGeom prst="rect">
            <a:avLst/>
          </a:prstGeom>
          <a:noFill/>
        </p:spPr>
        <p:txBody>
          <a:bodyPr wrap="square" rtlCol="0">
            <a:spAutoFit/>
          </a:bodyPr>
          <a:lstStyle/>
          <a:p>
            <a:pPr algn="just"/>
            <a:r>
              <a:rPr lang="es-ES" dirty="0"/>
              <a:t>¿Está funcionando la intervención (</a:t>
            </a:r>
            <a:r>
              <a:rPr lang="es-ES" b="1" dirty="0"/>
              <a:t>Impacto</a:t>
            </a:r>
            <a:r>
              <a:rPr lang="es-ES" dirty="0"/>
              <a:t>)?</a:t>
            </a:r>
          </a:p>
          <a:p>
            <a:pPr algn="just"/>
            <a:r>
              <a:rPr lang="es-ES" dirty="0"/>
              <a:t>Se requiere producir información en distintas escalas, sobre variables clave, utilizando diversas metodologías y fuentes de datos para ir más allá del simple mapeo de indicadores de Degradación de Tierra.</a:t>
            </a:r>
            <a:endParaRPr lang="en-US" dirty="0"/>
          </a:p>
        </p:txBody>
      </p:sp>
      <p:sp>
        <p:nvSpPr>
          <p:cNvPr id="5" name="TextBox 4">
            <a:extLst>
              <a:ext uri="{FF2B5EF4-FFF2-40B4-BE49-F238E27FC236}">
                <a16:creationId xmlns:a16="http://schemas.microsoft.com/office/drawing/2014/main" id="{C0A46E84-516F-4E0C-917A-23FBE705C0E9}"/>
              </a:ext>
            </a:extLst>
          </p:cNvPr>
          <p:cNvSpPr txBox="1"/>
          <p:nvPr/>
        </p:nvSpPr>
        <p:spPr>
          <a:xfrm>
            <a:off x="3841898" y="2863934"/>
            <a:ext cx="4569860" cy="738664"/>
          </a:xfrm>
          <a:prstGeom prst="rect">
            <a:avLst/>
          </a:prstGeom>
          <a:noFill/>
        </p:spPr>
        <p:txBody>
          <a:bodyPr wrap="square" rtlCol="0">
            <a:spAutoFit/>
          </a:bodyPr>
          <a:lstStyle/>
          <a:p>
            <a:pPr algn="just"/>
            <a:r>
              <a:rPr lang="es-ES" dirty="0"/>
              <a:t>Trabajar con la respuesta jerárquica significa responder a una pregunta clave del Ordenamiento Territorial: ¿</a:t>
            </a:r>
            <a:r>
              <a:rPr lang="es-ES" b="1" dirty="0"/>
              <a:t>Qué</a:t>
            </a:r>
            <a:r>
              <a:rPr lang="es-ES" dirty="0"/>
              <a:t> hacer y </a:t>
            </a:r>
            <a:r>
              <a:rPr lang="es-ES" b="1" dirty="0"/>
              <a:t>Dónde</a:t>
            </a:r>
            <a:r>
              <a:rPr lang="es-ES" dirty="0"/>
              <a:t>?</a:t>
            </a:r>
            <a:endParaRPr lang="en-US" dirty="0"/>
          </a:p>
        </p:txBody>
      </p:sp>
      <p:sp>
        <p:nvSpPr>
          <p:cNvPr id="7" name="Elipse 9">
            <a:extLst>
              <a:ext uri="{FF2B5EF4-FFF2-40B4-BE49-F238E27FC236}">
                <a16:creationId xmlns:a16="http://schemas.microsoft.com/office/drawing/2014/main" id="{575F1650-3C8F-4B07-81D8-ECE059EBE23C}"/>
              </a:ext>
            </a:extLst>
          </p:cNvPr>
          <p:cNvSpPr/>
          <p:nvPr/>
        </p:nvSpPr>
        <p:spPr>
          <a:xfrm>
            <a:off x="1238738" y="3581376"/>
            <a:ext cx="1236447" cy="1088346"/>
          </a:xfrm>
          <a:prstGeom prst="ellipse">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800"/>
          </a:p>
        </p:txBody>
      </p:sp>
      <p:cxnSp>
        <p:nvCxnSpPr>
          <p:cNvPr id="9" name="Connector: Elbow 8">
            <a:extLst>
              <a:ext uri="{FF2B5EF4-FFF2-40B4-BE49-F238E27FC236}">
                <a16:creationId xmlns:a16="http://schemas.microsoft.com/office/drawing/2014/main" id="{1E425122-FBC2-4F93-9BC6-56365A279ECA}"/>
              </a:ext>
            </a:extLst>
          </p:cNvPr>
          <p:cNvCxnSpPr>
            <a:cxnSpLocks/>
            <a:endCxn id="5" idx="1"/>
          </p:cNvCxnSpPr>
          <p:nvPr/>
        </p:nvCxnSpPr>
        <p:spPr>
          <a:xfrm flipV="1">
            <a:off x="2563765" y="3233266"/>
            <a:ext cx="1278133" cy="815088"/>
          </a:xfrm>
          <a:prstGeom prst="bentConnector3">
            <a:avLst>
              <a:gd name="adj1" fmla="val 79809"/>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Arrow: Up-Down 13">
            <a:extLst>
              <a:ext uri="{FF2B5EF4-FFF2-40B4-BE49-F238E27FC236}">
                <a16:creationId xmlns:a16="http://schemas.microsoft.com/office/drawing/2014/main" id="{A9BF2F3C-A0DC-486F-BB53-09DA99592551}"/>
              </a:ext>
            </a:extLst>
          </p:cNvPr>
          <p:cNvSpPr/>
          <p:nvPr/>
        </p:nvSpPr>
        <p:spPr>
          <a:xfrm>
            <a:off x="6050850" y="3403350"/>
            <a:ext cx="276447" cy="37989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ipse 11">
            <a:extLst>
              <a:ext uri="{FF2B5EF4-FFF2-40B4-BE49-F238E27FC236}">
                <a16:creationId xmlns:a16="http://schemas.microsoft.com/office/drawing/2014/main" id="{163C8FE8-D2F8-46A0-B8A7-D7F58C2F8BD2}"/>
              </a:ext>
            </a:extLst>
          </p:cNvPr>
          <p:cNvSpPr/>
          <p:nvPr/>
        </p:nvSpPr>
        <p:spPr>
          <a:xfrm rot="20952405">
            <a:off x="238545" y="4199422"/>
            <a:ext cx="3172529" cy="830759"/>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800"/>
          </a:p>
        </p:txBody>
      </p:sp>
      <p:cxnSp>
        <p:nvCxnSpPr>
          <p:cNvPr id="16" name="Connector: Elbow 15">
            <a:extLst>
              <a:ext uri="{FF2B5EF4-FFF2-40B4-BE49-F238E27FC236}">
                <a16:creationId xmlns:a16="http://schemas.microsoft.com/office/drawing/2014/main" id="{9337BD44-BC93-4F51-B356-D7468654304C}"/>
              </a:ext>
            </a:extLst>
          </p:cNvPr>
          <p:cNvCxnSpPr>
            <a:cxnSpLocks/>
            <a:stCxn id="15" idx="6"/>
            <a:endCxn id="3" idx="1"/>
          </p:cNvCxnSpPr>
          <p:nvPr/>
        </p:nvCxnSpPr>
        <p:spPr>
          <a:xfrm>
            <a:off x="3383012" y="4317749"/>
            <a:ext cx="498753" cy="200481"/>
          </a:xfrm>
          <a:prstGeom prst="bentConnector3">
            <a:avLst>
              <a:gd name="adj1" fmla="val 50000"/>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Down 18">
            <a:extLst>
              <a:ext uri="{FF2B5EF4-FFF2-40B4-BE49-F238E27FC236}">
                <a16:creationId xmlns:a16="http://schemas.microsoft.com/office/drawing/2014/main" id="{79729E38-7909-4009-91F1-4881F1F53D73}"/>
              </a:ext>
            </a:extLst>
          </p:cNvPr>
          <p:cNvSpPr/>
          <p:nvPr/>
        </p:nvSpPr>
        <p:spPr>
          <a:xfrm>
            <a:off x="6050850" y="2349551"/>
            <a:ext cx="276447" cy="36417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2FFBB8-C759-4CDF-91F6-1A674F5C2ABC}"/>
              </a:ext>
            </a:extLst>
          </p:cNvPr>
          <p:cNvSpPr/>
          <p:nvPr/>
        </p:nvSpPr>
        <p:spPr>
          <a:xfrm>
            <a:off x="64265" y="1129145"/>
            <a:ext cx="3396534" cy="2356032"/>
          </a:xfrm>
          <a:prstGeom prst="rect">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2" name="Connector: Elbow 21">
            <a:extLst>
              <a:ext uri="{FF2B5EF4-FFF2-40B4-BE49-F238E27FC236}">
                <a16:creationId xmlns:a16="http://schemas.microsoft.com/office/drawing/2014/main" id="{4A20217F-6C14-42F3-90AC-8BD7A01655E5}"/>
              </a:ext>
            </a:extLst>
          </p:cNvPr>
          <p:cNvCxnSpPr>
            <a:cxnSpLocks/>
            <a:stCxn id="21" idx="3"/>
            <a:endCxn id="2" idx="1"/>
          </p:cNvCxnSpPr>
          <p:nvPr/>
        </p:nvCxnSpPr>
        <p:spPr>
          <a:xfrm flipV="1">
            <a:off x="3460799" y="1693696"/>
            <a:ext cx="441076" cy="613465"/>
          </a:xfrm>
          <a:prstGeom prst="bentConnector3">
            <a:avLst>
              <a:gd name="adj1" fmla="val 50000"/>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8788C14-B3B6-4AA9-A7A0-3BB09E914D54}"/>
              </a:ext>
            </a:extLst>
          </p:cNvPr>
          <p:cNvSpPr txBox="1"/>
          <p:nvPr/>
        </p:nvSpPr>
        <p:spPr>
          <a:xfrm>
            <a:off x="3024883" y="75093"/>
            <a:ext cx="5927442" cy="954107"/>
          </a:xfrm>
          <a:prstGeom prst="rect">
            <a:avLst/>
          </a:prstGeom>
          <a:noFill/>
        </p:spPr>
        <p:txBody>
          <a:bodyPr wrap="square" rtlCol="0">
            <a:spAutoFit/>
          </a:bodyPr>
          <a:lstStyle/>
          <a:p>
            <a:pPr algn="ctr"/>
            <a:r>
              <a:rPr lang="es-ES" b="1" dirty="0">
                <a:solidFill>
                  <a:schemeClr val="accent3">
                    <a:lumMod val="10000"/>
                  </a:schemeClr>
                </a:solidFill>
              </a:rPr>
              <a:t>Cómo apoyar proyectos y países en la toma de decisiones para el establecimiento de objetivos, </a:t>
            </a:r>
            <a:r>
              <a:rPr lang="es-ES" b="1" dirty="0" err="1">
                <a:solidFill>
                  <a:schemeClr val="accent3">
                    <a:lumMod val="10000"/>
                  </a:schemeClr>
                </a:solidFill>
              </a:rPr>
              <a:t>Ord.Terr</a:t>
            </a:r>
            <a:r>
              <a:rPr lang="es-ES" b="1" dirty="0">
                <a:solidFill>
                  <a:schemeClr val="accent3">
                    <a:lumMod val="10000"/>
                  </a:schemeClr>
                </a:solidFill>
              </a:rPr>
              <a:t>., definición de prioridades de restauración, estrategias de implementación de MST, asignación de inversiones, seguimiento de la ruta de impacto de la NDT, etc.</a:t>
            </a:r>
            <a:endParaRPr lang="en-US" b="1" dirty="0">
              <a:solidFill>
                <a:schemeClr val="accent3">
                  <a:lumMod val="10000"/>
                </a:schemeClr>
              </a:solidFill>
            </a:endParaRPr>
          </a:p>
        </p:txBody>
      </p:sp>
      <p:sp>
        <p:nvSpPr>
          <p:cNvPr id="49" name="TextBox 48">
            <a:extLst>
              <a:ext uri="{FF2B5EF4-FFF2-40B4-BE49-F238E27FC236}">
                <a16:creationId xmlns:a16="http://schemas.microsoft.com/office/drawing/2014/main" id="{DF5E2DA6-D4D0-4832-97EF-A751F162FF8B}"/>
              </a:ext>
            </a:extLst>
          </p:cNvPr>
          <p:cNvSpPr txBox="1"/>
          <p:nvPr/>
        </p:nvSpPr>
        <p:spPr>
          <a:xfrm rot="5400000">
            <a:off x="6861177" y="2877520"/>
            <a:ext cx="4075155" cy="276999"/>
          </a:xfrm>
          <a:prstGeom prst="rect">
            <a:avLst/>
          </a:prstGeom>
          <a:noFill/>
        </p:spPr>
        <p:txBody>
          <a:bodyPr wrap="none" rtlCol="0">
            <a:spAutoFit/>
          </a:bodyPr>
          <a:lstStyle/>
          <a:p>
            <a:r>
              <a:rPr lang="es-ES" sz="1200" b="1" dirty="0">
                <a:solidFill>
                  <a:srgbClr val="002060"/>
                </a:solidFill>
              </a:rPr>
              <a:t>Construcción de Herramientas, Enfoques y Sinergias</a:t>
            </a:r>
            <a:endParaRPr lang="en-US" sz="1200" b="1" dirty="0">
              <a:solidFill>
                <a:srgbClr val="002060"/>
              </a:solidFill>
            </a:endParaRPr>
          </a:p>
        </p:txBody>
      </p:sp>
      <p:sp>
        <p:nvSpPr>
          <p:cNvPr id="50" name="Arrow: Bent-Up 49">
            <a:extLst>
              <a:ext uri="{FF2B5EF4-FFF2-40B4-BE49-F238E27FC236}">
                <a16:creationId xmlns:a16="http://schemas.microsoft.com/office/drawing/2014/main" id="{44FF1044-709C-404A-9B91-5DE48FF58FFB}"/>
              </a:ext>
            </a:extLst>
          </p:cNvPr>
          <p:cNvSpPr/>
          <p:nvPr/>
        </p:nvSpPr>
        <p:spPr>
          <a:xfrm>
            <a:off x="8479034" y="4735033"/>
            <a:ext cx="307778" cy="24438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Bent-Up 52">
            <a:extLst>
              <a:ext uri="{FF2B5EF4-FFF2-40B4-BE49-F238E27FC236}">
                <a16:creationId xmlns:a16="http://schemas.microsoft.com/office/drawing/2014/main" id="{E38A1A22-B964-4423-9775-DFBB2AC688C7}"/>
              </a:ext>
            </a:extLst>
          </p:cNvPr>
          <p:cNvSpPr/>
          <p:nvPr/>
        </p:nvSpPr>
        <p:spPr>
          <a:xfrm flipV="1">
            <a:off x="8479034" y="1108920"/>
            <a:ext cx="307778" cy="24438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127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par>
                          <p:cTn id="25" fill="hold">
                            <p:stCondLst>
                              <p:cond delay="2500"/>
                            </p:stCondLst>
                            <p:childTnLst>
                              <p:par>
                                <p:cTn id="26" presetID="14" presetClass="entr" presetSubtype="1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ppt_x"/>
                                          </p:val>
                                        </p:tav>
                                        <p:tav tm="100000">
                                          <p:val>
                                            <p:strVal val="#ppt_x"/>
                                          </p:val>
                                        </p:tav>
                                      </p:tavLst>
                                    </p:anim>
                                    <p:anim calcmode="lin" valueType="num">
                                      <p:cBhvr additive="base">
                                        <p:cTn id="6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randombar(horizontal)">
                                      <p:cBhvr>
                                        <p:cTn id="69" dur="500"/>
                                        <p:tgtEl>
                                          <p:spTgt spid="47"/>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randombar(horizontal)">
                                      <p:cBhvr>
                                        <p:cTn id="75" dur="500"/>
                                        <p:tgtEl>
                                          <p:spTgt spid="49"/>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randombar(horizontal)">
                                      <p:cBhvr>
                                        <p:cTn id="7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 grpId="0"/>
      <p:bldP spid="3" grpId="0"/>
      <p:bldP spid="5" grpId="0"/>
      <p:bldP spid="7" grpId="0" animBg="1"/>
      <p:bldP spid="14" grpId="0" animBg="1"/>
      <p:bldP spid="15" grpId="0" animBg="1"/>
      <p:bldP spid="19" grpId="0" animBg="1"/>
      <p:bldP spid="21" grpId="0" animBg="1"/>
      <p:bldP spid="49" grpId="0"/>
      <p:bldP spid="50" grpId="0" animBg="1"/>
      <p:bldP spid="53" grpId="0" animBg="1"/>
    </p:bldLst>
  </p:timing>
</p:sld>
</file>

<file path=ppt/theme/theme1.xml><?xml version="1.0" encoding="utf-8"?>
<a:theme xmlns:a="http://schemas.openxmlformats.org/drawingml/2006/main" name="Explore &amp; Travel by Slidesgo">
  <a:themeElements>
    <a:clrScheme name="Simple Light">
      <a:dk1>
        <a:srgbClr val="000000"/>
      </a:dk1>
      <a:lt1>
        <a:srgbClr val="FFFFFF"/>
      </a:lt1>
      <a:dk2>
        <a:srgbClr val="44546A"/>
      </a:dk2>
      <a:lt2>
        <a:srgbClr val="EEEEEE"/>
      </a:lt2>
      <a:accent1>
        <a:srgbClr val="F6F5F0"/>
      </a:accent1>
      <a:accent2>
        <a:srgbClr val="EBE6E0"/>
      </a:accent2>
      <a:accent3>
        <a:srgbClr val="E2D5CC"/>
      </a:accent3>
      <a:accent4>
        <a:srgbClr val="CABCB3"/>
      </a:accent4>
      <a:accent5>
        <a:srgbClr val="ABA197"/>
      </a:accent5>
      <a:accent6>
        <a:srgbClr val="44546A"/>
      </a:accent6>
      <a:hlink>
        <a:srgbClr val="4454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Explore &amp; Travel by Slidesgo">
  <a:themeElements>
    <a:clrScheme name="Simple Light">
      <a:dk1>
        <a:srgbClr val="000000"/>
      </a:dk1>
      <a:lt1>
        <a:srgbClr val="FFFFFF"/>
      </a:lt1>
      <a:dk2>
        <a:srgbClr val="44546A"/>
      </a:dk2>
      <a:lt2>
        <a:srgbClr val="EEEEEE"/>
      </a:lt2>
      <a:accent1>
        <a:srgbClr val="F6F5F0"/>
      </a:accent1>
      <a:accent2>
        <a:srgbClr val="EBE6E0"/>
      </a:accent2>
      <a:accent3>
        <a:srgbClr val="E2D5CC"/>
      </a:accent3>
      <a:accent4>
        <a:srgbClr val="CABCB3"/>
      </a:accent4>
      <a:accent5>
        <a:srgbClr val="ABA197"/>
      </a:accent5>
      <a:accent6>
        <a:srgbClr val="44546A"/>
      </a:accent6>
      <a:hlink>
        <a:srgbClr val="4454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United Nations' Sustainable Development Goals by Slidesgo">
  <a:themeElements>
    <a:clrScheme name="Simple Light">
      <a:dk1>
        <a:srgbClr val="F59726"/>
      </a:dk1>
      <a:lt1>
        <a:srgbClr val="673B31"/>
      </a:lt1>
      <a:dk2>
        <a:srgbClr val="FDFBEB"/>
      </a:dk2>
      <a:lt2>
        <a:srgbClr val="627159"/>
      </a:lt2>
      <a:accent1>
        <a:srgbClr val="F59726"/>
      </a:accent1>
      <a:accent2>
        <a:srgbClr val="673B31"/>
      </a:accent2>
      <a:accent3>
        <a:srgbClr val="FDFBEB"/>
      </a:accent3>
      <a:accent4>
        <a:srgbClr val="738569"/>
      </a:accent4>
      <a:accent5>
        <a:srgbClr val="F59726"/>
      </a:accent5>
      <a:accent6>
        <a:srgbClr val="673B31"/>
      </a:accent6>
      <a:hlink>
        <a:srgbClr val="FDFBE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26144</TotalTime>
  <Words>2956</Words>
  <Application>Microsoft Office PowerPoint</Application>
  <PresentationFormat>On-screen Show (16:9)</PresentationFormat>
  <Paragraphs>310</Paragraphs>
  <Slides>42</Slides>
  <Notes>31</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42</vt:i4>
      </vt:variant>
    </vt:vector>
  </HeadingPairs>
  <TitlesOfParts>
    <vt:vector size="64" baseType="lpstr">
      <vt:lpstr>Calibri</vt:lpstr>
      <vt:lpstr>IBM Plex Sans</vt:lpstr>
      <vt:lpstr>Franklin Gothic Medium</vt:lpstr>
      <vt:lpstr>Alegreya Sans SC</vt:lpstr>
      <vt:lpstr>Arial Nova</vt:lpstr>
      <vt:lpstr>Quicksand</vt:lpstr>
      <vt:lpstr>Times New Roman</vt:lpstr>
      <vt:lpstr>Wingdings</vt:lpstr>
      <vt:lpstr>Josefin Sans</vt:lpstr>
      <vt:lpstr>Roboto Light</vt:lpstr>
      <vt:lpstr>Verdana</vt:lpstr>
      <vt:lpstr>SimSun</vt:lpstr>
      <vt:lpstr>Gadugi</vt:lpstr>
      <vt:lpstr>Maven Pro</vt:lpstr>
      <vt:lpstr>Sahitya</vt:lpstr>
      <vt:lpstr>Arial</vt:lpstr>
      <vt:lpstr>Roboto</vt:lpstr>
      <vt:lpstr>Fira Sans Extra Condensed Medium</vt:lpstr>
      <vt:lpstr>Oswald</vt:lpstr>
      <vt:lpstr>Explore &amp; Travel by Slidesgo</vt:lpstr>
      <vt:lpstr>3_Explore &amp; Travel by Slidesgo</vt:lpstr>
      <vt:lpstr>United Nations' Sustainable Development Goals by Slidesgo</vt:lpstr>
      <vt:lpstr>PowerPoint Presentation</vt:lpstr>
      <vt:lpstr>TIERRA</vt:lpstr>
      <vt:lpstr>LA TIERRA ES LA PRINCIPAL FUENTE DE CAPITAL NATURAL</vt:lpstr>
      <vt:lpstr>PowerPoint Presentation</vt:lpstr>
      <vt:lpstr>Cambio climático</vt:lpstr>
      <vt:lpstr>PowerPoint Presentation</vt:lpstr>
      <vt:lpstr>PowerPoint Presentation</vt:lpstr>
      <vt:lpstr>La NDT proporciona un marco para un enfoque equilibrado, que considera compensaciones y anticipa nueva degradación</vt:lpstr>
      <vt:lpstr>PowerPoint Presentation</vt:lpstr>
      <vt:lpstr>PROCESOS NACIONALES PARA LA IMPLEMENTACIÓN DE LDN</vt:lpstr>
      <vt:lpstr>ESTABLECIMIENTO DEL OBJETIVO LDN</vt:lpstr>
      <vt:lpstr> </vt:lpstr>
      <vt:lpstr>3</vt:lpstr>
      <vt:lpstr>  Priorizar áreas de intervención  Decidir qué hacer dónde  Apoyar procesos de Ordenamiento territorial  Establecer y refinar las metas y compromisos nacionales  Optimizar las inversiones mediante sinergias entre las 3 convenciones de NU  Establecer metas y Monitorear progreso hacia la NDT  Reportar a la UNCCD</vt:lpstr>
      <vt:lpstr>ODS 15.3.1 PROPORCIÓN DE TIERRA DEGRADADA</vt:lpstr>
      <vt:lpstr>PowerPoint Presentation</vt:lpstr>
      <vt:lpstr>MAPEAR LA DEGRADACIÓN NO ES FACIL</vt:lpstr>
      <vt:lpstr>PowerPoint Presentation</vt:lpstr>
      <vt:lpstr>PRAIS 4 REPORT</vt:lpstr>
      <vt:lpstr>PowerPoint Presentation</vt:lpstr>
      <vt:lpstr>PRAIS 4 REPORT: 2000-2015 (Baseline)                                         2015-2019 (Report period)</vt:lpstr>
      <vt:lpstr>ODS 15.3.1: Uno afuera Todos afuera…</vt:lpstr>
      <vt:lpstr>Datos Pre-cargados  vs  Reportados</vt:lpstr>
      <vt:lpstr>ECUADOR</vt:lpstr>
      <vt:lpstr>PANAMA</vt:lpstr>
      <vt:lpstr>COLOMBIA</vt:lpstr>
      <vt:lpstr>TURKIYE</vt:lpstr>
      <vt:lpstr>BHUTAN</vt:lpstr>
      <vt:lpstr>¿CÓMO PODEMOS MEJORAR NUESTRAS ESTIMACIONES?</vt:lpstr>
      <vt:lpstr>PowerPoint Presentation</vt:lpstr>
      <vt:lpstr>INDICADORES ADICIONALES</vt:lpstr>
      <vt:lpstr>¿CÓMO PODEMOS INTEGRAR EL CONOCIMIENTO EXPERTO UTILIZANDO EL PRINCIPIO DE CONVERGENCIA DE LA EVIDENCIA?</vt:lpstr>
      <vt:lpstr>PowerPoint Presentation</vt:lpstr>
      <vt:lpstr>¿Como se vería un sistema de apoyo a la decisión en Ecuador?</vt:lpstr>
      <vt:lpstr>PowerPoint Presentation</vt:lpstr>
      <vt:lpstr>PowerPoint Presentation</vt:lpstr>
      <vt:lpstr>Marco de Seguimiento paraLDN </vt:lpstr>
      <vt:lpstr>PowerPoint Presentation</vt:lpstr>
      <vt:lpstr>PowerPoint Presentation</vt:lpstr>
      <vt:lpstr>MUCHAS GRACIAS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EXPLORE</dc:title>
  <dc:creator>Ingrid</dc:creator>
  <cp:lastModifiedBy>César Garcia</cp:lastModifiedBy>
  <cp:revision>117</cp:revision>
  <dcterms:modified xsi:type="dcterms:W3CDTF">2024-03-04T13:29:52Z</dcterms:modified>
</cp:coreProperties>
</file>