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6"/>
  </p:notesMasterIdLst>
  <p:handoutMasterIdLst>
    <p:handoutMasterId r:id="rId17"/>
  </p:handoutMasterIdLst>
  <p:sldIdLst>
    <p:sldId id="296" r:id="rId5"/>
    <p:sldId id="308" r:id="rId6"/>
    <p:sldId id="3609" r:id="rId7"/>
    <p:sldId id="3612" r:id="rId8"/>
    <p:sldId id="312" r:id="rId9"/>
    <p:sldId id="3553" r:id="rId10"/>
    <p:sldId id="3611" r:id="rId11"/>
    <p:sldId id="3610" r:id="rId12"/>
    <p:sldId id="3614" r:id="rId13"/>
    <p:sldId id="3583" r:id="rId14"/>
    <p:sldId id="303" r:id="rId15"/>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27F81"/>
    <a:srgbClr val="9DC41B"/>
    <a:srgbClr val="FBBD0B"/>
    <a:srgbClr val="68B0B1"/>
    <a:srgbClr val="ED7B31"/>
    <a:srgbClr val="FBE096"/>
    <a:srgbClr val="ECF5F2"/>
    <a:srgbClr val="E2EEEC"/>
    <a:srgbClr val="E3CA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54" y="2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A56F1D-2BA0-4B08-A970-7E9E333559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B75E3CD2-455F-4A0A-9138-5E0D08DDE8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D9A19B-D5D5-4D34-98D3-4D5146A48070}" type="datetimeFigureOut">
              <a:rPr lang="en-ID" smtClean="0"/>
              <a:t>01/12/2025</a:t>
            </a:fld>
            <a:endParaRPr lang="en-ID"/>
          </a:p>
        </p:txBody>
      </p:sp>
      <p:sp>
        <p:nvSpPr>
          <p:cNvPr id="4" name="Footer Placeholder 3">
            <a:extLst>
              <a:ext uri="{FF2B5EF4-FFF2-40B4-BE49-F238E27FC236}">
                <a16:creationId xmlns:a16="http://schemas.microsoft.com/office/drawing/2014/main" id="{F4D04AAF-A425-4943-B889-6671227381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DA05DE23-ED43-4FCB-94E5-0F2C2ADD8C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02E0-975B-4AA4-9D13-BD52A68B2BB5}" type="slidenum">
              <a:rPr lang="en-ID" smtClean="0"/>
              <a:t>‹#›</a:t>
            </a:fld>
            <a:endParaRPr lang="en-ID"/>
          </a:p>
        </p:txBody>
      </p:sp>
    </p:spTree>
    <p:extLst>
      <p:ext uri="{BB962C8B-B14F-4D97-AF65-F5344CB8AC3E}">
        <p14:creationId xmlns:p14="http://schemas.microsoft.com/office/powerpoint/2010/main" val="1141555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535CE-F078-403F-B2BB-BF6E5EA5A34C}" type="datetimeFigureOut">
              <a:rPr lang="fr-CI" smtClean="0"/>
              <a:t>01/12/2025</a:t>
            </a:fld>
            <a:endParaRPr lang="fr-C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16F99-48F1-4F4B-8A80-1902728FBB73}" type="slidenum">
              <a:rPr lang="fr-CI" smtClean="0"/>
              <a:t>‹#›</a:t>
            </a:fld>
            <a:endParaRPr lang="fr-CI"/>
          </a:p>
        </p:txBody>
      </p:sp>
    </p:spTree>
    <p:extLst>
      <p:ext uri="{BB962C8B-B14F-4D97-AF65-F5344CB8AC3E}">
        <p14:creationId xmlns:p14="http://schemas.microsoft.com/office/powerpoint/2010/main" val="396089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F05-212A-8239-42F2-6AC8A5F3C5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0304F5-2CDC-C2E1-10A9-1CF8EC1B0A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9109B99-EBC1-3842-5E36-1EEB05F3BB85}"/>
              </a:ext>
            </a:extLst>
          </p:cNvPr>
          <p:cNvSpPr>
            <a:spLocks noGrp="1"/>
          </p:cNvSpPr>
          <p:nvPr>
            <p:ph type="body" idx="1"/>
          </p:nvPr>
        </p:nvSpPr>
        <p:spPr/>
        <p:txBody>
          <a:bodyPr/>
          <a:lstStyle/>
          <a:p>
            <a:r>
              <a:rPr lang="en-US" dirty="0"/>
              <a:t>Achieving Land Degradation Neutrality (LDN) has proven to be a challenge for everyone—but especially for countries and the experts working within them, who were tasked with translating what began as a theoretical framework into real-world practice. At the start of this journey, there were virtually no concrete examples to guide implementation. Yet LDN is not just about promoting Sustainable Land Management (SLM); it requires a true </a:t>
            </a:r>
            <a:r>
              <a:rPr lang="en-US" b="1" dirty="0"/>
              <a:t>landscape approach</a:t>
            </a:r>
            <a:r>
              <a:rPr lang="en-US" dirty="0"/>
              <a:t>—one grounded in spatial data and participatory planning, supported by rigorous methods to monitor gains and losses in natural capital over time. That’s why LDN sits at the very heart of the science-policy interface. National processes such as LDN target setting and UNCCD reporting demand Earth observations, maps, land degradation assessments, and a strong foundation of evidence-based decision-making. And while we live in an era rich in data, the enabling environment for informed decisions is still weak. Achieving LDN has demanded strengthening the science-policy interface across all levels—subnational, national, and global.</a:t>
            </a:r>
            <a:br>
              <a:rPr lang="en-US" dirty="0"/>
            </a:br>
            <a:r>
              <a:rPr lang="en-US" dirty="0"/>
              <a:t>WOCAT has been instrumental in moving from theory to action. Beyond the theoretical papers, guidelines, and frameworks, WOCAT has supported countries in translating these into practical implementation—through technical assistance, knowledge exchange, the production of datasets and tools, and the continuous refinement of methodologies to reflect national needs. These needs, have been repeatedly expressed at CRICs and COPs, and WOCAT has played a key role in supporting the UNCCD in responding to those voices with concrete solutions.. This commitment is clearly reflected, for example, in the co-publication of </a:t>
            </a:r>
            <a:r>
              <a:rPr lang="en-US" i="1" dirty="0"/>
              <a:t>The Land’s Story</a:t>
            </a:r>
            <a:r>
              <a:rPr lang="en-US" dirty="0"/>
              <a:t>, where successful country experiences are showcased.</a:t>
            </a:r>
            <a:endParaRPr lang="en-CH" dirty="0"/>
          </a:p>
        </p:txBody>
      </p:sp>
      <p:sp>
        <p:nvSpPr>
          <p:cNvPr id="4" name="Foliennummernplatzhalter 3">
            <a:extLst>
              <a:ext uri="{FF2B5EF4-FFF2-40B4-BE49-F238E27FC236}">
                <a16:creationId xmlns:a16="http://schemas.microsoft.com/office/drawing/2014/main" id="{93FAE916-E1EE-99B5-F907-C4A57656FF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E7171-194D-4DDD-96BD-0B163F9EA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1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11</a:t>
            </a:fld>
            <a:endParaRPr lang="fr-CI"/>
          </a:p>
        </p:txBody>
      </p:sp>
    </p:spTree>
    <p:extLst>
      <p:ext uri="{BB962C8B-B14F-4D97-AF65-F5344CB8AC3E}">
        <p14:creationId xmlns:p14="http://schemas.microsoft.com/office/powerpoint/2010/main" val="15686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59A31F-D581-4C80-85E1-6DB6B7536471}"/>
              </a:ext>
            </a:extLst>
          </p:cNvPr>
          <p:cNvSpPr>
            <a:spLocks noGrp="1"/>
          </p:cNvSpPr>
          <p:nvPr>
            <p:ph type="pic" sz="quarter" idx="10"/>
          </p:nvPr>
        </p:nvSpPr>
        <p:spPr>
          <a:xfrm>
            <a:off x="8223620" y="1435694"/>
            <a:ext cx="8235578" cy="7415613"/>
          </a:xfrm>
          <a:custGeom>
            <a:avLst/>
            <a:gdLst>
              <a:gd name="connsiteX0" fmla="*/ 4824539 w 8235578"/>
              <a:gd name="connsiteY0" fmla="*/ 12 h 7415613"/>
              <a:gd name="connsiteX1" fmla="*/ 8235578 w 8235578"/>
              <a:gd name="connsiteY1" fmla="*/ 3701641 h 7415613"/>
              <a:gd name="connsiteX2" fmla="*/ 5554723 w 8235578"/>
              <a:gd name="connsiteY2" fmla="*/ 7380023 h 7415613"/>
              <a:gd name="connsiteX3" fmla="*/ 5978 w 8235578"/>
              <a:gd name="connsiteY3" fmla="*/ 5239496 h 7415613"/>
              <a:gd name="connsiteX4" fmla="*/ 4557196 w 8235578"/>
              <a:gd name="connsiteY4" fmla="*/ 23259 h 7415613"/>
              <a:gd name="connsiteX5" fmla="*/ 4824539 w 8235578"/>
              <a:gd name="connsiteY5" fmla="*/ 12 h 741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5578" h="7415613">
                <a:moveTo>
                  <a:pt x="4824539" y="12"/>
                </a:moveTo>
                <a:cubicBezTo>
                  <a:pt x="6208133" y="5349"/>
                  <a:pt x="8235578" y="1797097"/>
                  <a:pt x="8235578" y="3701641"/>
                </a:cubicBezTo>
                <a:cubicBezTo>
                  <a:pt x="8235578" y="5733155"/>
                  <a:pt x="6926323" y="7123714"/>
                  <a:pt x="5554723" y="7380023"/>
                </a:cubicBezTo>
                <a:cubicBezTo>
                  <a:pt x="4183123" y="7636332"/>
                  <a:pt x="172232" y="6465623"/>
                  <a:pt x="5978" y="5239496"/>
                </a:cubicBezTo>
                <a:cubicBezTo>
                  <a:pt x="-160276" y="4013369"/>
                  <a:pt x="3185596" y="279568"/>
                  <a:pt x="4557196" y="23259"/>
                </a:cubicBezTo>
                <a:cubicBezTo>
                  <a:pt x="4642921" y="7240"/>
                  <a:pt x="4732299" y="-344"/>
                  <a:pt x="4824539" y="12"/>
                </a:cubicBezTo>
                <a:close/>
              </a:path>
            </a:pathLst>
          </a:custGeom>
        </p:spPr>
        <p:txBody>
          <a:bodyPr wrap="square">
            <a:noAutofit/>
          </a:bodyPr>
          <a:lstStyle>
            <a:lvl1pPr>
              <a:defRPr sz="2400"/>
            </a:lvl1pPr>
          </a:lstStyle>
          <a:p>
            <a:endParaRPr lang="en-ID"/>
          </a:p>
        </p:txBody>
      </p:sp>
    </p:spTree>
    <p:extLst>
      <p:ext uri="{BB962C8B-B14F-4D97-AF65-F5344CB8AC3E}">
        <p14:creationId xmlns:p14="http://schemas.microsoft.com/office/powerpoint/2010/main" val="3704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9B8851-7A64-481D-9ACA-6B8703BEA981}"/>
              </a:ext>
            </a:extLst>
          </p:cNvPr>
          <p:cNvSpPr>
            <a:spLocks noGrp="1"/>
          </p:cNvSpPr>
          <p:nvPr>
            <p:ph type="pic" sz="quarter" idx="11"/>
          </p:nvPr>
        </p:nvSpPr>
        <p:spPr>
          <a:xfrm>
            <a:off x="2414154" y="3657600"/>
            <a:ext cx="2473036" cy="2473036"/>
          </a:xfrm>
          <a:custGeom>
            <a:avLst/>
            <a:gdLst>
              <a:gd name="connsiteX0" fmla="*/ 1236518 w 2473036"/>
              <a:gd name="connsiteY0" fmla="*/ 0 h 2473036"/>
              <a:gd name="connsiteX1" fmla="*/ 2473036 w 2473036"/>
              <a:gd name="connsiteY1" fmla="*/ 1236518 h 2473036"/>
              <a:gd name="connsiteX2" fmla="*/ 1236518 w 2473036"/>
              <a:gd name="connsiteY2" fmla="*/ 2473036 h 2473036"/>
              <a:gd name="connsiteX3" fmla="*/ 0 w 2473036"/>
              <a:gd name="connsiteY3" fmla="*/ 1236518 h 2473036"/>
              <a:gd name="connsiteX4" fmla="*/ 1236518 w 2473036"/>
              <a:gd name="connsiteY4" fmla="*/ 0 h 2473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036" h="2473036">
                <a:moveTo>
                  <a:pt x="1236518" y="0"/>
                </a:moveTo>
                <a:cubicBezTo>
                  <a:pt x="1919428" y="0"/>
                  <a:pt x="2473036" y="553608"/>
                  <a:pt x="2473036" y="1236518"/>
                </a:cubicBezTo>
                <a:cubicBezTo>
                  <a:pt x="2473036" y="1919428"/>
                  <a:pt x="1919428" y="2473036"/>
                  <a:pt x="1236518" y="2473036"/>
                </a:cubicBezTo>
                <a:cubicBezTo>
                  <a:pt x="553608" y="2473036"/>
                  <a:pt x="0" y="1919428"/>
                  <a:pt x="0" y="1236518"/>
                </a:cubicBezTo>
                <a:cubicBezTo>
                  <a:pt x="0" y="553608"/>
                  <a:pt x="553608" y="0"/>
                  <a:pt x="1236518" y="0"/>
                </a:cubicBezTo>
                <a:close/>
              </a:path>
            </a:pathLst>
          </a:custGeom>
          <a:pattFill prst="pct5">
            <a:fgClr>
              <a:srgbClr val="399F37"/>
            </a:fgClr>
            <a:bgClr>
              <a:schemeClr val="bg1"/>
            </a:bgClr>
          </a:pattFill>
          <a:ln w="76200">
            <a:noFill/>
          </a:ln>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EF56837E-A6CA-43E2-83AA-2674C14F04E7}"/>
              </a:ext>
            </a:extLst>
          </p:cNvPr>
          <p:cNvSpPr>
            <a:spLocks noGrp="1"/>
          </p:cNvSpPr>
          <p:nvPr>
            <p:ph type="pic" sz="quarter" idx="12"/>
          </p:nvPr>
        </p:nvSpPr>
        <p:spPr>
          <a:xfrm>
            <a:off x="7907482" y="3657600"/>
            <a:ext cx="2473036" cy="2473036"/>
          </a:xfrm>
          <a:custGeom>
            <a:avLst/>
            <a:gdLst>
              <a:gd name="connsiteX0" fmla="*/ 1236518 w 2473036"/>
              <a:gd name="connsiteY0" fmla="*/ 0 h 2473036"/>
              <a:gd name="connsiteX1" fmla="*/ 2473036 w 2473036"/>
              <a:gd name="connsiteY1" fmla="*/ 1236518 h 2473036"/>
              <a:gd name="connsiteX2" fmla="*/ 1236518 w 2473036"/>
              <a:gd name="connsiteY2" fmla="*/ 2473036 h 2473036"/>
              <a:gd name="connsiteX3" fmla="*/ 0 w 2473036"/>
              <a:gd name="connsiteY3" fmla="*/ 1236518 h 2473036"/>
              <a:gd name="connsiteX4" fmla="*/ 1236518 w 2473036"/>
              <a:gd name="connsiteY4" fmla="*/ 0 h 2473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036" h="2473036">
                <a:moveTo>
                  <a:pt x="1236518" y="0"/>
                </a:moveTo>
                <a:cubicBezTo>
                  <a:pt x="1919428" y="0"/>
                  <a:pt x="2473036" y="553608"/>
                  <a:pt x="2473036" y="1236518"/>
                </a:cubicBezTo>
                <a:cubicBezTo>
                  <a:pt x="2473036" y="1919428"/>
                  <a:pt x="1919428" y="2473036"/>
                  <a:pt x="1236518" y="2473036"/>
                </a:cubicBezTo>
                <a:cubicBezTo>
                  <a:pt x="553608" y="2473036"/>
                  <a:pt x="0" y="1919428"/>
                  <a:pt x="0" y="1236518"/>
                </a:cubicBezTo>
                <a:cubicBezTo>
                  <a:pt x="0" y="553608"/>
                  <a:pt x="553608" y="0"/>
                  <a:pt x="1236518" y="0"/>
                </a:cubicBezTo>
                <a:close/>
              </a:path>
            </a:pathLst>
          </a:custGeom>
          <a:pattFill prst="pct5">
            <a:fgClr>
              <a:srgbClr val="399F37"/>
            </a:fgClr>
            <a:bgClr>
              <a:schemeClr val="bg1"/>
            </a:bgClr>
          </a:pattFill>
          <a:ln w="76200">
            <a:noFill/>
          </a:ln>
        </p:spPr>
        <p:txBody>
          <a:bodyPr wrap="square">
            <a:noAutofit/>
          </a:bodyPr>
          <a:lstStyle>
            <a:lvl1pPr>
              <a:defRPr sz="2400"/>
            </a:lvl1pPr>
          </a:lstStyle>
          <a:p>
            <a:endParaRPr lang="en-ID"/>
          </a:p>
        </p:txBody>
      </p:sp>
      <p:sp>
        <p:nvSpPr>
          <p:cNvPr id="9" name="Picture Placeholder 8">
            <a:extLst>
              <a:ext uri="{FF2B5EF4-FFF2-40B4-BE49-F238E27FC236}">
                <a16:creationId xmlns:a16="http://schemas.microsoft.com/office/drawing/2014/main" id="{CC5F7807-A063-46C5-A833-961DF93B46FC}"/>
              </a:ext>
            </a:extLst>
          </p:cNvPr>
          <p:cNvSpPr>
            <a:spLocks noGrp="1"/>
          </p:cNvSpPr>
          <p:nvPr>
            <p:ph type="pic" sz="quarter" idx="13"/>
          </p:nvPr>
        </p:nvSpPr>
        <p:spPr>
          <a:xfrm>
            <a:off x="13400810" y="3657600"/>
            <a:ext cx="2473036" cy="2473036"/>
          </a:xfrm>
          <a:custGeom>
            <a:avLst/>
            <a:gdLst>
              <a:gd name="connsiteX0" fmla="*/ 1236518 w 2473036"/>
              <a:gd name="connsiteY0" fmla="*/ 0 h 2473036"/>
              <a:gd name="connsiteX1" fmla="*/ 2473036 w 2473036"/>
              <a:gd name="connsiteY1" fmla="*/ 1236518 h 2473036"/>
              <a:gd name="connsiteX2" fmla="*/ 1236518 w 2473036"/>
              <a:gd name="connsiteY2" fmla="*/ 2473036 h 2473036"/>
              <a:gd name="connsiteX3" fmla="*/ 0 w 2473036"/>
              <a:gd name="connsiteY3" fmla="*/ 1236518 h 2473036"/>
              <a:gd name="connsiteX4" fmla="*/ 1236518 w 2473036"/>
              <a:gd name="connsiteY4" fmla="*/ 0 h 2473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036" h="2473036">
                <a:moveTo>
                  <a:pt x="1236518" y="0"/>
                </a:moveTo>
                <a:cubicBezTo>
                  <a:pt x="1919428" y="0"/>
                  <a:pt x="2473036" y="553608"/>
                  <a:pt x="2473036" y="1236518"/>
                </a:cubicBezTo>
                <a:cubicBezTo>
                  <a:pt x="2473036" y="1919428"/>
                  <a:pt x="1919428" y="2473036"/>
                  <a:pt x="1236518" y="2473036"/>
                </a:cubicBezTo>
                <a:cubicBezTo>
                  <a:pt x="553608" y="2473036"/>
                  <a:pt x="0" y="1919428"/>
                  <a:pt x="0" y="1236518"/>
                </a:cubicBezTo>
                <a:cubicBezTo>
                  <a:pt x="0" y="553608"/>
                  <a:pt x="553608" y="0"/>
                  <a:pt x="1236518" y="0"/>
                </a:cubicBezTo>
                <a:close/>
              </a:path>
            </a:pathLst>
          </a:custGeom>
          <a:pattFill prst="pct5">
            <a:fgClr>
              <a:srgbClr val="399F37"/>
            </a:fgClr>
            <a:bgClr>
              <a:schemeClr val="bg1"/>
            </a:bgClr>
          </a:pattFill>
          <a:ln w="76200">
            <a:noFill/>
          </a:ln>
        </p:spPr>
        <p:txBody>
          <a:bodyPr wrap="square">
            <a:noAutofit/>
          </a:bodyPr>
          <a:lstStyle>
            <a:lvl1pPr>
              <a:defRPr sz="2400"/>
            </a:lvl1pPr>
          </a:lstStyle>
          <a:p>
            <a:endParaRPr lang="en-ID"/>
          </a:p>
        </p:txBody>
      </p:sp>
    </p:spTree>
    <p:extLst>
      <p:ext uri="{BB962C8B-B14F-4D97-AF65-F5344CB8AC3E}">
        <p14:creationId xmlns:p14="http://schemas.microsoft.com/office/powerpoint/2010/main" val="979628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199B4FB-10A5-4C03-B87A-EB738E935587}"/>
              </a:ext>
            </a:extLst>
          </p:cNvPr>
          <p:cNvSpPr>
            <a:spLocks noGrp="1"/>
          </p:cNvSpPr>
          <p:nvPr>
            <p:ph type="pic" sz="quarter" idx="12"/>
          </p:nvPr>
        </p:nvSpPr>
        <p:spPr>
          <a:xfrm>
            <a:off x="5296116" y="3086096"/>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0" name="Picture Placeholder 9">
            <a:extLst>
              <a:ext uri="{FF2B5EF4-FFF2-40B4-BE49-F238E27FC236}">
                <a16:creationId xmlns:a16="http://schemas.microsoft.com/office/drawing/2014/main" id="{25E05AF1-381B-4A7B-9A21-2537BF0D1E9B}"/>
              </a:ext>
            </a:extLst>
          </p:cNvPr>
          <p:cNvSpPr>
            <a:spLocks noGrp="1"/>
          </p:cNvSpPr>
          <p:nvPr>
            <p:ph type="pic" sz="quarter" idx="13"/>
          </p:nvPr>
        </p:nvSpPr>
        <p:spPr>
          <a:xfrm>
            <a:off x="9334284" y="3086095"/>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1" name="Picture Placeholder 10">
            <a:extLst>
              <a:ext uri="{FF2B5EF4-FFF2-40B4-BE49-F238E27FC236}">
                <a16:creationId xmlns:a16="http://schemas.microsoft.com/office/drawing/2014/main" id="{7B29C4CA-F84C-4A65-B9D7-711C93937F47}"/>
              </a:ext>
            </a:extLst>
          </p:cNvPr>
          <p:cNvSpPr>
            <a:spLocks noGrp="1"/>
          </p:cNvSpPr>
          <p:nvPr>
            <p:ph type="pic" sz="quarter" idx="14"/>
          </p:nvPr>
        </p:nvSpPr>
        <p:spPr>
          <a:xfrm>
            <a:off x="13372452" y="3086094"/>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8D151E1A-67CC-4E5A-9775-D209034F8E89}"/>
              </a:ext>
            </a:extLst>
          </p:cNvPr>
          <p:cNvSpPr>
            <a:spLocks noGrp="1"/>
          </p:cNvSpPr>
          <p:nvPr>
            <p:ph type="pic" sz="quarter" idx="11"/>
          </p:nvPr>
        </p:nvSpPr>
        <p:spPr>
          <a:xfrm>
            <a:off x="1257948" y="3086097"/>
            <a:ext cx="3657600" cy="3855029"/>
          </a:xfrm>
          <a:custGeom>
            <a:avLst/>
            <a:gdLst>
              <a:gd name="connsiteX0" fmla="*/ 0 w 3657600"/>
              <a:gd name="connsiteY0" fmla="*/ 0 h 3855029"/>
              <a:gd name="connsiteX1" fmla="*/ 3657600 w 3657600"/>
              <a:gd name="connsiteY1" fmla="*/ 0 h 3855029"/>
              <a:gd name="connsiteX2" fmla="*/ 3657600 w 3657600"/>
              <a:gd name="connsiteY2" fmla="*/ 3855029 h 3855029"/>
              <a:gd name="connsiteX3" fmla="*/ 0 w 3657600"/>
              <a:gd name="connsiteY3" fmla="*/ 3855029 h 3855029"/>
            </a:gdLst>
            <a:ahLst/>
            <a:cxnLst>
              <a:cxn ang="0">
                <a:pos x="connsiteX0" y="connsiteY0"/>
              </a:cxn>
              <a:cxn ang="0">
                <a:pos x="connsiteX1" y="connsiteY1"/>
              </a:cxn>
              <a:cxn ang="0">
                <a:pos x="connsiteX2" y="connsiteY2"/>
              </a:cxn>
              <a:cxn ang="0">
                <a:pos x="connsiteX3" y="connsiteY3"/>
              </a:cxn>
            </a:cxnLst>
            <a:rect l="l" t="t" r="r" b="b"/>
            <a:pathLst>
              <a:path w="3657600" h="3855029">
                <a:moveTo>
                  <a:pt x="0" y="0"/>
                </a:moveTo>
                <a:lnTo>
                  <a:pt x="3657600" y="0"/>
                </a:lnTo>
                <a:lnTo>
                  <a:pt x="3657600" y="3855029"/>
                </a:lnTo>
                <a:lnTo>
                  <a:pt x="0" y="3855029"/>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94811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641AE57-D2CB-43BD-B91B-F1C382AD50F4}"/>
              </a:ext>
            </a:extLst>
          </p:cNvPr>
          <p:cNvSpPr>
            <a:spLocks noGrp="1"/>
          </p:cNvSpPr>
          <p:nvPr>
            <p:ph type="pic" sz="quarter" idx="14"/>
          </p:nvPr>
        </p:nvSpPr>
        <p:spPr>
          <a:xfrm>
            <a:off x="12576053" y="1397375"/>
            <a:ext cx="3896998" cy="4000907"/>
          </a:xfrm>
          <a:custGeom>
            <a:avLst/>
            <a:gdLst>
              <a:gd name="connsiteX0" fmla="*/ 0 w 3896998"/>
              <a:gd name="connsiteY0" fmla="*/ 0 h 4000907"/>
              <a:gd name="connsiteX1" fmla="*/ 3896998 w 3896998"/>
              <a:gd name="connsiteY1" fmla="*/ 0 h 4000907"/>
              <a:gd name="connsiteX2" fmla="*/ 3896998 w 3896998"/>
              <a:gd name="connsiteY2" fmla="*/ 4000907 h 4000907"/>
              <a:gd name="connsiteX3" fmla="*/ 0 w 3896998"/>
              <a:gd name="connsiteY3" fmla="*/ 4000907 h 4000907"/>
            </a:gdLst>
            <a:ahLst/>
            <a:cxnLst>
              <a:cxn ang="0">
                <a:pos x="connsiteX0" y="connsiteY0"/>
              </a:cxn>
              <a:cxn ang="0">
                <a:pos x="connsiteX1" y="connsiteY1"/>
              </a:cxn>
              <a:cxn ang="0">
                <a:pos x="connsiteX2" y="connsiteY2"/>
              </a:cxn>
              <a:cxn ang="0">
                <a:pos x="connsiteX3" y="connsiteY3"/>
              </a:cxn>
            </a:cxnLst>
            <a:rect l="l" t="t" r="r" b="b"/>
            <a:pathLst>
              <a:path w="3896998" h="4000907">
                <a:moveTo>
                  <a:pt x="0" y="0"/>
                </a:moveTo>
                <a:lnTo>
                  <a:pt x="3896998" y="0"/>
                </a:lnTo>
                <a:lnTo>
                  <a:pt x="3896998" y="4000907"/>
                </a:lnTo>
                <a:lnTo>
                  <a:pt x="0" y="4000907"/>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3" name="Picture Placeholder 12">
            <a:extLst>
              <a:ext uri="{FF2B5EF4-FFF2-40B4-BE49-F238E27FC236}">
                <a16:creationId xmlns:a16="http://schemas.microsoft.com/office/drawing/2014/main" id="{E4B7E78A-5376-4A08-B875-F8EA870963E3}"/>
              </a:ext>
            </a:extLst>
          </p:cNvPr>
          <p:cNvSpPr>
            <a:spLocks noGrp="1"/>
          </p:cNvSpPr>
          <p:nvPr>
            <p:ph type="pic" sz="quarter" idx="13"/>
          </p:nvPr>
        </p:nvSpPr>
        <p:spPr>
          <a:xfrm>
            <a:off x="8374255" y="2997573"/>
            <a:ext cx="3896998" cy="4000907"/>
          </a:xfrm>
          <a:custGeom>
            <a:avLst/>
            <a:gdLst>
              <a:gd name="connsiteX0" fmla="*/ 0 w 3896998"/>
              <a:gd name="connsiteY0" fmla="*/ 0 h 4000907"/>
              <a:gd name="connsiteX1" fmla="*/ 3896998 w 3896998"/>
              <a:gd name="connsiteY1" fmla="*/ 0 h 4000907"/>
              <a:gd name="connsiteX2" fmla="*/ 3896998 w 3896998"/>
              <a:gd name="connsiteY2" fmla="*/ 4000907 h 4000907"/>
              <a:gd name="connsiteX3" fmla="*/ 0 w 3896998"/>
              <a:gd name="connsiteY3" fmla="*/ 4000907 h 4000907"/>
            </a:gdLst>
            <a:ahLst/>
            <a:cxnLst>
              <a:cxn ang="0">
                <a:pos x="connsiteX0" y="connsiteY0"/>
              </a:cxn>
              <a:cxn ang="0">
                <a:pos x="connsiteX1" y="connsiteY1"/>
              </a:cxn>
              <a:cxn ang="0">
                <a:pos x="connsiteX2" y="connsiteY2"/>
              </a:cxn>
              <a:cxn ang="0">
                <a:pos x="connsiteX3" y="connsiteY3"/>
              </a:cxn>
            </a:cxnLst>
            <a:rect l="l" t="t" r="r" b="b"/>
            <a:pathLst>
              <a:path w="3896998" h="4000907">
                <a:moveTo>
                  <a:pt x="0" y="0"/>
                </a:moveTo>
                <a:lnTo>
                  <a:pt x="3896998" y="0"/>
                </a:lnTo>
                <a:lnTo>
                  <a:pt x="3896998" y="4000907"/>
                </a:lnTo>
                <a:lnTo>
                  <a:pt x="0" y="4000907"/>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70190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44FDA87-BBB6-42F8-B5D2-DB54B9D15351}"/>
              </a:ext>
            </a:extLst>
          </p:cNvPr>
          <p:cNvSpPr>
            <a:spLocks noGrp="1"/>
          </p:cNvSpPr>
          <p:nvPr>
            <p:ph type="pic" sz="quarter" idx="10"/>
          </p:nvPr>
        </p:nvSpPr>
        <p:spPr>
          <a:xfrm>
            <a:off x="10287000" y="2057400"/>
            <a:ext cx="4675909" cy="8229600"/>
          </a:xfrm>
          <a:prstGeom prst="rect">
            <a:avLst/>
          </a:prstGeom>
        </p:spPr>
        <p:txBody>
          <a:bodyPr/>
          <a:lstStyle>
            <a:lvl1pPr>
              <a:defRPr sz="2000"/>
            </a:lvl1pPr>
          </a:lstStyle>
          <a:p>
            <a:endParaRPr lang="en-ID"/>
          </a:p>
        </p:txBody>
      </p:sp>
    </p:spTree>
    <p:extLst>
      <p:ext uri="{BB962C8B-B14F-4D97-AF65-F5344CB8AC3E}">
        <p14:creationId xmlns:p14="http://schemas.microsoft.com/office/powerpoint/2010/main" val="3363768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B7E78A-5376-4A08-B875-F8EA870963E3}"/>
              </a:ext>
            </a:extLst>
          </p:cNvPr>
          <p:cNvSpPr>
            <a:spLocks noGrp="1"/>
          </p:cNvSpPr>
          <p:nvPr>
            <p:ph type="pic" sz="quarter" idx="13"/>
          </p:nvPr>
        </p:nvSpPr>
        <p:spPr>
          <a:xfrm>
            <a:off x="-1" y="6089073"/>
            <a:ext cx="18287999" cy="4197926"/>
          </a:xfrm>
          <a:custGeom>
            <a:avLst/>
            <a:gdLst>
              <a:gd name="connsiteX0" fmla="*/ 0 w 3896998"/>
              <a:gd name="connsiteY0" fmla="*/ 0 h 4000907"/>
              <a:gd name="connsiteX1" fmla="*/ 3896998 w 3896998"/>
              <a:gd name="connsiteY1" fmla="*/ 0 h 4000907"/>
              <a:gd name="connsiteX2" fmla="*/ 3896998 w 3896998"/>
              <a:gd name="connsiteY2" fmla="*/ 4000907 h 4000907"/>
              <a:gd name="connsiteX3" fmla="*/ 0 w 3896998"/>
              <a:gd name="connsiteY3" fmla="*/ 4000907 h 4000907"/>
            </a:gdLst>
            <a:ahLst/>
            <a:cxnLst>
              <a:cxn ang="0">
                <a:pos x="connsiteX0" y="connsiteY0"/>
              </a:cxn>
              <a:cxn ang="0">
                <a:pos x="connsiteX1" y="connsiteY1"/>
              </a:cxn>
              <a:cxn ang="0">
                <a:pos x="connsiteX2" y="connsiteY2"/>
              </a:cxn>
              <a:cxn ang="0">
                <a:pos x="connsiteX3" y="connsiteY3"/>
              </a:cxn>
            </a:cxnLst>
            <a:rect l="l" t="t" r="r" b="b"/>
            <a:pathLst>
              <a:path w="3896998" h="4000907">
                <a:moveTo>
                  <a:pt x="0" y="0"/>
                </a:moveTo>
                <a:lnTo>
                  <a:pt x="3896998" y="0"/>
                </a:lnTo>
                <a:lnTo>
                  <a:pt x="3896998" y="4000907"/>
                </a:lnTo>
                <a:lnTo>
                  <a:pt x="0" y="4000907"/>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27854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47A92D7-7579-482A-9A12-64DF92E9A508}"/>
              </a:ext>
            </a:extLst>
          </p:cNvPr>
          <p:cNvSpPr>
            <a:spLocks noGrp="1"/>
          </p:cNvSpPr>
          <p:nvPr>
            <p:ph type="pic" sz="quarter" idx="13"/>
          </p:nvPr>
        </p:nvSpPr>
        <p:spPr>
          <a:xfrm>
            <a:off x="1179363" y="3588221"/>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CC65EB88-8BAA-4FDD-99AE-D447A2E84240}"/>
              </a:ext>
            </a:extLst>
          </p:cNvPr>
          <p:cNvSpPr>
            <a:spLocks noGrp="1"/>
          </p:cNvSpPr>
          <p:nvPr>
            <p:ph type="pic" sz="quarter" idx="14"/>
          </p:nvPr>
        </p:nvSpPr>
        <p:spPr>
          <a:xfrm>
            <a:off x="5394610" y="3588220"/>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9" name="Picture Placeholder 8">
            <a:extLst>
              <a:ext uri="{FF2B5EF4-FFF2-40B4-BE49-F238E27FC236}">
                <a16:creationId xmlns:a16="http://schemas.microsoft.com/office/drawing/2014/main" id="{5D32EDB5-9A19-42EF-9F5D-B6B9278E111C}"/>
              </a:ext>
            </a:extLst>
          </p:cNvPr>
          <p:cNvSpPr>
            <a:spLocks noGrp="1"/>
          </p:cNvSpPr>
          <p:nvPr>
            <p:ph type="pic" sz="quarter" idx="15"/>
          </p:nvPr>
        </p:nvSpPr>
        <p:spPr>
          <a:xfrm>
            <a:off x="9609857" y="3588219"/>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0" name="Picture Placeholder 9">
            <a:extLst>
              <a:ext uri="{FF2B5EF4-FFF2-40B4-BE49-F238E27FC236}">
                <a16:creationId xmlns:a16="http://schemas.microsoft.com/office/drawing/2014/main" id="{D5561D1C-E5F9-49E3-AA30-A5CEA12C607E}"/>
              </a:ext>
            </a:extLst>
          </p:cNvPr>
          <p:cNvSpPr>
            <a:spLocks noGrp="1"/>
          </p:cNvSpPr>
          <p:nvPr>
            <p:ph type="pic" sz="quarter" idx="16"/>
          </p:nvPr>
        </p:nvSpPr>
        <p:spPr>
          <a:xfrm>
            <a:off x="13825104" y="3588218"/>
            <a:ext cx="3283528" cy="3283528"/>
          </a:xfrm>
          <a:custGeom>
            <a:avLst/>
            <a:gdLst>
              <a:gd name="connsiteX0" fmla="*/ 1641764 w 3283528"/>
              <a:gd name="connsiteY0" fmla="*/ 0 h 3283528"/>
              <a:gd name="connsiteX1" fmla="*/ 3283528 w 3283528"/>
              <a:gd name="connsiteY1" fmla="*/ 1641764 h 3283528"/>
              <a:gd name="connsiteX2" fmla="*/ 1641764 w 3283528"/>
              <a:gd name="connsiteY2" fmla="*/ 3283528 h 3283528"/>
              <a:gd name="connsiteX3" fmla="*/ 0 w 3283528"/>
              <a:gd name="connsiteY3" fmla="*/ 1641764 h 3283528"/>
              <a:gd name="connsiteX4" fmla="*/ 1641764 w 3283528"/>
              <a:gd name="connsiteY4" fmla="*/ 0 h 328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528" h="3283528">
                <a:moveTo>
                  <a:pt x="1641764" y="0"/>
                </a:moveTo>
                <a:cubicBezTo>
                  <a:pt x="2548485" y="0"/>
                  <a:pt x="3283528" y="735043"/>
                  <a:pt x="3283528" y="1641764"/>
                </a:cubicBezTo>
                <a:cubicBezTo>
                  <a:pt x="3283528" y="2548485"/>
                  <a:pt x="2548485" y="3283528"/>
                  <a:pt x="1641764" y="3283528"/>
                </a:cubicBezTo>
                <a:cubicBezTo>
                  <a:pt x="735043" y="3283528"/>
                  <a:pt x="0" y="2548485"/>
                  <a:pt x="0" y="1641764"/>
                </a:cubicBezTo>
                <a:cubicBezTo>
                  <a:pt x="0" y="735043"/>
                  <a:pt x="735043" y="0"/>
                  <a:pt x="1641764"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41966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3C41217-E14A-4AE9-8FA2-B7945AD145BD}"/>
              </a:ext>
            </a:extLst>
          </p:cNvPr>
          <p:cNvSpPr>
            <a:spLocks noGrp="1"/>
          </p:cNvSpPr>
          <p:nvPr>
            <p:ph type="pic" sz="quarter" idx="13"/>
          </p:nvPr>
        </p:nvSpPr>
        <p:spPr>
          <a:xfrm>
            <a:off x="1641766" y="1246910"/>
            <a:ext cx="7187045" cy="2514600"/>
          </a:xfrm>
          <a:custGeom>
            <a:avLst/>
            <a:gdLst>
              <a:gd name="connsiteX0" fmla="*/ 0 w 7187045"/>
              <a:gd name="connsiteY0" fmla="*/ 0 h 2514600"/>
              <a:gd name="connsiteX1" fmla="*/ 7187045 w 7187045"/>
              <a:gd name="connsiteY1" fmla="*/ 0 h 2514600"/>
              <a:gd name="connsiteX2" fmla="*/ 7187045 w 7187045"/>
              <a:gd name="connsiteY2" fmla="*/ 2514600 h 2514600"/>
              <a:gd name="connsiteX3" fmla="*/ 0 w 7187045"/>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7187045" h="2514600">
                <a:moveTo>
                  <a:pt x="0" y="0"/>
                </a:moveTo>
                <a:lnTo>
                  <a:pt x="7187045" y="0"/>
                </a:lnTo>
                <a:lnTo>
                  <a:pt x="7187045" y="2514600"/>
                </a:lnTo>
                <a:lnTo>
                  <a:pt x="0" y="2514600"/>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62658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5554F9F-19B9-44A7-9514-0BC0CD83F21C}"/>
              </a:ext>
            </a:extLst>
          </p:cNvPr>
          <p:cNvSpPr>
            <a:spLocks noGrp="1"/>
          </p:cNvSpPr>
          <p:nvPr>
            <p:ph type="pic" sz="quarter" idx="13"/>
          </p:nvPr>
        </p:nvSpPr>
        <p:spPr>
          <a:xfrm>
            <a:off x="1059872" y="2150918"/>
            <a:ext cx="5083299" cy="5985164"/>
          </a:xfrm>
          <a:custGeom>
            <a:avLst/>
            <a:gdLst>
              <a:gd name="connsiteX0" fmla="*/ 0 w 5083299"/>
              <a:gd name="connsiteY0" fmla="*/ 0 h 5985164"/>
              <a:gd name="connsiteX1" fmla="*/ 5083299 w 5083299"/>
              <a:gd name="connsiteY1" fmla="*/ 0 h 5985164"/>
              <a:gd name="connsiteX2" fmla="*/ 5083299 w 5083299"/>
              <a:gd name="connsiteY2" fmla="*/ 5985164 h 5985164"/>
              <a:gd name="connsiteX3" fmla="*/ 0 w 5083299"/>
              <a:gd name="connsiteY3" fmla="*/ 5985164 h 5985164"/>
            </a:gdLst>
            <a:ahLst/>
            <a:cxnLst>
              <a:cxn ang="0">
                <a:pos x="connsiteX0" y="connsiteY0"/>
              </a:cxn>
              <a:cxn ang="0">
                <a:pos x="connsiteX1" y="connsiteY1"/>
              </a:cxn>
              <a:cxn ang="0">
                <a:pos x="connsiteX2" y="connsiteY2"/>
              </a:cxn>
              <a:cxn ang="0">
                <a:pos x="connsiteX3" y="connsiteY3"/>
              </a:cxn>
            </a:cxnLst>
            <a:rect l="l" t="t" r="r" b="b"/>
            <a:pathLst>
              <a:path w="5083299" h="5985164">
                <a:moveTo>
                  <a:pt x="0" y="0"/>
                </a:moveTo>
                <a:lnTo>
                  <a:pt x="5083299" y="0"/>
                </a:lnTo>
                <a:lnTo>
                  <a:pt x="5083299" y="5985164"/>
                </a:lnTo>
                <a:lnTo>
                  <a:pt x="0" y="5985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6308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9C49A1E-D544-4BF1-8BE5-1658A88AA9B8}"/>
              </a:ext>
            </a:extLst>
          </p:cNvPr>
          <p:cNvSpPr>
            <a:spLocks noGrp="1"/>
          </p:cNvSpPr>
          <p:nvPr>
            <p:ph type="pic" sz="quarter" idx="13"/>
          </p:nvPr>
        </p:nvSpPr>
        <p:spPr>
          <a:xfrm>
            <a:off x="9461412" y="1745673"/>
            <a:ext cx="6795656" cy="6795656"/>
          </a:xfrm>
          <a:custGeom>
            <a:avLst/>
            <a:gdLst>
              <a:gd name="connsiteX0" fmla="*/ 3397828 w 6795656"/>
              <a:gd name="connsiteY0" fmla="*/ 0 h 6795656"/>
              <a:gd name="connsiteX1" fmla="*/ 6795656 w 6795656"/>
              <a:gd name="connsiteY1" fmla="*/ 3397828 h 6795656"/>
              <a:gd name="connsiteX2" fmla="*/ 3397828 w 6795656"/>
              <a:gd name="connsiteY2" fmla="*/ 6795656 h 6795656"/>
              <a:gd name="connsiteX3" fmla="*/ 0 w 6795656"/>
              <a:gd name="connsiteY3" fmla="*/ 3397828 h 6795656"/>
              <a:gd name="connsiteX4" fmla="*/ 3397828 w 6795656"/>
              <a:gd name="connsiteY4" fmla="*/ 0 h 67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5656" h="6795656">
                <a:moveTo>
                  <a:pt x="3397828" y="0"/>
                </a:moveTo>
                <a:cubicBezTo>
                  <a:pt x="5274397" y="0"/>
                  <a:pt x="6795656" y="1521259"/>
                  <a:pt x="6795656" y="3397828"/>
                </a:cubicBezTo>
                <a:cubicBezTo>
                  <a:pt x="6795656" y="5274397"/>
                  <a:pt x="5274397" y="6795656"/>
                  <a:pt x="3397828" y="6795656"/>
                </a:cubicBezTo>
                <a:cubicBezTo>
                  <a:pt x="1521259" y="6795656"/>
                  <a:pt x="0" y="5274397"/>
                  <a:pt x="0" y="3397828"/>
                </a:cubicBezTo>
                <a:cubicBezTo>
                  <a:pt x="0" y="1521259"/>
                  <a:pt x="1521259" y="0"/>
                  <a:pt x="3397828"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849025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42F9BC-6889-4EED-B204-F254E0D06D81}"/>
              </a:ext>
            </a:extLst>
          </p:cNvPr>
          <p:cNvSpPr>
            <a:spLocks noGrp="1"/>
          </p:cNvSpPr>
          <p:nvPr>
            <p:ph type="pic" sz="quarter" idx="13"/>
          </p:nvPr>
        </p:nvSpPr>
        <p:spPr>
          <a:xfrm>
            <a:off x="1460427" y="3363206"/>
            <a:ext cx="4794901" cy="4156363"/>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969D8B63-6BA9-4BB1-8D91-7D40E89124D1}"/>
              </a:ext>
            </a:extLst>
          </p:cNvPr>
          <p:cNvSpPr>
            <a:spLocks noGrp="1"/>
          </p:cNvSpPr>
          <p:nvPr>
            <p:ph type="pic" sz="quarter" idx="14"/>
          </p:nvPr>
        </p:nvSpPr>
        <p:spPr>
          <a:xfrm>
            <a:off x="6746549" y="3363203"/>
            <a:ext cx="4794901" cy="4156363"/>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9" name="Picture Placeholder 8">
            <a:extLst>
              <a:ext uri="{FF2B5EF4-FFF2-40B4-BE49-F238E27FC236}">
                <a16:creationId xmlns:a16="http://schemas.microsoft.com/office/drawing/2014/main" id="{E79328F2-D7AF-4722-B871-F169C5E088BE}"/>
              </a:ext>
            </a:extLst>
          </p:cNvPr>
          <p:cNvSpPr>
            <a:spLocks noGrp="1"/>
          </p:cNvSpPr>
          <p:nvPr>
            <p:ph type="pic" sz="quarter" idx="15"/>
          </p:nvPr>
        </p:nvSpPr>
        <p:spPr>
          <a:xfrm>
            <a:off x="12032671" y="3363200"/>
            <a:ext cx="4794901" cy="4156363"/>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8004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80C2455-3463-402E-B6B7-EC67C57F795B}"/>
              </a:ext>
            </a:extLst>
          </p:cNvPr>
          <p:cNvSpPr>
            <a:spLocks noGrp="1"/>
          </p:cNvSpPr>
          <p:nvPr>
            <p:ph type="pic" sz="quarter" idx="10"/>
          </p:nvPr>
        </p:nvSpPr>
        <p:spPr>
          <a:xfrm>
            <a:off x="8333508" y="589935"/>
            <a:ext cx="9954491" cy="9697065"/>
          </a:xfrm>
          <a:custGeom>
            <a:avLst/>
            <a:gdLst>
              <a:gd name="connsiteX0" fmla="*/ 8778180 w 10302591"/>
              <a:gd name="connsiteY0" fmla="*/ 873 h 8985798"/>
              <a:gd name="connsiteX1" fmla="*/ 10302591 w 10302591"/>
              <a:gd name="connsiteY1" fmla="*/ 298999 h 8985798"/>
              <a:gd name="connsiteX2" fmla="*/ 10302591 w 10302591"/>
              <a:gd name="connsiteY2" fmla="*/ 8985798 h 8985798"/>
              <a:gd name="connsiteX3" fmla="*/ 1158590 w 10302591"/>
              <a:gd name="connsiteY3" fmla="*/ 8985798 h 8985798"/>
              <a:gd name="connsiteX4" fmla="*/ 2925045 w 10302591"/>
              <a:gd name="connsiteY4" fmla="*/ 2834380 h 8985798"/>
              <a:gd name="connsiteX5" fmla="*/ 8778180 w 10302591"/>
              <a:gd name="connsiteY5" fmla="*/ 873 h 8985798"/>
              <a:gd name="connsiteX0" fmla="*/ 8778180 w 10302591"/>
              <a:gd name="connsiteY0" fmla="*/ 873 h 8985798"/>
              <a:gd name="connsiteX1" fmla="*/ 10302591 w 10302591"/>
              <a:gd name="connsiteY1" fmla="*/ 298999 h 8985798"/>
              <a:gd name="connsiteX2" fmla="*/ 10302591 w 10302591"/>
              <a:gd name="connsiteY2" fmla="*/ 8985798 h 8985798"/>
              <a:gd name="connsiteX3" fmla="*/ 1158590 w 10302591"/>
              <a:gd name="connsiteY3" fmla="*/ 8985798 h 8985798"/>
              <a:gd name="connsiteX4" fmla="*/ 2925045 w 10302591"/>
              <a:gd name="connsiteY4" fmla="*/ 2834380 h 8985798"/>
              <a:gd name="connsiteX5" fmla="*/ 8778180 w 10302591"/>
              <a:gd name="connsiteY5" fmla="*/ 873 h 898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2591" h="8985798">
                <a:moveTo>
                  <a:pt x="8778180" y="873"/>
                </a:moveTo>
                <a:cubicBezTo>
                  <a:pt x="9206439" y="-9819"/>
                  <a:pt x="9704031" y="77110"/>
                  <a:pt x="10302591" y="298999"/>
                </a:cubicBezTo>
                <a:lnTo>
                  <a:pt x="10302591" y="8985798"/>
                </a:lnTo>
                <a:lnTo>
                  <a:pt x="1158590" y="8985798"/>
                </a:lnTo>
                <a:cubicBezTo>
                  <a:pt x="-365409" y="7752744"/>
                  <a:pt x="-926519" y="2681980"/>
                  <a:pt x="2925045" y="2834380"/>
                </a:cubicBezTo>
                <a:cubicBezTo>
                  <a:pt x="6174802" y="2962968"/>
                  <a:pt x="5786025" y="58608"/>
                  <a:pt x="8778180" y="873"/>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587286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79328F2-D7AF-4722-B871-F169C5E088BE}"/>
              </a:ext>
            </a:extLst>
          </p:cNvPr>
          <p:cNvSpPr>
            <a:spLocks noGrp="1"/>
          </p:cNvSpPr>
          <p:nvPr>
            <p:ph type="pic" sz="quarter" idx="15"/>
          </p:nvPr>
        </p:nvSpPr>
        <p:spPr>
          <a:xfrm>
            <a:off x="9144000" y="1288472"/>
            <a:ext cx="9143999" cy="5798128"/>
          </a:xfrm>
          <a:custGeom>
            <a:avLst/>
            <a:gdLst>
              <a:gd name="connsiteX0" fmla="*/ 0 w 4794901"/>
              <a:gd name="connsiteY0" fmla="*/ 0 h 4156363"/>
              <a:gd name="connsiteX1" fmla="*/ 4794901 w 4794901"/>
              <a:gd name="connsiteY1" fmla="*/ 0 h 4156363"/>
              <a:gd name="connsiteX2" fmla="*/ 4794901 w 4794901"/>
              <a:gd name="connsiteY2" fmla="*/ 4156363 h 4156363"/>
              <a:gd name="connsiteX3" fmla="*/ 0 w 4794901"/>
              <a:gd name="connsiteY3" fmla="*/ 4156363 h 4156363"/>
            </a:gdLst>
            <a:ahLst/>
            <a:cxnLst>
              <a:cxn ang="0">
                <a:pos x="connsiteX0" y="connsiteY0"/>
              </a:cxn>
              <a:cxn ang="0">
                <a:pos x="connsiteX1" y="connsiteY1"/>
              </a:cxn>
              <a:cxn ang="0">
                <a:pos x="connsiteX2" y="connsiteY2"/>
              </a:cxn>
              <a:cxn ang="0">
                <a:pos x="connsiteX3" y="connsiteY3"/>
              </a:cxn>
            </a:cxnLst>
            <a:rect l="l" t="t" r="r" b="b"/>
            <a:pathLst>
              <a:path w="4794901" h="4156363">
                <a:moveTo>
                  <a:pt x="0" y="0"/>
                </a:moveTo>
                <a:lnTo>
                  <a:pt x="4794901" y="0"/>
                </a:lnTo>
                <a:lnTo>
                  <a:pt x="4794901" y="4156363"/>
                </a:lnTo>
                <a:lnTo>
                  <a:pt x="0" y="415636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220839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E0982A6-4C29-4261-897B-5E2D85EB100F}"/>
              </a:ext>
            </a:extLst>
          </p:cNvPr>
          <p:cNvSpPr>
            <a:spLocks noGrp="1"/>
          </p:cNvSpPr>
          <p:nvPr>
            <p:ph type="pic" sz="quarter" idx="16"/>
          </p:nvPr>
        </p:nvSpPr>
        <p:spPr>
          <a:xfrm>
            <a:off x="8666017" y="1122218"/>
            <a:ext cx="3075710" cy="2556164"/>
          </a:xfrm>
          <a:custGeom>
            <a:avLst/>
            <a:gdLst>
              <a:gd name="connsiteX0" fmla="*/ 0 w 3075710"/>
              <a:gd name="connsiteY0" fmla="*/ 0 h 2556164"/>
              <a:gd name="connsiteX1" fmla="*/ 3075710 w 3075710"/>
              <a:gd name="connsiteY1" fmla="*/ 0 h 2556164"/>
              <a:gd name="connsiteX2" fmla="*/ 3075710 w 3075710"/>
              <a:gd name="connsiteY2" fmla="*/ 2556164 h 2556164"/>
              <a:gd name="connsiteX3" fmla="*/ 0 w 3075710"/>
              <a:gd name="connsiteY3" fmla="*/ 2556164 h 2556164"/>
            </a:gdLst>
            <a:ahLst/>
            <a:cxnLst>
              <a:cxn ang="0">
                <a:pos x="connsiteX0" y="connsiteY0"/>
              </a:cxn>
              <a:cxn ang="0">
                <a:pos x="connsiteX1" y="connsiteY1"/>
              </a:cxn>
              <a:cxn ang="0">
                <a:pos x="connsiteX2" y="connsiteY2"/>
              </a:cxn>
              <a:cxn ang="0">
                <a:pos x="connsiteX3" y="connsiteY3"/>
              </a:cxn>
            </a:cxnLst>
            <a:rect l="l" t="t" r="r" b="b"/>
            <a:pathLst>
              <a:path w="3075710" h="2556164">
                <a:moveTo>
                  <a:pt x="0" y="0"/>
                </a:moveTo>
                <a:lnTo>
                  <a:pt x="3075710" y="0"/>
                </a:lnTo>
                <a:lnTo>
                  <a:pt x="3075710" y="2556164"/>
                </a:lnTo>
                <a:lnTo>
                  <a:pt x="0" y="2556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1" name="Picture Placeholder 10">
            <a:extLst>
              <a:ext uri="{FF2B5EF4-FFF2-40B4-BE49-F238E27FC236}">
                <a16:creationId xmlns:a16="http://schemas.microsoft.com/office/drawing/2014/main" id="{562FF62F-3F69-40A3-A0B3-4BC70C6E1791}"/>
              </a:ext>
            </a:extLst>
          </p:cNvPr>
          <p:cNvSpPr>
            <a:spLocks noGrp="1"/>
          </p:cNvSpPr>
          <p:nvPr>
            <p:ph type="pic" sz="quarter" idx="17"/>
          </p:nvPr>
        </p:nvSpPr>
        <p:spPr>
          <a:xfrm>
            <a:off x="8666017" y="3865418"/>
            <a:ext cx="3075710" cy="2556164"/>
          </a:xfrm>
          <a:custGeom>
            <a:avLst/>
            <a:gdLst>
              <a:gd name="connsiteX0" fmla="*/ 0 w 3075710"/>
              <a:gd name="connsiteY0" fmla="*/ 0 h 2556164"/>
              <a:gd name="connsiteX1" fmla="*/ 3075710 w 3075710"/>
              <a:gd name="connsiteY1" fmla="*/ 0 h 2556164"/>
              <a:gd name="connsiteX2" fmla="*/ 3075710 w 3075710"/>
              <a:gd name="connsiteY2" fmla="*/ 2556164 h 2556164"/>
              <a:gd name="connsiteX3" fmla="*/ 0 w 3075710"/>
              <a:gd name="connsiteY3" fmla="*/ 2556164 h 2556164"/>
            </a:gdLst>
            <a:ahLst/>
            <a:cxnLst>
              <a:cxn ang="0">
                <a:pos x="connsiteX0" y="connsiteY0"/>
              </a:cxn>
              <a:cxn ang="0">
                <a:pos x="connsiteX1" y="connsiteY1"/>
              </a:cxn>
              <a:cxn ang="0">
                <a:pos x="connsiteX2" y="connsiteY2"/>
              </a:cxn>
              <a:cxn ang="0">
                <a:pos x="connsiteX3" y="connsiteY3"/>
              </a:cxn>
            </a:cxnLst>
            <a:rect l="l" t="t" r="r" b="b"/>
            <a:pathLst>
              <a:path w="3075710" h="2556164">
                <a:moveTo>
                  <a:pt x="0" y="0"/>
                </a:moveTo>
                <a:lnTo>
                  <a:pt x="3075710" y="0"/>
                </a:lnTo>
                <a:lnTo>
                  <a:pt x="3075710" y="2556164"/>
                </a:lnTo>
                <a:lnTo>
                  <a:pt x="0" y="2556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2" name="Picture Placeholder 11">
            <a:extLst>
              <a:ext uri="{FF2B5EF4-FFF2-40B4-BE49-F238E27FC236}">
                <a16:creationId xmlns:a16="http://schemas.microsoft.com/office/drawing/2014/main" id="{26090837-2815-471F-86ED-3FD9BCA5B908}"/>
              </a:ext>
            </a:extLst>
          </p:cNvPr>
          <p:cNvSpPr>
            <a:spLocks noGrp="1"/>
          </p:cNvSpPr>
          <p:nvPr>
            <p:ph type="pic" sz="quarter" idx="18"/>
          </p:nvPr>
        </p:nvSpPr>
        <p:spPr>
          <a:xfrm>
            <a:off x="8666017" y="6608618"/>
            <a:ext cx="3075710" cy="2556164"/>
          </a:xfrm>
          <a:custGeom>
            <a:avLst/>
            <a:gdLst>
              <a:gd name="connsiteX0" fmla="*/ 0 w 3075710"/>
              <a:gd name="connsiteY0" fmla="*/ 0 h 2556164"/>
              <a:gd name="connsiteX1" fmla="*/ 3075710 w 3075710"/>
              <a:gd name="connsiteY1" fmla="*/ 0 h 2556164"/>
              <a:gd name="connsiteX2" fmla="*/ 3075710 w 3075710"/>
              <a:gd name="connsiteY2" fmla="*/ 2556164 h 2556164"/>
              <a:gd name="connsiteX3" fmla="*/ 0 w 3075710"/>
              <a:gd name="connsiteY3" fmla="*/ 2556164 h 2556164"/>
            </a:gdLst>
            <a:ahLst/>
            <a:cxnLst>
              <a:cxn ang="0">
                <a:pos x="connsiteX0" y="connsiteY0"/>
              </a:cxn>
              <a:cxn ang="0">
                <a:pos x="connsiteX1" y="connsiteY1"/>
              </a:cxn>
              <a:cxn ang="0">
                <a:pos x="connsiteX2" y="connsiteY2"/>
              </a:cxn>
              <a:cxn ang="0">
                <a:pos x="connsiteX3" y="connsiteY3"/>
              </a:cxn>
            </a:cxnLst>
            <a:rect l="l" t="t" r="r" b="b"/>
            <a:pathLst>
              <a:path w="3075710" h="2556164">
                <a:moveTo>
                  <a:pt x="0" y="0"/>
                </a:moveTo>
                <a:lnTo>
                  <a:pt x="3075710" y="0"/>
                </a:lnTo>
                <a:lnTo>
                  <a:pt x="3075710" y="2556164"/>
                </a:lnTo>
                <a:lnTo>
                  <a:pt x="0" y="2556164"/>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7" name="Picture Placeholder 6">
            <a:extLst>
              <a:ext uri="{FF2B5EF4-FFF2-40B4-BE49-F238E27FC236}">
                <a16:creationId xmlns:a16="http://schemas.microsoft.com/office/drawing/2014/main" id="{B3AA4885-FB63-4152-9E74-9FAA7C36E37C}"/>
              </a:ext>
            </a:extLst>
          </p:cNvPr>
          <p:cNvSpPr>
            <a:spLocks noGrp="1"/>
          </p:cNvSpPr>
          <p:nvPr>
            <p:ph type="pic" sz="quarter" idx="15"/>
          </p:nvPr>
        </p:nvSpPr>
        <p:spPr>
          <a:xfrm>
            <a:off x="1267691" y="1122218"/>
            <a:ext cx="7107382" cy="7107382"/>
          </a:xfrm>
          <a:custGeom>
            <a:avLst/>
            <a:gdLst>
              <a:gd name="connsiteX0" fmla="*/ 0 w 7107382"/>
              <a:gd name="connsiteY0" fmla="*/ 0 h 7107382"/>
              <a:gd name="connsiteX1" fmla="*/ 7107382 w 7107382"/>
              <a:gd name="connsiteY1" fmla="*/ 0 h 7107382"/>
              <a:gd name="connsiteX2" fmla="*/ 7107382 w 7107382"/>
              <a:gd name="connsiteY2" fmla="*/ 7107382 h 7107382"/>
              <a:gd name="connsiteX3" fmla="*/ 0 w 7107382"/>
              <a:gd name="connsiteY3" fmla="*/ 7107382 h 7107382"/>
            </a:gdLst>
            <a:ahLst/>
            <a:cxnLst>
              <a:cxn ang="0">
                <a:pos x="connsiteX0" y="connsiteY0"/>
              </a:cxn>
              <a:cxn ang="0">
                <a:pos x="connsiteX1" y="connsiteY1"/>
              </a:cxn>
              <a:cxn ang="0">
                <a:pos x="connsiteX2" y="connsiteY2"/>
              </a:cxn>
              <a:cxn ang="0">
                <a:pos x="connsiteX3" y="connsiteY3"/>
              </a:cxn>
            </a:cxnLst>
            <a:rect l="l" t="t" r="r" b="b"/>
            <a:pathLst>
              <a:path w="7107382" h="7107382">
                <a:moveTo>
                  <a:pt x="0" y="0"/>
                </a:moveTo>
                <a:lnTo>
                  <a:pt x="7107382" y="0"/>
                </a:lnTo>
                <a:lnTo>
                  <a:pt x="7107382" y="7107382"/>
                </a:lnTo>
                <a:lnTo>
                  <a:pt x="0" y="7107382"/>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394394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3C1169C-676C-45C3-AFFC-FD10C0D40F4F}"/>
              </a:ext>
            </a:extLst>
          </p:cNvPr>
          <p:cNvSpPr>
            <a:spLocks noGrp="1"/>
          </p:cNvSpPr>
          <p:nvPr>
            <p:ph type="pic" sz="quarter" idx="16"/>
          </p:nvPr>
        </p:nvSpPr>
        <p:spPr>
          <a:xfrm>
            <a:off x="11949545" y="3231578"/>
            <a:ext cx="3283528" cy="3283528"/>
          </a:xfrm>
          <a:custGeom>
            <a:avLst/>
            <a:gdLst>
              <a:gd name="connsiteX0" fmla="*/ 328353 w 3283528"/>
              <a:gd name="connsiteY0" fmla="*/ 0 h 3283528"/>
              <a:gd name="connsiteX1" fmla="*/ 2955175 w 3283528"/>
              <a:gd name="connsiteY1" fmla="*/ 0 h 3283528"/>
              <a:gd name="connsiteX2" fmla="*/ 3283528 w 3283528"/>
              <a:gd name="connsiteY2" fmla="*/ 328353 h 3283528"/>
              <a:gd name="connsiteX3" fmla="*/ 3283528 w 3283528"/>
              <a:gd name="connsiteY3" fmla="*/ 2955175 h 3283528"/>
              <a:gd name="connsiteX4" fmla="*/ 2955175 w 3283528"/>
              <a:gd name="connsiteY4" fmla="*/ 3283528 h 3283528"/>
              <a:gd name="connsiteX5" fmla="*/ 328353 w 3283528"/>
              <a:gd name="connsiteY5" fmla="*/ 3283528 h 3283528"/>
              <a:gd name="connsiteX6" fmla="*/ 0 w 3283528"/>
              <a:gd name="connsiteY6" fmla="*/ 2955175 h 3283528"/>
              <a:gd name="connsiteX7" fmla="*/ 0 w 3283528"/>
              <a:gd name="connsiteY7" fmla="*/ 328353 h 3283528"/>
              <a:gd name="connsiteX8" fmla="*/ 328353 w 3283528"/>
              <a:gd name="connsiteY8"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528" h="3283528">
                <a:moveTo>
                  <a:pt x="328353" y="0"/>
                </a:moveTo>
                <a:lnTo>
                  <a:pt x="2955175" y="0"/>
                </a:lnTo>
                <a:cubicBezTo>
                  <a:pt x="3136519" y="0"/>
                  <a:pt x="3283528" y="147009"/>
                  <a:pt x="3283528" y="328353"/>
                </a:cubicBezTo>
                <a:lnTo>
                  <a:pt x="3283528" y="2955175"/>
                </a:lnTo>
                <a:cubicBezTo>
                  <a:pt x="3283528" y="3136519"/>
                  <a:pt x="3136519" y="3283528"/>
                  <a:pt x="2955175" y="3283528"/>
                </a:cubicBezTo>
                <a:lnTo>
                  <a:pt x="328353" y="3283528"/>
                </a:lnTo>
                <a:cubicBezTo>
                  <a:pt x="147009" y="3283528"/>
                  <a:pt x="0" y="3136519"/>
                  <a:pt x="0" y="2955175"/>
                </a:cubicBezTo>
                <a:lnTo>
                  <a:pt x="0" y="328353"/>
                </a:lnTo>
                <a:cubicBezTo>
                  <a:pt x="0" y="147009"/>
                  <a:pt x="147009" y="0"/>
                  <a:pt x="328353"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4" name="Picture Placeholder 13">
            <a:extLst>
              <a:ext uri="{FF2B5EF4-FFF2-40B4-BE49-F238E27FC236}">
                <a16:creationId xmlns:a16="http://schemas.microsoft.com/office/drawing/2014/main" id="{95395CB8-5EAB-40AE-9857-C2ED7425EE2B}"/>
              </a:ext>
            </a:extLst>
          </p:cNvPr>
          <p:cNvSpPr>
            <a:spLocks noGrp="1"/>
          </p:cNvSpPr>
          <p:nvPr>
            <p:ph type="pic" sz="quarter" idx="17"/>
          </p:nvPr>
        </p:nvSpPr>
        <p:spPr>
          <a:xfrm>
            <a:off x="7502236" y="3231578"/>
            <a:ext cx="3283528" cy="3283528"/>
          </a:xfrm>
          <a:custGeom>
            <a:avLst/>
            <a:gdLst>
              <a:gd name="connsiteX0" fmla="*/ 328353 w 3283528"/>
              <a:gd name="connsiteY0" fmla="*/ 0 h 3283528"/>
              <a:gd name="connsiteX1" fmla="*/ 2955175 w 3283528"/>
              <a:gd name="connsiteY1" fmla="*/ 0 h 3283528"/>
              <a:gd name="connsiteX2" fmla="*/ 3283528 w 3283528"/>
              <a:gd name="connsiteY2" fmla="*/ 328353 h 3283528"/>
              <a:gd name="connsiteX3" fmla="*/ 3283528 w 3283528"/>
              <a:gd name="connsiteY3" fmla="*/ 2955175 h 3283528"/>
              <a:gd name="connsiteX4" fmla="*/ 2955175 w 3283528"/>
              <a:gd name="connsiteY4" fmla="*/ 3283528 h 3283528"/>
              <a:gd name="connsiteX5" fmla="*/ 328353 w 3283528"/>
              <a:gd name="connsiteY5" fmla="*/ 3283528 h 3283528"/>
              <a:gd name="connsiteX6" fmla="*/ 0 w 3283528"/>
              <a:gd name="connsiteY6" fmla="*/ 2955175 h 3283528"/>
              <a:gd name="connsiteX7" fmla="*/ 0 w 3283528"/>
              <a:gd name="connsiteY7" fmla="*/ 328353 h 3283528"/>
              <a:gd name="connsiteX8" fmla="*/ 328353 w 3283528"/>
              <a:gd name="connsiteY8"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528" h="3283528">
                <a:moveTo>
                  <a:pt x="328353" y="0"/>
                </a:moveTo>
                <a:lnTo>
                  <a:pt x="2955175" y="0"/>
                </a:lnTo>
                <a:cubicBezTo>
                  <a:pt x="3136519" y="0"/>
                  <a:pt x="3283528" y="147009"/>
                  <a:pt x="3283528" y="328353"/>
                </a:cubicBezTo>
                <a:lnTo>
                  <a:pt x="3283528" y="2955175"/>
                </a:lnTo>
                <a:cubicBezTo>
                  <a:pt x="3283528" y="3136519"/>
                  <a:pt x="3136519" y="3283528"/>
                  <a:pt x="2955175" y="3283528"/>
                </a:cubicBezTo>
                <a:lnTo>
                  <a:pt x="328353" y="3283528"/>
                </a:lnTo>
                <a:cubicBezTo>
                  <a:pt x="147009" y="3283528"/>
                  <a:pt x="0" y="3136519"/>
                  <a:pt x="0" y="2955175"/>
                </a:cubicBezTo>
                <a:lnTo>
                  <a:pt x="0" y="328353"/>
                </a:lnTo>
                <a:cubicBezTo>
                  <a:pt x="0" y="147009"/>
                  <a:pt x="147009" y="0"/>
                  <a:pt x="328353"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5" name="Picture Placeholder 14">
            <a:extLst>
              <a:ext uri="{FF2B5EF4-FFF2-40B4-BE49-F238E27FC236}">
                <a16:creationId xmlns:a16="http://schemas.microsoft.com/office/drawing/2014/main" id="{1DBBCE90-DD2D-4270-B422-A4717E5C8D49}"/>
              </a:ext>
            </a:extLst>
          </p:cNvPr>
          <p:cNvSpPr>
            <a:spLocks noGrp="1"/>
          </p:cNvSpPr>
          <p:nvPr>
            <p:ph type="pic" sz="quarter" idx="15"/>
          </p:nvPr>
        </p:nvSpPr>
        <p:spPr>
          <a:xfrm>
            <a:off x="3054927" y="3231578"/>
            <a:ext cx="3283528" cy="3283528"/>
          </a:xfrm>
          <a:custGeom>
            <a:avLst/>
            <a:gdLst>
              <a:gd name="connsiteX0" fmla="*/ 328353 w 3283528"/>
              <a:gd name="connsiteY0" fmla="*/ 0 h 3283528"/>
              <a:gd name="connsiteX1" fmla="*/ 2955175 w 3283528"/>
              <a:gd name="connsiteY1" fmla="*/ 0 h 3283528"/>
              <a:gd name="connsiteX2" fmla="*/ 3283528 w 3283528"/>
              <a:gd name="connsiteY2" fmla="*/ 328353 h 3283528"/>
              <a:gd name="connsiteX3" fmla="*/ 3283528 w 3283528"/>
              <a:gd name="connsiteY3" fmla="*/ 2955175 h 3283528"/>
              <a:gd name="connsiteX4" fmla="*/ 2955175 w 3283528"/>
              <a:gd name="connsiteY4" fmla="*/ 3283528 h 3283528"/>
              <a:gd name="connsiteX5" fmla="*/ 328353 w 3283528"/>
              <a:gd name="connsiteY5" fmla="*/ 3283528 h 3283528"/>
              <a:gd name="connsiteX6" fmla="*/ 0 w 3283528"/>
              <a:gd name="connsiteY6" fmla="*/ 2955175 h 3283528"/>
              <a:gd name="connsiteX7" fmla="*/ 0 w 3283528"/>
              <a:gd name="connsiteY7" fmla="*/ 328353 h 3283528"/>
              <a:gd name="connsiteX8" fmla="*/ 328353 w 3283528"/>
              <a:gd name="connsiteY8" fmla="*/ 0 h 32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528" h="3283528">
                <a:moveTo>
                  <a:pt x="328353" y="0"/>
                </a:moveTo>
                <a:lnTo>
                  <a:pt x="2955175" y="0"/>
                </a:lnTo>
                <a:cubicBezTo>
                  <a:pt x="3136519" y="0"/>
                  <a:pt x="3283528" y="147009"/>
                  <a:pt x="3283528" y="328353"/>
                </a:cubicBezTo>
                <a:lnTo>
                  <a:pt x="3283528" y="2955175"/>
                </a:lnTo>
                <a:cubicBezTo>
                  <a:pt x="3283528" y="3136519"/>
                  <a:pt x="3136519" y="3283528"/>
                  <a:pt x="2955175" y="3283528"/>
                </a:cubicBezTo>
                <a:lnTo>
                  <a:pt x="328353" y="3283528"/>
                </a:lnTo>
                <a:cubicBezTo>
                  <a:pt x="147009" y="3283528"/>
                  <a:pt x="0" y="3136519"/>
                  <a:pt x="0" y="2955175"/>
                </a:cubicBezTo>
                <a:lnTo>
                  <a:pt x="0" y="328353"/>
                </a:lnTo>
                <a:cubicBezTo>
                  <a:pt x="0" y="147009"/>
                  <a:pt x="147009" y="0"/>
                  <a:pt x="328353"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478552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BF719E-7A64-42CA-A236-CCD2A4989C6A}"/>
              </a:ext>
            </a:extLst>
          </p:cNvPr>
          <p:cNvSpPr>
            <a:spLocks noGrp="1"/>
          </p:cNvSpPr>
          <p:nvPr>
            <p:ph type="pic" sz="quarter" idx="15"/>
          </p:nvPr>
        </p:nvSpPr>
        <p:spPr>
          <a:xfrm>
            <a:off x="1" y="0"/>
            <a:ext cx="7730836" cy="10287000"/>
          </a:xfrm>
          <a:custGeom>
            <a:avLst/>
            <a:gdLst>
              <a:gd name="connsiteX0" fmla="*/ 0 w 3351517"/>
              <a:gd name="connsiteY0" fmla="*/ 0 h 6313715"/>
              <a:gd name="connsiteX1" fmla="*/ 3351517 w 3351517"/>
              <a:gd name="connsiteY1" fmla="*/ 0 h 6313715"/>
              <a:gd name="connsiteX2" fmla="*/ 3351517 w 3351517"/>
              <a:gd name="connsiteY2" fmla="*/ 6313715 h 6313715"/>
              <a:gd name="connsiteX3" fmla="*/ 0 w 3351517"/>
              <a:gd name="connsiteY3" fmla="*/ 6313715 h 6313715"/>
            </a:gdLst>
            <a:ahLst/>
            <a:cxnLst>
              <a:cxn ang="0">
                <a:pos x="connsiteX0" y="connsiteY0"/>
              </a:cxn>
              <a:cxn ang="0">
                <a:pos x="connsiteX1" y="connsiteY1"/>
              </a:cxn>
              <a:cxn ang="0">
                <a:pos x="connsiteX2" y="connsiteY2"/>
              </a:cxn>
              <a:cxn ang="0">
                <a:pos x="connsiteX3" y="connsiteY3"/>
              </a:cxn>
            </a:cxnLst>
            <a:rect l="l" t="t" r="r" b="b"/>
            <a:pathLst>
              <a:path w="3351517" h="6313715">
                <a:moveTo>
                  <a:pt x="0" y="0"/>
                </a:moveTo>
                <a:lnTo>
                  <a:pt x="3351517" y="0"/>
                </a:lnTo>
                <a:lnTo>
                  <a:pt x="3351517" y="6313715"/>
                </a:lnTo>
                <a:lnTo>
                  <a:pt x="0" y="6313715"/>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151774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73301" y="948424"/>
            <a:ext cx="15175043" cy="738665"/>
          </a:xfrm>
        </p:spPr>
        <p:txBody>
          <a:bodyPr lIns="0" tIns="0" rIns="0" bIns="0"/>
          <a:lstStyle>
            <a:lvl1pPr>
              <a:defRPr sz="4800" b="1" i="0">
                <a:solidFill>
                  <a:schemeClr val="tx1"/>
                </a:solidFill>
                <a:latin typeface="Gadugi" panose="020B0502040204020203" pitchFamily="34" charset="0"/>
                <a:ea typeface="Gadugi" panose="020B0502040204020203" pitchFamily="34" charset="0"/>
                <a:cs typeface="Arial"/>
              </a:defRPr>
            </a:lvl1pPr>
          </a:lstStyle>
          <a:p>
            <a:endParaRPr dirty="0"/>
          </a:p>
        </p:txBody>
      </p:sp>
      <p:sp>
        <p:nvSpPr>
          <p:cNvPr id="3" name="Holder 3"/>
          <p:cNvSpPr>
            <a:spLocks noGrp="1"/>
          </p:cNvSpPr>
          <p:nvPr>
            <p:ph type="body" idx="1"/>
          </p:nvPr>
        </p:nvSpPr>
        <p:spPr>
          <a:xfrm>
            <a:off x="1873301" y="3401759"/>
            <a:ext cx="15175043" cy="415499"/>
          </a:xfrm>
        </p:spPr>
        <p:txBody>
          <a:bodyPr lIns="0" tIns="0" rIns="0" bIns="0"/>
          <a:lstStyle>
            <a:lvl1pPr>
              <a:defRPr b="0" i="0">
                <a:solidFill>
                  <a:schemeClr val="tx1"/>
                </a:solidFill>
              </a:defRPr>
            </a:lvl1pPr>
          </a:lstStyle>
          <a:p>
            <a:endParaRPr dirty="0"/>
          </a:p>
        </p:txBody>
      </p:sp>
      <p:sp>
        <p:nvSpPr>
          <p:cNvPr id="4" name="Holder 4"/>
          <p:cNvSpPr>
            <a:spLocks noGrp="1"/>
          </p:cNvSpPr>
          <p:nvPr>
            <p:ph type="ftr" sz="quarter" idx="5"/>
          </p:nvPr>
        </p:nvSpPr>
        <p:spPr>
          <a:xfrm>
            <a:off x="6708396" y="9859874"/>
            <a:ext cx="5852160" cy="253916"/>
          </a:xfrm>
        </p:spPr>
        <p:txBody>
          <a:bodyPr lIns="0" tIns="0" rIns="0" bIns="0"/>
          <a:lstStyle>
            <a:lvl1pPr algn="ctr">
              <a:defRPr sz="1650">
                <a:solidFill>
                  <a:schemeClr val="tx1">
                    <a:tint val="75000"/>
                  </a:schemeClr>
                </a:solidFill>
              </a:defRPr>
            </a:lvl1pPr>
          </a:lstStyle>
          <a:p>
            <a:endParaRPr lang="en-CH" dirty="0"/>
          </a:p>
        </p:txBody>
      </p:sp>
      <p:sp>
        <p:nvSpPr>
          <p:cNvPr id="5" name="Holder 5"/>
          <p:cNvSpPr>
            <a:spLocks noGrp="1"/>
          </p:cNvSpPr>
          <p:nvPr>
            <p:ph type="dt" sz="half" idx="6"/>
          </p:nvPr>
        </p:nvSpPr>
        <p:spPr>
          <a:xfrm>
            <a:off x="1873301" y="9854812"/>
            <a:ext cx="4206240" cy="253916"/>
          </a:xfrm>
        </p:spPr>
        <p:txBody>
          <a:bodyPr lIns="0" tIns="0" rIns="0" bIns="0"/>
          <a:lstStyle>
            <a:lvl1pPr algn="l">
              <a:defRPr sz="1650">
                <a:solidFill>
                  <a:schemeClr val="tx1">
                    <a:tint val="75000"/>
                  </a:schemeClr>
                </a:solidFill>
              </a:defRPr>
            </a:lvl1pPr>
          </a:lstStyle>
          <a:p>
            <a:fld id="{A0963963-75E3-4ED5-A83B-EA4E3D994844}" type="datetime1">
              <a:rPr lang="en-US" smtClean="0"/>
              <a:pPr/>
              <a:t>11/27/2025</a:t>
            </a:fld>
            <a:endParaRPr lang="en-US" dirty="0"/>
          </a:p>
        </p:txBody>
      </p:sp>
      <p:sp>
        <p:nvSpPr>
          <p:cNvPr id="6" name="Holder 6"/>
          <p:cNvSpPr>
            <a:spLocks noGrp="1"/>
          </p:cNvSpPr>
          <p:nvPr>
            <p:ph type="sldNum" sz="quarter" idx="7"/>
          </p:nvPr>
        </p:nvSpPr>
        <p:spPr>
          <a:xfrm>
            <a:off x="13189412" y="9854810"/>
            <a:ext cx="4595360" cy="253916"/>
          </a:xfrm>
        </p:spPr>
        <p:txBody>
          <a:bodyPr lIns="0" tIns="0" rIns="0" bIns="0"/>
          <a:lstStyle>
            <a:lvl1pPr algn="r">
              <a:defRPr sz="1650">
                <a:solidFill>
                  <a:schemeClr val="tx1">
                    <a:tint val="75000"/>
                  </a:schemeClr>
                </a:solidFill>
              </a:defRPr>
            </a:lvl1pPr>
          </a:lstStyle>
          <a:p>
            <a:fld id="{B6F15528-21DE-4FAA-801E-634DDDAF4B2B}" type="slidenum">
              <a:rPr lang="en-US" smtClean="0"/>
              <a:pPr/>
              <a:t>‹#›</a:t>
            </a:fld>
            <a:endParaRPr lang="en-US" dirty="0"/>
          </a:p>
        </p:txBody>
      </p:sp>
      <p:sp>
        <p:nvSpPr>
          <p:cNvPr id="8" name="Holder 3">
            <a:extLst>
              <a:ext uri="{FF2B5EF4-FFF2-40B4-BE49-F238E27FC236}">
                <a16:creationId xmlns:a16="http://schemas.microsoft.com/office/drawing/2014/main" id="{11DB9C03-F6A6-FF06-0E5A-FE7E780343FF}"/>
              </a:ext>
            </a:extLst>
          </p:cNvPr>
          <p:cNvSpPr>
            <a:spLocks noGrp="1"/>
          </p:cNvSpPr>
          <p:nvPr>
            <p:ph type="body" idx="10"/>
          </p:nvPr>
        </p:nvSpPr>
        <p:spPr>
          <a:xfrm>
            <a:off x="1873301" y="1687088"/>
            <a:ext cx="15175043" cy="415499"/>
          </a:xfrm>
        </p:spPr>
        <p:txBody>
          <a:bodyPr lIns="0" tIns="0" rIns="0" bIns="0"/>
          <a:lstStyle>
            <a:lvl1pPr>
              <a:defRPr b="1" i="0">
                <a:solidFill>
                  <a:srgbClr val="E2864E"/>
                </a:solidFill>
              </a:defRPr>
            </a:lvl1pPr>
          </a:lstStyle>
          <a:p>
            <a:endParaRPr lang="en-US" noProof="0" dirty="0"/>
          </a:p>
        </p:txBody>
      </p:sp>
    </p:spTree>
    <p:extLst>
      <p:ext uri="{BB962C8B-B14F-4D97-AF65-F5344CB8AC3E}">
        <p14:creationId xmlns:p14="http://schemas.microsoft.com/office/powerpoint/2010/main" val="111777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20A00AE-8CF0-4046-AD99-15D8F48FEBE9}"/>
              </a:ext>
            </a:extLst>
          </p:cNvPr>
          <p:cNvSpPr/>
          <p:nvPr userDrawn="1"/>
        </p:nvSpPr>
        <p:spPr>
          <a:xfrm>
            <a:off x="13068632" y="4100974"/>
            <a:ext cx="3406308" cy="2538976"/>
          </a:xfrm>
          <a:custGeom>
            <a:avLst/>
            <a:gdLst>
              <a:gd name="connsiteX0" fmla="*/ 1599406 w 3406308"/>
              <a:gd name="connsiteY0" fmla="*/ 410 h 2538976"/>
              <a:gd name="connsiteX1" fmla="*/ 3406308 w 3406308"/>
              <a:gd name="connsiteY1" fmla="*/ 849959 h 2538976"/>
              <a:gd name="connsiteX2" fmla="*/ 2325652 w 3406308"/>
              <a:gd name="connsiteY2" fmla="*/ 2533287 h 2538976"/>
              <a:gd name="connsiteX3" fmla="*/ 18872 w 3406308"/>
              <a:gd name="connsiteY3" fmla="*/ 1348723 h 2538976"/>
              <a:gd name="connsiteX4" fmla="*/ 1348908 w 3406308"/>
              <a:gd name="connsiteY4" fmla="*/ 18686 h 2538976"/>
              <a:gd name="connsiteX5" fmla="*/ 1599406 w 3406308"/>
              <a:gd name="connsiteY5" fmla="*/ 410 h 253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308" h="2538976">
                <a:moveTo>
                  <a:pt x="1599406" y="410"/>
                </a:moveTo>
                <a:cubicBezTo>
                  <a:pt x="2263364" y="-10813"/>
                  <a:pt x="3406308" y="207220"/>
                  <a:pt x="3406308" y="849959"/>
                </a:cubicBezTo>
                <a:cubicBezTo>
                  <a:pt x="3406308" y="1584518"/>
                  <a:pt x="2890226" y="2450160"/>
                  <a:pt x="2325652" y="2533287"/>
                </a:cubicBezTo>
                <a:cubicBezTo>
                  <a:pt x="1761080" y="2616414"/>
                  <a:pt x="181662" y="1767823"/>
                  <a:pt x="18872" y="1348723"/>
                </a:cubicBezTo>
                <a:cubicBezTo>
                  <a:pt x="-143920" y="929623"/>
                  <a:pt x="784336" y="101813"/>
                  <a:pt x="1348908" y="18686"/>
                </a:cubicBezTo>
                <a:cubicBezTo>
                  <a:pt x="1419480" y="8295"/>
                  <a:pt x="1504556" y="2013"/>
                  <a:pt x="1599406" y="410"/>
                </a:cubicBezTo>
                <a:close/>
              </a:path>
            </a:pathLst>
          </a:custGeom>
          <a:solidFill>
            <a:srgbClr val="1C3A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086854B5-AC77-4F8D-AE62-88C7B23E95B2}"/>
              </a:ext>
            </a:extLst>
          </p:cNvPr>
          <p:cNvSpPr/>
          <p:nvPr userDrawn="1"/>
        </p:nvSpPr>
        <p:spPr>
          <a:xfrm>
            <a:off x="7768868" y="3593640"/>
            <a:ext cx="3390566" cy="2803206"/>
          </a:xfrm>
          <a:custGeom>
            <a:avLst/>
            <a:gdLst>
              <a:gd name="connsiteX0" fmla="*/ 1305220 w 3390566"/>
              <a:gd name="connsiteY0" fmla="*/ 399 h 2803206"/>
              <a:gd name="connsiteX1" fmla="*/ 3390566 w 3390566"/>
              <a:gd name="connsiteY1" fmla="*/ 969281 h 2803206"/>
              <a:gd name="connsiteX2" fmla="*/ 1333165 w 3390566"/>
              <a:gd name="connsiteY2" fmla="*/ 2798082 h 2803206"/>
              <a:gd name="connsiteX3" fmla="*/ 3128 w 3390566"/>
              <a:gd name="connsiteY3" fmla="*/ 1468045 h 2803206"/>
              <a:gd name="connsiteX4" fmla="*/ 1042220 w 3390566"/>
              <a:gd name="connsiteY4" fmla="*/ 13317 h 2803206"/>
              <a:gd name="connsiteX5" fmla="*/ 1305220 w 3390566"/>
              <a:gd name="connsiteY5" fmla="*/ 399 h 280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566" h="2803206">
                <a:moveTo>
                  <a:pt x="1305220" y="399"/>
                </a:moveTo>
                <a:cubicBezTo>
                  <a:pt x="2024865" y="13042"/>
                  <a:pt x="3390566" y="326542"/>
                  <a:pt x="3390566" y="969281"/>
                </a:cubicBezTo>
                <a:cubicBezTo>
                  <a:pt x="3390566" y="1703840"/>
                  <a:pt x="1897738" y="2714955"/>
                  <a:pt x="1333165" y="2798082"/>
                </a:cubicBezTo>
                <a:cubicBezTo>
                  <a:pt x="768592" y="2881209"/>
                  <a:pt x="51619" y="1932173"/>
                  <a:pt x="3128" y="1468045"/>
                </a:cubicBezTo>
                <a:cubicBezTo>
                  <a:pt x="-45363" y="1003918"/>
                  <a:pt x="477647" y="96444"/>
                  <a:pt x="1042220" y="13317"/>
                </a:cubicBezTo>
                <a:cubicBezTo>
                  <a:pt x="1112792" y="2926"/>
                  <a:pt x="1202413" y="-1407"/>
                  <a:pt x="1305220" y="399"/>
                </a:cubicBezTo>
                <a:close/>
              </a:path>
            </a:pathLst>
          </a:custGeom>
          <a:solidFill>
            <a:srgbClr val="1C3A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4BF092EE-F88F-4BF6-8D8E-B1BC87AE95F5}"/>
              </a:ext>
            </a:extLst>
          </p:cNvPr>
          <p:cNvSpPr/>
          <p:nvPr userDrawn="1"/>
        </p:nvSpPr>
        <p:spPr>
          <a:xfrm>
            <a:off x="1529002" y="3593640"/>
            <a:ext cx="3381508" cy="2680980"/>
          </a:xfrm>
          <a:custGeom>
            <a:avLst/>
            <a:gdLst>
              <a:gd name="connsiteX0" fmla="*/ 1580535 w 3387438"/>
              <a:gd name="connsiteY0" fmla="*/ 410 h 2685682"/>
              <a:gd name="connsiteX1" fmla="*/ 3387438 w 3387438"/>
              <a:gd name="connsiteY1" fmla="*/ 849959 h 2685682"/>
              <a:gd name="connsiteX2" fmla="*/ 1330037 w 3387438"/>
              <a:gd name="connsiteY2" fmla="*/ 2678760 h 2685682"/>
              <a:gd name="connsiteX3" fmla="*/ 0 w 3387438"/>
              <a:gd name="connsiteY3" fmla="*/ 1348723 h 2685682"/>
              <a:gd name="connsiteX4" fmla="*/ 1330037 w 3387438"/>
              <a:gd name="connsiteY4" fmla="*/ 18686 h 2685682"/>
              <a:gd name="connsiteX5" fmla="*/ 1580535 w 3387438"/>
              <a:gd name="connsiteY5" fmla="*/ 410 h 268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438" h="2685682">
                <a:moveTo>
                  <a:pt x="1580535" y="410"/>
                </a:moveTo>
                <a:cubicBezTo>
                  <a:pt x="2244492" y="-10813"/>
                  <a:pt x="3387438" y="207220"/>
                  <a:pt x="3387438" y="849959"/>
                </a:cubicBezTo>
                <a:cubicBezTo>
                  <a:pt x="3387438" y="1584518"/>
                  <a:pt x="1894610" y="2595633"/>
                  <a:pt x="1330037" y="2678760"/>
                </a:cubicBezTo>
                <a:cubicBezTo>
                  <a:pt x="765464" y="2761887"/>
                  <a:pt x="0" y="2083282"/>
                  <a:pt x="0" y="1348723"/>
                </a:cubicBezTo>
                <a:cubicBezTo>
                  <a:pt x="0" y="614164"/>
                  <a:pt x="765464" y="101813"/>
                  <a:pt x="1330037" y="18686"/>
                </a:cubicBezTo>
                <a:cubicBezTo>
                  <a:pt x="1400609" y="8295"/>
                  <a:pt x="1485684" y="2013"/>
                  <a:pt x="1580535" y="410"/>
                </a:cubicBezTo>
                <a:close/>
              </a:path>
            </a:pathLst>
          </a:custGeom>
          <a:solidFill>
            <a:srgbClr val="1C3A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Picture Placeholder 5">
            <a:extLst>
              <a:ext uri="{FF2B5EF4-FFF2-40B4-BE49-F238E27FC236}">
                <a16:creationId xmlns:a16="http://schemas.microsoft.com/office/drawing/2014/main" id="{8ED40328-BDCF-48A4-9076-5E8BDA05BF1E}"/>
              </a:ext>
            </a:extLst>
          </p:cNvPr>
          <p:cNvSpPr>
            <a:spLocks noGrp="1"/>
          </p:cNvSpPr>
          <p:nvPr>
            <p:ph type="pic" sz="quarter" idx="10"/>
          </p:nvPr>
        </p:nvSpPr>
        <p:spPr>
          <a:xfrm>
            <a:off x="1828800" y="3800656"/>
            <a:ext cx="3387438" cy="2685682"/>
          </a:xfrm>
          <a:custGeom>
            <a:avLst/>
            <a:gdLst>
              <a:gd name="connsiteX0" fmla="*/ 1580535 w 3387438"/>
              <a:gd name="connsiteY0" fmla="*/ 410 h 2685682"/>
              <a:gd name="connsiteX1" fmla="*/ 3387438 w 3387438"/>
              <a:gd name="connsiteY1" fmla="*/ 849959 h 2685682"/>
              <a:gd name="connsiteX2" fmla="*/ 1330037 w 3387438"/>
              <a:gd name="connsiteY2" fmla="*/ 2678760 h 2685682"/>
              <a:gd name="connsiteX3" fmla="*/ 0 w 3387438"/>
              <a:gd name="connsiteY3" fmla="*/ 1348723 h 2685682"/>
              <a:gd name="connsiteX4" fmla="*/ 1330037 w 3387438"/>
              <a:gd name="connsiteY4" fmla="*/ 18686 h 2685682"/>
              <a:gd name="connsiteX5" fmla="*/ 1580535 w 3387438"/>
              <a:gd name="connsiteY5" fmla="*/ 410 h 268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438" h="2685682">
                <a:moveTo>
                  <a:pt x="1580535" y="410"/>
                </a:moveTo>
                <a:cubicBezTo>
                  <a:pt x="2244492" y="-10813"/>
                  <a:pt x="3387438" y="207220"/>
                  <a:pt x="3387438" y="849959"/>
                </a:cubicBezTo>
                <a:cubicBezTo>
                  <a:pt x="3387438" y="1584518"/>
                  <a:pt x="1894610" y="2595633"/>
                  <a:pt x="1330037" y="2678760"/>
                </a:cubicBezTo>
                <a:cubicBezTo>
                  <a:pt x="765464" y="2761887"/>
                  <a:pt x="0" y="2083282"/>
                  <a:pt x="0" y="1348723"/>
                </a:cubicBezTo>
                <a:cubicBezTo>
                  <a:pt x="0" y="614164"/>
                  <a:pt x="765464" y="101813"/>
                  <a:pt x="1330037" y="18686"/>
                </a:cubicBezTo>
                <a:cubicBezTo>
                  <a:pt x="1400609" y="8295"/>
                  <a:pt x="1485684" y="2013"/>
                  <a:pt x="1580535" y="41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8" name="Picture Placeholder 7">
            <a:extLst>
              <a:ext uri="{FF2B5EF4-FFF2-40B4-BE49-F238E27FC236}">
                <a16:creationId xmlns:a16="http://schemas.microsoft.com/office/drawing/2014/main" id="{3B136A8F-CE2C-4BDA-9275-220CC8E42C08}"/>
              </a:ext>
            </a:extLst>
          </p:cNvPr>
          <p:cNvSpPr>
            <a:spLocks noGrp="1"/>
          </p:cNvSpPr>
          <p:nvPr>
            <p:ph type="pic" sz="quarter" idx="11"/>
          </p:nvPr>
        </p:nvSpPr>
        <p:spPr>
          <a:xfrm>
            <a:off x="7447152" y="3681335"/>
            <a:ext cx="3390566" cy="2803206"/>
          </a:xfrm>
          <a:custGeom>
            <a:avLst/>
            <a:gdLst>
              <a:gd name="connsiteX0" fmla="*/ 1305220 w 3390566"/>
              <a:gd name="connsiteY0" fmla="*/ 399 h 2803206"/>
              <a:gd name="connsiteX1" fmla="*/ 3390566 w 3390566"/>
              <a:gd name="connsiteY1" fmla="*/ 969281 h 2803206"/>
              <a:gd name="connsiteX2" fmla="*/ 1333165 w 3390566"/>
              <a:gd name="connsiteY2" fmla="*/ 2798082 h 2803206"/>
              <a:gd name="connsiteX3" fmla="*/ 3128 w 3390566"/>
              <a:gd name="connsiteY3" fmla="*/ 1468045 h 2803206"/>
              <a:gd name="connsiteX4" fmla="*/ 1042220 w 3390566"/>
              <a:gd name="connsiteY4" fmla="*/ 13317 h 2803206"/>
              <a:gd name="connsiteX5" fmla="*/ 1305220 w 3390566"/>
              <a:gd name="connsiteY5" fmla="*/ 399 h 280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566" h="2803206">
                <a:moveTo>
                  <a:pt x="1305220" y="399"/>
                </a:moveTo>
                <a:cubicBezTo>
                  <a:pt x="2024865" y="13042"/>
                  <a:pt x="3390566" y="326542"/>
                  <a:pt x="3390566" y="969281"/>
                </a:cubicBezTo>
                <a:cubicBezTo>
                  <a:pt x="3390566" y="1703840"/>
                  <a:pt x="1897738" y="2714955"/>
                  <a:pt x="1333165" y="2798082"/>
                </a:cubicBezTo>
                <a:cubicBezTo>
                  <a:pt x="768592" y="2881209"/>
                  <a:pt x="51619" y="1932173"/>
                  <a:pt x="3128" y="1468045"/>
                </a:cubicBezTo>
                <a:cubicBezTo>
                  <a:pt x="-45363" y="1003918"/>
                  <a:pt x="477647" y="96444"/>
                  <a:pt x="1042220" y="13317"/>
                </a:cubicBezTo>
                <a:cubicBezTo>
                  <a:pt x="1112792" y="2926"/>
                  <a:pt x="1202413" y="-1407"/>
                  <a:pt x="1305220" y="399"/>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10" name="Picture Placeholder 9">
            <a:extLst>
              <a:ext uri="{FF2B5EF4-FFF2-40B4-BE49-F238E27FC236}">
                <a16:creationId xmlns:a16="http://schemas.microsoft.com/office/drawing/2014/main" id="{943415AB-DFDB-4107-87BD-B88BAABC2E63}"/>
              </a:ext>
            </a:extLst>
          </p:cNvPr>
          <p:cNvSpPr>
            <a:spLocks noGrp="1"/>
          </p:cNvSpPr>
          <p:nvPr>
            <p:ph type="pic" sz="quarter" idx="12"/>
          </p:nvPr>
        </p:nvSpPr>
        <p:spPr>
          <a:xfrm>
            <a:off x="13052889" y="3800656"/>
            <a:ext cx="3406310" cy="2538976"/>
          </a:xfrm>
          <a:custGeom>
            <a:avLst/>
            <a:gdLst>
              <a:gd name="connsiteX0" fmla="*/ 1599407 w 3406310"/>
              <a:gd name="connsiteY0" fmla="*/ 410 h 2538976"/>
              <a:gd name="connsiteX1" fmla="*/ 3406310 w 3406310"/>
              <a:gd name="connsiteY1" fmla="*/ 849959 h 2538976"/>
              <a:gd name="connsiteX2" fmla="*/ 2325654 w 3406310"/>
              <a:gd name="connsiteY2" fmla="*/ 2533287 h 2538976"/>
              <a:gd name="connsiteX3" fmla="*/ 18872 w 3406310"/>
              <a:gd name="connsiteY3" fmla="*/ 1348723 h 2538976"/>
              <a:gd name="connsiteX4" fmla="*/ 1348909 w 3406310"/>
              <a:gd name="connsiteY4" fmla="*/ 18686 h 2538976"/>
              <a:gd name="connsiteX5" fmla="*/ 1599407 w 3406310"/>
              <a:gd name="connsiteY5" fmla="*/ 410 h 253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310" h="2538976">
                <a:moveTo>
                  <a:pt x="1599407" y="410"/>
                </a:moveTo>
                <a:cubicBezTo>
                  <a:pt x="2263364" y="-10813"/>
                  <a:pt x="3406310" y="207220"/>
                  <a:pt x="3406310" y="849959"/>
                </a:cubicBezTo>
                <a:cubicBezTo>
                  <a:pt x="3406310" y="1584518"/>
                  <a:pt x="2890227" y="2450160"/>
                  <a:pt x="2325654" y="2533287"/>
                </a:cubicBezTo>
                <a:cubicBezTo>
                  <a:pt x="1761081" y="2616414"/>
                  <a:pt x="181663" y="1767823"/>
                  <a:pt x="18872" y="1348723"/>
                </a:cubicBezTo>
                <a:cubicBezTo>
                  <a:pt x="-143919" y="929623"/>
                  <a:pt x="784336" y="101813"/>
                  <a:pt x="1348909" y="18686"/>
                </a:cubicBezTo>
                <a:cubicBezTo>
                  <a:pt x="1419481" y="8295"/>
                  <a:pt x="1504556" y="2013"/>
                  <a:pt x="1599407" y="41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42017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8E4988-ACD0-471C-B35F-9D8BE65F4410}"/>
              </a:ext>
            </a:extLst>
          </p:cNvPr>
          <p:cNvSpPr>
            <a:spLocks noGrp="1"/>
          </p:cNvSpPr>
          <p:nvPr>
            <p:ph type="pic" sz="quarter" idx="10"/>
          </p:nvPr>
        </p:nvSpPr>
        <p:spPr>
          <a:xfrm>
            <a:off x="12220143" y="2057400"/>
            <a:ext cx="3137621" cy="3283527"/>
          </a:xfrm>
          <a:prstGeom prst="rect">
            <a:avLst/>
          </a:prstGeom>
        </p:spPr>
        <p:txBody>
          <a:bodyPr/>
          <a:lstStyle>
            <a:lvl1pPr>
              <a:defRPr sz="2000"/>
            </a:lvl1pPr>
          </a:lstStyle>
          <a:p>
            <a:endParaRPr lang="en-ID"/>
          </a:p>
        </p:txBody>
      </p:sp>
    </p:spTree>
    <p:extLst>
      <p:ext uri="{BB962C8B-B14F-4D97-AF65-F5344CB8AC3E}">
        <p14:creationId xmlns:p14="http://schemas.microsoft.com/office/powerpoint/2010/main" val="167339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6614A6-8A4C-4A40-862F-535AE11F31CD}"/>
              </a:ext>
            </a:extLst>
          </p:cNvPr>
          <p:cNvSpPr>
            <a:spLocks noGrp="1"/>
          </p:cNvSpPr>
          <p:nvPr>
            <p:ph type="pic" sz="quarter" idx="10"/>
          </p:nvPr>
        </p:nvSpPr>
        <p:spPr>
          <a:xfrm>
            <a:off x="8665590" y="0"/>
            <a:ext cx="9622410" cy="10287000"/>
          </a:xfrm>
          <a:custGeom>
            <a:avLst/>
            <a:gdLst>
              <a:gd name="connsiteX0" fmla="*/ 0 w 9622410"/>
              <a:gd name="connsiteY0" fmla="*/ 0 h 10287000"/>
              <a:gd name="connsiteX1" fmla="*/ 9622410 w 9622410"/>
              <a:gd name="connsiteY1" fmla="*/ 0 h 10287000"/>
              <a:gd name="connsiteX2" fmla="*/ 9622410 w 9622410"/>
              <a:gd name="connsiteY2" fmla="*/ 10287000 h 10287000"/>
              <a:gd name="connsiteX3" fmla="*/ 1797396 w 9622410"/>
              <a:gd name="connsiteY3" fmla="*/ 10287000 h 10287000"/>
              <a:gd name="connsiteX4" fmla="*/ 1731987 w 9622410"/>
              <a:gd name="connsiteY4" fmla="*/ 10115914 h 10287000"/>
              <a:gd name="connsiteX5" fmla="*/ 292907 w 9622410"/>
              <a:gd name="connsiteY5" fmla="*/ 15616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2410" h="10287000">
                <a:moveTo>
                  <a:pt x="0" y="0"/>
                </a:moveTo>
                <a:lnTo>
                  <a:pt x="9622410" y="0"/>
                </a:lnTo>
                <a:lnTo>
                  <a:pt x="9622410" y="10287000"/>
                </a:lnTo>
                <a:lnTo>
                  <a:pt x="1797396" y="10287000"/>
                </a:lnTo>
                <a:lnTo>
                  <a:pt x="1731987" y="10115914"/>
                </a:lnTo>
                <a:cubicBezTo>
                  <a:pt x="-196496" y="4750167"/>
                  <a:pt x="6177228" y="3377605"/>
                  <a:pt x="292907" y="156163"/>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68044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1622916" y="1570402"/>
            <a:ext cx="6202301" cy="620230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66175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EB28F02-8C29-49BE-BF36-4CB8D402CCCE}"/>
              </a:ext>
            </a:extLst>
          </p:cNvPr>
          <p:cNvSpPr>
            <a:spLocks noGrp="1"/>
          </p:cNvSpPr>
          <p:nvPr>
            <p:ph type="pic" sz="quarter" idx="10"/>
          </p:nvPr>
        </p:nvSpPr>
        <p:spPr>
          <a:xfrm>
            <a:off x="6286499" y="0"/>
            <a:ext cx="5715000" cy="8291947"/>
          </a:xfrm>
          <a:custGeom>
            <a:avLst/>
            <a:gdLst>
              <a:gd name="connsiteX0" fmla="*/ 1 w 5715000"/>
              <a:gd name="connsiteY0" fmla="*/ 0 h 8291947"/>
              <a:gd name="connsiteX1" fmla="*/ 5715000 w 5715000"/>
              <a:gd name="connsiteY1" fmla="*/ 0 h 8291947"/>
              <a:gd name="connsiteX2" fmla="*/ 5715000 w 5715000"/>
              <a:gd name="connsiteY2" fmla="*/ 5434447 h 8291947"/>
              <a:gd name="connsiteX3" fmla="*/ 2857500 w 5715000"/>
              <a:gd name="connsiteY3" fmla="*/ 8291947 h 8291947"/>
              <a:gd name="connsiteX4" fmla="*/ 0 w 5715000"/>
              <a:gd name="connsiteY4" fmla="*/ 5434447 h 8291947"/>
              <a:gd name="connsiteX5" fmla="*/ 1 w 5715000"/>
              <a:gd name="connsiteY5" fmla="*/ 0 h 829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0" h="8291947">
                <a:moveTo>
                  <a:pt x="1" y="0"/>
                </a:moveTo>
                <a:lnTo>
                  <a:pt x="5715000" y="0"/>
                </a:lnTo>
                <a:lnTo>
                  <a:pt x="5715000" y="5434447"/>
                </a:lnTo>
                <a:cubicBezTo>
                  <a:pt x="5715000" y="7012601"/>
                  <a:pt x="4435654" y="8291947"/>
                  <a:pt x="2857500" y="8291947"/>
                </a:cubicBezTo>
                <a:cubicBezTo>
                  <a:pt x="1279346" y="8291947"/>
                  <a:pt x="0" y="7012601"/>
                  <a:pt x="0" y="5434447"/>
                </a:cubicBezTo>
                <a:cubicBezTo>
                  <a:pt x="0" y="3622965"/>
                  <a:pt x="1" y="1811482"/>
                  <a:pt x="1"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280705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DB9128-B040-4A84-858F-87FB33F3DCEE}"/>
              </a:ext>
            </a:extLst>
          </p:cNvPr>
          <p:cNvSpPr>
            <a:spLocks noGrp="1"/>
          </p:cNvSpPr>
          <p:nvPr>
            <p:ph type="pic" sz="quarter" idx="11"/>
          </p:nvPr>
        </p:nvSpPr>
        <p:spPr>
          <a:xfrm>
            <a:off x="2895601" y="2126673"/>
            <a:ext cx="6954981" cy="6954981"/>
          </a:xfrm>
          <a:custGeom>
            <a:avLst/>
            <a:gdLst>
              <a:gd name="connsiteX0" fmla="*/ 0 w 6954981"/>
              <a:gd name="connsiteY0" fmla="*/ 0 h 6954981"/>
              <a:gd name="connsiteX1" fmla="*/ 6954981 w 6954981"/>
              <a:gd name="connsiteY1" fmla="*/ 0 h 6954981"/>
              <a:gd name="connsiteX2" fmla="*/ 6954981 w 6954981"/>
              <a:gd name="connsiteY2" fmla="*/ 6954981 h 6954981"/>
              <a:gd name="connsiteX3" fmla="*/ 0 w 6954981"/>
              <a:gd name="connsiteY3" fmla="*/ 6954981 h 6954981"/>
            </a:gdLst>
            <a:ahLst/>
            <a:cxnLst>
              <a:cxn ang="0">
                <a:pos x="connsiteX0" y="connsiteY0"/>
              </a:cxn>
              <a:cxn ang="0">
                <a:pos x="connsiteX1" y="connsiteY1"/>
              </a:cxn>
              <a:cxn ang="0">
                <a:pos x="connsiteX2" y="connsiteY2"/>
              </a:cxn>
              <a:cxn ang="0">
                <a:pos x="connsiteX3" y="connsiteY3"/>
              </a:cxn>
            </a:cxnLst>
            <a:rect l="l" t="t" r="r" b="b"/>
            <a:pathLst>
              <a:path w="6954981" h="6954981">
                <a:moveTo>
                  <a:pt x="0" y="0"/>
                </a:moveTo>
                <a:lnTo>
                  <a:pt x="6954981" y="0"/>
                </a:lnTo>
                <a:lnTo>
                  <a:pt x="6954981" y="6954981"/>
                </a:lnTo>
                <a:lnTo>
                  <a:pt x="0" y="6954981"/>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
        <p:nvSpPr>
          <p:cNvPr id="5" name="Picture Placeholder 4">
            <a:extLst>
              <a:ext uri="{FF2B5EF4-FFF2-40B4-BE49-F238E27FC236}">
                <a16:creationId xmlns:a16="http://schemas.microsoft.com/office/drawing/2014/main" id="{60361609-0C2E-4890-8FF9-33BC40A1B107}"/>
              </a:ext>
            </a:extLst>
          </p:cNvPr>
          <p:cNvSpPr>
            <a:spLocks noGrp="1"/>
          </p:cNvSpPr>
          <p:nvPr>
            <p:ph type="pic" sz="quarter" idx="10"/>
          </p:nvPr>
        </p:nvSpPr>
        <p:spPr>
          <a:xfrm>
            <a:off x="1496292" y="1205346"/>
            <a:ext cx="4031673" cy="4031673"/>
          </a:xfrm>
          <a:custGeom>
            <a:avLst/>
            <a:gdLst>
              <a:gd name="connsiteX0" fmla="*/ 0 w 4031673"/>
              <a:gd name="connsiteY0" fmla="*/ 0 h 4031673"/>
              <a:gd name="connsiteX1" fmla="*/ 4031673 w 4031673"/>
              <a:gd name="connsiteY1" fmla="*/ 0 h 4031673"/>
              <a:gd name="connsiteX2" fmla="*/ 4031673 w 4031673"/>
              <a:gd name="connsiteY2" fmla="*/ 4031673 h 4031673"/>
              <a:gd name="connsiteX3" fmla="*/ 0 w 4031673"/>
              <a:gd name="connsiteY3" fmla="*/ 4031673 h 4031673"/>
            </a:gdLst>
            <a:ahLst/>
            <a:cxnLst>
              <a:cxn ang="0">
                <a:pos x="connsiteX0" y="connsiteY0"/>
              </a:cxn>
              <a:cxn ang="0">
                <a:pos x="connsiteX1" y="connsiteY1"/>
              </a:cxn>
              <a:cxn ang="0">
                <a:pos x="connsiteX2" y="connsiteY2"/>
              </a:cxn>
              <a:cxn ang="0">
                <a:pos x="connsiteX3" y="connsiteY3"/>
              </a:cxn>
            </a:cxnLst>
            <a:rect l="l" t="t" r="r" b="b"/>
            <a:pathLst>
              <a:path w="4031673" h="4031673">
                <a:moveTo>
                  <a:pt x="0" y="0"/>
                </a:moveTo>
                <a:lnTo>
                  <a:pt x="4031673" y="0"/>
                </a:lnTo>
                <a:lnTo>
                  <a:pt x="4031673" y="4031673"/>
                </a:lnTo>
                <a:lnTo>
                  <a:pt x="0" y="4031673"/>
                </a:ln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371164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28A57D6-BCFA-4EED-80E2-6AE90152A4DD}"/>
              </a:ext>
            </a:extLst>
          </p:cNvPr>
          <p:cNvSpPr>
            <a:spLocks noGrp="1"/>
          </p:cNvSpPr>
          <p:nvPr>
            <p:ph type="pic" sz="quarter" idx="11"/>
          </p:nvPr>
        </p:nvSpPr>
        <p:spPr>
          <a:xfrm>
            <a:off x="4041366" y="5444839"/>
            <a:ext cx="8101041" cy="2893410"/>
          </a:xfrm>
          <a:custGeom>
            <a:avLst/>
            <a:gdLst>
              <a:gd name="connsiteX0" fmla="*/ 414510 w 8101041"/>
              <a:gd name="connsiteY0" fmla="*/ 0 h 2893410"/>
              <a:gd name="connsiteX1" fmla="*/ 7686531 w 8101041"/>
              <a:gd name="connsiteY1" fmla="*/ 0 h 2893410"/>
              <a:gd name="connsiteX2" fmla="*/ 8101041 w 8101041"/>
              <a:gd name="connsiteY2" fmla="*/ 414510 h 2893410"/>
              <a:gd name="connsiteX3" fmla="*/ 8101041 w 8101041"/>
              <a:gd name="connsiteY3" fmla="*/ 2478900 h 2893410"/>
              <a:gd name="connsiteX4" fmla="*/ 7686531 w 8101041"/>
              <a:gd name="connsiteY4" fmla="*/ 2893410 h 2893410"/>
              <a:gd name="connsiteX5" fmla="*/ 414510 w 8101041"/>
              <a:gd name="connsiteY5" fmla="*/ 2893410 h 2893410"/>
              <a:gd name="connsiteX6" fmla="*/ 0 w 8101041"/>
              <a:gd name="connsiteY6" fmla="*/ 2478900 h 2893410"/>
              <a:gd name="connsiteX7" fmla="*/ 0 w 8101041"/>
              <a:gd name="connsiteY7" fmla="*/ 414510 h 2893410"/>
              <a:gd name="connsiteX8" fmla="*/ 414510 w 8101041"/>
              <a:gd name="connsiteY8" fmla="*/ 0 h 289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1041" h="2893410">
                <a:moveTo>
                  <a:pt x="414510" y="0"/>
                </a:moveTo>
                <a:lnTo>
                  <a:pt x="7686531" y="0"/>
                </a:lnTo>
                <a:cubicBezTo>
                  <a:pt x="7915459" y="0"/>
                  <a:pt x="8101041" y="185582"/>
                  <a:pt x="8101041" y="414510"/>
                </a:cubicBezTo>
                <a:lnTo>
                  <a:pt x="8101041" y="2478900"/>
                </a:lnTo>
                <a:cubicBezTo>
                  <a:pt x="8101041" y="2707828"/>
                  <a:pt x="7915459" y="2893410"/>
                  <a:pt x="7686531" y="2893410"/>
                </a:cubicBezTo>
                <a:lnTo>
                  <a:pt x="414510" y="2893410"/>
                </a:lnTo>
                <a:cubicBezTo>
                  <a:pt x="185582" y="2893410"/>
                  <a:pt x="0" y="2707828"/>
                  <a:pt x="0" y="2478900"/>
                </a:cubicBezTo>
                <a:lnTo>
                  <a:pt x="0" y="414510"/>
                </a:lnTo>
                <a:cubicBezTo>
                  <a:pt x="0" y="185582"/>
                  <a:pt x="185582" y="0"/>
                  <a:pt x="414510" y="0"/>
                </a:cubicBezTo>
                <a:close/>
              </a:path>
            </a:pathLst>
          </a:custGeom>
          <a:pattFill prst="pct5">
            <a:fgClr>
              <a:srgbClr val="399F37"/>
            </a:fgClr>
            <a:bgClr>
              <a:schemeClr val="bg1"/>
            </a:bgClr>
          </a:pattFill>
        </p:spPr>
        <p:txBody>
          <a:bodyPr wrap="square">
            <a:noAutofit/>
          </a:bodyPr>
          <a:lstStyle>
            <a:lvl1pPr>
              <a:defRPr sz="2400"/>
            </a:lvl1pPr>
          </a:lstStyle>
          <a:p>
            <a:endParaRPr lang="en-ID"/>
          </a:p>
        </p:txBody>
      </p:sp>
    </p:spTree>
    <p:extLst>
      <p:ext uri="{BB962C8B-B14F-4D97-AF65-F5344CB8AC3E}">
        <p14:creationId xmlns:p14="http://schemas.microsoft.com/office/powerpoint/2010/main" val="72527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4817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91"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92"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90" r:id="rId23"/>
    <p:sldLayoutId id="2147483694"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8.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12.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2.svg"/><Relationship Id="rId4" Type="http://schemas.openxmlformats.org/officeDocument/2006/relationships/image" Target="../media/image41.png"/><Relationship Id="rId9" Type="http://schemas.openxmlformats.org/officeDocument/2006/relationships/image" Target="../media/image1.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jpg"/><Relationship Id="rId18"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image" Target="../media/image1.png"/><Relationship Id="rId16"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8.jpg"/><Relationship Id="rId5" Type="http://schemas.openxmlformats.org/officeDocument/2006/relationships/image" Target="../media/image13.svg"/><Relationship Id="rId15" Type="http://schemas.openxmlformats.org/officeDocument/2006/relationships/image" Target="../media/image25.jpe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13.svg"/><Relationship Id="rId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35.svg"/><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53EB-AB31-5566-E065-DBCF921C5A5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ED3BB38-5A62-9182-8BC8-C360CA13590A}"/>
              </a:ext>
            </a:extLst>
          </p:cNvPr>
          <p:cNvSpPr txBox="1"/>
          <p:nvPr/>
        </p:nvSpPr>
        <p:spPr>
          <a:xfrm>
            <a:off x="1511990" y="2797250"/>
            <a:ext cx="9259104" cy="1323439"/>
          </a:xfrm>
          <a:prstGeom prst="rect">
            <a:avLst/>
          </a:prstGeom>
          <a:noFill/>
        </p:spPr>
        <p:txBody>
          <a:bodyPr wrap="square" lIns="91440" tIns="45720" rIns="91440" bIns="45720" rtlCol="0" anchor="t">
            <a:spAutoFit/>
          </a:bodyPr>
          <a:lstStyle/>
          <a:p>
            <a:r>
              <a:rPr lang="en-US" sz="4000" b="1" dirty="0">
                <a:latin typeface="Avenir Next LT Pro Demi"/>
                <a:ea typeface="Roboto"/>
              </a:rPr>
              <a:t>Accelerating Land Degradation Neutrality: Lessons, Innovations and Partnerships</a:t>
            </a:r>
            <a:endParaRPr lang="en-ID" sz="4000" b="1" dirty="0">
              <a:latin typeface="Avenir Next LT Pro Demi"/>
              <a:ea typeface="Roboto"/>
            </a:endParaRPr>
          </a:p>
        </p:txBody>
      </p:sp>
      <p:sp>
        <p:nvSpPr>
          <p:cNvPr id="11" name="TextBox 10">
            <a:extLst>
              <a:ext uri="{FF2B5EF4-FFF2-40B4-BE49-F238E27FC236}">
                <a16:creationId xmlns:a16="http://schemas.microsoft.com/office/drawing/2014/main" id="{82B9F4F5-5C96-6082-A67F-DA8F682F48CB}"/>
              </a:ext>
            </a:extLst>
          </p:cNvPr>
          <p:cNvSpPr txBox="1"/>
          <p:nvPr/>
        </p:nvSpPr>
        <p:spPr>
          <a:xfrm>
            <a:off x="1511990" y="4361001"/>
            <a:ext cx="5339186" cy="1569660"/>
          </a:xfrm>
          <a:prstGeom prst="rect">
            <a:avLst/>
          </a:prstGeom>
          <a:noFill/>
        </p:spPr>
        <p:txBody>
          <a:bodyPr wrap="square" lIns="91440" tIns="45720" rIns="91440" bIns="45720" rtlCol="0" anchor="t">
            <a:spAutoFit/>
          </a:bodyPr>
          <a:lstStyle/>
          <a:p>
            <a:r>
              <a:rPr lang="en-US" sz="3200" b="1" dirty="0">
                <a:latin typeface="Avenir Next LT Pro Demi"/>
                <a:ea typeface="Roboto"/>
                <a:cs typeface="Open Sans"/>
              </a:rPr>
              <a:t>Bridging Field Evidence and National Reporting Through </a:t>
            </a:r>
          </a:p>
          <a:p>
            <a:r>
              <a:rPr lang="en-US" sz="3200" b="1" dirty="0">
                <a:latin typeface="Avenir Next LT Pro Demi"/>
                <a:ea typeface="Roboto"/>
                <a:cs typeface="Open Sans"/>
              </a:rPr>
              <a:t>WOCAT Tools </a:t>
            </a:r>
          </a:p>
        </p:txBody>
      </p:sp>
      <p:pic>
        <p:nvPicPr>
          <p:cNvPr id="31" name="Graphic 30">
            <a:extLst>
              <a:ext uri="{FF2B5EF4-FFF2-40B4-BE49-F238E27FC236}">
                <a16:creationId xmlns:a16="http://schemas.microsoft.com/office/drawing/2014/main" id="{B7B55A9F-863A-1CC1-4E2F-4A3B70831A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865" y="8712204"/>
            <a:ext cx="3368281" cy="1151184"/>
          </a:xfrm>
          <a:prstGeom prst="rect">
            <a:avLst/>
          </a:prstGeom>
        </p:spPr>
      </p:pic>
      <p:pic>
        <p:nvPicPr>
          <p:cNvPr id="2" name="Graphic 1">
            <a:extLst>
              <a:ext uri="{FF2B5EF4-FFF2-40B4-BE49-F238E27FC236}">
                <a16:creationId xmlns:a16="http://schemas.microsoft.com/office/drawing/2014/main" id="{AA1D9676-A5EA-FB91-6B92-166F13EFD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2055" y="206432"/>
            <a:ext cx="14218852" cy="13375398"/>
          </a:xfrm>
          <a:prstGeom prst="rect">
            <a:avLst/>
          </a:prstGeom>
        </p:spPr>
      </p:pic>
      <p:pic>
        <p:nvPicPr>
          <p:cNvPr id="3" name="Graphic 2">
            <a:extLst>
              <a:ext uri="{FF2B5EF4-FFF2-40B4-BE49-F238E27FC236}">
                <a16:creationId xmlns:a16="http://schemas.microsoft.com/office/drawing/2014/main" id="{743A7747-5697-4EE2-D2AC-66C4DFC941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051" y="590011"/>
            <a:ext cx="4331000" cy="1736785"/>
          </a:xfrm>
          <a:prstGeom prst="rect">
            <a:avLst/>
          </a:prstGeom>
        </p:spPr>
      </p:pic>
      <p:sp>
        <p:nvSpPr>
          <p:cNvPr id="7" name="TextBox 6">
            <a:extLst>
              <a:ext uri="{FF2B5EF4-FFF2-40B4-BE49-F238E27FC236}">
                <a16:creationId xmlns:a16="http://schemas.microsoft.com/office/drawing/2014/main" id="{8A72B1FD-BC24-4AF9-BAC1-1D0F955CEC71}"/>
              </a:ext>
            </a:extLst>
          </p:cNvPr>
          <p:cNvSpPr txBox="1"/>
          <p:nvPr/>
        </p:nvSpPr>
        <p:spPr>
          <a:xfrm>
            <a:off x="1511990" y="6951435"/>
            <a:ext cx="5339186" cy="1200329"/>
          </a:xfrm>
          <a:prstGeom prst="rect">
            <a:avLst/>
          </a:prstGeom>
          <a:noFill/>
        </p:spPr>
        <p:txBody>
          <a:bodyPr wrap="square" lIns="91440" tIns="45720" rIns="91440" bIns="45720" rtlCol="0" anchor="t">
            <a:spAutoFit/>
          </a:bodyPr>
          <a:lstStyle/>
          <a:p>
            <a:r>
              <a:rPr lang="en-US" sz="2400" dirty="0">
                <a:latin typeface="Avenir Next LT Pro Demi"/>
                <a:ea typeface="Roboto"/>
                <a:cs typeface="Open Sans"/>
              </a:rPr>
              <a:t>Ingrid Teich</a:t>
            </a:r>
          </a:p>
          <a:p>
            <a:r>
              <a:rPr lang="en-US" sz="2400" dirty="0">
                <a:latin typeface="Avenir Next LT Pro Demi"/>
                <a:ea typeface="Roboto"/>
                <a:cs typeface="Open Sans"/>
              </a:rPr>
              <a:t>Senior Research Scientist </a:t>
            </a:r>
          </a:p>
          <a:p>
            <a:r>
              <a:rPr lang="en-US" sz="2400" dirty="0">
                <a:latin typeface="Avenir Next LT Pro Demi"/>
                <a:ea typeface="Roboto"/>
                <a:cs typeface="Open Sans"/>
              </a:rPr>
              <a:t>WOCAT- CDE </a:t>
            </a:r>
            <a:endParaRPr lang="en-ID" sz="2400" dirty="0">
              <a:latin typeface="Avenir Next LT Pro Demi"/>
              <a:ea typeface="Roboto"/>
              <a:cs typeface="Open Sans"/>
            </a:endParaRPr>
          </a:p>
        </p:txBody>
      </p:sp>
      <p:pic>
        <p:nvPicPr>
          <p:cNvPr id="9" name="Picture 8">
            <a:extLst>
              <a:ext uri="{FF2B5EF4-FFF2-40B4-BE49-F238E27FC236}">
                <a16:creationId xmlns:a16="http://schemas.microsoft.com/office/drawing/2014/main" id="{B1CE3DFE-1D64-4393-93A2-C04BCD3F8984}"/>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5635850" y="8519135"/>
            <a:ext cx="2295941" cy="1306806"/>
          </a:xfrm>
          <a:prstGeom prst="rect">
            <a:avLst/>
          </a:prstGeom>
        </p:spPr>
      </p:pic>
      <p:pic>
        <p:nvPicPr>
          <p:cNvPr id="12" name="Picture 11">
            <a:extLst>
              <a:ext uri="{FF2B5EF4-FFF2-40B4-BE49-F238E27FC236}">
                <a16:creationId xmlns:a16="http://schemas.microsoft.com/office/drawing/2014/main" id="{27914995-F067-4339-988D-499A021246D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81583" y="8551879"/>
            <a:ext cx="1148299" cy="1241317"/>
          </a:xfrm>
          <a:prstGeom prst="rect">
            <a:avLst/>
          </a:prstGeom>
        </p:spPr>
      </p:pic>
    </p:spTree>
    <p:extLst>
      <p:ext uri="{BB962C8B-B14F-4D97-AF65-F5344CB8AC3E}">
        <p14:creationId xmlns:p14="http://schemas.microsoft.com/office/powerpoint/2010/main" val="317381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B1FC7-6CD2-4308-0590-0C78C0B9540C}"/>
            </a:ext>
          </a:extLst>
        </p:cNvPr>
        <p:cNvGrpSpPr/>
        <p:nvPr/>
      </p:nvGrpSpPr>
      <p:grpSpPr>
        <a:xfrm>
          <a:off x="0" y="0"/>
          <a:ext cx="0" cy="0"/>
          <a:chOff x="0" y="0"/>
          <a:chExt cx="0" cy="0"/>
        </a:xfrm>
      </p:grpSpPr>
      <p:pic>
        <p:nvPicPr>
          <p:cNvPr id="43" name="Picture 2" descr="https://lh7-rt.googleusercontent.com/docsz/AD_4nXcfu76w3ZRRcF0cvyDCtRyo2AiGIUzbmj9pNXCsOry4euzJogTRDl8BamTXEj_Kyow5g6EYvjq3s9NooA7DlR8zXizlUGkBPo-SuriE7T5QbZduRp1Gs7fVzceToVOCIjzMZ61CLg?key=rx4-74jM1zYeOXeGVuXhhCdB">
            <a:extLst>
              <a:ext uri="{FF2B5EF4-FFF2-40B4-BE49-F238E27FC236}">
                <a16:creationId xmlns:a16="http://schemas.microsoft.com/office/drawing/2014/main" id="{189A5219-0FD2-4E29-B78E-8B327DBDF1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3277" y="1893190"/>
            <a:ext cx="2529380" cy="3348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AA117DA-D5CE-B073-5536-85E4623F43ED}"/>
              </a:ext>
            </a:extLst>
          </p:cNvPr>
          <p:cNvSpPr>
            <a:spLocks noGrp="1"/>
          </p:cNvSpPr>
          <p:nvPr>
            <p:ph type="title"/>
          </p:nvPr>
        </p:nvSpPr>
        <p:spPr>
          <a:xfrm>
            <a:off x="669699" y="1393256"/>
            <a:ext cx="15175043" cy="738665"/>
          </a:xfrm>
        </p:spPr>
        <p:txBody>
          <a:bodyPr/>
          <a:lstStyle/>
          <a:p>
            <a:r>
              <a:rPr lang="en-GB" dirty="0">
                <a:solidFill>
                  <a:srgbClr val="131A1F"/>
                </a:solidFill>
                <a:latin typeface="Avenir Next LT Pro Demi"/>
                <a:ea typeface="Roboto"/>
                <a:cs typeface="+mn-cs"/>
              </a:rPr>
              <a:t>A step further towards achieving LDN</a:t>
            </a:r>
            <a:endParaRPr lang="en-CH" dirty="0">
              <a:solidFill>
                <a:srgbClr val="131A1F"/>
              </a:solidFill>
              <a:latin typeface="Avenir Next LT Pro Demi"/>
              <a:ea typeface="Roboto"/>
              <a:cs typeface="+mn-cs"/>
            </a:endParaRPr>
          </a:p>
        </p:txBody>
      </p:sp>
      <p:pic>
        <p:nvPicPr>
          <p:cNvPr id="33" name="Imagen 5">
            <a:extLst>
              <a:ext uri="{FF2B5EF4-FFF2-40B4-BE49-F238E27FC236}">
                <a16:creationId xmlns:a16="http://schemas.microsoft.com/office/drawing/2014/main" id="{E4C106CF-590D-4563-91D3-2E1C009F0396}"/>
              </a:ext>
            </a:extLst>
          </p:cNvPr>
          <p:cNvPicPr>
            <a:picLocks noChangeAspect="1"/>
          </p:cNvPicPr>
          <p:nvPr/>
        </p:nvPicPr>
        <p:blipFill>
          <a:blip r:embed="rId4"/>
          <a:stretch>
            <a:fillRect/>
          </a:stretch>
        </p:blipFill>
        <p:spPr>
          <a:xfrm>
            <a:off x="3636286" y="4599319"/>
            <a:ext cx="2736687" cy="3529872"/>
          </a:xfrm>
          <a:prstGeom prst="rect">
            <a:avLst/>
          </a:prstGeom>
          <a:ln>
            <a:noFill/>
          </a:ln>
          <a:effectLst>
            <a:outerShdw blurRad="292100" dist="139700" dir="2700000" algn="tl" rotWithShape="0">
              <a:srgbClr val="333333">
                <a:alpha val="65000"/>
              </a:srgbClr>
            </a:outerShdw>
          </a:effectLst>
        </p:spPr>
      </p:pic>
      <p:pic>
        <p:nvPicPr>
          <p:cNvPr id="34" name="Google Shape;1773;p11">
            <a:extLst>
              <a:ext uri="{FF2B5EF4-FFF2-40B4-BE49-F238E27FC236}">
                <a16:creationId xmlns:a16="http://schemas.microsoft.com/office/drawing/2014/main" id="{E8A42478-19D6-4DB2-B786-25C503BEFA65}"/>
              </a:ext>
            </a:extLst>
          </p:cNvPr>
          <p:cNvPicPr preferRelativeResize="0">
            <a:picLocks noChangeAspect="1"/>
          </p:cNvPicPr>
          <p:nvPr/>
        </p:nvPicPr>
        <p:blipFill rotWithShape="1">
          <a:blip r:embed="rId5">
            <a:alphaModFix/>
          </a:blip>
          <a:srcRect/>
          <a:stretch/>
        </p:blipFill>
        <p:spPr>
          <a:xfrm>
            <a:off x="1524198" y="2615976"/>
            <a:ext cx="2751593" cy="39030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747A8D4-7760-4882-8B44-478289D27B22}"/>
              </a:ext>
            </a:extLst>
          </p:cNvPr>
          <p:cNvPicPr>
            <a:picLocks noChangeAspect="1"/>
          </p:cNvPicPr>
          <p:nvPr/>
        </p:nvPicPr>
        <p:blipFill>
          <a:blip r:embed="rId6"/>
          <a:stretch>
            <a:fillRect/>
          </a:stretch>
        </p:blipFill>
        <p:spPr>
          <a:xfrm>
            <a:off x="747985" y="6564066"/>
            <a:ext cx="2659950" cy="3581400"/>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A3F30CE3-F222-4835-AF37-EAEFD030C99B}"/>
              </a:ext>
            </a:extLst>
          </p:cNvPr>
          <p:cNvPicPr>
            <a:picLocks noChangeAspect="1"/>
          </p:cNvPicPr>
          <p:nvPr/>
        </p:nvPicPr>
        <p:blipFill rotWithShape="1">
          <a:blip r:embed="rId7"/>
          <a:srcRect l="5826" t="6386" r="3674" b="4424"/>
          <a:stretch/>
        </p:blipFill>
        <p:spPr>
          <a:xfrm>
            <a:off x="12003638" y="2044443"/>
            <a:ext cx="2686149" cy="3735849"/>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F5F6C12F-4D3D-42B5-B45B-0135F4E861EF}"/>
              </a:ext>
            </a:extLst>
          </p:cNvPr>
          <p:cNvPicPr>
            <a:picLocks noChangeAspect="1"/>
          </p:cNvPicPr>
          <p:nvPr/>
        </p:nvPicPr>
        <p:blipFill>
          <a:blip r:embed="rId8"/>
          <a:stretch>
            <a:fillRect/>
          </a:stretch>
        </p:blipFill>
        <p:spPr>
          <a:xfrm>
            <a:off x="11648068" y="7040334"/>
            <a:ext cx="2446131" cy="1500226"/>
          </a:xfrm>
          <a:prstGeom prst="rect">
            <a:avLst/>
          </a:prstGeom>
        </p:spPr>
      </p:pic>
      <p:sp>
        <p:nvSpPr>
          <p:cNvPr id="46" name="Arrow: Right 45">
            <a:extLst>
              <a:ext uri="{FF2B5EF4-FFF2-40B4-BE49-F238E27FC236}">
                <a16:creationId xmlns:a16="http://schemas.microsoft.com/office/drawing/2014/main" id="{539FE596-1F12-4163-803F-318378D5D4E2}"/>
              </a:ext>
            </a:extLst>
          </p:cNvPr>
          <p:cNvSpPr/>
          <p:nvPr/>
        </p:nvSpPr>
        <p:spPr>
          <a:xfrm>
            <a:off x="6968998" y="3574786"/>
            <a:ext cx="4576060" cy="2375745"/>
          </a:xfrm>
          <a:prstGeom prst="rightArrow">
            <a:avLst/>
          </a:prstGeom>
          <a:solidFill>
            <a:schemeClr val="bg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2700"/>
          </a:p>
        </p:txBody>
      </p:sp>
      <p:sp>
        <p:nvSpPr>
          <p:cNvPr id="47" name="TextBox 46">
            <a:extLst>
              <a:ext uri="{FF2B5EF4-FFF2-40B4-BE49-F238E27FC236}">
                <a16:creationId xmlns:a16="http://schemas.microsoft.com/office/drawing/2014/main" id="{821DCCC9-85B9-49A3-96A5-43D2E14FAB4C}"/>
              </a:ext>
            </a:extLst>
          </p:cNvPr>
          <p:cNvSpPr txBox="1"/>
          <p:nvPr/>
        </p:nvSpPr>
        <p:spPr>
          <a:xfrm>
            <a:off x="6968998" y="4567513"/>
            <a:ext cx="4576061" cy="507831"/>
          </a:xfrm>
          <a:prstGeom prst="rect">
            <a:avLst/>
          </a:prstGeom>
          <a:noFill/>
        </p:spPr>
        <p:txBody>
          <a:bodyPr wrap="none" rtlCol="0">
            <a:spAutoFit/>
          </a:bodyPr>
          <a:lstStyle/>
          <a:p>
            <a:pPr algn="l"/>
            <a:r>
              <a:rPr lang="en-US" sz="2700" b="1" dirty="0">
                <a:latin typeface="Gadugi" panose="020B0502040204020203" pitchFamily="34" charset="0"/>
                <a:ea typeface="Gadugi" panose="020B0502040204020203" pitchFamily="34" charset="0"/>
              </a:rPr>
              <a:t>FROM THEORY TO ACTION</a:t>
            </a:r>
            <a:endParaRPr lang="fr-CI" sz="2700" b="1" dirty="0">
              <a:latin typeface="Gadugi" panose="020B0502040204020203" pitchFamily="34" charset="0"/>
              <a:ea typeface="Gadugi" panose="020B0502040204020203" pitchFamily="34" charset="0"/>
            </a:endParaRPr>
          </a:p>
        </p:txBody>
      </p:sp>
      <p:pic>
        <p:nvPicPr>
          <p:cNvPr id="19" name="Graphic 18">
            <a:extLst>
              <a:ext uri="{FF2B5EF4-FFF2-40B4-BE49-F238E27FC236}">
                <a16:creationId xmlns:a16="http://schemas.microsoft.com/office/drawing/2014/main" id="{DAAC9C1F-5689-447B-B06A-C9D550E241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885" y="302055"/>
            <a:ext cx="2683111" cy="917013"/>
          </a:xfrm>
          <a:prstGeom prst="rect">
            <a:avLst/>
          </a:prstGeom>
        </p:spPr>
      </p:pic>
      <p:pic>
        <p:nvPicPr>
          <p:cNvPr id="20" name="Graphic 19">
            <a:extLst>
              <a:ext uri="{FF2B5EF4-FFF2-40B4-BE49-F238E27FC236}">
                <a16:creationId xmlns:a16="http://schemas.microsoft.com/office/drawing/2014/main" id="{B42BF49F-3894-4A20-B447-8E82DFC91E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215858" y="282792"/>
            <a:ext cx="2541757" cy="984690"/>
          </a:xfrm>
          <a:prstGeom prst="rect">
            <a:avLst/>
          </a:prstGeom>
        </p:spPr>
      </p:pic>
      <p:pic>
        <p:nvPicPr>
          <p:cNvPr id="21" name="Picture 20">
            <a:extLst>
              <a:ext uri="{FF2B5EF4-FFF2-40B4-BE49-F238E27FC236}">
                <a16:creationId xmlns:a16="http://schemas.microsoft.com/office/drawing/2014/main" id="{AFC39576-0E9B-4C3A-B9D0-77EEE04271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56215" y="5428933"/>
            <a:ext cx="3305718" cy="4363307"/>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464D7DD2-BD54-491C-AA2C-676E319EC348}"/>
              </a:ext>
            </a:extLst>
          </p:cNvPr>
          <p:cNvSpPr/>
          <p:nvPr/>
        </p:nvSpPr>
        <p:spPr>
          <a:xfrm>
            <a:off x="6739342" y="6337636"/>
            <a:ext cx="4963490" cy="2111519"/>
          </a:xfrm>
          <a:prstGeom prst="rect">
            <a:avLst/>
          </a:prstGeom>
          <a:solidFill>
            <a:srgbClr val="EEECE1"/>
          </a:solid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I"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11323F1-7350-4707-9685-5D0F60E844AC}"/>
              </a:ext>
            </a:extLst>
          </p:cNvPr>
          <p:cNvSpPr/>
          <p:nvPr/>
        </p:nvSpPr>
        <p:spPr>
          <a:xfrm>
            <a:off x="6974996" y="6527612"/>
            <a:ext cx="2100948" cy="646331"/>
          </a:xfrm>
          <a:prstGeom prst="rect">
            <a:avLst/>
          </a:prstGeom>
        </p:spPr>
        <p:txBody>
          <a:bodyPr wrap="square">
            <a:spAutoFit/>
          </a:bodyPr>
          <a:lstStyle/>
          <a:p>
            <a:pPr algn="ctr">
              <a:buClrTx/>
              <a:buFontTx/>
              <a:buNone/>
            </a:pPr>
            <a:r>
              <a:rPr lang="en-US" sz="1800" b="1" kern="1200" dirty="0">
                <a:solidFill>
                  <a:srgbClr val="C0504D">
                    <a:lumMod val="75000"/>
                  </a:srgbClr>
                </a:solidFill>
                <a:latin typeface="Calibri"/>
                <a:ea typeface="+mn-ea"/>
                <a:cs typeface="+mn-cs"/>
              </a:rPr>
              <a:t>New technologies and data</a:t>
            </a:r>
            <a:endParaRPr lang="fr-CI" sz="1800" b="1" kern="1200" dirty="0">
              <a:solidFill>
                <a:srgbClr val="C0504D">
                  <a:lumMod val="75000"/>
                </a:srgbClr>
              </a:solidFill>
              <a:latin typeface="Calibri"/>
              <a:ea typeface="+mn-ea"/>
              <a:cs typeface="+mn-cs"/>
            </a:endParaRPr>
          </a:p>
        </p:txBody>
      </p:sp>
      <p:sp>
        <p:nvSpPr>
          <p:cNvPr id="24" name="Rectangle 23">
            <a:extLst>
              <a:ext uri="{FF2B5EF4-FFF2-40B4-BE49-F238E27FC236}">
                <a16:creationId xmlns:a16="http://schemas.microsoft.com/office/drawing/2014/main" id="{E2D33280-6ED5-4056-9FBF-FF6653D91BAC}"/>
              </a:ext>
            </a:extLst>
          </p:cNvPr>
          <p:cNvSpPr/>
          <p:nvPr/>
        </p:nvSpPr>
        <p:spPr>
          <a:xfrm>
            <a:off x="7005562" y="7338137"/>
            <a:ext cx="3999249" cy="830997"/>
          </a:xfrm>
          <a:prstGeom prst="rect">
            <a:avLst/>
          </a:prstGeom>
        </p:spPr>
        <p:txBody>
          <a:bodyPr wrap="square">
            <a:spAutoFit/>
          </a:bodyPr>
          <a:lstStyle/>
          <a:p>
            <a:pPr algn="ctr">
              <a:buClrTx/>
              <a:buFontTx/>
              <a:buNone/>
            </a:pPr>
            <a:r>
              <a:rPr lang="en-US" sz="1600" i="1" kern="1200" dirty="0">
                <a:solidFill>
                  <a:prstClr val="black"/>
                </a:solidFill>
                <a:latin typeface="Calibri"/>
                <a:ea typeface="+mn-ea"/>
                <a:cs typeface="+mn-cs"/>
              </a:rPr>
              <a:t>fostering co-creation, discussion, analysis, and prioritization to ensure context-driven and actionable solutions</a:t>
            </a:r>
            <a:endParaRPr lang="fr-CI" sz="1600" i="1" kern="1200" dirty="0">
              <a:solidFill>
                <a:prstClr val="black"/>
              </a:solidFill>
              <a:latin typeface="Calibri"/>
              <a:ea typeface="+mn-ea"/>
              <a:cs typeface="+mn-cs"/>
            </a:endParaRPr>
          </a:p>
        </p:txBody>
      </p:sp>
      <p:sp>
        <p:nvSpPr>
          <p:cNvPr id="25" name="Rectangle 24">
            <a:extLst>
              <a:ext uri="{FF2B5EF4-FFF2-40B4-BE49-F238E27FC236}">
                <a16:creationId xmlns:a16="http://schemas.microsoft.com/office/drawing/2014/main" id="{02C5325E-F94E-422A-9513-FD2CC9722CBA}"/>
              </a:ext>
            </a:extLst>
          </p:cNvPr>
          <p:cNvSpPr/>
          <p:nvPr/>
        </p:nvSpPr>
        <p:spPr>
          <a:xfrm>
            <a:off x="9523996" y="6535481"/>
            <a:ext cx="1993553" cy="646331"/>
          </a:xfrm>
          <a:prstGeom prst="rect">
            <a:avLst/>
          </a:prstGeom>
        </p:spPr>
        <p:txBody>
          <a:bodyPr wrap="square">
            <a:spAutoFit/>
          </a:bodyPr>
          <a:lstStyle/>
          <a:p>
            <a:pPr algn="ctr">
              <a:buClrTx/>
              <a:buFontTx/>
              <a:buNone/>
            </a:pPr>
            <a:r>
              <a:rPr lang="en-US" sz="1800" b="1" kern="1200" dirty="0">
                <a:solidFill>
                  <a:srgbClr val="C0504D">
                    <a:lumMod val="75000"/>
                  </a:srgbClr>
                </a:solidFill>
                <a:latin typeface="Calibri"/>
                <a:ea typeface="+mn-ea"/>
                <a:cs typeface="+mn-cs"/>
              </a:rPr>
              <a:t>People-centered processes</a:t>
            </a:r>
            <a:endParaRPr lang="fr-CI" sz="1800" b="1" kern="1200" dirty="0">
              <a:solidFill>
                <a:srgbClr val="C0504D">
                  <a:lumMod val="75000"/>
                </a:srgbClr>
              </a:solidFill>
              <a:latin typeface="Calibri"/>
              <a:ea typeface="+mn-ea"/>
              <a:cs typeface="+mn-cs"/>
            </a:endParaRPr>
          </a:p>
        </p:txBody>
      </p:sp>
      <p:sp>
        <p:nvSpPr>
          <p:cNvPr id="26" name="TextBox 25">
            <a:extLst>
              <a:ext uri="{FF2B5EF4-FFF2-40B4-BE49-F238E27FC236}">
                <a16:creationId xmlns:a16="http://schemas.microsoft.com/office/drawing/2014/main" id="{2808563A-3CC2-48D7-84C1-F8A649909416}"/>
              </a:ext>
            </a:extLst>
          </p:cNvPr>
          <p:cNvSpPr txBox="1"/>
          <p:nvPr/>
        </p:nvSpPr>
        <p:spPr>
          <a:xfrm>
            <a:off x="9075944" y="6504172"/>
            <a:ext cx="290286" cy="646331"/>
          </a:xfrm>
          <a:prstGeom prst="rect">
            <a:avLst/>
          </a:prstGeom>
          <a:noFill/>
        </p:spPr>
        <p:txBody>
          <a:bodyPr wrap="square" rtlCol="0">
            <a:spAutoFit/>
          </a:bodyPr>
          <a:lstStyle/>
          <a:p>
            <a:pPr>
              <a:buClrTx/>
              <a:buFontTx/>
              <a:buNone/>
            </a:pPr>
            <a:r>
              <a:rPr lang="en-US" sz="3600" b="1" kern="1200" dirty="0">
                <a:solidFill>
                  <a:srgbClr val="E2864E"/>
                </a:solidFill>
                <a:latin typeface="Gadugi" panose="020B0502040204020203" pitchFamily="34" charset="0"/>
                <a:ea typeface="Gadugi" panose="020B0502040204020203" pitchFamily="34" charset="0"/>
                <a:cs typeface="+mn-cs"/>
              </a:rPr>
              <a:t>+</a:t>
            </a:r>
            <a:endParaRPr lang="fr-CI" sz="3600" b="1" kern="1200" dirty="0">
              <a:solidFill>
                <a:srgbClr val="E2864E"/>
              </a:solidFill>
              <a:latin typeface="Gadugi" panose="020B0502040204020203" pitchFamily="34" charset="0"/>
              <a:ea typeface="Gadugi" panose="020B0502040204020203" pitchFamily="34" charset="0"/>
              <a:cs typeface="+mn-cs"/>
            </a:endParaRPr>
          </a:p>
        </p:txBody>
      </p:sp>
      <p:pic>
        <p:nvPicPr>
          <p:cNvPr id="27" name="Picture 26" descr="C:\Users\LENOVO\Desktop\WOCAT\ProSoil\Kenya\Kisumu training\fieldwork.jpg">
            <a:extLst>
              <a:ext uri="{FF2B5EF4-FFF2-40B4-BE49-F238E27FC236}">
                <a16:creationId xmlns:a16="http://schemas.microsoft.com/office/drawing/2014/main" id="{12DCBAEE-3760-4F46-9E10-9DBC9220E92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5415"/>
          <a:stretch/>
        </p:blipFill>
        <p:spPr bwMode="auto">
          <a:xfrm>
            <a:off x="12003638" y="8180838"/>
            <a:ext cx="3367246" cy="2058915"/>
          </a:xfrm>
          <a:prstGeom prst="ellipse">
            <a:avLst/>
          </a:prstGeom>
          <a:noFill/>
          <a:ln>
            <a:noFill/>
          </a:ln>
          <a:effectLst>
            <a:softEdge rad="38100"/>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4E9E63F6-21C1-40D1-8ADF-11EB954E89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408589" y="6050591"/>
            <a:ext cx="2510488" cy="1500226"/>
          </a:xfrm>
          <a:prstGeom prst="rect">
            <a:avLst/>
          </a:prstGeom>
        </p:spPr>
      </p:pic>
    </p:spTree>
    <p:extLst>
      <p:ext uri="{BB962C8B-B14F-4D97-AF65-F5344CB8AC3E}">
        <p14:creationId xmlns:p14="http://schemas.microsoft.com/office/powerpoint/2010/main" val="24304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7F81"/>
        </a:solidFill>
        <a:effectLst/>
      </p:bgPr>
    </p:bg>
    <p:spTree>
      <p:nvGrpSpPr>
        <p:cNvPr id="1" name="">
          <a:extLst>
            <a:ext uri="{FF2B5EF4-FFF2-40B4-BE49-F238E27FC236}">
              <a16:creationId xmlns:a16="http://schemas.microsoft.com/office/drawing/2014/main" id="{AB7D5065-B8FA-2444-1411-18033255B59F}"/>
            </a:ext>
          </a:extLst>
        </p:cNvPr>
        <p:cNvGrpSpPr/>
        <p:nvPr/>
      </p:nvGrpSpPr>
      <p:grpSpPr>
        <a:xfrm>
          <a:off x="0" y="0"/>
          <a:ext cx="0" cy="0"/>
          <a:chOff x="0" y="0"/>
          <a:chExt cx="0" cy="0"/>
        </a:xfrm>
      </p:grpSpPr>
      <p:pic>
        <p:nvPicPr>
          <p:cNvPr id="6" name="Graphic 9">
            <a:extLst>
              <a:ext uri="{FF2B5EF4-FFF2-40B4-BE49-F238E27FC236}">
                <a16:creationId xmlns:a16="http://schemas.microsoft.com/office/drawing/2014/main" id="{5F5400E4-3B50-16C7-6F8C-B55A3BD64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5067" y="249721"/>
            <a:ext cx="2587902" cy="1041125"/>
          </a:xfrm>
          <a:prstGeom prst="rect">
            <a:avLst/>
          </a:prstGeom>
        </p:spPr>
      </p:pic>
      <p:pic>
        <p:nvPicPr>
          <p:cNvPr id="8" name="Graphic 7">
            <a:extLst>
              <a:ext uri="{FF2B5EF4-FFF2-40B4-BE49-F238E27FC236}">
                <a16:creationId xmlns:a16="http://schemas.microsoft.com/office/drawing/2014/main" id="{1BBF667E-36C5-5115-2600-5E588B5B1D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139" y="372040"/>
            <a:ext cx="3007416" cy="975777"/>
          </a:xfrm>
          <a:prstGeom prst="rect">
            <a:avLst/>
          </a:prstGeom>
        </p:spPr>
      </p:pic>
      <p:pic>
        <p:nvPicPr>
          <p:cNvPr id="4" name="Picture 3">
            <a:extLst>
              <a:ext uri="{FF2B5EF4-FFF2-40B4-BE49-F238E27FC236}">
                <a16:creationId xmlns:a16="http://schemas.microsoft.com/office/drawing/2014/main" id="{61BDB7A5-C2BE-C9AF-3D45-5B5E6A32A86A}"/>
              </a:ext>
            </a:extLst>
          </p:cNvPr>
          <p:cNvPicPr>
            <a:picLocks noChangeAspect="1"/>
          </p:cNvPicPr>
          <p:nvPr/>
        </p:nvPicPr>
        <p:blipFill>
          <a:blip r:embed="rId7"/>
          <a:stretch>
            <a:fillRect/>
          </a:stretch>
        </p:blipFill>
        <p:spPr>
          <a:xfrm>
            <a:off x="9103431" y="3423279"/>
            <a:ext cx="8530519" cy="7664843"/>
          </a:xfrm>
          <a:prstGeom prst="rect">
            <a:avLst/>
          </a:prstGeom>
        </p:spPr>
      </p:pic>
      <p:sp>
        <p:nvSpPr>
          <p:cNvPr id="5" name="TextBox 4">
            <a:extLst>
              <a:ext uri="{FF2B5EF4-FFF2-40B4-BE49-F238E27FC236}">
                <a16:creationId xmlns:a16="http://schemas.microsoft.com/office/drawing/2014/main" id="{0E3F85FB-49B4-7D5F-FCC8-C3005DB85AEB}"/>
              </a:ext>
            </a:extLst>
          </p:cNvPr>
          <p:cNvSpPr txBox="1"/>
          <p:nvPr/>
        </p:nvSpPr>
        <p:spPr>
          <a:xfrm>
            <a:off x="1186618" y="4851027"/>
            <a:ext cx="11029281" cy="1785104"/>
          </a:xfrm>
          <a:prstGeom prst="rect">
            <a:avLst/>
          </a:prstGeom>
          <a:noFill/>
        </p:spPr>
        <p:txBody>
          <a:bodyPr wrap="square" lIns="91440" tIns="45720" rIns="91440" bIns="45720" rtlCol="0" anchor="t">
            <a:spAutoFit/>
          </a:bodyPr>
          <a:lstStyle/>
          <a:p>
            <a:r>
              <a:rPr lang="en-US" sz="11000" b="1" dirty="0">
                <a:solidFill>
                  <a:schemeClr val="bg1"/>
                </a:solidFill>
                <a:latin typeface="Avenir Black" panose="02000503020000020003" pitchFamily="2" charset="0"/>
                <a:ea typeface="Roboto"/>
                <a:cs typeface="Roboto"/>
              </a:rPr>
              <a:t>Thank you </a:t>
            </a:r>
          </a:p>
        </p:txBody>
      </p:sp>
    </p:spTree>
    <p:extLst>
      <p:ext uri="{BB962C8B-B14F-4D97-AF65-F5344CB8AC3E}">
        <p14:creationId xmlns:p14="http://schemas.microsoft.com/office/powerpoint/2010/main" val="356651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C676D-3EB5-4EC6-8E10-8F79EB9DE6F9}"/>
              </a:ext>
            </a:extLst>
          </p:cNvPr>
          <p:cNvPicPr>
            <a:picLocks noChangeAspect="1"/>
          </p:cNvPicPr>
          <p:nvPr/>
        </p:nvPicPr>
        <p:blipFill>
          <a:blip r:embed="rId2"/>
          <a:stretch>
            <a:fillRect/>
          </a:stretch>
        </p:blipFill>
        <p:spPr>
          <a:xfrm>
            <a:off x="530813" y="4227203"/>
            <a:ext cx="5755036" cy="301018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D3E19CF-C610-4D43-925B-79C9DDC0EF3B}"/>
              </a:ext>
            </a:extLst>
          </p:cNvPr>
          <p:cNvSpPr txBox="1"/>
          <p:nvPr/>
        </p:nvSpPr>
        <p:spPr>
          <a:xfrm>
            <a:off x="1497157" y="7978719"/>
            <a:ext cx="6089072" cy="1754326"/>
          </a:xfrm>
          <a:prstGeom prst="rect">
            <a:avLst/>
          </a:prstGeom>
          <a:noFill/>
        </p:spPr>
        <p:txBody>
          <a:bodyPr wrap="square" rtlCol="0">
            <a:spAutoFit/>
          </a:bodyPr>
          <a:lstStyle/>
          <a:p>
            <a:r>
              <a:rPr lang="en-US" sz="3600" b="1" dirty="0">
                <a:solidFill>
                  <a:srgbClr val="131A1F"/>
                </a:solidFill>
                <a:latin typeface="Avenir Next LT Pro Demi"/>
                <a:ea typeface="Roboto"/>
              </a:rPr>
              <a:t>2023, Samarkand</a:t>
            </a:r>
          </a:p>
          <a:p>
            <a:r>
              <a:rPr lang="en-US" sz="3600" b="1" dirty="0">
                <a:solidFill>
                  <a:srgbClr val="131A1F"/>
                </a:solidFill>
                <a:latin typeface="Roboto" panose="02000000000000000000" pitchFamily="2" charset="0"/>
                <a:ea typeface="Roboto" panose="02000000000000000000" pitchFamily="2" charset="0"/>
              </a:rPr>
              <a:t> </a:t>
            </a:r>
            <a:br>
              <a:rPr lang="en-US" sz="3600" b="1" dirty="0">
                <a:solidFill>
                  <a:srgbClr val="131A1F"/>
                </a:solidFill>
                <a:latin typeface="Roboto" panose="02000000000000000000" pitchFamily="2" charset="0"/>
                <a:ea typeface="Roboto" panose="02000000000000000000" pitchFamily="2" charset="0"/>
              </a:rPr>
            </a:br>
            <a:endParaRPr lang="en-ID" sz="3600" b="1" dirty="0">
              <a:solidFill>
                <a:srgbClr val="131A1F"/>
              </a:solidFill>
              <a:latin typeface="Roboto" panose="02000000000000000000" pitchFamily="2" charset="0"/>
              <a:ea typeface="Roboto" panose="02000000000000000000" pitchFamily="2" charset="0"/>
            </a:endParaRPr>
          </a:p>
        </p:txBody>
      </p:sp>
      <p:pic>
        <p:nvPicPr>
          <p:cNvPr id="1026" name="Picture 2" descr="CRIC21 in Samarkand, Uzbekistan https://lnkd.in/eSMv7nM6 | Dmitri Lee">
            <a:extLst>
              <a:ext uri="{FF2B5EF4-FFF2-40B4-BE49-F238E27FC236}">
                <a16:creationId xmlns:a16="http://schemas.microsoft.com/office/drawing/2014/main" id="{4CFF028D-FBF2-4007-8C94-E8BE55820A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96" t="535"/>
          <a:stretch/>
        </p:blipFill>
        <p:spPr bwMode="auto">
          <a:xfrm>
            <a:off x="1890783" y="2557691"/>
            <a:ext cx="2960193" cy="15329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16 Riyadh">
            <a:extLst>
              <a:ext uri="{FF2B5EF4-FFF2-40B4-BE49-F238E27FC236}">
                <a16:creationId xmlns:a16="http://schemas.microsoft.com/office/drawing/2014/main" id="{6011A14E-EECB-45FF-918B-8DC979340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7933" y="2557691"/>
            <a:ext cx="2677925" cy="10443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CA685D-2B39-4835-8713-E34ECC1025C8}"/>
              </a:ext>
            </a:extLst>
          </p:cNvPr>
          <p:cNvSpPr txBox="1"/>
          <p:nvPr/>
        </p:nvSpPr>
        <p:spPr>
          <a:xfrm>
            <a:off x="10945368" y="8079054"/>
            <a:ext cx="6095438" cy="1811230"/>
          </a:xfrm>
          <a:prstGeom prst="rect">
            <a:avLst/>
          </a:prstGeom>
          <a:noFill/>
        </p:spPr>
        <p:txBody>
          <a:bodyPr wrap="square" rtlCol="0">
            <a:spAutoFit/>
          </a:bodyPr>
          <a:lstStyle/>
          <a:p>
            <a:r>
              <a:rPr lang="en-US" sz="3600" b="1" dirty="0">
                <a:solidFill>
                  <a:srgbClr val="131A1F"/>
                </a:solidFill>
                <a:latin typeface="Avenir Next LT Pro Demi"/>
                <a:ea typeface="Roboto"/>
              </a:rPr>
              <a:t>2024, Riyadh</a:t>
            </a:r>
          </a:p>
          <a:p>
            <a:r>
              <a:rPr lang="en-US" sz="3600" b="1" dirty="0">
                <a:solidFill>
                  <a:srgbClr val="131A1F"/>
                </a:solidFill>
                <a:latin typeface="Roboto" panose="02000000000000000000" pitchFamily="2" charset="0"/>
                <a:ea typeface="Roboto" panose="02000000000000000000" pitchFamily="2" charset="0"/>
              </a:rPr>
              <a:t> </a:t>
            </a:r>
            <a:br>
              <a:rPr lang="en-US" sz="3600" b="1" dirty="0">
                <a:solidFill>
                  <a:srgbClr val="131A1F"/>
                </a:solidFill>
                <a:latin typeface="Roboto" panose="02000000000000000000" pitchFamily="2" charset="0"/>
                <a:ea typeface="Roboto" panose="02000000000000000000" pitchFamily="2" charset="0"/>
              </a:rPr>
            </a:br>
            <a:endParaRPr lang="en-ID" sz="3600" b="1" dirty="0">
              <a:solidFill>
                <a:srgbClr val="131A1F"/>
              </a:solidFill>
              <a:latin typeface="Roboto" panose="02000000000000000000" pitchFamily="2" charset="0"/>
              <a:ea typeface="Roboto" panose="02000000000000000000" pitchFamily="2" charset="0"/>
            </a:endParaRPr>
          </a:p>
        </p:txBody>
      </p:sp>
      <p:sp>
        <p:nvSpPr>
          <p:cNvPr id="5" name="Arrow: Right 4">
            <a:extLst>
              <a:ext uri="{FF2B5EF4-FFF2-40B4-BE49-F238E27FC236}">
                <a16:creationId xmlns:a16="http://schemas.microsoft.com/office/drawing/2014/main" id="{6FD8CD0A-3DCB-4640-AE23-C8BA490D138D}"/>
              </a:ext>
            </a:extLst>
          </p:cNvPr>
          <p:cNvSpPr/>
          <p:nvPr/>
        </p:nvSpPr>
        <p:spPr>
          <a:xfrm>
            <a:off x="6679002" y="5369226"/>
            <a:ext cx="760855" cy="726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4" name="TextBox 13">
            <a:extLst>
              <a:ext uri="{FF2B5EF4-FFF2-40B4-BE49-F238E27FC236}">
                <a16:creationId xmlns:a16="http://schemas.microsoft.com/office/drawing/2014/main" id="{B0A47AF8-4A42-4ED2-9B53-ED422C9014B7}"/>
              </a:ext>
            </a:extLst>
          </p:cNvPr>
          <p:cNvSpPr txBox="1"/>
          <p:nvPr/>
        </p:nvSpPr>
        <p:spPr>
          <a:xfrm>
            <a:off x="1089824" y="1302331"/>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Building on lessons learnt and addressing specific challenges</a:t>
            </a:r>
            <a:endParaRPr lang="en-ID" sz="4800" b="1" dirty="0">
              <a:solidFill>
                <a:srgbClr val="131A1F"/>
              </a:solidFill>
              <a:latin typeface="Roboto" panose="02000000000000000000" pitchFamily="2" charset="0"/>
              <a:ea typeface="Roboto" panose="02000000000000000000" pitchFamily="2" charset="0"/>
            </a:endParaRPr>
          </a:p>
        </p:txBody>
      </p:sp>
      <p:pic>
        <p:nvPicPr>
          <p:cNvPr id="15" name="Graphic 14">
            <a:extLst>
              <a:ext uri="{FF2B5EF4-FFF2-40B4-BE49-F238E27FC236}">
                <a16:creationId xmlns:a16="http://schemas.microsoft.com/office/drawing/2014/main" id="{71AE91FA-9F8E-4070-8BF9-7524FB7AC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885" y="302055"/>
            <a:ext cx="2683111" cy="917013"/>
          </a:xfrm>
          <a:prstGeom prst="rect">
            <a:avLst/>
          </a:prstGeom>
        </p:spPr>
      </p:pic>
      <p:pic>
        <p:nvPicPr>
          <p:cNvPr id="16" name="Graphic 15">
            <a:extLst>
              <a:ext uri="{FF2B5EF4-FFF2-40B4-BE49-F238E27FC236}">
                <a16:creationId xmlns:a16="http://schemas.microsoft.com/office/drawing/2014/main" id="{04DE832D-FB7E-408E-96C4-A6A3EC6DE8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15858" y="282792"/>
            <a:ext cx="2541757" cy="984690"/>
          </a:xfrm>
          <a:prstGeom prst="rect">
            <a:avLst/>
          </a:prstGeom>
        </p:spPr>
      </p:pic>
      <p:pic>
        <p:nvPicPr>
          <p:cNvPr id="6" name="Picture 5">
            <a:extLst>
              <a:ext uri="{FF2B5EF4-FFF2-40B4-BE49-F238E27FC236}">
                <a16:creationId xmlns:a16="http://schemas.microsoft.com/office/drawing/2014/main" id="{C163E62F-C6F7-40BE-805F-108A1910CA7D}"/>
              </a:ext>
            </a:extLst>
          </p:cNvPr>
          <p:cNvPicPr>
            <a:picLocks noChangeAspect="1"/>
          </p:cNvPicPr>
          <p:nvPr/>
        </p:nvPicPr>
        <p:blipFill>
          <a:blip r:embed="rId9"/>
          <a:stretch>
            <a:fillRect/>
          </a:stretch>
        </p:blipFill>
        <p:spPr>
          <a:xfrm>
            <a:off x="10461580" y="3602007"/>
            <a:ext cx="7531459" cy="4016171"/>
          </a:xfrm>
          <a:prstGeom prst="rect">
            <a:avLst/>
          </a:prstGeom>
        </p:spPr>
      </p:pic>
      <p:pic>
        <p:nvPicPr>
          <p:cNvPr id="18" name="Picture 17">
            <a:extLst>
              <a:ext uri="{FF2B5EF4-FFF2-40B4-BE49-F238E27FC236}">
                <a16:creationId xmlns:a16="http://schemas.microsoft.com/office/drawing/2014/main" id="{11E5AEE7-CD87-40BB-B6F0-B002F5143DF6}"/>
              </a:ext>
            </a:extLst>
          </p:cNvPr>
          <p:cNvPicPr>
            <a:picLocks noChangeAspect="1"/>
          </p:cNvPicPr>
          <p:nvPr/>
        </p:nvPicPr>
        <p:blipFill>
          <a:blip r:embed="rId10"/>
          <a:stretch>
            <a:fillRect/>
          </a:stretch>
        </p:blipFill>
        <p:spPr>
          <a:xfrm>
            <a:off x="7645150" y="3602007"/>
            <a:ext cx="2816430" cy="3981483"/>
          </a:xfrm>
          <a:prstGeom prst="rect">
            <a:avLst/>
          </a:prstGeom>
        </p:spPr>
      </p:pic>
      <p:sp>
        <p:nvSpPr>
          <p:cNvPr id="10" name="TextBox 9">
            <a:extLst>
              <a:ext uri="{FF2B5EF4-FFF2-40B4-BE49-F238E27FC236}">
                <a16:creationId xmlns:a16="http://schemas.microsoft.com/office/drawing/2014/main" id="{82D3EBF2-ED42-4622-8B98-BCBB1C3820E2}"/>
              </a:ext>
            </a:extLst>
          </p:cNvPr>
          <p:cNvSpPr txBox="1"/>
          <p:nvPr/>
        </p:nvSpPr>
        <p:spPr>
          <a:xfrm>
            <a:off x="463703" y="8753836"/>
            <a:ext cx="6317883" cy="461665"/>
          </a:xfrm>
          <a:prstGeom prst="rect">
            <a:avLst/>
          </a:prstGeom>
          <a:noFill/>
        </p:spPr>
        <p:txBody>
          <a:bodyPr wrap="none" rtlCol="0">
            <a:spAutoFit/>
          </a:bodyPr>
          <a:lstStyle/>
          <a:p>
            <a:r>
              <a:rPr lang="en-US" sz="2400" dirty="0">
                <a:solidFill>
                  <a:srgbClr val="131A1F"/>
                </a:solidFill>
                <a:latin typeface="Avenir Next LT Pro Demi"/>
                <a:ea typeface="Roboto"/>
              </a:rPr>
              <a:t>Colombia, Panama, </a:t>
            </a:r>
            <a:r>
              <a:rPr lang="en-US" sz="2400" dirty="0" err="1">
                <a:solidFill>
                  <a:srgbClr val="131A1F"/>
                </a:solidFill>
                <a:latin typeface="Avenir Next LT Pro Demi"/>
                <a:ea typeface="Roboto"/>
              </a:rPr>
              <a:t>BiH</a:t>
            </a:r>
            <a:r>
              <a:rPr lang="en-US" sz="2400" dirty="0">
                <a:solidFill>
                  <a:srgbClr val="131A1F"/>
                </a:solidFill>
                <a:latin typeface="Avenir Next LT Pro Demi"/>
                <a:ea typeface="Roboto"/>
              </a:rPr>
              <a:t>, Bhutan, Ecuador, </a:t>
            </a:r>
            <a:r>
              <a:rPr lang="en-US" sz="2400" dirty="0" err="1">
                <a:solidFill>
                  <a:srgbClr val="131A1F"/>
                </a:solidFill>
                <a:latin typeface="Avenir Next LT Pro Demi"/>
                <a:ea typeface="Roboto"/>
              </a:rPr>
              <a:t>Turkiye</a:t>
            </a:r>
            <a:endParaRPr lang="fr-CI" sz="2400" dirty="0">
              <a:solidFill>
                <a:srgbClr val="131A1F"/>
              </a:solidFill>
              <a:latin typeface="Avenir Next LT Pro Demi"/>
              <a:ea typeface="Roboto"/>
            </a:endParaRPr>
          </a:p>
        </p:txBody>
      </p:sp>
      <p:sp>
        <p:nvSpPr>
          <p:cNvPr id="20" name="TextBox 19">
            <a:extLst>
              <a:ext uri="{FF2B5EF4-FFF2-40B4-BE49-F238E27FC236}">
                <a16:creationId xmlns:a16="http://schemas.microsoft.com/office/drawing/2014/main" id="{A28DE36E-5574-4BCF-9343-FA77E31096CF}"/>
              </a:ext>
            </a:extLst>
          </p:cNvPr>
          <p:cNvSpPr txBox="1"/>
          <p:nvPr/>
        </p:nvSpPr>
        <p:spPr>
          <a:xfrm>
            <a:off x="8619683" y="8763549"/>
            <a:ext cx="7953432" cy="830997"/>
          </a:xfrm>
          <a:prstGeom prst="rect">
            <a:avLst/>
          </a:prstGeom>
          <a:noFill/>
        </p:spPr>
        <p:txBody>
          <a:bodyPr wrap="square" rtlCol="0">
            <a:spAutoFit/>
          </a:bodyPr>
          <a:lstStyle>
            <a:defPPr>
              <a:defRPr lang="en-US"/>
            </a:defPPr>
            <a:lvl1pPr>
              <a:defRPr sz="2400">
                <a:solidFill>
                  <a:srgbClr val="131A1F"/>
                </a:solidFill>
                <a:latin typeface="Avenir Next LT Pro Demi"/>
                <a:ea typeface="Roboto"/>
              </a:defRPr>
            </a:lvl1pPr>
          </a:lstStyle>
          <a:p>
            <a:pPr algn="ctr"/>
            <a:r>
              <a:rPr lang="en-US" dirty="0"/>
              <a:t>Haiti, Spain, Botswana, Mongolia, South Africa, Colombia, Panama, </a:t>
            </a:r>
            <a:r>
              <a:rPr lang="en-US" dirty="0" err="1"/>
              <a:t>BiH</a:t>
            </a:r>
            <a:r>
              <a:rPr lang="en-US" dirty="0"/>
              <a:t>, Bhutan, Ecuador, </a:t>
            </a:r>
            <a:r>
              <a:rPr lang="en-US" dirty="0" err="1"/>
              <a:t>Turkiye</a:t>
            </a:r>
            <a:r>
              <a:rPr lang="en-US" dirty="0"/>
              <a:t> and others</a:t>
            </a:r>
            <a:endParaRPr lang="fr-CI" dirty="0"/>
          </a:p>
        </p:txBody>
      </p:sp>
    </p:spTree>
    <p:extLst>
      <p:ext uri="{BB962C8B-B14F-4D97-AF65-F5344CB8AC3E}">
        <p14:creationId xmlns:p14="http://schemas.microsoft.com/office/powerpoint/2010/main" val="2727400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A47AF8-4A42-4ED2-9B53-ED422C9014B7}"/>
              </a:ext>
            </a:extLst>
          </p:cNvPr>
          <p:cNvSpPr txBox="1"/>
          <p:nvPr/>
        </p:nvSpPr>
        <p:spPr>
          <a:xfrm>
            <a:off x="1089824" y="1302331"/>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The successful results were based on</a:t>
            </a:r>
            <a:endParaRPr lang="en-ID" sz="4800" b="1" dirty="0">
              <a:solidFill>
                <a:srgbClr val="131A1F"/>
              </a:solidFill>
              <a:latin typeface="Roboto" panose="02000000000000000000" pitchFamily="2" charset="0"/>
              <a:ea typeface="Roboto" panose="02000000000000000000" pitchFamily="2" charset="0"/>
            </a:endParaRPr>
          </a:p>
        </p:txBody>
      </p:sp>
      <p:pic>
        <p:nvPicPr>
          <p:cNvPr id="15" name="Graphic 14">
            <a:extLst>
              <a:ext uri="{FF2B5EF4-FFF2-40B4-BE49-F238E27FC236}">
                <a16:creationId xmlns:a16="http://schemas.microsoft.com/office/drawing/2014/main" id="{71AE91FA-9F8E-4070-8BF9-7524FB7AC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16" name="Graphic 15">
            <a:extLst>
              <a:ext uri="{FF2B5EF4-FFF2-40B4-BE49-F238E27FC236}">
                <a16:creationId xmlns:a16="http://schemas.microsoft.com/office/drawing/2014/main" id="{04DE832D-FB7E-408E-96C4-A6A3EC6DE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5858" y="282792"/>
            <a:ext cx="2541757" cy="984690"/>
          </a:xfrm>
          <a:prstGeom prst="rect">
            <a:avLst/>
          </a:prstGeom>
        </p:spPr>
      </p:pic>
      <p:pic>
        <p:nvPicPr>
          <p:cNvPr id="2" name="Picture 1">
            <a:extLst>
              <a:ext uri="{FF2B5EF4-FFF2-40B4-BE49-F238E27FC236}">
                <a16:creationId xmlns:a16="http://schemas.microsoft.com/office/drawing/2014/main" id="{94CC1821-948C-41D1-B7B5-FBEDF9B5DE9D}"/>
              </a:ext>
            </a:extLst>
          </p:cNvPr>
          <p:cNvPicPr>
            <a:picLocks noChangeAspect="1"/>
          </p:cNvPicPr>
          <p:nvPr/>
        </p:nvPicPr>
        <p:blipFill>
          <a:blip r:embed="rId6"/>
          <a:stretch>
            <a:fillRect/>
          </a:stretch>
        </p:blipFill>
        <p:spPr>
          <a:xfrm>
            <a:off x="2471470" y="2485414"/>
            <a:ext cx="14403279" cy="7222465"/>
          </a:xfrm>
          <a:prstGeom prst="rect">
            <a:avLst/>
          </a:prstGeom>
        </p:spPr>
      </p:pic>
    </p:spTree>
    <p:extLst>
      <p:ext uri="{BB962C8B-B14F-4D97-AF65-F5344CB8AC3E}">
        <p14:creationId xmlns:p14="http://schemas.microsoft.com/office/powerpoint/2010/main" val="124693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2F13BC-4CEC-4EBB-8958-2F2801D3D937}"/>
              </a:ext>
            </a:extLst>
          </p:cNvPr>
          <p:cNvSpPr>
            <a:spLocks noGrp="1"/>
          </p:cNvSpPr>
          <p:nvPr>
            <p:ph type="pic" sz="quarter" idx="10"/>
          </p:nvPr>
        </p:nvSpPr>
        <p:spPr/>
      </p:sp>
      <p:pic>
        <p:nvPicPr>
          <p:cNvPr id="3" name="Picture 2">
            <a:extLst>
              <a:ext uri="{FF2B5EF4-FFF2-40B4-BE49-F238E27FC236}">
                <a16:creationId xmlns:a16="http://schemas.microsoft.com/office/drawing/2014/main" id="{E10217AD-1FBD-4FC9-8DA5-D0F2250AE775}"/>
              </a:ext>
            </a:extLst>
          </p:cNvPr>
          <p:cNvPicPr>
            <a:picLocks noChangeAspect="1"/>
          </p:cNvPicPr>
          <p:nvPr/>
        </p:nvPicPr>
        <p:blipFill>
          <a:blip r:embed="rId2"/>
          <a:stretch>
            <a:fillRect/>
          </a:stretch>
        </p:blipFill>
        <p:spPr>
          <a:xfrm>
            <a:off x="1203552" y="2331720"/>
            <a:ext cx="15351484" cy="7467600"/>
          </a:xfrm>
          <a:prstGeom prst="rect">
            <a:avLst/>
          </a:prstGeom>
        </p:spPr>
      </p:pic>
      <p:sp>
        <p:nvSpPr>
          <p:cNvPr id="4" name="TextBox 3">
            <a:extLst>
              <a:ext uri="{FF2B5EF4-FFF2-40B4-BE49-F238E27FC236}">
                <a16:creationId xmlns:a16="http://schemas.microsoft.com/office/drawing/2014/main" id="{7928665A-4D0D-432F-9FDA-B9697B905E14}"/>
              </a:ext>
            </a:extLst>
          </p:cNvPr>
          <p:cNvSpPr txBox="1"/>
          <p:nvPr/>
        </p:nvSpPr>
        <p:spPr>
          <a:xfrm>
            <a:off x="1089824" y="1302331"/>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Long Term Processes are crucial: Ecuador example</a:t>
            </a:r>
          </a:p>
        </p:txBody>
      </p:sp>
      <p:pic>
        <p:nvPicPr>
          <p:cNvPr id="5" name="Graphic 4">
            <a:extLst>
              <a:ext uri="{FF2B5EF4-FFF2-40B4-BE49-F238E27FC236}">
                <a16:creationId xmlns:a16="http://schemas.microsoft.com/office/drawing/2014/main" id="{B4BC781F-A9E1-488E-839B-0C1998CCFC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pic>
        <p:nvPicPr>
          <p:cNvPr id="6" name="Graphic 5">
            <a:extLst>
              <a:ext uri="{FF2B5EF4-FFF2-40B4-BE49-F238E27FC236}">
                <a16:creationId xmlns:a16="http://schemas.microsoft.com/office/drawing/2014/main" id="{670A051C-CD15-47D1-AD8E-7BE6F5A88B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5858" y="282792"/>
            <a:ext cx="2541757" cy="984690"/>
          </a:xfrm>
          <a:prstGeom prst="rect">
            <a:avLst/>
          </a:prstGeom>
        </p:spPr>
      </p:pic>
    </p:spTree>
    <p:extLst>
      <p:ext uri="{BB962C8B-B14F-4D97-AF65-F5344CB8AC3E}">
        <p14:creationId xmlns:p14="http://schemas.microsoft.com/office/powerpoint/2010/main" val="246985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A3F1181-EED2-4C32-8E57-D80A4949C722}"/>
              </a:ext>
            </a:extLst>
          </p:cNvPr>
          <p:cNvSpPr txBox="1"/>
          <p:nvPr/>
        </p:nvSpPr>
        <p:spPr>
          <a:xfrm>
            <a:off x="8465293" y="3424631"/>
            <a:ext cx="6313053" cy="577850"/>
          </a:xfrm>
          <a:prstGeom prst="rect">
            <a:avLst/>
          </a:prstGeom>
          <a:noFill/>
        </p:spPr>
        <p:txBody>
          <a:bodyPr wrap="square" rtlCol="0">
            <a:spAutoFit/>
          </a:bodyPr>
          <a:lstStyle/>
          <a:p>
            <a:pPr>
              <a:lnSpc>
                <a:spcPct val="150000"/>
              </a:lnSpc>
            </a:pPr>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A Collaborative Approach</a:t>
            </a:r>
          </a:p>
        </p:txBody>
      </p:sp>
      <p:sp>
        <p:nvSpPr>
          <p:cNvPr id="20" name="Rectangle: Rounded Corners 19">
            <a:extLst>
              <a:ext uri="{FF2B5EF4-FFF2-40B4-BE49-F238E27FC236}">
                <a16:creationId xmlns:a16="http://schemas.microsoft.com/office/drawing/2014/main" id="{38158FF0-9780-48FF-8785-C38A3C58FFA0}"/>
              </a:ext>
            </a:extLst>
          </p:cNvPr>
          <p:cNvSpPr/>
          <p:nvPr/>
        </p:nvSpPr>
        <p:spPr>
          <a:xfrm>
            <a:off x="8465293" y="4227092"/>
            <a:ext cx="439964" cy="439964"/>
          </a:xfrm>
          <a:prstGeom prst="roundRect">
            <a:avLst>
              <a:gd name="adj" fmla="val 20997"/>
            </a:avLst>
          </a:prstGeom>
          <a:solidFill>
            <a:srgbClr val="027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Graphic 16" descr="Checkmark with solid fill">
            <a:extLst>
              <a:ext uri="{FF2B5EF4-FFF2-40B4-BE49-F238E27FC236}">
                <a16:creationId xmlns:a16="http://schemas.microsoft.com/office/drawing/2014/main" id="{15AAE569-EF58-477B-B3BD-33997F32B20A}"/>
              </a:ext>
            </a:extLst>
          </p:cNvPr>
          <p:cNvSpPr/>
          <p:nvPr/>
        </p:nvSpPr>
        <p:spPr>
          <a:xfrm>
            <a:off x="8598651" y="4386231"/>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3" name="TextBox 22">
            <a:extLst>
              <a:ext uri="{FF2B5EF4-FFF2-40B4-BE49-F238E27FC236}">
                <a16:creationId xmlns:a16="http://schemas.microsoft.com/office/drawing/2014/main" id="{6251DF46-7973-4AC3-A217-9FC67133C8E4}"/>
              </a:ext>
            </a:extLst>
          </p:cNvPr>
          <p:cNvSpPr txBox="1"/>
          <p:nvPr/>
        </p:nvSpPr>
        <p:spPr>
          <a:xfrm>
            <a:off x="9226508" y="4168590"/>
            <a:ext cx="7144267"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Definition of the Periods and data used for each indicator and metric in each period</a:t>
            </a:r>
          </a:p>
        </p:txBody>
      </p:sp>
      <p:sp>
        <p:nvSpPr>
          <p:cNvPr id="24" name="Rectangle: Rounded Corners 23">
            <a:extLst>
              <a:ext uri="{FF2B5EF4-FFF2-40B4-BE49-F238E27FC236}">
                <a16:creationId xmlns:a16="http://schemas.microsoft.com/office/drawing/2014/main" id="{9FA18B75-CB69-4226-853E-B202F58EC3DD}"/>
              </a:ext>
            </a:extLst>
          </p:cNvPr>
          <p:cNvSpPr/>
          <p:nvPr/>
        </p:nvSpPr>
        <p:spPr>
          <a:xfrm>
            <a:off x="8465293" y="5284167"/>
            <a:ext cx="439964" cy="439964"/>
          </a:xfrm>
          <a:prstGeom prst="roundRect">
            <a:avLst>
              <a:gd name="adj" fmla="val 20997"/>
            </a:avLst>
          </a:prstGeom>
          <a:solidFill>
            <a:srgbClr val="FBB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Graphic 16" descr="Checkmark with solid fill">
            <a:extLst>
              <a:ext uri="{FF2B5EF4-FFF2-40B4-BE49-F238E27FC236}">
                <a16:creationId xmlns:a16="http://schemas.microsoft.com/office/drawing/2014/main" id="{BD42640D-AC2A-4B9E-B3F8-AC542FF8B0C3}"/>
              </a:ext>
            </a:extLst>
          </p:cNvPr>
          <p:cNvSpPr/>
          <p:nvPr/>
        </p:nvSpPr>
        <p:spPr>
          <a:xfrm>
            <a:off x="8598651" y="5443306"/>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6" name="TextBox 25">
            <a:extLst>
              <a:ext uri="{FF2B5EF4-FFF2-40B4-BE49-F238E27FC236}">
                <a16:creationId xmlns:a16="http://schemas.microsoft.com/office/drawing/2014/main" id="{26A9C0EC-8289-4F28-AB6E-EDC13D10A94A}"/>
              </a:ext>
            </a:extLst>
          </p:cNvPr>
          <p:cNvSpPr txBox="1"/>
          <p:nvPr/>
        </p:nvSpPr>
        <p:spPr>
          <a:xfrm>
            <a:off x="9226510" y="5126411"/>
            <a:ext cx="6737458" cy="830997"/>
          </a:xfrm>
          <a:prstGeom prst="rect">
            <a:avLst/>
          </a:prstGeom>
          <a:noFill/>
        </p:spPr>
        <p:txBody>
          <a:bodyPr wrap="square" rtlCol="0">
            <a:spAutoFit/>
          </a:bodyPr>
          <a:lstStyle/>
          <a:p>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Clarification and explicit methodology to compare baseline and period assessments </a:t>
            </a:r>
          </a:p>
        </p:txBody>
      </p:sp>
      <p:sp>
        <p:nvSpPr>
          <p:cNvPr id="43" name="Rectangle: Rounded Corners 42">
            <a:extLst>
              <a:ext uri="{FF2B5EF4-FFF2-40B4-BE49-F238E27FC236}">
                <a16:creationId xmlns:a16="http://schemas.microsoft.com/office/drawing/2014/main" id="{456318E1-1F45-40EE-A378-E63657AA1705}"/>
              </a:ext>
            </a:extLst>
          </p:cNvPr>
          <p:cNvSpPr/>
          <p:nvPr/>
        </p:nvSpPr>
        <p:spPr>
          <a:xfrm>
            <a:off x="8465293" y="6343381"/>
            <a:ext cx="439964" cy="439964"/>
          </a:xfrm>
          <a:prstGeom prst="roundRect">
            <a:avLst>
              <a:gd name="adj" fmla="val 20997"/>
            </a:avLst>
          </a:prstGeom>
          <a:solidFill>
            <a:srgbClr val="9DC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Graphic 16" descr="Checkmark with solid fill">
            <a:extLst>
              <a:ext uri="{FF2B5EF4-FFF2-40B4-BE49-F238E27FC236}">
                <a16:creationId xmlns:a16="http://schemas.microsoft.com/office/drawing/2014/main" id="{B8C98E5B-2AF1-4E7D-B4F1-5E9D5D87776E}"/>
              </a:ext>
            </a:extLst>
          </p:cNvPr>
          <p:cNvSpPr/>
          <p:nvPr/>
        </p:nvSpPr>
        <p:spPr>
          <a:xfrm>
            <a:off x="8598651" y="6502520"/>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45" name="TextBox 44">
            <a:extLst>
              <a:ext uri="{FF2B5EF4-FFF2-40B4-BE49-F238E27FC236}">
                <a16:creationId xmlns:a16="http://schemas.microsoft.com/office/drawing/2014/main" id="{6B97CE9E-13EC-45DB-B099-40E17DC2115D}"/>
              </a:ext>
            </a:extLst>
          </p:cNvPr>
          <p:cNvSpPr txBox="1"/>
          <p:nvPr/>
        </p:nvSpPr>
        <p:spPr>
          <a:xfrm>
            <a:off x="9226509" y="6274252"/>
            <a:ext cx="5441083" cy="577850"/>
          </a:xfrm>
          <a:prstGeom prst="rect">
            <a:avLst/>
          </a:prstGeom>
          <a:noFill/>
        </p:spPr>
        <p:txBody>
          <a:bodyPr wrap="square" rtlCol="0">
            <a:spAutoFit/>
          </a:bodyPr>
          <a:lstStyle/>
          <a:p>
            <a:pPr>
              <a:lnSpc>
                <a:spcPct val="150000"/>
              </a:lnSpc>
            </a:pPr>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Counterbalancing and LDN</a:t>
            </a:r>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8354540" y="1907865"/>
            <a:ext cx="6089072" cy="1446550"/>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pic>
        <p:nvPicPr>
          <p:cNvPr id="8" name="Graphic 7">
            <a:extLst>
              <a:ext uri="{FF2B5EF4-FFF2-40B4-BE49-F238E27FC236}">
                <a16:creationId xmlns:a16="http://schemas.microsoft.com/office/drawing/2014/main" id="{40433583-13CC-E8A3-2C15-716B29EEAE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5858" y="282792"/>
            <a:ext cx="2541757" cy="984690"/>
          </a:xfrm>
          <a:prstGeom prst="rect">
            <a:avLst/>
          </a:prstGeom>
        </p:spPr>
      </p:pic>
      <p:pic>
        <p:nvPicPr>
          <p:cNvPr id="17" name="Picture 16">
            <a:extLst>
              <a:ext uri="{FF2B5EF4-FFF2-40B4-BE49-F238E27FC236}">
                <a16:creationId xmlns:a16="http://schemas.microsoft.com/office/drawing/2014/main" id="{3CA5A8EA-CF1E-4521-B5D6-1797739DB9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512" y="1878442"/>
            <a:ext cx="5898695" cy="7785846"/>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AD8D926F-EE48-461F-8183-113DEFCB6A4B}"/>
              </a:ext>
            </a:extLst>
          </p:cNvPr>
          <p:cNvSpPr/>
          <p:nvPr/>
        </p:nvSpPr>
        <p:spPr>
          <a:xfrm>
            <a:off x="8532528" y="7376328"/>
            <a:ext cx="439964" cy="439964"/>
          </a:xfrm>
          <a:prstGeom prst="roundRect">
            <a:avLst>
              <a:gd name="adj" fmla="val 20997"/>
            </a:avLst>
          </a:prstGeom>
          <a:solidFill>
            <a:srgbClr val="027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Graphic 16" descr="Checkmark with solid fill">
            <a:extLst>
              <a:ext uri="{FF2B5EF4-FFF2-40B4-BE49-F238E27FC236}">
                <a16:creationId xmlns:a16="http://schemas.microsoft.com/office/drawing/2014/main" id="{FA89F268-804F-4E30-9DE6-29308D9B97B7}"/>
              </a:ext>
            </a:extLst>
          </p:cNvPr>
          <p:cNvSpPr/>
          <p:nvPr/>
        </p:nvSpPr>
        <p:spPr>
          <a:xfrm>
            <a:off x="8682543" y="7578305"/>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21" name="TextBox 20">
            <a:extLst>
              <a:ext uri="{FF2B5EF4-FFF2-40B4-BE49-F238E27FC236}">
                <a16:creationId xmlns:a16="http://schemas.microsoft.com/office/drawing/2014/main" id="{2E490C8C-A52F-4F17-B56D-7294FF4AB042}"/>
              </a:ext>
            </a:extLst>
          </p:cNvPr>
          <p:cNvSpPr txBox="1"/>
          <p:nvPr/>
        </p:nvSpPr>
        <p:spPr>
          <a:xfrm>
            <a:off x="9226509" y="8257325"/>
            <a:ext cx="5441083" cy="830997"/>
          </a:xfrm>
          <a:prstGeom prst="rect">
            <a:avLst/>
          </a:prstGeom>
          <a:noFill/>
        </p:spPr>
        <p:txBody>
          <a:bodyPr wrap="square" rtlCol="0">
            <a:spAutoFit/>
          </a:bodyPr>
          <a:lstStyle/>
          <a:p>
            <a:r>
              <a:rPr lang="en-ID" sz="2400" b="1" dirty="0">
                <a:solidFill>
                  <a:schemeClr val="tx1">
                    <a:lumMod val="65000"/>
                    <a:lumOff val="35000"/>
                  </a:schemeClr>
                </a:solidFill>
                <a:latin typeface="Helvetica" pitchFamily="2" charset="0"/>
                <a:ea typeface="Roboto Slab" pitchFamily="2" charset="0"/>
                <a:cs typeface="Open Sans" panose="020B0606030504020204" pitchFamily="34" charset="0"/>
              </a:rPr>
              <a:t>Workflows and Tools co-produced with countries and end - users </a:t>
            </a:r>
          </a:p>
        </p:txBody>
      </p:sp>
      <p:pic>
        <p:nvPicPr>
          <p:cNvPr id="27" name="Picture 26">
            <a:extLst>
              <a:ext uri="{FF2B5EF4-FFF2-40B4-BE49-F238E27FC236}">
                <a16:creationId xmlns:a16="http://schemas.microsoft.com/office/drawing/2014/main" id="{2D8CD82A-B787-43ED-A07F-B7ECCE48ACC3}"/>
              </a:ext>
            </a:extLst>
          </p:cNvPr>
          <p:cNvPicPr>
            <a:picLocks noChangeAspect="1"/>
          </p:cNvPicPr>
          <p:nvPr/>
        </p:nvPicPr>
        <p:blipFill>
          <a:blip r:embed="rId7"/>
          <a:stretch>
            <a:fillRect/>
          </a:stretch>
        </p:blipFill>
        <p:spPr>
          <a:xfrm>
            <a:off x="13592724" y="9492997"/>
            <a:ext cx="2371244" cy="693194"/>
          </a:xfrm>
          <a:prstGeom prst="rect">
            <a:avLst/>
          </a:prstGeom>
        </p:spPr>
      </p:pic>
      <p:pic>
        <p:nvPicPr>
          <p:cNvPr id="28" name="Picture 4" descr="PRAIS4 – Login">
            <a:extLst>
              <a:ext uri="{FF2B5EF4-FFF2-40B4-BE49-F238E27FC236}">
                <a16:creationId xmlns:a16="http://schemas.microsoft.com/office/drawing/2014/main" id="{7B6EB8F5-4EC4-419E-9899-F5493406B7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233"/>
          <a:stretch/>
        </p:blipFill>
        <p:spPr bwMode="auto">
          <a:xfrm>
            <a:off x="11138830" y="9547743"/>
            <a:ext cx="1884188" cy="69745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5B7AA797-DDC4-4A0E-B2FD-96AE75F630A0}"/>
              </a:ext>
            </a:extLst>
          </p:cNvPr>
          <p:cNvSpPr/>
          <p:nvPr/>
        </p:nvSpPr>
        <p:spPr>
          <a:xfrm>
            <a:off x="8550458" y="8273896"/>
            <a:ext cx="439964" cy="439964"/>
          </a:xfrm>
          <a:prstGeom prst="roundRect">
            <a:avLst>
              <a:gd name="adj" fmla="val 20997"/>
            </a:avLst>
          </a:prstGeom>
          <a:solidFill>
            <a:srgbClr val="FBB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Graphic 16" descr="Checkmark with solid fill">
            <a:extLst>
              <a:ext uri="{FF2B5EF4-FFF2-40B4-BE49-F238E27FC236}">
                <a16:creationId xmlns:a16="http://schemas.microsoft.com/office/drawing/2014/main" id="{EBD5E92F-9BB1-4AAC-BE1A-F04BA8DAE3A1}"/>
              </a:ext>
            </a:extLst>
          </p:cNvPr>
          <p:cNvSpPr/>
          <p:nvPr/>
        </p:nvSpPr>
        <p:spPr>
          <a:xfrm>
            <a:off x="8683816" y="8433035"/>
            <a:ext cx="173249" cy="121687"/>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a:p>
        </p:txBody>
      </p:sp>
      <p:sp>
        <p:nvSpPr>
          <p:cNvPr id="34" name="TextBox 33">
            <a:extLst>
              <a:ext uri="{FF2B5EF4-FFF2-40B4-BE49-F238E27FC236}">
                <a16:creationId xmlns:a16="http://schemas.microsoft.com/office/drawing/2014/main" id="{4CB68E5E-D4E9-4E26-BB90-3998F9D093BF}"/>
              </a:ext>
            </a:extLst>
          </p:cNvPr>
          <p:cNvSpPr txBox="1"/>
          <p:nvPr/>
        </p:nvSpPr>
        <p:spPr>
          <a:xfrm>
            <a:off x="9226508" y="7320835"/>
            <a:ext cx="5441083" cy="577850"/>
          </a:xfrm>
          <a:prstGeom prst="rect">
            <a:avLst/>
          </a:prstGeom>
          <a:noFill/>
        </p:spPr>
        <p:txBody>
          <a:bodyPr wrap="square" rtlCol="0">
            <a:spAutoFit/>
          </a:bodyPr>
          <a:lstStyle/>
          <a:p>
            <a:pPr>
              <a:lnSpc>
                <a:spcPct val="150000"/>
              </a:lnSpc>
            </a:pPr>
            <a:r>
              <a:rPr lang="en-ID" sz="2400" dirty="0">
                <a:solidFill>
                  <a:schemeClr val="tx1">
                    <a:lumMod val="65000"/>
                    <a:lumOff val="35000"/>
                  </a:schemeClr>
                </a:solidFill>
                <a:latin typeface="Helvetica" pitchFamily="2" charset="0"/>
                <a:ea typeface="Roboto Slab" pitchFamily="2" charset="0"/>
                <a:cs typeface="Open Sans" panose="020B0606030504020204" pitchFamily="34" charset="0"/>
              </a:rPr>
              <a:t>High resolution datasets</a:t>
            </a:r>
          </a:p>
        </p:txBody>
      </p:sp>
      <p:pic>
        <p:nvPicPr>
          <p:cNvPr id="36" name="Imagen 1">
            <a:extLst>
              <a:ext uri="{FF2B5EF4-FFF2-40B4-BE49-F238E27FC236}">
                <a16:creationId xmlns:a16="http://schemas.microsoft.com/office/drawing/2014/main" id="{EEEDC84D-9943-478B-863B-8A9ECEA78C5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29156" y="6885673"/>
            <a:ext cx="1087272" cy="981309"/>
          </a:xfrm>
          <a:prstGeom prst="rect">
            <a:avLst/>
          </a:prstGeom>
        </p:spPr>
      </p:pic>
      <p:pic>
        <p:nvPicPr>
          <p:cNvPr id="37" name="Picture 36">
            <a:extLst>
              <a:ext uri="{FF2B5EF4-FFF2-40B4-BE49-F238E27FC236}">
                <a16:creationId xmlns:a16="http://schemas.microsoft.com/office/drawing/2014/main" id="{0E757EBB-3486-4E5B-AC1C-FC5325C01FF8}"/>
              </a:ext>
            </a:extLst>
          </p:cNvPr>
          <p:cNvPicPr>
            <a:picLocks noChangeAspect="1"/>
          </p:cNvPicPr>
          <p:nvPr/>
        </p:nvPicPr>
        <p:blipFill rotWithShape="1">
          <a:blip r:embed="rId10">
            <a:clrChange>
              <a:clrFrom>
                <a:srgbClr val="FFFFFF"/>
              </a:clrFrom>
              <a:clrTo>
                <a:srgbClr val="FFFFFF">
                  <a:alpha val="0"/>
                </a:srgbClr>
              </a:clrTo>
            </a:clrChange>
          </a:blip>
          <a:srcRect l="53778" r="15826"/>
          <a:stretch/>
        </p:blipFill>
        <p:spPr>
          <a:xfrm>
            <a:off x="16331632" y="2725183"/>
            <a:ext cx="1617531" cy="920668"/>
          </a:xfrm>
          <a:prstGeom prst="rect">
            <a:avLst/>
          </a:prstGeom>
        </p:spPr>
      </p:pic>
      <p:pic>
        <p:nvPicPr>
          <p:cNvPr id="38" name="Picture 37">
            <a:extLst>
              <a:ext uri="{FF2B5EF4-FFF2-40B4-BE49-F238E27FC236}">
                <a16:creationId xmlns:a16="http://schemas.microsoft.com/office/drawing/2014/main" id="{615ED3E8-3CAA-4E30-9AB7-620F4ABFD042}"/>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5596304" y="2799626"/>
            <a:ext cx="735328" cy="794893"/>
          </a:xfrm>
          <a:prstGeom prst="rect">
            <a:avLst/>
          </a:prstGeom>
        </p:spPr>
      </p:pic>
      <p:pic>
        <p:nvPicPr>
          <p:cNvPr id="39" name="Picture 38">
            <a:extLst>
              <a:ext uri="{FF2B5EF4-FFF2-40B4-BE49-F238E27FC236}">
                <a16:creationId xmlns:a16="http://schemas.microsoft.com/office/drawing/2014/main" id="{63533C2B-4BC9-4C5A-86C5-1E4D2E44FA51}"/>
              </a:ext>
            </a:extLst>
          </p:cNvPr>
          <p:cNvPicPr>
            <a:picLocks noChangeAspect="1"/>
          </p:cNvPicPr>
          <p:nvPr/>
        </p:nvPicPr>
        <p:blipFill>
          <a:blip r:embed="rId12"/>
          <a:stretch>
            <a:fillRect/>
          </a:stretch>
        </p:blipFill>
        <p:spPr>
          <a:xfrm>
            <a:off x="16237957" y="3935183"/>
            <a:ext cx="1862410" cy="731873"/>
          </a:xfrm>
          <a:prstGeom prst="rect">
            <a:avLst/>
          </a:prstGeom>
        </p:spPr>
      </p:pic>
      <p:pic>
        <p:nvPicPr>
          <p:cNvPr id="40" name="Picture 39">
            <a:extLst>
              <a:ext uri="{FF2B5EF4-FFF2-40B4-BE49-F238E27FC236}">
                <a16:creationId xmlns:a16="http://schemas.microsoft.com/office/drawing/2014/main" id="{7944BE7E-CD97-47A1-B02E-4A9C52924D1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5586074" y="5944242"/>
            <a:ext cx="1443082" cy="582748"/>
          </a:xfrm>
          <a:prstGeom prst="rect">
            <a:avLst/>
          </a:prstGeom>
        </p:spPr>
      </p:pic>
      <p:pic>
        <p:nvPicPr>
          <p:cNvPr id="42" name="Picture 8" descr="CBAS China">
            <a:extLst>
              <a:ext uri="{FF2B5EF4-FFF2-40B4-BE49-F238E27FC236}">
                <a16:creationId xmlns:a16="http://schemas.microsoft.com/office/drawing/2014/main" id="{6AFE680F-1923-40DF-B938-AD93C044FE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96827" y="6805945"/>
            <a:ext cx="900321" cy="9003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The logo of the JRC.">
            <a:extLst>
              <a:ext uri="{FF2B5EF4-FFF2-40B4-BE49-F238E27FC236}">
                <a16:creationId xmlns:a16="http://schemas.microsoft.com/office/drawing/2014/main" id="{715B1827-C7BA-4BBB-A464-466819CDF3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773292" y="5205361"/>
            <a:ext cx="1023857" cy="4379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Climate | Welcome at Sahara and Sahel Observatory">
            <a:extLst>
              <a:ext uri="{FF2B5EF4-FFF2-40B4-BE49-F238E27FC236}">
                <a16:creationId xmlns:a16="http://schemas.microsoft.com/office/drawing/2014/main" id="{3CA8CE77-710B-4D4F-86CD-4DBE1F46AC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486736" y="9088322"/>
            <a:ext cx="1244623" cy="59270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7A8B6A8-DA14-4B1C-A021-4E0AD8EF3FED}"/>
              </a:ext>
            </a:extLst>
          </p:cNvPr>
          <p:cNvPicPr>
            <a:picLocks noChangeAspect="1"/>
          </p:cNvPicPr>
          <p:nvPr/>
        </p:nvPicPr>
        <p:blipFill rotWithShape="1">
          <a:blip r:embed="rId17">
            <a:biLevel thresh="75000"/>
          </a:blip>
          <a:srcRect l="17542" t="20472" r="15496" b="16349"/>
          <a:stretch/>
        </p:blipFill>
        <p:spPr>
          <a:xfrm>
            <a:off x="17149179" y="5355867"/>
            <a:ext cx="932103" cy="830996"/>
          </a:xfrm>
          <a:prstGeom prst="rect">
            <a:avLst/>
          </a:prstGeom>
        </p:spPr>
      </p:pic>
      <p:pic>
        <p:nvPicPr>
          <p:cNvPr id="49" name="Google Shape;978;p55">
            <a:extLst>
              <a:ext uri="{FF2B5EF4-FFF2-40B4-BE49-F238E27FC236}">
                <a16:creationId xmlns:a16="http://schemas.microsoft.com/office/drawing/2014/main" id="{4FDD1ACC-1834-4D55-AB14-28B813FF7C0C}"/>
              </a:ext>
            </a:extLst>
          </p:cNvPr>
          <p:cNvPicPr preferRelativeResize="0"/>
          <p:nvPr/>
        </p:nvPicPr>
        <p:blipFill rotWithShape="1">
          <a:blip r:embed="rId18">
            <a:alphaModFix/>
          </a:blip>
          <a:srcRect/>
          <a:stretch/>
        </p:blipFill>
        <p:spPr>
          <a:xfrm>
            <a:off x="15573088" y="8198332"/>
            <a:ext cx="2338876" cy="474491"/>
          </a:xfrm>
          <a:prstGeom prst="rect">
            <a:avLst/>
          </a:prstGeom>
          <a:noFill/>
          <a:ln>
            <a:noFill/>
          </a:ln>
        </p:spPr>
      </p:pic>
    </p:spTree>
    <p:extLst>
      <p:ext uri="{BB962C8B-B14F-4D97-AF65-F5344CB8AC3E}">
        <p14:creationId xmlns:p14="http://schemas.microsoft.com/office/powerpoint/2010/main" val="239729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85" y="302055"/>
            <a:ext cx="2683111" cy="917013"/>
          </a:xfrm>
          <a:prstGeom prst="rect">
            <a:avLst/>
          </a:prstGeom>
        </p:spPr>
      </p:pic>
      <p:pic>
        <p:nvPicPr>
          <p:cNvPr id="8" name="Graphic 7">
            <a:extLst>
              <a:ext uri="{FF2B5EF4-FFF2-40B4-BE49-F238E27FC236}">
                <a16:creationId xmlns:a16="http://schemas.microsoft.com/office/drawing/2014/main" id="{40433583-13CC-E8A3-2C15-716B29EEAE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5858" y="282792"/>
            <a:ext cx="2541757" cy="984690"/>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2364083" y="2281854"/>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a:t>
            </a:r>
            <a:r>
              <a:rPr lang="en-US" sz="4800" b="1" dirty="0"/>
              <a:t> </a:t>
            </a:r>
            <a:r>
              <a:rPr lang="en-US" sz="4400" b="1" dirty="0">
                <a:solidFill>
                  <a:srgbClr val="131A1F"/>
                </a:solidFill>
                <a:latin typeface="Avenir Next LT Pro Demi"/>
                <a:ea typeface="Roboto"/>
                <a:cs typeface="+mn-cs"/>
              </a:rPr>
              <a:t>1</a:t>
            </a:r>
            <a:br>
              <a:rPr lang="en-US" sz="4800" b="1" dirty="0"/>
            </a:br>
            <a:endParaRPr lang="en-US" sz="4800" b="1" dirty="0"/>
          </a:p>
          <a:p>
            <a:endParaRPr lang="en-US" sz="48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626530" y="5455440"/>
            <a:ext cx="5618956"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lgn="ctr">
              <a:buNone/>
            </a:pPr>
            <a:r>
              <a:rPr lang="en-US" sz="2800" dirty="0">
                <a:solidFill>
                  <a:schemeClr val="tx1">
                    <a:lumMod val="65000"/>
                    <a:lumOff val="35000"/>
                  </a:schemeClr>
                </a:solidFill>
                <a:latin typeface="Helvetica" pitchFamily="2" charset="0"/>
                <a:cs typeface="Open Sans" panose="020B0606030504020204" pitchFamily="34" charset="0"/>
              </a:rPr>
              <a:t>Focusses on the timeframe of the data used to assess land condition in each reporting period, on how to integrate the period assessment with the baseline, as well as providing additional guidelines on how to interpret and visualize changes over </a:t>
            </a:r>
            <a:endParaRPr lang="es-ES" sz="28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8080302" y="2427676"/>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2</a:t>
            </a:r>
          </a:p>
          <a:p>
            <a:endParaRPr lang="en-US" sz="48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14117612" y="2301630"/>
            <a:ext cx="3816000" cy="105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4400" b="1" dirty="0">
                <a:solidFill>
                  <a:srgbClr val="131A1F"/>
                </a:solidFill>
                <a:latin typeface="Avenir Next LT Pro Demi"/>
                <a:ea typeface="Roboto"/>
                <a:cs typeface="+mn-cs"/>
              </a:rPr>
              <a:t>Section 3</a:t>
            </a:r>
          </a:p>
          <a:p>
            <a:endParaRPr lang="en-US" sz="48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2408757" y="3156977"/>
            <a:ext cx="3450235" cy="85781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2800" b="1" dirty="0">
                <a:solidFill>
                  <a:srgbClr val="131A1F"/>
                </a:solidFill>
                <a:latin typeface="Avenir Next LT Pro Demi"/>
                <a:ea typeface="Roboto"/>
                <a:cs typeface="+mn-cs"/>
                <a:sym typeface="Questrial"/>
              </a:rPr>
              <a:t>INTEGRATING 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6481445" y="5419192"/>
            <a:ext cx="5603046" cy="969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ctr">
              <a:lnSpc>
                <a:spcPct val="100000"/>
              </a:lnSpc>
              <a:buNone/>
            </a:pPr>
            <a:r>
              <a:rPr lang="en-US" sz="28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improved land component and the neutrality mechanism 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8095863" y="3294144"/>
            <a:ext cx="3547497" cy="104644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sz="2800"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14117612" y="3386167"/>
            <a:ext cx="2920708" cy="1384995"/>
          </a:xfrm>
          <a:prstGeom prst="rect">
            <a:avLst/>
          </a:prstGeom>
        </p:spPr>
        <p:txBody>
          <a:bodyPr wrap="square">
            <a:spAutoFit/>
          </a:bodyPr>
          <a:lstStyle/>
          <a:p>
            <a:pPr algn="just">
              <a:buClr>
                <a:schemeClr val="dk1"/>
              </a:buClr>
              <a:buSzPts val="1400"/>
            </a:pPr>
            <a:r>
              <a:rPr lang="en-US" sz="2800" b="1" dirty="0">
                <a:solidFill>
                  <a:srgbClr val="131A1F"/>
                </a:solidFill>
                <a:latin typeface="Avenir Next LT Pro Demi"/>
                <a:ea typeface="Roboto"/>
                <a:sym typeface="Nunito"/>
              </a:rPr>
              <a:t>ENHANCEMENT OF DATASETS AND METHODOLOGIES </a:t>
            </a:r>
          </a:p>
        </p:txBody>
      </p:sp>
      <p:pic>
        <p:nvPicPr>
          <p:cNvPr id="33" name="Picture 32">
            <a:extLst>
              <a:ext uri="{FF2B5EF4-FFF2-40B4-BE49-F238E27FC236}">
                <a16:creationId xmlns:a16="http://schemas.microsoft.com/office/drawing/2014/main" id="{ADCABACE-411A-4A09-BB65-43FDD7D30A9D}"/>
              </a:ext>
            </a:extLst>
          </p:cNvPr>
          <p:cNvPicPr>
            <a:picLocks noChangeAspect="1"/>
          </p:cNvPicPr>
          <p:nvPr/>
        </p:nvPicPr>
        <p:blipFill>
          <a:blip r:embed="rId6"/>
          <a:stretch>
            <a:fillRect/>
          </a:stretch>
        </p:blipFill>
        <p:spPr>
          <a:xfrm>
            <a:off x="828476" y="2668197"/>
            <a:ext cx="1493124" cy="2109706"/>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6DDBD2DC-0AD4-4AF1-8FBF-9C5D595A4D9A}"/>
              </a:ext>
            </a:extLst>
          </p:cNvPr>
          <p:cNvPicPr>
            <a:picLocks noChangeAspect="1"/>
          </p:cNvPicPr>
          <p:nvPr/>
        </p:nvPicPr>
        <p:blipFill>
          <a:blip r:embed="rId7"/>
          <a:stretch>
            <a:fillRect/>
          </a:stretch>
        </p:blipFill>
        <p:spPr>
          <a:xfrm>
            <a:off x="6541778" y="2564263"/>
            <a:ext cx="1493124" cy="2101558"/>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449EC8B9-BD7A-4D5D-A1F6-D4CEEAC667ED}"/>
              </a:ext>
            </a:extLst>
          </p:cNvPr>
          <p:cNvPicPr>
            <a:picLocks noChangeAspect="1"/>
          </p:cNvPicPr>
          <p:nvPr/>
        </p:nvPicPr>
        <p:blipFill>
          <a:blip r:embed="rId8"/>
          <a:stretch>
            <a:fillRect/>
          </a:stretch>
        </p:blipFill>
        <p:spPr>
          <a:xfrm>
            <a:off x="12431899" y="2461401"/>
            <a:ext cx="1646318" cy="2316502"/>
          </a:xfrm>
          <a:prstGeom prst="rect">
            <a:avLst/>
          </a:prstGeom>
          <a:ln>
            <a:noFill/>
          </a:ln>
          <a:effectLst>
            <a:outerShdw blurRad="292100" dist="139700" dir="2700000" algn="tl" rotWithShape="0">
              <a:srgbClr val="333333">
                <a:alpha val="65000"/>
              </a:srgbClr>
            </a:outerShdw>
          </a:effectLst>
        </p:spPr>
      </p:pic>
      <p:sp>
        <p:nvSpPr>
          <p:cNvPr id="38" name="Rectangle 37">
            <a:extLst>
              <a:ext uri="{FF2B5EF4-FFF2-40B4-BE49-F238E27FC236}">
                <a16:creationId xmlns:a16="http://schemas.microsoft.com/office/drawing/2014/main" id="{DCE0E4BE-DB38-45C1-BD4D-B85F0015B8EE}"/>
              </a:ext>
            </a:extLst>
          </p:cNvPr>
          <p:cNvSpPr/>
          <p:nvPr/>
        </p:nvSpPr>
        <p:spPr>
          <a:xfrm>
            <a:off x="12679127" y="5474419"/>
            <a:ext cx="5078488" cy="3970318"/>
          </a:xfrm>
          <a:prstGeom prst="rect">
            <a:avLst/>
          </a:prstGeom>
        </p:spPr>
        <p:txBody>
          <a:bodyPr wrap="square">
            <a:spAutoFit/>
          </a:bodyPr>
          <a:lstStyle/>
          <a:p>
            <a:pPr algn="ctr"/>
            <a:r>
              <a:rPr lang="en-US" sz="2800" dirty="0">
                <a:solidFill>
                  <a:schemeClr val="tx1">
                    <a:lumMod val="65000"/>
                    <a:lumOff val="35000"/>
                  </a:schemeClr>
                </a:solidFill>
                <a:latin typeface="Helvetica" pitchFamily="2" charset="0"/>
                <a:cs typeface="Open Sans" panose="020B0606030504020204" pitchFamily="34" charset="0"/>
                <a:sym typeface="Nunito"/>
              </a:rPr>
              <a:t>Introduces new datasets related to land cover, land productivity, and soil organic carbon (SOC), and discusses various methods and experiences in comparing and selecting the most representative datasets for different contexts.</a:t>
            </a:r>
          </a:p>
        </p:txBody>
      </p:sp>
      <p:sp>
        <p:nvSpPr>
          <p:cNvPr id="2" name="Rectangle 1">
            <a:extLst>
              <a:ext uri="{FF2B5EF4-FFF2-40B4-BE49-F238E27FC236}">
                <a16:creationId xmlns:a16="http://schemas.microsoft.com/office/drawing/2014/main" id="{14E33DA5-0DCA-4F71-8363-DB46ED242F77}"/>
              </a:ext>
            </a:extLst>
          </p:cNvPr>
          <p:cNvSpPr/>
          <p:nvPr/>
        </p:nvSpPr>
        <p:spPr>
          <a:xfrm>
            <a:off x="145831" y="2142864"/>
            <a:ext cx="11497530" cy="814413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39" name="TextBox 38">
            <a:extLst>
              <a:ext uri="{FF2B5EF4-FFF2-40B4-BE49-F238E27FC236}">
                <a16:creationId xmlns:a16="http://schemas.microsoft.com/office/drawing/2014/main" id="{4E1F101F-C732-4555-8F09-EC8E88DDBD04}"/>
              </a:ext>
            </a:extLst>
          </p:cNvPr>
          <p:cNvSpPr txBox="1"/>
          <p:nvPr/>
        </p:nvSpPr>
        <p:spPr>
          <a:xfrm>
            <a:off x="464885" y="1373423"/>
            <a:ext cx="14611252" cy="769441"/>
          </a:xfrm>
          <a:prstGeom prst="rect">
            <a:avLst/>
          </a:prstGeom>
          <a:noFill/>
        </p:spPr>
        <p:txBody>
          <a:bodyPr wrap="square" rtlCol="0">
            <a:spAutoFit/>
          </a:bodyPr>
          <a:lstStyle/>
          <a:p>
            <a:r>
              <a:rPr lang="en-US" sz="4400" b="1" dirty="0">
                <a:solidFill>
                  <a:srgbClr val="131A1F"/>
                </a:solidFill>
                <a:latin typeface="Avenir Next LT Pro Demi"/>
                <a:ea typeface="Roboto"/>
              </a:rPr>
              <a:t>The GPG Addendum – SDG Indicator  15.3.1</a:t>
            </a:r>
            <a:endParaRPr lang="en-ID" sz="4400" b="1" dirty="0">
              <a:solidFill>
                <a:srgbClr val="131A1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78374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8BD9A13-6577-41B3-8F2C-B3B4CF6E31D7}"/>
              </a:ext>
            </a:extLst>
          </p:cNvPr>
          <p:cNvSpPr>
            <a:spLocks noGrp="1"/>
          </p:cNvSpPr>
          <p:nvPr>
            <p:ph type="pic" sz="quarter" idx="10"/>
          </p:nvPr>
        </p:nvSpPr>
        <p:spPr/>
      </p:sp>
      <p:pic>
        <p:nvPicPr>
          <p:cNvPr id="3" name="Picture 2">
            <a:extLst>
              <a:ext uri="{FF2B5EF4-FFF2-40B4-BE49-F238E27FC236}">
                <a16:creationId xmlns:a16="http://schemas.microsoft.com/office/drawing/2014/main" id="{AED6F2A6-04F9-45E8-89C8-E53544EFAE80}"/>
              </a:ext>
            </a:extLst>
          </p:cNvPr>
          <p:cNvPicPr>
            <a:picLocks noChangeAspect="1"/>
          </p:cNvPicPr>
          <p:nvPr/>
        </p:nvPicPr>
        <p:blipFill>
          <a:blip r:embed="rId2"/>
          <a:stretch>
            <a:fillRect/>
          </a:stretch>
        </p:blipFill>
        <p:spPr>
          <a:xfrm>
            <a:off x="2560321" y="2339812"/>
            <a:ext cx="12318154" cy="6873241"/>
          </a:xfrm>
          <a:prstGeom prst="rect">
            <a:avLst/>
          </a:prstGeom>
        </p:spPr>
      </p:pic>
      <p:sp>
        <p:nvSpPr>
          <p:cNvPr id="4" name="TextBox 3">
            <a:extLst>
              <a:ext uri="{FF2B5EF4-FFF2-40B4-BE49-F238E27FC236}">
                <a16:creationId xmlns:a16="http://schemas.microsoft.com/office/drawing/2014/main" id="{AF135FAF-A70D-47E9-B1DD-79B853080DD3}"/>
              </a:ext>
            </a:extLst>
          </p:cNvPr>
          <p:cNvSpPr txBox="1"/>
          <p:nvPr/>
        </p:nvSpPr>
        <p:spPr>
          <a:xfrm>
            <a:off x="1089824" y="1302331"/>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LDN Decision Support Systems</a:t>
            </a:r>
            <a:endParaRPr lang="en-ID" sz="4800" b="1" dirty="0">
              <a:solidFill>
                <a:srgbClr val="131A1F"/>
              </a:solidFill>
              <a:latin typeface="Roboto" panose="02000000000000000000" pitchFamily="2" charset="0"/>
              <a:ea typeface="Roboto" panose="02000000000000000000" pitchFamily="2" charset="0"/>
            </a:endParaRPr>
          </a:p>
        </p:txBody>
      </p:sp>
      <p:pic>
        <p:nvPicPr>
          <p:cNvPr id="5" name="Graphic 4">
            <a:extLst>
              <a:ext uri="{FF2B5EF4-FFF2-40B4-BE49-F238E27FC236}">
                <a16:creationId xmlns:a16="http://schemas.microsoft.com/office/drawing/2014/main" id="{5A511005-D6FA-4230-83DC-476DB3F53E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pic>
        <p:nvPicPr>
          <p:cNvPr id="6" name="Graphic 5">
            <a:extLst>
              <a:ext uri="{FF2B5EF4-FFF2-40B4-BE49-F238E27FC236}">
                <a16:creationId xmlns:a16="http://schemas.microsoft.com/office/drawing/2014/main" id="{C206AB17-5118-4724-8827-6FB2E22C93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5858" y="282792"/>
            <a:ext cx="2541757" cy="984690"/>
          </a:xfrm>
          <a:prstGeom prst="rect">
            <a:avLst/>
          </a:prstGeom>
        </p:spPr>
      </p:pic>
    </p:spTree>
    <p:extLst>
      <p:ext uri="{BB962C8B-B14F-4D97-AF65-F5344CB8AC3E}">
        <p14:creationId xmlns:p14="http://schemas.microsoft.com/office/powerpoint/2010/main" val="235242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34A1E4D-FE8B-45A3-B306-B744BE9E136A}"/>
              </a:ext>
            </a:extLst>
          </p:cNvPr>
          <p:cNvSpPr>
            <a:spLocks noGrp="1"/>
          </p:cNvSpPr>
          <p:nvPr>
            <p:ph type="pic" sz="quarter" idx="10"/>
          </p:nvPr>
        </p:nvSpPr>
        <p:spPr/>
      </p:sp>
      <p:pic>
        <p:nvPicPr>
          <p:cNvPr id="7" name="Picture 6">
            <a:extLst>
              <a:ext uri="{FF2B5EF4-FFF2-40B4-BE49-F238E27FC236}">
                <a16:creationId xmlns:a16="http://schemas.microsoft.com/office/drawing/2014/main" id="{C717E9A9-6DF6-105D-2ACD-9A7891F3B4A2}"/>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12744987" y="3185995"/>
            <a:ext cx="922473" cy="935528"/>
          </a:xfrm>
          <a:prstGeom prst="rect">
            <a:avLst/>
          </a:prstGeom>
        </p:spPr>
      </p:pic>
      <p:pic>
        <p:nvPicPr>
          <p:cNvPr id="8" name="Graphic 17">
            <a:extLst>
              <a:ext uri="{FF2B5EF4-FFF2-40B4-BE49-F238E27FC236}">
                <a16:creationId xmlns:a16="http://schemas.microsoft.com/office/drawing/2014/main" id="{E045A40C-A4B8-AD66-94D4-4800871B06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05019" y="3285614"/>
            <a:ext cx="2994938" cy="652363"/>
          </a:xfrm>
          <a:prstGeom prst="rect">
            <a:avLst/>
          </a:prstGeom>
        </p:spPr>
      </p:pic>
      <p:pic>
        <p:nvPicPr>
          <p:cNvPr id="9" name="Picture 8">
            <a:extLst>
              <a:ext uri="{FF2B5EF4-FFF2-40B4-BE49-F238E27FC236}">
                <a16:creationId xmlns:a16="http://schemas.microsoft.com/office/drawing/2014/main" id="{2B2FE06A-E083-01A4-CC98-F92C797FA75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83" r="2241" b="14623"/>
          <a:stretch>
            <a:fillRect/>
          </a:stretch>
        </p:blipFill>
        <p:spPr bwMode="auto">
          <a:xfrm>
            <a:off x="11188702" y="3108923"/>
            <a:ext cx="1128895" cy="8290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13">
            <a:extLst>
              <a:ext uri="{FF2B5EF4-FFF2-40B4-BE49-F238E27FC236}">
                <a16:creationId xmlns:a16="http://schemas.microsoft.com/office/drawing/2014/main" id="{9B51D1AE-01ED-4FDE-DBD1-C520F906C49D}"/>
              </a:ext>
            </a:extLst>
          </p:cNvPr>
          <p:cNvPicPr>
            <a:picLocks noChangeAspect="1"/>
          </p:cNvPicPr>
          <p:nvPr/>
        </p:nvPicPr>
        <p:blipFill>
          <a:blip r:embed="rId6"/>
          <a:stretch>
            <a:fillRect/>
          </a:stretch>
        </p:blipFill>
        <p:spPr>
          <a:xfrm>
            <a:off x="675555" y="2073134"/>
            <a:ext cx="9900659" cy="5211382"/>
          </a:xfrm>
          <a:prstGeom prst="rect">
            <a:avLst/>
          </a:prstGeom>
        </p:spPr>
      </p:pic>
      <p:sp>
        <p:nvSpPr>
          <p:cNvPr id="11" name="TextBox 10">
            <a:extLst>
              <a:ext uri="{FF2B5EF4-FFF2-40B4-BE49-F238E27FC236}">
                <a16:creationId xmlns:a16="http://schemas.microsoft.com/office/drawing/2014/main" id="{A94B5EBA-C709-44A5-AB7E-5293C6018DDF}"/>
              </a:ext>
            </a:extLst>
          </p:cNvPr>
          <p:cNvSpPr txBox="1"/>
          <p:nvPr/>
        </p:nvSpPr>
        <p:spPr>
          <a:xfrm>
            <a:off x="894535" y="1051667"/>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LPD Comparison Apps</a:t>
            </a:r>
            <a:endParaRPr lang="en-ID" sz="4800" b="1" dirty="0">
              <a:solidFill>
                <a:srgbClr val="131A1F"/>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30C5994D-8134-402F-A557-9B1934296284}"/>
              </a:ext>
            </a:extLst>
          </p:cNvPr>
          <p:cNvSpPr txBox="1"/>
          <p:nvPr/>
        </p:nvSpPr>
        <p:spPr>
          <a:xfrm>
            <a:off x="10681147" y="5833149"/>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Land Cover Transition Apps</a:t>
            </a:r>
            <a:endParaRPr lang="en-ID" sz="4800" b="1" dirty="0">
              <a:solidFill>
                <a:srgbClr val="131A1F"/>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05BF252C-1F8B-4E17-8344-B6A102BF70CD}"/>
              </a:ext>
            </a:extLst>
          </p:cNvPr>
          <p:cNvPicPr>
            <a:picLocks noChangeAspect="1"/>
          </p:cNvPicPr>
          <p:nvPr/>
        </p:nvPicPr>
        <p:blipFill>
          <a:blip r:embed="rId7"/>
          <a:stretch>
            <a:fillRect/>
          </a:stretch>
        </p:blipFill>
        <p:spPr>
          <a:xfrm>
            <a:off x="6583680" y="6649569"/>
            <a:ext cx="11704320" cy="3421536"/>
          </a:xfrm>
          <a:prstGeom prst="rect">
            <a:avLst/>
          </a:prstGeom>
        </p:spPr>
      </p:pic>
      <p:pic>
        <p:nvPicPr>
          <p:cNvPr id="14" name="Graphic 13">
            <a:extLst>
              <a:ext uri="{FF2B5EF4-FFF2-40B4-BE49-F238E27FC236}">
                <a16:creationId xmlns:a16="http://schemas.microsoft.com/office/drawing/2014/main" id="{4C3BC16E-2670-4803-B9E2-CCF8E0952A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885" y="302055"/>
            <a:ext cx="2683111" cy="917013"/>
          </a:xfrm>
          <a:prstGeom prst="rect">
            <a:avLst/>
          </a:prstGeom>
        </p:spPr>
      </p:pic>
      <p:pic>
        <p:nvPicPr>
          <p:cNvPr id="15" name="Graphic 14">
            <a:extLst>
              <a:ext uri="{FF2B5EF4-FFF2-40B4-BE49-F238E27FC236}">
                <a16:creationId xmlns:a16="http://schemas.microsoft.com/office/drawing/2014/main" id="{BD9F9F8C-2716-46A7-B6F9-B5DC9564BF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215858" y="282792"/>
            <a:ext cx="2541757" cy="984690"/>
          </a:xfrm>
          <a:prstGeom prst="rect">
            <a:avLst/>
          </a:prstGeom>
        </p:spPr>
      </p:pic>
    </p:spTree>
    <p:extLst>
      <p:ext uri="{BB962C8B-B14F-4D97-AF65-F5344CB8AC3E}">
        <p14:creationId xmlns:p14="http://schemas.microsoft.com/office/powerpoint/2010/main" val="278019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FBC84CC-FDC2-4F45-844A-4B22A6E1A0E0}"/>
              </a:ext>
            </a:extLst>
          </p:cNvPr>
          <p:cNvSpPr>
            <a:spLocks noGrp="1"/>
          </p:cNvSpPr>
          <p:nvPr>
            <p:ph type="pic" sz="quarter" idx="10"/>
          </p:nvPr>
        </p:nvSpPr>
        <p:spPr/>
      </p:sp>
      <p:pic>
        <p:nvPicPr>
          <p:cNvPr id="3" name="Picture 2">
            <a:extLst>
              <a:ext uri="{FF2B5EF4-FFF2-40B4-BE49-F238E27FC236}">
                <a16:creationId xmlns:a16="http://schemas.microsoft.com/office/drawing/2014/main" id="{79802D3B-5DF8-4A93-9C29-186884D3E95A}"/>
              </a:ext>
            </a:extLst>
          </p:cNvPr>
          <p:cNvPicPr>
            <a:picLocks noChangeAspect="1"/>
          </p:cNvPicPr>
          <p:nvPr/>
        </p:nvPicPr>
        <p:blipFill>
          <a:blip r:embed="rId2"/>
          <a:stretch>
            <a:fillRect/>
          </a:stretch>
        </p:blipFill>
        <p:spPr>
          <a:xfrm>
            <a:off x="1523368" y="2392355"/>
            <a:ext cx="14570703" cy="7407282"/>
          </a:xfrm>
          <a:prstGeom prst="rect">
            <a:avLst/>
          </a:prstGeom>
        </p:spPr>
      </p:pic>
      <p:pic>
        <p:nvPicPr>
          <p:cNvPr id="4" name="Graphic 3">
            <a:extLst>
              <a:ext uri="{FF2B5EF4-FFF2-40B4-BE49-F238E27FC236}">
                <a16:creationId xmlns:a16="http://schemas.microsoft.com/office/drawing/2014/main" id="{9B3CB4DE-A172-43F2-B844-289BF01617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85" y="302055"/>
            <a:ext cx="2683111" cy="917013"/>
          </a:xfrm>
          <a:prstGeom prst="rect">
            <a:avLst/>
          </a:prstGeom>
        </p:spPr>
      </p:pic>
      <p:pic>
        <p:nvPicPr>
          <p:cNvPr id="5" name="Graphic 4">
            <a:extLst>
              <a:ext uri="{FF2B5EF4-FFF2-40B4-BE49-F238E27FC236}">
                <a16:creationId xmlns:a16="http://schemas.microsoft.com/office/drawing/2014/main" id="{1B3B5E7D-2E7E-4027-ABBA-FBE36C28A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5858" y="282792"/>
            <a:ext cx="2541757" cy="984690"/>
          </a:xfrm>
          <a:prstGeom prst="rect">
            <a:avLst/>
          </a:prstGeom>
        </p:spPr>
      </p:pic>
      <p:sp>
        <p:nvSpPr>
          <p:cNvPr id="6" name="TextBox 5">
            <a:extLst>
              <a:ext uri="{FF2B5EF4-FFF2-40B4-BE49-F238E27FC236}">
                <a16:creationId xmlns:a16="http://schemas.microsoft.com/office/drawing/2014/main" id="{B4EE8219-A896-4148-97C4-C87D9C751013}"/>
              </a:ext>
            </a:extLst>
          </p:cNvPr>
          <p:cNvSpPr txBox="1"/>
          <p:nvPr/>
        </p:nvSpPr>
        <p:spPr>
          <a:xfrm>
            <a:off x="1089824" y="1302331"/>
            <a:ext cx="16498929" cy="830997"/>
          </a:xfrm>
          <a:prstGeom prst="rect">
            <a:avLst/>
          </a:prstGeom>
          <a:noFill/>
        </p:spPr>
        <p:txBody>
          <a:bodyPr wrap="square" rtlCol="0">
            <a:spAutoFit/>
          </a:bodyPr>
          <a:lstStyle/>
          <a:p>
            <a:r>
              <a:rPr lang="en-US" sz="4800" b="1" dirty="0">
                <a:solidFill>
                  <a:srgbClr val="131A1F"/>
                </a:solidFill>
                <a:latin typeface="Avenir Next LT Pro Demi"/>
                <a:ea typeface="Roboto"/>
              </a:rPr>
              <a:t>Global App for SDG 15.3.1</a:t>
            </a:r>
            <a:endParaRPr lang="en-ID" sz="4800" b="1" dirty="0">
              <a:solidFill>
                <a:srgbClr val="131A1F"/>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402528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3703ae-785c-4ad9-87f9-12e8a839c353">
      <Terms xmlns="http://schemas.microsoft.com/office/infopath/2007/PartnerControls"/>
    </lcf76f155ced4ddcb4097134ff3c332f>
    <TaxCatchAll xmlns="e9d78cf3-7c50-480b-bfef-ba41e9a701f6" xsi:nil="true"/>
    <Credits_x003a_Jos_x00e9_Rios_x002f_CINUBogot_x00e1__x002f_UNCCD xmlns="123703ae-785c-4ad9-87f9-12e8a839c35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A8F18E5D40DF4EA1522E597DBAA60A" ma:contentTypeVersion="17" ma:contentTypeDescription="Create a new document." ma:contentTypeScope="" ma:versionID="45910729ee846f7e4836795a56bd8bea">
  <xsd:schema xmlns:xsd="http://www.w3.org/2001/XMLSchema" xmlns:xs="http://www.w3.org/2001/XMLSchema" xmlns:p="http://schemas.microsoft.com/office/2006/metadata/properties" xmlns:ns2="123703ae-785c-4ad9-87f9-12e8a839c353" xmlns:ns3="e9d78cf3-7c50-480b-bfef-ba41e9a701f6" targetNamespace="http://schemas.microsoft.com/office/2006/metadata/properties" ma:root="true" ma:fieldsID="7b04ee10df142b5850cb179d83ef0af6" ns2:_="" ns3:_="">
    <xsd:import namespace="123703ae-785c-4ad9-87f9-12e8a839c353"/>
    <xsd:import namespace="e9d78cf3-7c50-480b-bfef-ba41e9a701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Credits_x003a_Jos_x00e9_Rios_x002f_CINUBogot_x00e1__x002f_UNCC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3703ae-785c-4ad9-87f9-12e8a839c3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a8b0c77-9987-4e0f-9b2b-9a52f83d233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Credits_x003a_Jos_x00e9_Rios_x002f_CINUBogot_x00e1__x002f_UNCCD" ma:index="23" nillable="true" ma:displayName="Credits: José Rios/CINU Bogotá/UNCCD" ma:format="Dropdown" ma:internalName="Credits_x003a_Jos_x00e9_Rios_x002f_CINUBogot_x00e1__x002f_UNCCD">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d78cf3-7c50-480b-bfef-ba41e9a701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f7fa3b6-08dd-4f1d-a90e-93a9cf72059c}" ma:internalName="TaxCatchAll" ma:showField="CatchAllData" ma:web="e9d78cf3-7c50-480b-bfef-ba41e9a701f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B83CE5-6473-42E4-A43D-7FD569BFE978}">
  <ds:schemaRefs>
    <ds:schemaRef ds:uri="http://schemas.microsoft.com/sharepoint/v3/contenttype/forms"/>
  </ds:schemaRefs>
</ds:datastoreItem>
</file>

<file path=customXml/itemProps2.xml><?xml version="1.0" encoding="utf-8"?>
<ds:datastoreItem xmlns:ds="http://schemas.openxmlformats.org/officeDocument/2006/customXml" ds:itemID="{161C2DE8-B186-420A-8E60-81D3DDA1CC2A}">
  <ds:schemaRefs>
    <ds:schemaRef ds:uri="http://purl.org/dc/dcmitype/"/>
    <ds:schemaRef ds:uri="http://schemas.microsoft.com/office/2006/documentManagement/types"/>
    <ds:schemaRef ds:uri="http://purl.org/dc/elements/1.1/"/>
    <ds:schemaRef ds:uri="http://purl.org/dc/terms/"/>
    <ds:schemaRef ds:uri="http://www.w3.org/XML/1998/namespace"/>
    <ds:schemaRef ds:uri="e9d78cf3-7c50-480b-bfef-ba41e9a701f6"/>
    <ds:schemaRef ds:uri="http://schemas.openxmlformats.org/package/2006/metadata/core-properties"/>
    <ds:schemaRef ds:uri="123703ae-785c-4ad9-87f9-12e8a839c353"/>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CCBA218-57AA-40ED-A49D-00F03F1E2D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3703ae-785c-4ad9-87f9-12e8a839c353"/>
    <ds:schemaRef ds:uri="e9d78cf3-7c50-480b-bfef-ba41e9a70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1d7d905-938b-4689-b5dd-4b720278ef0b}" enabled="0" method="" siteId="{41d7d905-938b-4689-b5dd-4b720278ef0b}" removed="1"/>
</clbl:labelList>
</file>

<file path=docProps/app.xml><?xml version="1.0" encoding="utf-8"?>
<Properties xmlns="http://schemas.openxmlformats.org/officeDocument/2006/extended-properties" xmlns:vt="http://schemas.openxmlformats.org/officeDocument/2006/docPropsVTypes">
  <Template>Office Theme</Template>
  <TotalTime>2921</TotalTime>
  <Words>640</Words>
  <Application>Microsoft Office PowerPoint</Application>
  <PresentationFormat>Custom</PresentationFormat>
  <Paragraphs>46</Paragraphs>
  <Slides>11</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Arial</vt:lpstr>
      <vt:lpstr>Avenir Black</vt:lpstr>
      <vt:lpstr>Avenir Next LT Pro Demi</vt:lpstr>
      <vt:lpstr>Calibri</vt:lpstr>
      <vt:lpstr>Epilogue Medium</vt:lpstr>
      <vt:lpstr>Figtree</vt:lpstr>
      <vt:lpstr>Gadugi</vt:lpstr>
      <vt:lpstr>Helvetica</vt:lpstr>
      <vt:lpstr>Manrope</vt:lpstr>
      <vt:lpstr>Nunito</vt:lpstr>
      <vt:lpstr>Open Sans</vt:lpstr>
      <vt:lpstr>Questrial</vt:lpstr>
      <vt:lpstr>Roboto</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step further towards achieving LDN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Riki Arjun Pratama</dc:creator>
  <cp:lastModifiedBy>Teich, Ingrid (CDE)</cp:lastModifiedBy>
  <cp:revision>206</cp:revision>
  <dcterms:created xsi:type="dcterms:W3CDTF">2020-07-28T10:39:17Z</dcterms:created>
  <dcterms:modified xsi:type="dcterms:W3CDTF">2025-12-03T16:59:23Z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0x01010093A8F18E5D40DF4EA1522E597DBAA60A</vt:lpwstr>
  </property>
  <property fmtid="{D5CDD505-2E9C-101B-9397-08002B2CF9AE}" pid="3" name="MediaServiceImageTags">
    <vt:lpwstr/>
  </property>
</Properties>
</file>