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 id="2147483695" r:id="rId5"/>
  </p:sldMasterIdLst>
  <p:notesMasterIdLst>
    <p:notesMasterId r:id="rId49"/>
  </p:notesMasterIdLst>
  <p:handoutMasterIdLst>
    <p:handoutMasterId r:id="rId50"/>
  </p:handoutMasterIdLst>
  <p:sldIdLst>
    <p:sldId id="3608" r:id="rId6"/>
    <p:sldId id="3612" r:id="rId7"/>
    <p:sldId id="308" r:id="rId8"/>
    <p:sldId id="312" r:id="rId9"/>
    <p:sldId id="311" r:id="rId10"/>
    <p:sldId id="3611" r:id="rId11"/>
    <p:sldId id="3549" r:id="rId12"/>
    <p:sldId id="304" r:id="rId13"/>
    <p:sldId id="306" r:id="rId14"/>
    <p:sldId id="3592" r:id="rId15"/>
    <p:sldId id="309" r:id="rId16"/>
    <p:sldId id="3586" r:id="rId17"/>
    <p:sldId id="3615" r:id="rId18"/>
    <p:sldId id="3621" r:id="rId19"/>
    <p:sldId id="3609" r:id="rId20"/>
    <p:sldId id="3610" r:id="rId21"/>
    <p:sldId id="3587" r:id="rId22"/>
    <p:sldId id="3589" r:id="rId23"/>
    <p:sldId id="3590" r:id="rId24"/>
    <p:sldId id="3596" r:id="rId25"/>
    <p:sldId id="3591" r:id="rId26"/>
    <p:sldId id="3614" r:id="rId27"/>
    <p:sldId id="3557" r:id="rId28"/>
    <p:sldId id="3616" r:id="rId29"/>
    <p:sldId id="3620" r:id="rId30"/>
    <p:sldId id="3617" r:id="rId31"/>
    <p:sldId id="3618" r:id="rId32"/>
    <p:sldId id="3619" r:id="rId33"/>
    <p:sldId id="3594" r:id="rId34"/>
    <p:sldId id="3597" r:id="rId35"/>
    <p:sldId id="3598" r:id="rId36"/>
    <p:sldId id="3622" r:id="rId37"/>
    <p:sldId id="3623" r:id="rId38"/>
    <p:sldId id="3624" r:id="rId39"/>
    <p:sldId id="3626" r:id="rId40"/>
    <p:sldId id="3627" r:id="rId41"/>
    <p:sldId id="3625" r:id="rId42"/>
    <p:sldId id="3628" r:id="rId43"/>
    <p:sldId id="3629" r:id="rId44"/>
    <p:sldId id="3630" r:id="rId45"/>
    <p:sldId id="3631" r:id="rId46"/>
    <p:sldId id="3632" r:id="rId47"/>
    <p:sldId id="3633" r:id="rId48"/>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B31"/>
    <a:srgbClr val="006600"/>
    <a:srgbClr val="027F81"/>
    <a:srgbClr val="9DC41B"/>
    <a:srgbClr val="FBBD0B"/>
    <a:srgbClr val="68B0B1"/>
    <a:srgbClr val="FBE096"/>
    <a:srgbClr val="ECF5F2"/>
    <a:srgbClr val="E2EEEC"/>
    <a:srgbClr val="E3CA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98" autoAdjust="0"/>
    <p:restoredTop sz="69658" autoAdjust="0"/>
  </p:normalViewPr>
  <p:slideViewPr>
    <p:cSldViewPr snapToGrid="0">
      <p:cViewPr varScale="1">
        <p:scale>
          <a:sx n="47" d="100"/>
          <a:sy n="47" d="100"/>
        </p:scale>
        <p:origin x="84" y="77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A56F1D-2BA0-4B08-A970-7E9E333559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a:extLst>
              <a:ext uri="{FF2B5EF4-FFF2-40B4-BE49-F238E27FC236}">
                <a16:creationId xmlns:a16="http://schemas.microsoft.com/office/drawing/2014/main" id="{B75E3CD2-455F-4A0A-9138-5E0D08DDE8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D9A19B-D5D5-4D34-98D3-4D5146A48070}" type="datetimeFigureOut">
              <a:rPr lang="en-ID" smtClean="0"/>
              <a:t>17/03/2026</a:t>
            </a:fld>
            <a:endParaRPr lang="en-ID"/>
          </a:p>
        </p:txBody>
      </p:sp>
      <p:sp>
        <p:nvSpPr>
          <p:cNvPr id="4" name="Footer Placeholder 3">
            <a:extLst>
              <a:ext uri="{FF2B5EF4-FFF2-40B4-BE49-F238E27FC236}">
                <a16:creationId xmlns:a16="http://schemas.microsoft.com/office/drawing/2014/main" id="{F4D04AAF-A425-4943-B889-66712273819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5" name="Slide Number Placeholder 4">
            <a:extLst>
              <a:ext uri="{FF2B5EF4-FFF2-40B4-BE49-F238E27FC236}">
                <a16:creationId xmlns:a16="http://schemas.microsoft.com/office/drawing/2014/main" id="{DA05DE23-ED43-4FCB-94E5-0F2C2ADD8C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B102E0-975B-4AA4-9D13-BD52A68B2BB5}" type="slidenum">
              <a:rPr lang="en-ID" smtClean="0"/>
              <a:t>‹#›</a:t>
            </a:fld>
            <a:endParaRPr lang="en-ID"/>
          </a:p>
        </p:txBody>
      </p:sp>
    </p:spTree>
    <p:extLst>
      <p:ext uri="{BB962C8B-B14F-4D97-AF65-F5344CB8AC3E}">
        <p14:creationId xmlns:p14="http://schemas.microsoft.com/office/powerpoint/2010/main" val="11415553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7535CE-F078-403F-B2BB-BF6E5EA5A34C}" type="datetimeFigureOut">
              <a:rPr lang="fr-CI" smtClean="0"/>
              <a:t>17/03/2026</a:t>
            </a:fld>
            <a:endParaRPr lang="fr-C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316F99-48F1-4F4B-8A80-1902728FBB73}" type="slidenum">
              <a:rPr lang="fr-CI" smtClean="0"/>
              <a:t>‹#›</a:t>
            </a:fld>
            <a:endParaRPr lang="fr-CI"/>
          </a:p>
        </p:txBody>
      </p:sp>
    </p:spTree>
    <p:extLst>
      <p:ext uri="{BB962C8B-B14F-4D97-AF65-F5344CB8AC3E}">
        <p14:creationId xmlns:p14="http://schemas.microsoft.com/office/powerpoint/2010/main" val="3960891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AD316F99-48F1-4F4B-8A80-1902728FBB73}" type="slidenum">
              <a:rPr lang="fr-CI" smtClean="0"/>
              <a:t>1</a:t>
            </a:fld>
            <a:endParaRPr lang="fr-CI"/>
          </a:p>
        </p:txBody>
      </p:sp>
    </p:spTree>
    <p:extLst>
      <p:ext uri="{BB962C8B-B14F-4D97-AF65-F5344CB8AC3E}">
        <p14:creationId xmlns:p14="http://schemas.microsoft.com/office/powerpoint/2010/main" val="1343849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016057194a_3_22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016057194a_3_22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529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lumMod val="65000"/>
                    <a:lumOff val="35000"/>
                  </a:schemeClr>
                </a:solidFill>
                <a:latin typeface="Helvetica" pitchFamily="2" charset="0"/>
                <a:cs typeface="Open Sans" panose="020B0606030504020204" pitchFamily="34" charset="0"/>
              </a:rPr>
              <a:t>Improved temporal consistency</a:t>
            </a:r>
            <a:r>
              <a:rPr lang="en-US" sz="1200" dirty="0">
                <a:solidFill>
                  <a:schemeClr val="tx1">
                    <a:lumMod val="65000"/>
                    <a:lumOff val="35000"/>
                  </a:schemeClr>
                </a:solidFill>
                <a:latin typeface="Helvetica" pitchFamily="2" charset="0"/>
                <a:cs typeface="Open Sans" panose="020B0606030504020204" pitchFamily="34" charset="0"/>
              </a:rPr>
              <a:t>: A simplified approach to integrating land condition assessments over reporting processes, using clearly defined reporting periods and status mapping, enables more consistent time-series analysis of SDG Indicator 15.3.1</a:t>
            </a:r>
            <a:r>
              <a:rPr lang="en-US" dirty="0">
                <a:solidFill>
                  <a:srgbClr val="000000"/>
                </a:solidFill>
                <a:latin typeface="Roboto" panose="020B0604020202020204" charset="0"/>
              </a:rPr>
              <a:t>; </a:t>
            </a:r>
            <a:br>
              <a:rPr lang="en-US" dirty="0">
                <a:solidFill>
                  <a:srgbClr val="000000"/>
                </a:solidFill>
                <a:latin typeface="Roboto" panose="020B0604020202020204" charset="0"/>
              </a:rPr>
            </a:br>
            <a:r>
              <a:rPr lang="en-US" sz="1200" b="1" i="0" u="none" strike="noStrike" kern="1200" baseline="0" dirty="0">
                <a:solidFill>
                  <a:schemeClr val="tx1"/>
                </a:solidFill>
                <a:latin typeface="+mn-lt"/>
                <a:ea typeface="+mn-ea"/>
                <a:cs typeface="+mn-cs"/>
              </a:rPr>
              <a:t>Enhanced understanding of land condition dynamics</a:t>
            </a:r>
            <a:r>
              <a:rPr lang="en-US" sz="1200" b="0" i="0" u="none" strike="noStrike" kern="1200" baseline="0" dirty="0">
                <a:solidFill>
                  <a:schemeClr val="tx1"/>
                </a:solidFill>
                <a:latin typeface="+mn-lt"/>
                <a:ea typeface="+mn-ea"/>
                <a:cs typeface="+mn-cs"/>
              </a:rPr>
              <a:t>: By distinguishing between recent and baseline degradation and improvement, the expanded status matrix allows for a more detailed interpretation of temporal change. This facilitates better targeting of land restoration interventions; </a:t>
            </a:r>
          </a:p>
          <a:p>
            <a:r>
              <a:rPr lang="en-US" sz="1200" b="1" i="0" u="none" strike="noStrike" kern="1200" baseline="0" dirty="0">
                <a:solidFill>
                  <a:schemeClr val="tx1"/>
                </a:solidFill>
                <a:latin typeface="+mn-lt"/>
                <a:ea typeface="+mn-ea"/>
                <a:cs typeface="+mn-cs"/>
              </a:rPr>
              <a:t>Operationalization of counterbalancing</a:t>
            </a:r>
            <a:r>
              <a:rPr lang="en-US" sz="1200" b="0" i="0" u="none" strike="noStrike" kern="1200" baseline="0" dirty="0">
                <a:solidFill>
                  <a:schemeClr val="tx1"/>
                </a:solidFill>
                <a:latin typeface="+mn-lt"/>
                <a:ea typeface="+mn-ea"/>
                <a:cs typeface="+mn-cs"/>
              </a:rPr>
              <a:t>: For the first time, detailed guidance is provided on applying the counterbalancing principle to assess progress toward LDN. This approach ensures that new degradation is matched by equivalent gains in natural capital within the same land type, thereby supporting the goal of “no net loss” and promoting land-use planning that considers progress towards LDN; </a:t>
            </a:r>
            <a:endParaRPr lang="fr-CI" dirty="0"/>
          </a:p>
          <a:p>
            <a:endParaRPr lang="fr-CI" dirty="0"/>
          </a:p>
        </p:txBody>
      </p:sp>
      <p:sp>
        <p:nvSpPr>
          <p:cNvPr id="4" name="Slide Number Placeholder 3"/>
          <p:cNvSpPr>
            <a:spLocks noGrp="1"/>
          </p:cNvSpPr>
          <p:nvPr>
            <p:ph type="sldNum" sz="quarter" idx="5"/>
          </p:nvPr>
        </p:nvSpPr>
        <p:spPr/>
        <p:txBody>
          <a:bodyPr/>
          <a:lstStyle/>
          <a:p>
            <a:fld id="{AD316F99-48F1-4F4B-8A80-1902728FBB73}" type="slidenum">
              <a:rPr lang="fr-CI" smtClean="0"/>
              <a:t>24</a:t>
            </a:fld>
            <a:endParaRPr lang="fr-CI"/>
          </a:p>
        </p:txBody>
      </p:sp>
    </p:spTree>
    <p:extLst>
      <p:ext uri="{BB962C8B-B14F-4D97-AF65-F5344CB8AC3E}">
        <p14:creationId xmlns:p14="http://schemas.microsoft.com/office/powerpoint/2010/main" val="55630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AD316F99-48F1-4F4B-8A80-1902728FBB73}" type="slidenum">
              <a:rPr lang="fr-CI" smtClean="0"/>
              <a:t>26</a:t>
            </a:fld>
            <a:endParaRPr lang="fr-CI"/>
          </a:p>
        </p:txBody>
      </p:sp>
    </p:spTree>
    <p:extLst>
      <p:ext uri="{BB962C8B-B14F-4D97-AF65-F5344CB8AC3E}">
        <p14:creationId xmlns:p14="http://schemas.microsoft.com/office/powerpoint/2010/main" val="141573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I" dirty="0"/>
          </a:p>
        </p:txBody>
      </p:sp>
      <p:sp>
        <p:nvSpPr>
          <p:cNvPr id="4" name="Slide Number Placeholder 3"/>
          <p:cNvSpPr>
            <a:spLocks noGrp="1"/>
          </p:cNvSpPr>
          <p:nvPr>
            <p:ph type="sldNum" sz="quarter" idx="5"/>
          </p:nvPr>
        </p:nvSpPr>
        <p:spPr/>
        <p:txBody>
          <a:bodyPr/>
          <a:lstStyle/>
          <a:p>
            <a:fld id="{AD316F99-48F1-4F4B-8A80-1902728FBB73}" type="slidenum">
              <a:rPr lang="fr-CI" smtClean="0"/>
              <a:t>29</a:t>
            </a:fld>
            <a:endParaRPr lang="fr-CI"/>
          </a:p>
        </p:txBody>
      </p:sp>
    </p:spTree>
    <p:extLst>
      <p:ext uri="{BB962C8B-B14F-4D97-AF65-F5344CB8AC3E}">
        <p14:creationId xmlns:p14="http://schemas.microsoft.com/office/powerpoint/2010/main" val="1666819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I" dirty="0"/>
          </a:p>
        </p:txBody>
      </p:sp>
      <p:sp>
        <p:nvSpPr>
          <p:cNvPr id="4" name="Slide Number Placeholder 3"/>
          <p:cNvSpPr>
            <a:spLocks noGrp="1"/>
          </p:cNvSpPr>
          <p:nvPr>
            <p:ph type="sldNum" sz="quarter" idx="5"/>
          </p:nvPr>
        </p:nvSpPr>
        <p:spPr/>
        <p:txBody>
          <a:bodyPr/>
          <a:lstStyle/>
          <a:p>
            <a:fld id="{AD316F99-48F1-4F4B-8A80-1902728FBB73}" type="slidenum">
              <a:rPr lang="fr-CI" smtClean="0"/>
              <a:t>33</a:t>
            </a:fld>
            <a:endParaRPr lang="fr-CI"/>
          </a:p>
        </p:txBody>
      </p:sp>
    </p:spTree>
    <p:extLst>
      <p:ext uri="{BB962C8B-B14F-4D97-AF65-F5344CB8AC3E}">
        <p14:creationId xmlns:p14="http://schemas.microsoft.com/office/powerpoint/2010/main" val="569061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I" dirty="0"/>
          </a:p>
        </p:txBody>
      </p:sp>
      <p:sp>
        <p:nvSpPr>
          <p:cNvPr id="4" name="Slide Number Placeholder 3"/>
          <p:cNvSpPr>
            <a:spLocks noGrp="1"/>
          </p:cNvSpPr>
          <p:nvPr>
            <p:ph type="sldNum" sz="quarter" idx="5"/>
          </p:nvPr>
        </p:nvSpPr>
        <p:spPr/>
        <p:txBody>
          <a:bodyPr/>
          <a:lstStyle/>
          <a:p>
            <a:fld id="{AD316F99-48F1-4F4B-8A80-1902728FBB73}" type="slidenum">
              <a:rPr lang="fr-CI" smtClean="0"/>
              <a:t>34</a:t>
            </a:fld>
            <a:endParaRPr lang="fr-CI"/>
          </a:p>
        </p:txBody>
      </p:sp>
    </p:spTree>
    <p:extLst>
      <p:ext uri="{BB962C8B-B14F-4D97-AF65-F5344CB8AC3E}">
        <p14:creationId xmlns:p14="http://schemas.microsoft.com/office/powerpoint/2010/main" val="4223723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I" dirty="0"/>
          </a:p>
        </p:txBody>
      </p:sp>
      <p:sp>
        <p:nvSpPr>
          <p:cNvPr id="4" name="Slide Number Placeholder 3"/>
          <p:cNvSpPr>
            <a:spLocks noGrp="1"/>
          </p:cNvSpPr>
          <p:nvPr>
            <p:ph type="sldNum" sz="quarter" idx="5"/>
          </p:nvPr>
        </p:nvSpPr>
        <p:spPr/>
        <p:txBody>
          <a:bodyPr/>
          <a:lstStyle/>
          <a:p>
            <a:fld id="{AD316F99-48F1-4F4B-8A80-1902728FBB73}" type="slidenum">
              <a:rPr lang="fr-CI" smtClean="0"/>
              <a:t>35</a:t>
            </a:fld>
            <a:endParaRPr lang="fr-CI"/>
          </a:p>
        </p:txBody>
      </p:sp>
    </p:spTree>
    <p:extLst>
      <p:ext uri="{BB962C8B-B14F-4D97-AF65-F5344CB8AC3E}">
        <p14:creationId xmlns:p14="http://schemas.microsoft.com/office/powerpoint/2010/main" val="1149761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I" dirty="0"/>
          </a:p>
        </p:txBody>
      </p:sp>
      <p:sp>
        <p:nvSpPr>
          <p:cNvPr id="4" name="Slide Number Placeholder 3"/>
          <p:cNvSpPr>
            <a:spLocks noGrp="1"/>
          </p:cNvSpPr>
          <p:nvPr>
            <p:ph type="sldNum" sz="quarter" idx="5"/>
          </p:nvPr>
        </p:nvSpPr>
        <p:spPr/>
        <p:txBody>
          <a:bodyPr/>
          <a:lstStyle/>
          <a:p>
            <a:fld id="{AD316F99-48F1-4F4B-8A80-1902728FBB73}" type="slidenum">
              <a:rPr lang="fr-CI" smtClean="0"/>
              <a:t>36</a:t>
            </a:fld>
            <a:endParaRPr lang="fr-CI"/>
          </a:p>
        </p:txBody>
      </p:sp>
    </p:spTree>
    <p:extLst>
      <p:ext uri="{BB962C8B-B14F-4D97-AF65-F5344CB8AC3E}">
        <p14:creationId xmlns:p14="http://schemas.microsoft.com/office/powerpoint/2010/main" val="1827316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I" dirty="0"/>
          </a:p>
        </p:txBody>
      </p:sp>
      <p:sp>
        <p:nvSpPr>
          <p:cNvPr id="4" name="Slide Number Placeholder 3"/>
          <p:cNvSpPr>
            <a:spLocks noGrp="1"/>
          </p:cNvSpPr>
          <p:nvPr>
            <p:ph type="sldNum" sz="quarter" idx="5"/>
          </p:nvPr>
        </p:nvSpPr>
        <p:spPr/>
        <p:txBody>
          <a:bodyPr/>
          <a:lstStyle/>
          <a:p>
            <a:fld id="{AD316F99-48F1-4F4B-8A80-1902728FBB73}" type="slidenum">
              <a:rPr lang="fr-CI" smtClean="0"/>
              <a:t>37</a:t>
            </a:fld>
            <a:endParaRPr lang="fr-CI"/>
          </a:p>
        </p:txBody>
      </p:sp>
    </p:spTree>
    <p:extLst>
      <p:ext uri="{BB962C8B-B14F-4D97-AF65-F5344CB8AC3E}">
        <p14:creationId xmlns:p14="http://schemas.microsoft.com/office/powerpoint/2010/main" val="3089555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I" dirty="0"/>
          </a:p>
        </p:txBody>
      </p:sp>
      <p:sp>
        <p:nvSpPr>
          <p:cNvPr id="4" name="Slide Number Placeholder 3"/>
          <p:cNvSpPr>
            <a:spLocks noGrp="1"/>
          </p:cNvSpPr>
          <p:nvPr>
            <p:ph type="sldNum" sz="quarter" idx="5"/>
          </p:nvPr>
        </p:nvSpPr>
        <p:spPr/>
        <p:txBody>
          <a:bodyPr/>
          <a:lstStyle/>
          <a:p>
            <a:fld id="{AD316F99-48F1-4F4B-8A80-1902728FBB73}" type="slidenum">
              <a:rPr lang="fr-CI" smtClean="0"/>
              <a:t>38</a:t>
            </a:fld>
            <a:endParaRPr lang="fr-CI"/>
          </a:p>
        </p:txBody>
      </p:sp>
    </p:spTree>
    <p:extLst>
      <p:ext uri="{BB962C8B-B14F-4D97-AF65-F5344CB8AC3E}">
        <p14:creationId xmlns:p14="http://schemas.microsoft.com/office/powerpoint/2010/main" val="2865028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AD316F99-48F1-4F4B-8A80-1902728FBB73}" type="slidenum">
              <a:rPr lang="fr-CI" smtClean="0"/>
              <a:t>5</a:t>
            </a:fld>
            <a:endParaRPr lang="fr-CI"/>
          </a:p>
        </p:txBody>
      </p:sp>
    </p:spTree>
    <p:extLst>
      <p:ext uri="{BB962C8B-B14F-4D97-AF65-F5344CB8AC3E}">
        <p14:creationId xmlns:p14="http://schemas.microsoft.com/office/powerpoint/2010/main" val="4033557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I" dirty="0"/>
          </a:p>
        </p:txBody>
      </p:sp>
      <p:sp>
        <p:nvSpPr>
          <p:cNvPr id="4" name="Slide Number Placeholder 3"/>
          <p:cNvSpPr>
            <a:spLocks noGrp="1"/>
          </p:cNvSpPr>
          <p:nvPr>
            <p:ph type="sldNum" sz="quarter" idx="5"/>
          </p:nvPr>
        </p:nvSpPr>
        <p:spPr/>
        <p:txBody>
          <a:bodyPr/>
          <a:lstStyle/>
          <a:p>
            <a:fld id="{AD316F99-48F1-4F4B-8A80-1902728FBB73}" type="slidenum">
              <a:rPr lang="fr-CI" smtClean="0"/>
              <a:t>39</a:t>
            </a:fld>
            <a:endParaRPr lang="fr-CI"/>
          </a:p>
        </p:txBody>
      </p:sp>
    </p:spTree>
    <p:extLst>
      <p:ext uri="{BB962C8B-B14F-4D97-AF65-F5344CB8AC3E}">
        <p14:creationId xmlns:p14="http://schemas.microsoft.com/office/powerpoint/2010/main" val="748865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I" dirty="0"/>
          </a:p>
        </p:txBody>
      </p:sp>
      <p:sp>
        <p:nvSpPr>
          <p:cNvPr id="4" name="Slide Number Placeholder 3"/>
          <p:cNvSpPr>
            <a:spLocks noGrp="1"/>
          </p:cNvSpPr>
          <p:nvPr>
            <p:ph type="sldNum" sz="quarter" idx="5"/>
          </p:nvPr>
        </p:nvSpPr>
        <p:spPr/>
        <p:txBody>
          <a:bodyPr/>
          <a:lstStyle/>
          <a:p>
            <a:fld id="{AD316F99-48F1-4F4B-8A80-1902728FBB73}" type="slidenum">
              <a:rPr lang="fr-CI" smtClean="0"/>
              <a:t>40</a:t>
            </a:fld>
            <a:endParaRPr lang="fr-CI"/>
          </a:p>
        </p:txBody>
      </p:sp>
    </p:spTree>
    <p:extLst>
      <p:ext uri="{BB962C8B-B14F-4D97-AF65-F5344CB8AC3E}">
        <p14:creationId xmlns:p14="http://schemas.microsoft.com/office/powerpoint/2010/main" val="533428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lumMod val="65000"/>
                    <a:lumOff val="35000"/>
                  </a:schemeClr>
                </a:solidFill>
                <a:latin typeface="Helvetica" pitchFamily="2" charset="0"/>
                <a:cs typeface="Open Sans" panose="020B0606030504020204" pitchFamily="34" charset="0"/>
              </a:rPr>
              <a:t>Improved temporal consistency</a:t>
            </a:r>
            <a:r>
              <a:rPr lang="en-US" sz="1200" dirty="0">
                <a:solidFill>
                  <a:schemeClr val="tx1">
                    <a:lumMod val="65000"/>
                    <a:lumOff val="35000"/>
                  </a:schemeClr>
                </a:solidFill>
                <a:latin typeface="Helvetica" pitchFamily="2" charset="0"/>
                <a:cs typeface="Open Sans" panose="020B0606030504020204" pitchFamily="34" charset="0"/>
              </a:rPr>
              <a:t>: A simplified approach to integrating land condition assessments over reporting processes, using clearly defined reporting periods and status mapping, enables more consistent time-series analysis of SDG Indicator 15.3.1</a:t>
            </a:r>
            <a:r>
              <a:rPr lang="en-US" dirty="0">
                <a:solidFill>
                  <a:srgbClr val="000000"/>
                </a:solidFill>
                <a:latin typeface="Roboto" panose="020B0604020202020204" charset="0"/>
              </a:rPr>
              <a:t>; </a:t>
            </a:r>
            <a:br>
              <a:rPr lang="en-US" dirty="0">
                <a:solidFill>
                  <a:srgbClr val="000000"/>
                </a:solidFill>
                <a:latin typeface="Roboto" panose="020B0604020202020204" charset="0"/>
              </a:rPr>
            </a:br>
            <a:r>
              <a:rPr lang="en-US" sz="1200" b="1" i="0" u="none" strike="noStrike" kern="1200" baseline="0" dirty="0">
                <a:solidFill>
                  <a:schemeClr val="tx1"/>
                </a:solidFill>
                <a:latin typeface="+mn-lt"/>
                <a:ea typeface="+mn-ea"/>
                <a:cs typeface="+mn-cs"/>
              </a:rPr>
              <a:t>Enhanced understanding of land condition dynamics</a:t>
            </a:r>
            <a:r>
              <a:rPr lang="en-US" sz="1200" b="0" i="0" u="none" strike="noStrike" kern="1200" baseline="0" dirty="0">
                <a:solidFill>
                  <a:schemeClr val="tx1"/>
                </a:solidFill>
                <a:latin typeface="+mn-lt"/>
                <a:ea typeface="+mn-ea"/>
                <a:cs typeface="+mn-cs"/>
              </a:rPr>
              <a:t>: By distinguishing between recent and baseline degradation and improvement, the expanded status matrix allows for a more detailed interpretation of temporal change. This facilitates better targeting of land restoration interventions; </a:t>
            </a:r>
          </a:p>
          <a:p>
            <a:r>
              <a:rPr lang="en-US" sz="1200" b="1" i="0" u="none" strike="noStrike" kern="1200" baseline="0" dirty="0">
                <a:solidFill>
                  <a:schemeClr val="tx1"/>
                </a:solidFill>
                <a:latin typeface="+mn-lt"/>
                <a:ea typeface="+mn-ea"/>
                <a:cs typeface="+mn-cs"/>
              </a:rPr>
              <a:t>Operationalization of counterbalancing</a:t>
            </a:r>
            <a:r>
              <a:rPr lang="en-US" sz="1200" b="0" i="0" u="none" strike="noStrike" kern="1200" baseline="0" dirty="0">
                <a:solidFill>
                  <a:schemeClr val="tx1"/>
                </a:solidFill>
                <a:latin typeface="+mn-lt"/>
                <a:ea typeface="+mn-ea"/>
                <a:cs typeface="+mn-cs"/>
              </a:rPr>
              <a:t>: For the first time, detailed guidance is provided on applying the counterbalancing principle to assess progress toward LDN. This approach ensures that new degradation is matched by equivalent gains in natural capital within the same land type, thereby supporting the goal of “no net loss” and promoting land-use planning that considers progress towards LDN; </a:t>
            </a:r>
          </a:p>
          <a:p>
            <a:r>
              <a:rPr lang="en-US" sz="1200" b="1" i="0" u="none" strike="noStrike" kern="1200" baseline="0" dirty="0">
                <a:solidFill>
                  <a:schemeClr val="tx1"/>
                </a:solidFill>
                <a:latin typeface="+mn-lt"/>
                <a:ea typeface="+mn-ea"/>
                <a:cs typeface="+mn-cs"/>
              </a:rPr>
              <a:t>Support for country-driven approaches</a:t>
            </a:r>
            <a:r>
              <a:rPr lang="en-US" sz="1200" b="0" i="0" u="none" strike="noStrike" kern="1200" baseline="0" dirty="0">
                <a:solidFill>
                  <a:schemeClr val="tx1"/>
                </a:solidFill>
                <a:latin typeface="+mn-lt"/>
                <a:ea typeface="+mn-ea"/>
                <a:cs typeface="+mn-cs"/>
              </a:rPr>
              <a:t>: This addendum encourages the use of nationally verified datasets and local expertise, reinforcing national ownership of the monitoring and reporting process; </a:t>
            </a:r>
          </a:p>
          <a:p>
            <a:r>
              <a:rPr lang="en-US" sz="1200" b="1" i="0" u="none" strike="noStrike" kern="1200" baseline="0" dirty="0">
                <a:solidFill>
                  <a:schemeClr val="tx1"/>
                </a:solidFill>
                <a:latin typeface="+mn-lt"/>
                <a:ea typeface="+mn-ea"/>
                <a:cs typeface="+mn-cs"/>
              </a:rPr>
              <a:t>Integration with global tools and platforms</a:t>
            </a:r>
            <a:r>
              <a:rPr lang="en-US" sz="1200" b="0" i="0" u="none" strike="noStrike" kern="1200" baseline="0" dirty="0">
                <a:solidFill>
                  <a:schemeClr val="tx1"/>
                </a:solidFill>
                <a:latin typeface="+mn-lt"/>
                <a:ea typeface="+mn-ea"/>
                <a:cs typeface="+mn-cs"/>
              </a:rPr>
              <a:t>: The methodologies described in the addendum will be implemented as executable code in free and open-access software such as </a:t>
            </a:r>
            <a:r>
              <a:rPr lang="en-US" sz="1200" b="0" i="0" u="none" strike="noStrike" kern="1200" baseline="0" dirty="0" err="1">
                <a:solidFill>
                  <a:schemeClr val="tx1"/>
                </a:solidFill>
                <a:latin typeface="+mn-lt"/>
                <a:ea typeface="+mn-ea"/>
                <a:cs typeface="+mn-cs"/>
              </a:rPr>
              <a:t>Trends.Earth</a:t>
            </a:r>
            <a:r>
              <a:rPr lang="en-US" sz="1200" b="0" i="0" u="none" strike="noStrike" kern="1200" baseline="0" dirty="0">
                <a:solidFill>
                  <a:schemeClr val="tx1"/>
                </a:solidFill>
                <a:latin typeface="+mn-lt"/>
                <a:ea typeface="+mn-ea"/>
                <a:cs typeface="+mn-cs"/>
              </a:rPr>
              <a:t>, ensuring that the guidance is not only theoretically sound but also practically implementable; </a:t>
            </a:r>
          </a:p>
          <a:p>
            <a:r>
              <a:rPr lang="en-US" sz="1200" b="1" i="0" u="none" strike="noStrike" kern="1200" baseline="0" dirty="0">
                <a:solidFill>
                  <a:schemeClr val="tx1"/>
                </a:solidFill>
                <a:latin typeface="+mn-lt"/>
                <a:ea typeface="+mn-ea"/>
                <a:cs typeface="+mn-cs"/>
              </a:rPr>
              <a:t>Strengthened basis for SLM and policy</a:t>
            </a:r>
            <a:r>
              <a:rPr lang="en-US" sz="1200" b="0" i="0" u="none" strike="noStrike" kern="1200" baseline="0" dirty="0">
                <a:solidFill>
                  <a:schemeClr val="tx1"/>
                </a:solidFill>
                <a:latin typeface="+mn-lt"/>
                <a:ea typeface="+mn-ea"/>
                <a:cs typeface="+mn-cs"/>
              </a:rPr>
              <a:t>: By enabling the identification of spatial patterns of degradation and improvement, and quantification of changes in natural capital, this addendum empowers countries to link monitoring outcomes with real-world interventions and offers valuable tools for planning, implementing and evaluating SLM practices. </a:t>
            </a:r>
            <a:endParaRPr lang="fr-CI" dirty="0"/>
          </a:p>
          <a:p>
            <a:endParaRPr lang="fr-CI" dirty="0"/>
          </a:p>
        </p:txBody>
      </p:sp>
      <p:sp>
        <p:nvSpPr>
          <p:cNvPr id="4" name="Slide Number Placeholder 3"/>
          <p:cNvSpPr>
            <a:spLocks noGrp="1"/>
          </p:cNvSpPr>
          <p:nvPr>
            <p:ph type="sldNum" sz="quarter" idx="5"/>
          </p:nvPr>
        </p:nvSpPr>
        <p:spPr/>
        <p:txBody>
          <a:bodyPr/>
          <a:lstStyle/>
          <a:p>
            <a:fld id="{AD316F99-48F1-4F4B-8A80-1902728FBB73}" type="slidenum">
              <a:rPr lang="fr-CI" smtClean="0"/>
              <a:t>41</a:t>
            </a:fld>
            <a:endParaRPr lang="fr-CI"/>
          </a:p>
        </p:txBody>
      </p:sp>
    </p:spTree>
    <p:extLst>
      <p:ext uri="{BB962C8B-B14F-4D97-AF65-F5344CB8AC3E}">
        <p14:creationId xmlns:p14="http://schemas.microsoft.com/office/powerpoint/2010/main" val="703448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AD316F99-48F1-4F4B-8A80-1902728FBB73}" type="slidenum">
              <a:rPr lang="fr-CI" smtClean="0"/>
              <a:t>43</a:t>
            </a:fld>
            <a:endParaRPr lang="fr-CI"/>
          </a:p>
        </p:txBody>
      </p:sp>
    </p:spTree>
    <p:extLst>
      <p:ext uri="{BB962C8B-B14F-4D97-AF65-F5344CB8AC3E}">
        <p14:creationId xmlns:p14="http://schemas.microsoft.com/office/powerpoint/2010/main" val="575271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016057194a_3_22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016057194a_3_22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016057194a_3_22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016057194a_3_22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2920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016057194a_3_22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016057194a_3_22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9004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AD316F99-48F1-4F4B-8A80-1902728FBB73}" type="slidenum">
              <a:rPr lang="fr-CI" smtClean="0"/>
              <a:t>10</a:t>
            </a:fld>
            <a:endParaRPr lang="fr-CI"/>
          </a:p>
        </p:txBody>
      </p:sp>
    </p:spTree>
    <p:extLst>
      <p:ext uri="{BB962C8B-B14F-4D97-AF65-F5344CB8AC3E}">
        <p14:creationId xmlns:p14="http://schemas.microsoft.com/office/powerpoint/2010/main" val="1793318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016057194a_3_22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016057194a_3_22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793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016057194a_3_22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016057194a_3_22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6131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AD316F99-48F1-4F4B-8A80-1902728FBB73}" type="slidenum">
              <a:rPr lang="fr-CI" smtClean="0"/>
              <a:t>15</a:t>
            </a:fld>
            <a:endParaRPr lang="fr-CI"/>
          </a:p>
        </p:txBody>
      </p:sp>
    </p:spTree>
    <p:extLst>
      <p:ext uri="{BB962C8B-B14F-4D97-AF65-F5344CB8AC3E}">
        <p14:creationId xmlns:p14="http://schemas.microsoft.com/office/powerpoint/2010/main" val="118041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bit.ly/2TtBDfr" TargetMode="External"/><Relationship Id="rId2" Type="http://schemas.openxmlformats.org/officeDocument/2006/relationships/hyperlink" Target="https://bit.ly/3A1uf1Q" TargetMode="Externa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159A31F-D581-4C80-85E1-6DB6B7536471}"/>
              </a:ext>
            </a:extLst>
          </p:cNvPr>
          <p:cNvSpPr>
            <a:spLocks noGrp="1"/>
          </p:cNvSpPr>
          <p:nvPr>
            <p:ph type="pic" sz="quarter" idx="10"/>
          </p:nvPr>
        </p:nvSpPr>
        <p:spPr>
          <a:xfrm>
            <a:off x="8223620" y="1435694"/>
            <a:ext cx="8235578" cy="7415613"/>
          </a:xfrm>
          <a:custGeom>
            <a:avLst/>
            <a:gdLst>
              <a:gd name="connsiteX0" fmla="*/ 4824539 w 8235578"/>
              <a:gd name="connsiteY0" fmla="*/ 12 h 7415613"/>
              <a:gd name="connsiteX1" fmla="*/ 8235578 w 8235578"/>
              <a:gd name="connsiteY1" fmla="*/ 3701641 h 7415613"/>
              <a:gd name="connsiteX2" fmla="*/ 5554723 w 8235578"/>
              <a:gd name="connsiteY2" fmla="*/ 7380023 h 7415613"/>
              <a:gd name="connsiteX3" fmla="*/ 5978 w 8235578"/>
              <a:gd name="connsiteY3" fmla="*/ 5239496 h 7415613"/>
              <a:gd name="connsiteX4" fmla="*/ 4557196 w 8235578"/>
              <a:gd name="connsiteY4" fmla="*/ 23259 h 7415613"/>
              <a:gd name="connsiteX5" fmla="*/ 4824539 w 8235578"/>
              <a:gd name="connsiteY5" fmla="*/ 12 h 741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5578" h="7415613">
                <a:moveTo>
                  <a:pt x="4824539" y="12"/>
                </a:moveTo>
                <a:cubicBezTo>
                  <a:pt x="6208133" y="5349"/>
                  <a:pt x="8235578" y="1797097"/>
                  <a:pt x="8235578" y="3701641"/>
                </a:cubicBezTo>
                <a:cubicBezTo>
                  <a:pt x="8235578" y="5733155"/>
                  <a:pt x="6926323" y="7123714"/>
                  <a:pt x="5554723" y="7380023"/>
                </a:cubicBezTo>
                <a:cubicBezTo>
                  <a:pt x="4183123" y="7636332"/>
                  <a:pt x="172232" y="6465623"/>
                  <a:pt x="5978" y="5239496"/>
                </a:cubicBezTo>
                <a:cubicBezTo>
                  <a:pt x="-160276" y="4013369"/>
                  <a:pt x="3185596" y="279568"/>
                  <a:pt x="4557196" y="23259"/>
                </a:cubicBezTo>
                <a:cubicBezTo>
                  <a:pt x="4642921" y="7240"/>
                  <a:pt x="4732299" y="-344"/>
                  <a:pt x="4824539" y="12"/>
                </a:cubicBezTo>
                <a:close/>
              </a:path>
            </a:pathLst>
          </a:custGeom>
        </p:spPr>
        <p:txBody>
          <a:bodyPr wrap="square">
            <a:noAutofit/>
          </a:bodyPr>
          <a:lstStyle>
            <a:lvl1pPr>
              <a:defRPr sz="2400"/>
            </a:lvl1pPr>
          </a:lstStyle>
          <a:p>
            <a:endParaRPr lang="en-ID"/>
          </a:p>
        </p:txBody>
      </p:sp>
    </p:spTree>
    <p:extLst>
      <p:ext uri="{BB962C8B-B14F-4D97-AF65-F5344CB8AC3E}">
        <p14:creationId xmlns:p14="http://schemas.microsoft.com/office/powerpoint/2010/main" val="37045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E9B8851-7A64-481D-9ACA-6B8703BEA981}"/>
              </a:ext>
            </a:extLst>
          </p:cNvPr>
          <p:cNvSpPr>
            <a:spLocks noGrp="1"/>
          </p:cNvSpPr>
          <p:nvPr>
            <p:ph type="pic" sz="quarter" idx="11"/>
          </p:nvPr>
        </p:nvSpPr>
        <p:spPr>
          <a:xfrm>
            <a:off x="2414154" y="3657600"/>
            <a:ext cx="2473036" cy="2473036"/>
          </a:xfrm>
          <a:custGeom>
            <a:avLst/>
            <a:gdLst>
              <a:gd name="connsiteX0" fmla="*/ 1236518 w 2473036"/>
              <a:gd name="connsiteY0" fmla="*/ 0 h 2473036"/>
              <a:gd name="connsiteX1" fmla="*/ 2473036 w 2473036"/>
              <a:gd name="connsiteY1" fmla="*/ 1236518 h 2473036"/>
              <a:gd name="connsiteX2" fmla="*/ 1236518 w 2473036"/>
              <a:gd name="connsiteY2" fmla="*/ 2473036 h 2473036"/>
              <a:gd name="connsiteX3" fmla="*/ 0 w 2473036"/>
              <a:gd name="connsiteY3" fmla="*/ 1236518 h 2473036"/>
              <a:gd name="connsiteX4" fmla="*/ 1236518 w 2473036"/>
              <a:gd name="connsiteY4" fmla="*/ 0 h 2473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036" h="2473036">
                <a:moveTo>
                  <a:pt x="1236518" y="0"/>
                </a:moveTo>
                <a:cubicBezTo>
                  <a:pt x="1919428" y="0"/>
                  <a:pt x="2473036" y="553608"/>
                  <a:pt x="2473036" y="1236518"/>
                </a:cubicBezTo>
                <a:cubicBezTo>
                  <a:pt x="2473036" y="1919428"/>
                  <a:pt x="1919428" y="2473036"/>
                  <a:pt x="1236518" y="2473036"/>
                </a:cubicBezTo>
                <a:cubicBezTo>
                  <a:pt x="553608" y="2473036"/>
                  <a:pt x="0" y="1919428"/>
                  <a:pt x="0" y="1236518"/>
                </a:cubicBezTo>
                <a:cubicBezTo>
                  <a:pt x="0" y="553608"/>
                  <a:pt x="553608" y="0"/>
                  <a:pt x="1236518" y="0"/>
                </a:cubicBezTo>
                <a:close/>
              </a:path>
            </a:pathLst>
          </a:custGeom>
          <a:pattFill prst="pct5">
            <a:fgClr>
              <a:srgbClr val="399F37"/>
            </a:fgClr>
            <a:bgClr>
              <a:schemeClr val="bg1"/>
            </a:bgClr>
          </a:pattFill>
          <a:ln w="76200">
            <a:noFill/>
          </a:ln>
        </p:spPr>
        <p:txBody>
          <a:bodyPr wrap="square">
            <a:noAutofit/>
          </a:bodyPr>
          <a:lstStyle>
            <a:lvl1pPr>
              <a:defRPr sz="2400"/>
            </a:lvl1pPr>
          </a:lstStyle>
          <a:p>
            <a:endParaRPr lang="en-ID"/>
          </a:p>
        </p:txBody>
      </p:sp>
      <p:sp>
        <p:nvSpPr>
          <p:cNvPr id="8" name="Picture Placeholder 7">
            <a:extLst>
              <a:ext uri="{FF2B5EF4-FFF2-40B4-BE49-F238E27FC236}">
                <a16:creationId xmlns:a16="http://schemas.microsoft.com/office/drawing/2014/main" id="{EF56837E-A6CA-43E2-83AA-2674C14F04E7}"/>
              </a:ext>
            </a:extLst>
          </p:cNvPr>
          <p:cNvSpPr>
            <a:spLocks noGrp="1"/>
          </p:cNvSpPr>
          <p:nvPr>
            <p:ph type="pic" sz="quarter" idx="12"/>
          </p:nvPr>
        </p:nvSpPr>
        <p:spPr>
          <a:xfrm>
            <a:off x="7907482" y="3657600"/>
            <a:ext cx="2473036" cy="2473036"/>
          </a:xfrm>
          <a:custGeom>
            <a:avLst/>
            <a:gdLst>
              <a:gd name="connsiteX0" fmla="*/ 1236518 w 2473036"/>
              <a:gd name="connsiteY0" fmla="*/ 0 h 2473036"/>
              <a:gd name="connsiteX1" fmla="*/ 2473036 w 2473036"/>
              <a:gd name="connsiteY1" fmla="*/ 1236518 h 2473036"/>
              <a:gd name="connsiteX2" fmla="*/ 1236518 w 2473036"/>
              <a:gd name="connsiteY2" fmla="*/ 2473036 h 2473036"/>
              <a:gd name="connsiteX3" fmla="*/ 0 w 2473036"/>
              <a:gd name="connsiteY3" fmla="*/ 1236518 h 2473036"/>
              <a:gd name="connsiteX4" fmla="*/ 1236518 w 2473036"/>
              <a:gd name="connsiteY4" fmla="*/ 0 h 2473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036" h="2473036">
                <a:moveTo>
                  <a:pt x="1236518" y="0"/>
                </a:moveTo>
                <a:cubicBezTo>
                  <a:pt x="1919428" y="0"/>
                  <a:pt x="2473036" y="553608"/>
                  <a:pt x="2473036" y="1236518"/>
                </a:cubicBezTo>
                <a:cubicBezTo>
                  <a:pt x="2473036" y="1919428"/>
                  <a:pt x="1919428" y="2473036"/>
                  <a:pt x="1236518" y="2473036"/>
                </a:cubicBezTo>
                <a:cubicBezTo>
                  <a:pt x="553608" y="2473036"/>
                  <a:pt x="0" y="1919428"/>
                  <a:pt x="0" y="1236518"/>
                </a:cubicBezTo>
                <a:cubicBezTo>
                  <a:pt x="0" y="553608"/>
                  <a:pt x="553608" y="0"/>
                  <a:pt x="1236518" y="0"/>
                </a:cubicBezTo>
                <a:close/>
              </a:path>
            </a:pathLst>
          </a:custGeom>
          <a:pattFill prst="pct5">
            <a:fgClr>
              <a:srgbClr val="399F37"/>
            </a:fgClr>
            <a:bgClr>
              <a:schemeClr val="bg1"/>
            </a:bgClr>
          </a:pattFill>
          <a:ln w="76200">
            <a:noFill/>
          </a:ln>
        </p:spPr>
        <p:txBody>
          <a:bodyPr wrap="square">
            <a:noAutofit/>
          </a:bodyPr>
          <a:lstStyle>
            <a:lvl1pPr>
              <a:defRPr sz="2400"/>
            </a:lvl1pPr>
          </a:lstStyle>
          <a:p>
            <a:endParaRPr lang="en-ID"/>
          </a:p>
        </p:txBody>
      </p:sp>
      <p:sp>
        <p:nvSpPr>
          <p:cNvPr id="9" name="Picture Placeholder 8">
            <a:extLst>
              <a:ext uri="{FF2B5EF4-FFF2-40B4-BE49-F238E27FC236}">
                <a16:creationId xmlns:a16="http://schemas.microsoft.com/office/drawing/2014/main" id="{CC5F7807-A063-46C5-A833-961DF93B46FC}"/>
              </a:ext>
            </a:extLst>
          </p:cNvPr>
          <p:cNvSpPr>
            <a:spLocks noGrp="1"/>
          </p:cNvSpPr>
          <p:nvPr>
            <p:ph type="pic" sz="quarter" idx="13"/>
          </p:nvPr>
        </p:nvSpPr>
        <p:spPr>
          <a:xfrm>
            <a:off x="13400810" y="3657600"/>
            <a:ext cx="2473036" cy="2473036"/>
          </a:xfrm>
          <a:custGeom>
            <a:avLst/>
            <a:gdLst>
              <a:gd name="connsiteX0" fmla="*/ 1236518 w 2473036"/>
              <a:gd name="connsiteY0" fmla="*/ 0 h 2473036"/>
              <a:gd name="connsiteX1" fmla="*/ 2473036 w 2473036"/>
              <a:gd name="connsiteY1" fmla="*/ 1236518 h 2473036"/>
              <a:gd name="connsiteX2" fmla="*/ 1236518 w 2473036"/>
              <a:gd name="connsiteY2" fmla="*/ 2473036 h 2473036"/>
              <a:gd name="connsiteX3" fmla="*/ 0 w 2473036"/>
              <a:gd name="connsiteY3" fmla="*/ 1236518 h 2473036"/>
              <a:gd name="connsiteX4" fmla="*/ 1236518 w 2473036"/>
              <a:gd name="connsiteY4" fmla="*/ 0 h 2473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036" h="2473036">
                <a:moveTo>
                  <a:pt x="1236518" y="0"/>
                </a:moveTo>
                <a:cubicBezTo>
                  <a:pt x="1919428" y="0"/>
                  <a:pt x="2473036" y="553608"/>
                  <a:pt x="2473036" y="1236518"/>
                </a:cubicBezTo>
                <a:cubicBezTo>
                  <a:pt x="2473036" y="1919428"/>
                  <a:pt x="1919428" y="2473036"/>
                  <a:pt x="1236518" y="2473036"/>
                </a:cubicBezTo>
                <a:cubicBezTo>
                  <a:pt x="553608" y="2473036"/>
                  <a:pt x="0" y="1919428"/>
                  <a:pt x="0" y="1236518"/>
                </a:cubicBezTo>
                <a:cubicBezTo>
                  <a:pt x="0" y="553608"/>
                  <a:pt x="553608" y="0"/>
                  <a:pt x="1236518" y="0"/>
                </a:cubicBezTo>
                <a:close/>
              </a:path>
            </a:pathLst>
          </a:custGeom>
          <a:pattFill prst="pct5">
            <a:fgClr>
              <a:srgbClr val="399F37"/>
            </a:fgClr>
            <a:bgClr>
              <a:schemeClr val="bg1"/>
            </a:bgClr>
          </a:pattFill>
          <a:ln w="76200">
            <a:noFill/>
          </a:ln>
        </p:spPr>
        <p:txBody>
          <a:bodyPr wrap="square">
            <a:noAutofit/>
          </a:bodyPr>
          <a:lstStyle>
            <a:lvl1pPr>
              <a:defRPr sz="2400"/>
            </a:lvl1pPr>
          </a:lstStyle>
          <a:p>
            <a:endParaRPr lang="en-ID"/>
          </a:p>
        </p:txBody>
      </p:sp>
    </p:spTree>
    <p:extLst>
      <p:ext uri="{BB962C8B-B14F-4D97-AF65-F5344CB8AC3E}">
        <p14:creationId xmlns:p14="http://schemas.microsoft.com/office/powerpoint/2010/main" val="979628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199B4FB-10A5-4C03-B87A-EB738E935587}"/>
              </a:ext>
            </a:extLst>
          </p:cNvPr>
          <p:cNvSpPr>
            <a:spLocks noGrp="1"/>
          </p:cNvSpPr>
          <p:nvPr>
            <p:ph type="pic" sz="quarter" idx="12"/>
          </p:nvPr>
        </p:nvSpPr>
        <p:spPr>
          <a:xfrm>
            <a:off x="5296116" y="3086096"/>
            <a:ext cx="3657600" cy="3855029"/>
          </a:xfrm>
          <a:custGeom>
            <a:avLst/>
            <a:gdLst>
              <a:gd name="connsiteX0" fmla="*/ 0 w 3657600"/>
              <a:gd name="connsiteY0" fmla="*/ 0 h 3855029"/>
              <a:gd name="connsiteX1" fmla="*/ 3657600 w 3657600"/>
              <a:gd name="connsiteY1" fmla="*/ 0 h 3855029"/>
              <a:gd name="connsiteX2" fmla="*/ 3657600 w 3657600"/>
              <a:gd name="connsiteY2" fmla="*/ 3855029 h 3855029"/>
              <a:gd name="connsiteX3" fmla="*/ 0 w 3657600"/>
              <a:gd name="connsiteY3" fmla="*/ 3855029 h 3855029"/>
            </a:gdLst>
            <a:ahLst/>
            <a:cxnLst>
              <a:cxn ang="0">
                <a:pos x="connsiteX0" y="connsiteY0"/>
              </a:cxn>
              <a:cxn ang="0">
                <a:pos x="connsiteX1" y="connsiteY1"/>
              </a:cxn>
              <a:cxn ang="0">
                <a:pos x="connsiteX2" y="connsiteY2"/>
              </a:cxn>
              <a:cxn ang="0">
                <a:pos x="connsiteX3" y="connsiteY3"/>
              </a:cxn>
            </a:cxnLst>
            <a:rect l="l" t="t" r="r" b="b"/>
            <a:pathLst>
              <a:path w="3657600" h="3855029">
                <a:moveTo>
                  <a:pt x="0" y="0"/>
                </a:moveTo>
                <a:lnTo>
                  <a:pt x="3657600" y="0"/>
                </a:lnTo>
                <a:lnTo>
                  <a:pt x="3657600" y="3855029"/>
                </a:lnTo>
                <a:lnTo>
                  <a:pt x="0" y="3855029"/>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10" name="Picture Placeholder 9">
            <a:extLst>
              <a:ext uri="{FF2B5EF4-FFF2-40B4-BE49-F238E27FC236}">
                <a16:creationId xmlns:a16="http://schemas.microsoft.com/office/drawing/2014/main" id="{25E05AF1-381B-4A7B-9A21-2537BF0D1E9B}"/>
              </a:ext>
            </a:extLst>
          </p:cNvPr>
          <p:cNvSpPr>
            <a:spLocks noGrp="1"/>
          </p:cNvSpPr>
          <p:nvPr>
            <p:ph type="pic" sz="quarter" idx="13"/>
          </p:nvPr>
        </p:nvSpPr>
        <p:spPr>
          <a:xfrm>
            <a:off x="9334284" y="3086095"/>
            <a:ext cx="3657600" cy="3855029"/>
          </a:xfrm>
          <a:custGeom>
            <a:avLst/>
            <a:gdLst>
              <a:gd name="connsiteX0" fmla="*/ 0 w 3657600"/>
              <a:gd name="connsiteY0" fmla="*/ 0 h 3855029"/>
              <a:gd name="connsiteX1" fmla="*/ 3657600 w 3657600"/>
              <a:gd name="connsiteY1" fmla="*/ 0 h 3855029"/>
              <a:gd name="connsiteX2" fmla="*/ 3657600 w 3657600"/>
              <a:gd name="connsiteY2" fmla="*/ 3855029 h 3855029"/>
              <a:gd name="connsiteX3" fmla="*/ 0 w 3657600"/>
              <a:gd name="connsiteY3" fmla="*/ 3855029 h 3855029"/>
            </a:gdLst>
            <a:ahLst/>
            <a:cxnLst>
              <a:cxn ang="0">
                <a:pos x="connsiteX0" y="connsiteY0"/>
              </a:cxn>
              <a:cxn ang="0">
                <a:pos x="connsiteX1" y="connsiteY1"/>
              </a:cxn>
              <a:cxn ang="0">
                <a:pos x="connsiteX2" y="connsiteY2"/>
              </a:cxn>
              <a:cxn ang="0">
                <a:pos x="connsiteX3" y="connsiteY3"/>
              </a:cxn>
            </a:cxnLst>
            <a:rect l="l" t="t" r="r" b="b"/>
            <a:pathLst>
              <a:path w="3657600" h="3855029">
                <a:moveTo>
                  <a:pt x="0" y="0"/>
                </a:moveTo>
                <a:lnTo>
                  <a:pt x="3657600" y="0"/>
                </a:lnTo>
                <a:lnTo>
                  <a:pt x="3657600" y="3855029"/>
                </a:lnTo>
                <a:lnTo>
                  <a:pt x="0" y="3855029"/>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11" name="Picture Placeholder 10">
            <a:extLst>
              <a:ext uri="{FF2B5EF4-FFF2-40B4-BE49-F238E27FC236}">
                <a16:creationId xmlns:a16="http://schemas.microsoft.com/office/drawing/2014/main" id="{7B29C4CA-F84C-4A65-B9D7-711C93937F47}"/>
              </a:ext>
            </a:extLst>
          </p:cNvPr>
          <p:cNvSpPr>
            <a:spLocks noGrp="1"/>
          </p:cNvSpPr>
          <p:nvPr>
            <p:ph type="pic" sz="quarter" idx="14"/>
          </p:nvPr>
        </p:nvSpPr>
        <p:spPr>
          <a:xfrm>
            <a:off x="13372452" y="3086094"/>
            <a:ext cx="3657600" cy="3855029"/>
          </a:xfrm>
          <a:custGeom>
            <a:avLst/>
            <a:gdLst>
              <a:gd name="connsiteX0" fmla="*/ 0 w 3657600"/>
              <a:gd name="connsiteY0" fmla="*/ 0 h 3855029"/>
              <a:gd name="connsiteX1" fmla="*/ 3657600 w 3657600"/>
              <a:gd name="connsiteY1" fmla="*/ 0 h 3855029"/>
              <a:gd name="connsiteX2" fmla="*/ 3657600 w 3657600"/>
              <a:gd name="connsiteY2" fmla="*/ 3855029 h 3855029"/>
              <a:gd name="connsiteX3" fmla="*/ 0 w 3657600"/>
              <a:gd name="connsiteY3" fmla="*/ 3855029 h 3855029"/>
            </a:gdLst>
            <a:ahLst/>
            <a:cxnLst>
              <a:cxn ang="0">
                <a:pos x="connsiteX0" y="connsiteY0"/>
              </a:cxn>
              <a:cxn ang="0">
                <a:pos x="connsiteX1" y="connsiteY1"/>
              </a:cxn>
              <a:cxn ang="0">
                <a:pos x="connsiteX2" y="connsiteY2"/>
              </a:cxn>
              <a:cxn ang="0">
                <a:pos x="connsiteX3" y="connsiteY3"/>
              </a:cxn>
            </a:cxnLst>
            <a:rect l="l" t="t" r="r" b="b"/>
            <a:pathLst>
              <a:path w="3657600" h="3855029">
                <a:moveTo>
                  <a:pt x="0" y="0"/>
                </a:moveTo>
                <a:lnTo>
                  <a:pt x="3657600" y="0"/>
                </a:lnTo>
                <a:lnTo>
                  <a:pt x="3657600" y="3855029"/>
                </a:lnTo>
                <a:lnTo>
                  <a:pt x="0" y="3855029"/>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8" name="Picture Placeholder 7">
            <a:extLst>
              <a:ext uri="{FF2B5EF4-FFF2-40B4-BE49-F238E27FC236}">
                <a16:creationId xmlns:a16="http://schemas.microsoft.com/office/drawing/2014/main" id="{8D151E1A-67CC-4E5A-9775-D209034F8E89}"/>
              </a:ext>
            </a:extLst>
          </p:cNvPr>
          <p:cNvSpPr>
            <a:spLocks noGrp="1"/>
          </p:cNvSpPr>
          <p:nvPr>
            <p:ph type="pic" sz="quarter" idx="11"/>
          </p:nvPr>
        </p:nvSpPr>
        <p:spPr>
          <a:xfrm>
            <a:off x="1257948" y="3086097"/>
            <a:ext cx="3657600" cy="3855029"/>
          </a:xfrm>
          <a:custGeom>
            <a:avLst/>
            <a:gdLst>
              <a:gd name="connsiteX0" fmla="*/ 0 w 3657600"/>
              <a:gd name="connsiteY0" fmla="*/ 0 h 3855029"/>
              <a:gd name="connsiteX1" fmla="*/ 3657600 w 3657600"/>
              <a:gd name="connsiteY1" fmla="*/ 0 h 3855029"/>
              <a:gd name="connsiteX2" fmla="*/ 3657600 w 3657600"/>
              <a:gd name="connsiteY2" fmla="*/ 3855029 h 3855029"/>
              <a:gd name="connsiteX3" fmla="*/ 0 w 3657600"/>
              <a:gd name="connsiteY3" fmla="*/ 3855029 h 3855029"/>
            </a:gdLst>
            <a:ahLst/>
            <a:cxnLst>
              <a:cxn ang="0">
                <a:pos x="connsiteX0" y="connsiteY0"/>
              </a:cxn>
              <a:cxn ang="0">
                <a:pos x="connsiteX1" y="connsiteY1"/>
              </a:cxn>
              <a:cxn ang="0">
                <a:pos x="connsiteX2" y="connsiteY2"/>
              </a:cxn>
              <a:cxn ang="0">
                <a:pos x="connsiteX3" y="connsiteY3"/>
              </a:cxn>
            </a:cxnLst>
            <a:rect l="l" t="t" r="r" b="b"/>
            <a:pathLst>
              <a:path w="3657600" h="3855029">
                <a:moveTo>
                  <a:pt x="0" y="0"/>
                </a:moveTo>
                <a:lnTo>
                  <a:pt x="3657600" y="0"/>
                </a:lnTo>
                <a:lnTo>
                  <a:pt x="3657600" y="3855029"/>
                </a:lnTo>
                <a:lnTo>
                  <a:pt x="0" y="3855029"/>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2948115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641AE57-D2CB-43BD-B91B-F1C382AD50F4}"/>
              </a:ext>
            </a:extLst>
          </p:cNvPr>
          <p:cNvSpPr>
            <a:spLocks noGrp="1"/>
          </p:cNvSpPr>
          <p:nvPr>
            <p:ph type="pic" sz="quarter" idx="14"/>
          </p:nvPr>
        </p:nvSpPr>
        <p:spPr>
          <a:xfrm>
            <a:off x="12576053" y="1397375"/>
            <a:ext cx="3896998" cy="4000907"/>
          </a:xfrm>
          <a:custGeom>
            <a:avLst/>
            <a:gdLst>
              <a:gd name="connsiteX0" fmla="*/ 0 w 3896998"/>
              <a:gd name="connsiteY0" fmla="*/ 0 h 4000907"/>
              <a:gd name="connsiteX1" fmla="*/ 3896998 w 3896998"/>
              <a:gd name="connsiteY1" fmla="*/ 0 h 4000907"/>
              <a:gd name="connsiteX2" fmla="*/ 3896998 w 3896998"/>
              <a:gd name="connsiteY2" fmla="*/ 4000907 h 4000907"/>
              <a:gd name="connsiteX3" fmla="*/ 0 w 3896998"/>
              <a:gd name="connsiteY3" fmla="*/ 4000907 h 4000907"/>
            </a:gdLst>
            <a:ahLst/>
            <a:cxnLst>
              <a:cxn ang="0">
                <a:pos x="connsiteX0" y="connsiteY0"/>
              </a:cxn>
              <a:cxn ang="0">
                <a:pos x="connsiteX1" y="connsiteY1"/>
              </a:cxn>
              <a:cxn ang="0">
                <a:pos x="connsiteX2" y="connsiteY2"/>
              </a:cxn>
              <a:cxn ang="0">
                <a:pos x="connsiteX3" y="connsiteY3"/>
              </a:cxn>
            </a:cxnLst>
            <a:rect l="l" t="t" r="r" b="b"/>
            <a:pathLst>
              <a:path w="3896998" h="4000907">
                <a:moveTo>
                  <a:pt x="0" y="0"/>
                </a:moveTo>
                <a:lnTo>
                  <a:pt x="3896998" y="0"/>
                </a:lnTo>
                <a:lnTo>
                  <a:pt x="3896998" y="4000907"/>
                </a:lnTo>
                <a:lnTo>
                  <a:pt x="0" y="4000907"/>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13" name="Picture Placeholder 12">
            <a:extLst>
              <a:ext uri="{FF2B5EF4-FFF2-40B4-BE49-F238E27FC236}">
                <a16:creationId xmlns:a16="http://schemas.microsoft.com/office/drawing/2014/main" id="{E4B7E78A-5376-4A08-B875-F8EA870963E3}"/>
              </a:ext>
            </a:extLst>
          </p:cNvPr>
          <p:cNvSpPr>
            <a:spLocks noGrp="1"/>
          </p:cNvSpPr>
          <p:nvPr>
            <p:ph type="pic" sz="quarter" idx="13"/>
          </p:nvPr>
        </p:nvSpPr>
        <p:spPr>
          <a:xfrm>
            <a:off x="8374255" y="2997573"/>
            <a:ext cx="3896998" cy="4000907"/>
          </a:xfrm>
          <a:custGeom>
            <a:avLst/>
            <a:gdLst>
              <a:gd name="connsiteX0" fmla="*/ 0 w 3896998"/>
              <a:gd name="connsiteY0" fmla="*/ 0 h 4000907"/>
              <a:gd name="connsiteX1" fmla="*/ 3896998 w 3896998"/>
              <a:gd name="connsiteY1" fmla="*/ 0 h 4000907"/>
              <a:gd name="connsiteX2" fmla="*/ 3896998 w 3896998"/>
              <a:gd name="connsiteY2" fmla="*/ 4000907 h 4000907"/>
              <a:gd name="connsiteX3" fmla="*/ 0 w 3896998"/>
              <a:gd name="connsiteY3" fmla="*/ 4000907 h 4000907"/>
            </a:gdLst>
            <a:ahLst/>
            <a:cxnLst>
              <a:cxn ang="0">
                <a:pos x="connsiteX0" y="connsiteY0"/>
              </a:cxn>
              <a:cxn ang="0">
                <a:pos x="connsiteX1" y="connsiteY1"/>
              </a:cxn>
              <a:cxn ang="0">
                <a:pos x="connsiteX2" y="connsiteY2"/>
              </a:cxn>
              <a:cxn ang="0">
                <a:pos x="connsiteX3" y="connsiteY3"/>
              </a:cxn>
            </a:cxnLst>
            <a:rect l="l" t="t" r="r" b="b"/>
            <a:pathLst>
              <a:path w="3896998" h="4000907">
                <a:moveTo>
                  <a:pt x="0" y="0"/>
                </a:moveTo>
                <a:lnTo>
                  <a:pt x="3896998" y="0"/>
                </a:lnTo>
                <a:lnTo>
                  <a:pt x="3896998" y="4000907"/>
                </a:lnTo>
                <a:lnTo>
                  <a:pt x="0" y="4000907"/>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701908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44FDA87-BBB6-42F8-B5D2-DB54B9D15351}"/>
              </a:ext>
            </a:extLst>
          </p:cNvPr>
          <p:cNvSpPr>
            <a:spLocks noGrp="1"/>
          </p:cNvSpPr>
          <p:nvPr>
            <p:ph type="pic" sz="quarter" idx="10"/>
          </p:nvPr>
        </p:nvSpPr>
        <p:spPr>
          <a:xfrm>
            <a:off x="10287000" y="2057400"/>
            <a:ext cx="4675909" cy="8229600"/>
          </a:xfrm>
          <a:prstGeom prst="rect">
            <a:avLst/>
          </a:prstGeom>
        </p:spPr>
        <p:txBody>
          <a:bodyPr/>
          <a:lstStyle>
            <a:lvl1pPr>
              <a:defRPr sz="2000"/>
            </a:lvl1pPr>
          </a:lstStyle>
          <a:p>
            <a:endParaRPr lang="en-ID"/>
          </a:p>
        </p:txBody>
      </p:sp>
    </p:spTree>
    <p:extLst>
      <p:ext uri="{BB962C8B-B14F-4D97-AF65-F5344CB8AC3E}">
        <p14:creationId xmlns:p14="http://schemas.microsoft.com/office/powerpoint/2010/main" val="3363768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4B7E78A-5376-4A08-B875-F8EA870963E3}"/>
              </a:ext>
            </a:extLst>
          </p:cNvPr>
          <p:cNvSpPr>
            <a:spLocks noGrp="1"/>
          </p:cNvSpPr>
          <p:nvPr>
            <p:ph type="pic" sz="quarter" idx="13"/>
          </p:nvPr>
        </p:nvSpPr>
        <p:spPr>
          <a:xfrm>
            <a:off x="-1" y="6089073"/>
            <a:ext cx="18287999" cy="4197926"/>
          </a:xfrm>
          <a:custGeom>
            <a:avLst/>
            <a:gdLst>
              <a:gd name="connsiteX0" fmla="*/ 0 w 3896998"/>
              <a:gd name="connsiteY0" fmla="*/ 0 h 4000907"/>
              <a:gd name="connsiteX1" fmla="*/ 3896998 w 3896998"/>
              <a:gd name="connsiteY1" fmla="*/ 0 h 4000907"/>
              <a:gd name="connsiteX2" fmla="*/ 3896998 w 3896998"/>
              <a:gd name="connsiteY2" fmla="*/ 4000907 h 4000907"/>
              <a:gd name="connsiteX3" fmla="*/ 0 w 3896998"/>
              <a:gd name="connsiteY3" fmla="*/ 4000907 h 4000907"/>
            </a:gdLst>
            <a:ahLst/>
            <a:cxnLst>
              <a:cxn ang="0">
                <a:pos x="connsiteX0" y="connsiteY0"/>
              </a:cxn>
              <a:cxn ang="0">
                <a:pos x="connsiteX1" y="connsiteY1"/>
              </a:cxn>
              <a:cxn ang="0">
                <a:pos x="connsiteX2" y="connsiteY2"/>
              </a:cxn>
              <a:cxn ang="0">
                <a:pos x="connsiteX3" y="connsiteY3"/>
              </a:cxn>
            </a:cxnLst>
            <a:rect l="l" t="t" r="r" b="b"/>
            <a:pathLst>
              <a:path w="3896998" h="4000907">
                <a:moveTo>
                  <a:pt x="0" y="0"/>
                </a:moveTo>
                <a:lnTo>
                  <a:pt x="3896998" y="0"/>
                </a:lnTo>
                <a:lnTo>
                  <a:pt x="3896998" y="4000907"/>
                </a:lnTo>
                <a:lnTo>
                  <a:pt x="0" y="4000907"/>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3278545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47A92D7-7579-482A-9A12-64DF92E9A508}"/>
              </a:ext>
            </a:extLst>
          </p:cNvPr>
          <p:cNvSpPr>
            <a:spLocks noGrp="1"/>
          </p:cNvSpPr>
          <p:nvPr>
            <p:ph type="pic" sz="quarter" idx="13"/>
          </p:nvPr>
        </p:nvSpPr>
        <p:spPr>
          <a:xfrm>
            <a:off x="1179363" y="3588221"/>
            <a:ext cx="3283528" cy="3283528"/>
          </a:xfrm>
          <a:custGeom>
            <a:avLst/>
            <a:gdLst>
              <a:gd name="connsiteX0" fmla="*/ 1641764 w 3283528"/>
              <a:gd name="connsiteY0" fmla="*/ 0 h 3283528"/>
              <a:gd name="connsiteX1" fmla="*/ 3283528 w 3283528"/>
              <a:gd name="connsiteY1" fmla="*/ 1641764 h 3283528"/>
              <a:gd name="connsiteX2" fmla="*/ 1641764 w 3283528"/>
              <a:gd name="connsiteY2" fmla="*/ 3283528 h 3283528"/>
              <a:gd name="connsiteX3" fmla="*/ 0 w 3283528"/>
              <a:gd name="connsiteY3" fmla="*/ 1641764 h 3283528"/>
              <a:gd name="connsiteX4" fmla="*/ 1641764 w 3283528"/>
              <a:gd name="connsiteY4" fmla="*/ 0 h 3283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528" h="3283528">
                <a:moveTo>
                  <a:pt x="1641764" y="0"/>
                </a:moveTo>
                <a:cubicBezTo>
                  <a:pt x="2548485" y="0"/>
                  <a:pt x="3283528" y="735043"/>
                  <a:pt x="3283528" y="1641764"/>
                </a:cubicBezTo>
                <a:cubicBezTo>
                  <a:pt x="3283528" y="2548485"/>
                  <a:pt x="2548485" y="3283528"/>
                  <a:pt x="1641764" y="3283528"/>
                </a:cubicBezTo>
                <a:cubicBezTo>
                  <a:pt x="735043" y="3283528"/>
                  <a:pt x="0" y="2548485"/>
                  <a:pt x="0" y="1641764"/>
                </a:cubicBezTo>
                <a:cubicBezTo>
                  <a:pt x="0" y="735043"/>
                  <a:pt x="735043" y="0"/>
                  <a:pt x="1641764" y="0"/>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8" name="Picture Placeholder 7">
            <a:extLst>
              <a:ext uri="{FF2B5EF4-FFF2-40B4-BE49-F238E27FC236}">
                <a16:creationId xmlns:a16="http://schemas.microsoft.com/office/drawing/2014/main" id="{CC65EB88-8BAA-4FDD-99AE-D447A2E84240}"/>
              </a:ext>
            </a:extLst>
          </p:cNvPr>
          <p:cNvSpPr>
            <a:spLocks noGrp="1"/>
          </p:cNvSpPr>
          <p:nvPr>
            <p:ph type="pic" sz="quarter" idx="14"/>
          </p:nvPr>
        </p:nvSpPr>
        <p:spPr>
          <a:xfrm>
            <a:off x="5394610" y="3588220"/>
            <a:ext cx="3283528" cy="3283528"/>
          </a:xfrm>
          <a:custGeom>
            <a:avLst/>
            <a:gdLst>
              <a:gd name="connsiteX0" fmla="*/ 1641764 w 3283528"/>
              <a:gd name="connsiteY0" fmla="*/ 0 h 3283528"/>
              <a:gd name="connsiteX1" fmla="*/ 3283528 w 3283528"/>
              <a:gd name="connsiteY1" fmla="*/ 1641764 h 3283528"/>
              <a:gd name="connsiteX2" fmla="*/ 1641764 w 3283528"/>
              <a:gd name="connsiteY2" fmla="*/ 3283528 h 3283528"/>
              <a:gd name="connsiteX3" fmla="*/ 0 w 3283528"/>
              <a:gd name="connsiteY3" fmla="*/ 1641764 h 3283528"/>
              <a:gd name="connsiteX4" fmla="*/ 1641764 w 3283528"/>
              <a:gd name="connsiteY4" fmla="*/ 0 h 3283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528" h="3283528">
                <a:moveTo>
                  <a:pt x="1641764" y="0"/>
                </a:moveTo>
                <a:cubicBezTo>
                  <a:pt x="2548485" y="0"/>
                  <a:pt x="3283528" y="735043"/>
                  <a:pt x="3283528" y="1641764"/>
                </a:cubicBezTo>
                <a:cubicBezTo>
                  <a:pt x="3283528" y="2548485"/>
                  <a:pt x="2548485" y="3283528"/>
                  <a:pt x="1641764" y="3283528"/>
                </a:cubicBezTo>
                <a:cubicBezTo>
                  <a:pt x="735043" y="3283528"/>
                  <a:pt x="0" y="2548485"/>
                  <a:pt x="0" y="1641764"/>
                </a:cubicBezTo>
                <a:cubicBezTo>
                  <a:pt x="0" y="735043"/>
                  <a:pt x="735043" y="0"/>
                  <a:pt x="1641764" y="0"/>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9" name="Picture Placeholder 8">
            <a:extLst>
              <a:ext uri="{FF2B5EF4-FFF2-40B4-BE49-F238E27FC236}">
                <a16:creationId xmlns:a16="http://schemas.microsoft.com/office/drawing/2014/main" id="{5D32EDB5-9A19-42EF-9F5D-B6B9278E111C}"/>
              </a:ext>
            </a:extLst>
          </p:cNvPr>
          <p:cNvSpPr>
            <a:spLocks noGrp="1"/>
          </p:cNvSpPr>
          <p:nvPr>
            <p:ph type="pic" sz="quarter" idx="15"/>
          </p:nvPr>
        </p:nvSpPr>
        <p:spPr>
          <a:xfrm>
            <a:off x="9609857" y="3588219"/>
            <a:ext cx="3283528" cy="3283528"/>
          </a:xfrm>
          <a:custGeom>
            <a:avLst/>
            <a:gdLst>
              <a:gd name="connsiteX0" fmla="*/ 1641764 w 3283528"/>
              <a:gd name="connsiteY0" fmla="*/ 0 h 3283528"/>
              <a:gd name="connsiteX1" fmla="*/ 3283528 w 3283528"/>
              <a:gd name="connsiteY1" fmla="*/ 1641764 h 3283528"/>
              <a:gd name="connsiteX2" fmla="*/ 1641764 w 3283528"/>
              <a:gd name="connsiteY2" fmla="*/ 3283528 h 3283528"/>
              <a:gd name="connsiteX3" fmla="*/ 0 w 3283528"/>
              <a:gd name="connsiteY3" fmla="*/ 1641764 h 3283528"/>
              <a:gd name="connsiteX4" fmla="*/ 1641764 w 3283528"/>
              <a:gd name="connsiteY4" fmla="*/ 0 h 3283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528" h="3283528">
                <a:moveTo>
                  <a:pt x="1641764" y="0"/>
                </a:moveTo>
                <a:cubicBezTo>
                  <a:pt x="2548485" y="0"/>
                  <a:pt x="3283528" y="735043"/>
                  <a:pt x="3283528" y="1641764"/>
                </a:cubicBezTo>
                <a:cubicBezTo>
                  <a:pt x="3283528" y="2548485"/>
                  <a:pt x="2548485" y="3283528"/>
                  <a:pt x="1641764" y="3283528"/>
                </a:cubicBezTo>
                <a:cubicBezTo>
                  <a:pt x="735043" y="3283528"/>
                  <a:pt x="0" y="2548485"/>
                  <a:pt x="0" y="1641764"/>
                </a:cubicBezTo>
                <a:cubicBezTo>
                  <a:pt x="0" y="735043"/>
                  <a:pt x="735043" y="0"/>
                  <a:pt x="1641764" y="0"/>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10" name="Picture Placeholder 9">
            <a:extLst>
              <a:ext uri="{FF2B5EF4-FFF2-40B4-BE49-F238E27FC236}">
                <a16:creationId xmlns:a16="http://schemas.microsoft.com/office/drawing/2014/main" id="{D5561D1C-E5F9-49E3-AA30-A5CEA12C607E}"/>
              </a:ext>
            </a:extLst>
          </p:cNvPr>
          <p:cNvSpPr>
            <a:spLocks noGrp="1"/>
          </p:cNvSpPr>
          <p:nvPr>
            <p:ph type="pic" sz="quarter" idx="16"/>
          </p:nvPr>
        </p:nvSpPr>
        <p:spPr>
          <a:xfrm>
            <a:off x="13825104" y="3588218"/>
            <a:ext cx="3283528" cy="3283528"/>
          </a:xfrm>
          <a:custGeom>
            <a:avLst/>
            <a:gdLst>
              <a:gd name="connsiteX0" fmla="*/ 1641764 w 3283528"/>
              <a:gd name="connsiteY0" fmla="*/ 0 h 3283528"/>
              <a:gd name="connsiteX1" fmla="*/ 3283528 w 3283528"/>
              <a:gd name="connsiteY1" fmla="*/ 1641764 h 3283528"/>
              <a:gd name="connsiteX2" fmla="*/ 1641764 w 3283528"/>
              <a:gd name="connsiteY2" fmla="*/ 3283528 h 3283528"/>
              <a:gd name="connsiteX3" fmla="*/ 0 w 3283528"/>
              <a:gd name="connsiteY3" fmla="*/ 1641764 h 3283528"/>
              <a:gd name="connsiteX4" fmla="*/ 1641764 w 3283528"/>
              <a:gd name="connsiteY4" fmla="*/ 0 h 3283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528" h="3283528">
                <a:moveTo>
                  <a:pt x="1641764" y="0"/>
                </a:moveTo>
                <a:cubicBezTo>
                  <a:pt x="2548485" y="0"/>
                  <a:pt x="3283528" y="735043"/>
                  <a:pt x="3283528" y="1641764"/>
                </a:cubicBezTo>
                <a:cubicBezTo>
                  <a:pt x="3283528" y="2548485"/>
                  <a:pt x="2548485" y="3283528"/>
                  <a:pt x="1641764" y="3283528"/>
                </a:cubicBezTo>
                <a:cubicBezTo>
                  <a:pt x="735043" y="3283528"/>
                  <a:pt x="0" y="2548485"/>
                  <a:pt x="0" y="1641764"/>
                </a:cubicBezTo>
                <a:cubicBezTo>
                  <a:pt x="0" y="735043"/>
                  <a:pt x="735043" y="0"/>
                  <a:pt x="1641764" y="0"/>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419664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3C41217-E14A-4AE9-8FA2-B7945AD145BD}"/>
              </a:ext>
            </a:extLst>
          </p:cNvPr>
          <p:cNvSpPr>
            <a:spLocks noGrp="1"/>
          </p:cNvSpPr>
          <p:nvPr>
            <p:ph type="pic" sz="quarter" idx="13"/>
          </p:nvPr>
        </p:nvSpPr>
        <p:spPr>
          <a:xfrm>
            <a:off x="1641766" y="1246910"/>
            <a:ext cx="7187045" cy="2514600"/>
          </a:xfrm>
          <a:custGeom>
            <a:avLst/>
            <a:gdLst>
              <a:gd name="connsiteX0" fmla="*/ 0 w 7187045"/>
              <a:gd name="connsiteY0" fmla="*/ 0 h 2514600"/>
              <a:gd name="connsiteX1" fmla="*/ 7187045 w 7187045"/>
              <a:gd name="connsiteY1" fmla="*/ 0 h 2514600"/>
              <a:gd name="connsiteX2" fmla="*/ 7187045 w 7187045"/>
              <a:gd name="connsiteY2" fmla="*/ 2514600 h 2514600"/>
              <a:gd name="connsiteX3" fmla="*/ 0 w 7187045"/>
              <a:gd name="connsiteY3" fmla="*/ 2514600 h 2514600"/>
            </a:gdLst>
            <a:ahLst/>
            <a:cxnLst>
              <a:cxn ang="0">
                <a:pos x="connsiteX0" y="connsiteY0"/>
              </a:cxn>
              <a:cxn ang="0">
                <a:pos x="connsiteX1" y="connsiteY1"/>
              </a:cxn>
              <a:cxn ang="0">
                <a:pos x="connsiteX2" y="connsiteY2"/>
              </a:cxn>
              <a:cxn ang="0">
                <a:pos x="connsiteX3" y="connsiteY3"/>
              </a:cxn>
            </a:cxnLst>
            <a:rect l="l" t="t" r="r" b="b"/>
            <a:pathLst>
              <a:path w="7187045" h="2514600">
                <a:moveTo>
                  <a:pt x="0" y="0"/>
                </a:moveTo>
                <a:lnTo>
                  <a:pt x="7187045" y="0"/>
                </a:lnTo>
                <a:lnTo>
                  <a:pt x="7187045" y="2514600"/>
                </a:lnTo>
                <a:lnTo>
                  <a:pt x="0" y="2514600"/>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1626585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5554F9F-19B9-44A7-9514-0BC0CD83F21C}"/>
              </a:ext>
            </a:extLst>
          </p:cNvPr>
          <p:cNvSpPr>
            <a:spLocks noGrp="1"/>
          </p:cNvSpPr>
          <p:nvPr>
            <p:ph type="pic" sz="quarter" idx="13"/>
          </p:nvPr>
        </p:nvSpPr>
        <p:spPr>
          <a:xfrm>
            <a:off x="1059872" y="2150918"/>
            <a:ext cx="5083299" cy="5985164"/>
          </a:xfrm>
          <a:custGeom>
            <a:avLst/>
            <a:gdLst>
              <a:gd name="connsiteX0" fmla="*/ 0 w 5083299"/>
              <a:gd name="connsiteY0" fmla="*/ 0 h 5985164"/>
              <a:gd name="connsiteX1" fmla="*/ 5083299 w 5083299"/>
              <a:gd name="connsiteY1" fmla="*/ 0 h 5985164"/>
              <a:gd name="connsiteX2" fmla="*/ 5083299 w 5083299"/>
              <a:gd name="connsiteY2" fmla="*/ 5985164 h 5985164"/>
              <a:gd name="connsiteX3" fmla="*/ 0 w 5083299"/>
              <a:gd name="connsiteY3" fmla="*/ 5985164 h 5985164"/>
            </a:gdLst>
            <a:ahLst/>
            <a:cxnLst>
              <a:cxn ang="0">
                <a:pos x="connsiteX0" y="connsiteY0"/>
              </a:cxn>
              <a:cxn ang="0">
                <a:pos x="connsiteX1" y="connsiteY1"/>
              </a:cxn>
              <a:cxn ang="0">
                <a:pos x="connsiteX2" y="connsiteY2"/>
              </a:cxn>
              <a:cxn ang="0">
                <a:pos x="connsiteX3" y="connsiteY3"/>
              </a:cxn>
            </a:cxnLst>
            <a:rect l="l" t="t" r="r" b="b"/>
            <a:pathLst>
              <a:path w="5083299" h="5985164">
                <a:moveTo>
                  <a:pt x="0" y="0"/>
                </a:moveTo>
                <a:lnTo>
                  <a:pt x="5083299" y="0"/>
                </a:lnTo>
                <a:lnTo>
                  <a:pt x="5083299" y="5985164"/>
                </a:lnTo>
                <a:lnTo>
                  <a:pt x="0" y="5985164"/>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163088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9C49A1E-D544-4BF1-8BE5-1658A88AA9B8}"/>
              </a:ext>
            </a:extLst>
          </p:cNvPr>
          <p:cNvSpPr>
            <a:spLocks noGrp="1"/>
          </p:cNvSpPr>
          <p:nvPr>
            <p:ph type="pic" sz="quarter" idx="13"/>
          </p:nvPr>
        </p:nvSpPr>
        <p:spPr>
          <a:xfrm>
            <a:off x="9461412" y="1745673"/>
            <a:ext cx="6795656" cy="6795656"/>
          </a:xfrm>
          <a:custGeom>
            <a:avLst/>
            <a:gdLst>
              <a:gd name="connsiteX0" fmla="*/ 3397828 w 6795656"/>
              <a:gd name="connsiteY0" fmla="*/ 0 h 6795656"/>
              <a:gd name="connsiteX1" fmla="*/ 6795656 w 6795656"/>
              <a:gd name="connsiteY1" fmla="*/ 3397828 h 6795656"/>
              <a:gd name="connsiteX2" fmla="*/ 3397828 w 6795656"/>
              <a:gd name="connsiteY2" fmla="*/ 6795656 h 6795656"/>
              <a:gd name="connsiteX3" fmla="*/ 0 w 6795656"/>
              <a:gd name="connsiteY3" fmla="*/ 3397828 h 6795656"/>
              <a:gd name="connsiteX4" fmla="*/ 3397828 w 6795656"/>
              <a:gd name="connsiteY4" fmla="*/ 0 h 679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5656" h="6795656">
                <a:moveTo>
                  <a:pt x="3397828" y="0"/>
                </a:moveTo>
                <a:cubicBezTo>
                  <a:pt x="5274397" y="0"/>
                  <a:pt x="6795656" y="1521259"/>
                  <a:pt x="6795656" y="3397828"/>
                </a:cubicBezTo>
                <a:cubicBezTo>
                  <a:pt x="6795656" y="5274397"/>
                  <a:pt x="5274397" y="6795656"/>
                  <a:pt x="3397828" y="6795656"/>
                </a:cubicBezTo>
                <a:cubicBezTo>
                  <a:pt x="1521259" y="6795656"/>
                  <a:pt x="0" y="5274397"/>
                  <a:pt x="0" y="3397828"/>
                </a:cubicBezTo>
                <a:cubicBezTo>
                  <a:pt x="0" y="1521259"/>
                  <a:pt x="1521259" y="0"/>
                  <a:pt x="3397828" y="0"/>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3849025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242F9BC-6889-4EED-B204-F254E0D06D81}"/>
              </a:ext>
            </a:extLst>
          </p:cNvPr>
          <p:cNvSpPr>
            <a:spLocks noGrp="1"/>
          </p:cNvSpPr>
          <p:nvPr>
            <p:ph type="pic" sz="quarter" idx="13"/>
          </p:nvPr>
        </p:nvSpPr>
        <p:spPr>
          <a:xfrm>
            <a:off x="1460427" y="3363206"/>
            <a:ext cx="4794901" cy="4156363"/>
          </a:xfrm>
          <a:custGeom>
            <a:avLst/>
            <a:gdLst>
              <a:gd name="connsiteX0" fmla="*/ 0 w 4794901"/>
              <a:gd name="connsiteY0" fmla="*/ 0 h 4156363"/>
              <a:gd name="connsiteX1" fmla="*/ 4794901 w 4794901"/>
              <a:gd name="connsiteY1" fmla="*/ 0 h 4156363"/>
              <a:gd name="connsiteX2" fmla="*/ 4794901 w 4794901"/>
              <a:gd name="connsiteY2" fmla="*/ 4156363 h 4156363"/>
              <a:gd name="connsiteX3" fmla="*/ 0 w 4794901"/>
              <a:gd name="connsiteY3" fmla="*/ 4156363 h 4156363"/>
            </a:gdLst>
            <a:ahLst/>
            <a:cxnLst>
              <a:cxn ang="0">
                <a:pos x="connsiteX0" y="connsiteY0"/>
              </a:cxn>
              <a:cxn ang="0">
                <a:pos x="connsiteX1" y="connsiteY1"/>
              </a:cxn>
              <a:cxn ang="0">
                <a:pos x="connsiteX2" y="connsiteY2"/>
              </a:cxn>
              <a:cxn ang="0">
                <a:pos x="connsiteX3" y="connsiteY3"/>
              </a:cxn>
            </a:cxnLst>
            <a:rect l="l" t="t" r="r" b="b"/>
            <a:pathLst>
              <a:path w="4794901" h="4156363">
                <a:moveTo>
                  <a:pt x="0" y="0"/>
                </a:moveTo>
                <a:lnTo>
                  <a:pt x="4794901" y="0"/>
                </a:lnTo>
                <a:lnTo>
                  <a:pt x="4794901" y="4156363"/>
                </a:lnTo>
                <a:lnTo>
                  <a:pt x="0" y="4156363"/>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8" name="Picture Placeholder 7">
            <a:extLst>
              <a:ext uri="{FF2B5EF4-FFF2-40B4-BE49-F238E27FC236}">
                <a16:creationId xmlns:a16="http://schemas.microsoft.com/office/drawing/2014/main" id="{969D8B63-6BA9-4BB1-8D91-7D40E89124D1}"/>
              </a:ext>
            </a:extLst>
          </p:cNvPr>
          <p:cNvSpPr>
            <a:spLocks noGrp="1"/>
          </p:cNvSpPr>
          <p:nvPr>
            <p:ph type="pic" sz="quarter" idx="14"/>
          </p:nvPr>
        </p:nvSpPr>
        <p:spPr>
          <a:xfrm>
            <a:off x="6746549" y="3363203"/>
            <a:ext cx="4794901" cy="4156363"/>
          </a:xfrm>
          <a:custGeom>
            <a:avLst/>
            <a:gdLst>
              <a:gd name="connsiteX0" fmla="*/ 0 w 4794901"/>
              <a:gd name="connsiteY0" fmla="*/ 0 h 4156363"/>
              <a:gd name="connsiteX1" fmla="*/ 4794901 w 4794901"/>
              <a:gd name="connsiteY1" fmla="*/ 0 h 4156363"/>
              <a:gd name="connsiteX2" fmla="*/ 4794901 w 4794901"/>
              <a:gd name="connsiteY2" fmla="*/ 4156363 h 4156363"/>
              <a:gd name="connsiteX3" fmla="*/ 0 w 4794901"/>
              <a:gd name="connsiteY3" fmla="*/ 4156363 h 4156363"/>
            </a:gdLst>
            <a:ahLst/>
            <a:cxnLst>
              <a:cxn ang="0">
                <a:pos x="connsiteX0" y="connsiteY0"/>
              </a:cxn>
              <a:cxn ang="0">
                <a:pos x="connsiteX1" y="connsiteY1"/>
              </a:cxn>
              <a:cxn ang="0">
                <a:pos x="connsiteX2" y="connsiteY2"/>
              </a:cxn>
              <a:cxn ang="0">
                <a:pos x="connsiteX3" y="connsiteY3"/>
              </a:cxn>
            </a:cxnLst>
            <a:rect l="l" t="t" r="r" b="b"/>
            <a:pathLst>
              <a:path w="4794901" h="4156363">
                <a:moveTo>
                  <a:pt x="0" y="0"/>
                </a:moveTo>
                <a:lnTo>
                  <a:pt x="4794901" y="0"/>
                </a:lnTo>
                <a:lnTo>
                  <a:pt x="4794901" y="4156363"/>
                </a:lnTo>
                <a:lnTo>
                  <a:pt x="0" y="4156363"/>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9" name="Picture Placeholder 8">
            <a:extLst>
              <a:ext uri="{FF2B5EF4-FFF2-40B4-BE49-F238E27FC236}">
                <a16:creationId xmlns:a16="http://schemas.microsoft.com/office/drawing/2014/main" id="{E79328F2-D7AF-4722-B871-F169C5E088BE}"/>
              </a:ext>
            </a:extLst>
          </p:cNvPr>
          <p:cNvSpPr>
            <a:spLocks noGrp="1"/>
          </p:cNvSpPr>
          <p:nvPr>
            <p:ph type="pic" sz="quarter" idx="15"/>
          </p:nvPr>
        </p:nvSpPr>
        <p:spPr>
          <a:xfrm>
            <a:off x="12032671" y="3363200"/>
            <a:ext cx="4794901" cy="4156363"/>
          </a:xfrm>
          <a:custGeom>
            <a:avLst/>
            <a:gdLst>
              <a:gd name="connsiteX0" fmla="*/ 0 w 4794901"/>
              <a:gd name="connsiteY0" fmla="*/ 0 h 4156363"/>
              <a:gd name="connsiteX1" fmla="*/ 4794901 w 4794901"/>
              <a:gd name="connsiteY1" fmla="*/ 0 h 4156363"/>
              <a:gd name="connsiteX2" fmla="*/ 4794901 w 4794901"/>
              <a:gd name="connsiteY2" fmla="*/ 4156363 h 4156363"/>
              <a:gd name="connsiteX3" fmla="*/ 0 w 4794901"/>
              <a:gd name="connsiteY3" fmla="*/ 4156363 h 4156363"/>
            </a:gdLst>
            <a:ahLst/>
            <a:cxnLst>
              <a:cxn ang="0">
                <a:pos x="connsiteX0" y="connsiteY0"/>
              </a:cxn>
              <a:cxn ang="0">
                <a:pos x="connsiteX1" y="connsiteY1"/>
              </a:cxn>
              <a:cxn ang="0">
                <a:pos x="connsiteX2" y="connsiteY2"/>
              </a:cxn>
              <a:cxn ang="0">
                <a:pos x="connsiteX3" y="connsiteY3"/>
              </a:cxn>
            </a:cxnLst>
            <a:rect l="l" t="t" r="r" b="b"/>
            <a:pathLst>
              <a:path w="4794901" h="4156363">
                <a:moveTo>
                  <a:pt x="0" y="0"/>
                </a:moveTo>
                <a:lnTo>
                  <a:pt x="4794901" y="0"/>
                </a:lnTo>
                <a:lnTo>
                  <a:pt x="4794901" y="4156363"/>
                </a:lnTo>
                <a:lnTo>
                  <a:pt x="0" y="4156363"/>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80047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80C2455-3463-402E-B6B7-EC67C57F795B}"/>
              </a:ext>
            </a:extLst>
          </p:cNvPr>
          <p:cNvSpPr>
            <a:spLocks noGrp="1"/>
          </p:cNvSpPr>
          <p:nvPr>
            <p:ph type="pic" sz="quarter" idx="10"/>
          </p:nvPr>
        </p:nvSpPr>
        <p:spPr>
          <a:xfrm>
            <a:off x="8333508" y="589935"/>
            <a:ext cx="9954491" cy="9697065"/>
          </a:xfrm>
          <a:custGeom>
            <a:avLst/>
            <a:gdLst>
              <a:gd name="connsiteX0" fmla="*/ 8778180 w 10302591"/>
              <a:gd name="connsiteY0" fmla="*/ 873 h 8985798"/>
              <a:gd name="connsiteX1" fmla="*/ 10302591 w 10302591"/>
              <a:gd name="connsiteY1" fmla="*/ 298999 h 8985798"/>
              <a:gd name="connsiteX2" fmla="*/ 10302591 w 10302591"/>
              <a:gd name="connsiteY2" fmla="*/ 8985798 h 8985798"/>
              <a:gd name="connsiteX3" fmla="*/ 1158590 w 10302591"/>
              <a:gd name="connsiteY3" fmla="*/ 8985798 h 8985798"/>
              <a:gd name="connsiteX4" fmla="*/ 2925045 w 10302591"/>
              <a:gd name="connsiteY4" fmla="*/ 2834380 h 8985798"/>
              <a:gd name="connsiteX5" fmla="*/ 8778180 w 10302591"/>
              <a:gd name="connsiteY5" fmla="*/ 873 h 8985798"/>
              <a:gd name="connsiteX0" fmla="*/ 8778180 w 10302591"/>
              <a:gd name="connsiteY0" fmla="*/ 873 h 8985798"/>
              <a:gd name="connsiteX1" fmla="*/ 10302591 w 10302591"/>
              <a:gd name="connsiteY1" fmla="*/ 298999 h 8985798"/>
              <a:gd name="connsiteX2" fmla="*/ 10302591 w 10302591"/>
              <a:gd name="connsiteY2" fmla="*/ 8985798 h 8985798"/>
              <a:gd name="connsiteX3" fmla="*/ 1158590 w 10302591"/>
              <a:gd name="connsiteY3" fmla="*/ 8985798 h 8985798"/>
              <a:gd name="connsiteX4" fmla="*/ 2925045 w 10302591"/>
              <a:gd name="connsiteY4" fmla="*/ 2834380 h 8985798"/>
              <a:gd name="connsiteX5" fmla="*/ 8778180 w 10302591"/>
              <a:gd name="connsiteY5" fmla="*/ 873 h 8985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2591" h="8985798">
                <a:moveTo>
                  <a:pt x="8778180" y="873"/>
                </a:moveTo>
                <a:cubicBezTo>
                  <a:pt x="9206439" y="-9819"/>
                  <a:pt x="9704031" y="77110"/>
                  <a:pt x="10302591" y="298999"/>
                </a:cubicBezTo>
                <a:lnTo>
                  <a:pt x="10302591" y="8985798"/>
                </a:lnTo>
                <a:lnTo>
                  <a:pt x="1158590" y="8985798"/>
                </a:lnTo>
                <a:cubicBezTo>
                  <a:pt x="-365409" y="7752744"/>
                  <a:pt x="-926519" y="2681980"/>
                  <a:pt x="2925045" y="2834380"/>
                </a:cubicBezTo>
                <a:cubicBezTo>
                  <a:pt x="6174802" y="2962968"/>
                  <a:pt x="5786025" y="58608"/>
                  <a:pt x="8778180" y="873"/>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1587286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79328F2-D7AF-4722-B871-F169C5E088BE}"/>
              </a:ext>
            </a:extLst>
          </p:cNvPr>
          <p:cNvSpPr>
            <a:spLocks noGrp="1"/>
          </p:cNvSpPr>
          <p:nvPr>
            <p:ph type="pic" sz="quarter" idx="15"/>
          </p:nvPr>
        </p:nvSpPr>
        <p:spPr>
          <a:xfrm>
            <a:off x="9144000" y="1288472"/>
            <a:ext cx="9143999" cy="5798128"/>
          </a:xfrm>
          <a:custGeom>
            <a:avLst/>
            <a:gdLst>
              <a:gd name="connsiteX0" fmla="*/ 0 w 4794901"/>
              <a:gd name="connsiteY0" fmla="*/ 0 h 4156363"/>
              <a:gd name="connsiteX1" fmla="*/ 4794901 w 4794901"/>
              <a:gd name="connsiteY1" fmla="*/ 0 h 4156363"/>
              <a:gd name="connsiteX2" fmla="*/ 4794901 w 4794901"/>
              <a:gd name="connsiteY2" fmla="*/ 4156363 h 4156363"/>
              <a:gd name="connsiteX3" fmla="*/ 0 w 4794901"/>
              <a:gd name="connsiteY3" fmla="*/ 4156363 h 4156363"/>
            </a:gdLst>
            <a:ahLst/>
            <a:cxnLst>
              <a:cxn ang="0">
                <a:pos x="connsiteX0" y="connsiteY0"/>
              </a:cxn>
              <a:cxn ang="0">
                <a:pos x="connsiteX1" y="connsiteY1"/>
              </a:cxn>
              <a:cxn ang="0">
                <a:pos x="connsiteX2" y="connsiteY2"/>
              </a:cxn>
              <a:cxn ang="0">
                <a:pos x="connsiteX3" y="connsiteY3"/>
              </a:cxn>
            </a:cxnLst>
            <a:rect l="l" t="t" r="r" b="b"/>
            <a:pathLst>
              <a:path w="4794901" h="4156363">
                <a:moveTo>
                  <a:pt x="0" y="0"/>
                </a:moveTo>
                <a:lnTo>
                  <a:pt x="4794901" y="0"/>
                </a:lnTo>
                <a:lnTo>
                  <a:pt x="4794901" y="4156363"/>
                </a:lnTo>
                <a:lnTo>
                  <a:pt x="0" y="4156363"/>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12208392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E0982A6-4C29-4261-897B-5E2D85EB100F}"/>
              </a:ext>
            </a:extLst>
          </p:cNvPr>
          <p:cNvSpPr>
            <a:spLocks noGrp="1"/>
          </p:cNvSpPr>
          <p:nvPr>
            <p:ph type="pic" sz="quarter" idx="16"/>
          </p:nvPr>
        </p:nvSpPr>
        <p:spPr>
          <a:xfrm>
            <a:off x="8666017" y="1122218"/>
            <a:ext cx="3075710" cy="2556164"/>
          </a:xfrm>
          <a:custGeom>
            <a:avLst/>
            <a:gdLst>
              <a:gd name="connsiteX0" fmla="*/ 0 w 3075710"/>
              <a:gd name="connsiteY0" fmla="*/ 0 h 2556164"/>
              <a:gd name="connsiteX1" fmla="*/ 3075710 w 3075710"/>
              <a:gd name="connsiteY1" fmla="*/ 0 h 2556164"/>
              <a:gd name="connsiteX2" fmla="*/ 3075710 w 3075710"/>
              <a:gd name="connsiteY2" fmla="*/ 2556164 h 2556164"/>
              <a:gd name="connsiteX3" fmla="*/ 0 w 3075710"/>
              <a:gd name="connsiteY3" fmla="*/ 2556164 h 2556164"/>
            </a:gdLst>
            <a:ahLst/>
            <a:cxnLst>
              <a:cxn ang="0">
                <a:pos x="connsiteX0" y="connsiteY0"/>
              </a:cxn>
              <a:cxn ang="0">
                <a:pos x="connsiteX1" y="connsiteY1"/>
              </a:cxn>
              <a:cxn ang="0">
                <a:pos x="connsiteX2" y="connsiteY2"/>
              </a:cxn>
              <a:cxn ang="0">
                <a:pos x="connsiteX3" y="connsiteY3"/>
              </a:cxn>
            </a:cxnLst>
            <a:rect l="l" t="t" r="r" b="b"/>
            <a:pathLst>
              <a:path w="3075710" h="2556164">
                <a:moveTo>
                  <a:pt x="0" y="0"/>
                </a:moveTo>
                <a:lnTo>
                  <a:pt x="3075710" y="0"/>
                </a:lnTo>
                <a:lnTo>
                  <a:pt x="3075710" y="2556164"/>
                </a:lnTo>
                <a:lnTo>
                  <a:pt x="0" y="2556164"/>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11" name="Picture Placeholder 10">
            <a:extLst>
              <a:ext uri="{FF2B5EF4-FFF2-40B4-BE49-F238E27FC236}">
                <a16:creationId xmlns:a16="http://schemas.microsoft.com/office/drawing/2014/main" id="{562FF62F-3F69-40A3-A0B3-4BC70C6E1791}"/>
              </a:ext>
            </a:extLst>
          </p:cNvPr>
          <p:cNvSpPr>
            <a:spLocks noGrp="1"/>
          </p:cNvSpPr>
          <p:nvPr>
            <p:ph type="pic" sz="quarter" idx="17"/>
          </p:nvPr>
        </p:nvSpPr>
        <p:spPr>
          <a:xfrm>
            <a:off x="8666017" y="3865418"/>
            <a:ext cx="3075710" cy="2556164"/>
          </a:xfrm>
          <a:custGeom>
            <a:avLst/>
            <a:gdLst>
              <a:gd name="connsiteX0" fmla="*/ 0 w 3075710"/>
              <a:gd name="connsiteY0" fmla="*/ 0 h 2556164"/>
              <a:gd name="connsiteX1" fmla="*/ 3075710 w 3075710"/>
              <a:gd name="connsiteY1" fmla="*/ 0 h 2556164"/>
              <a:gd name="connsiteX2" fmla="*/ 3075710 w 3075710"/>
              <a:gd name="connsiteY2" fmla="*/ 2556164 h 2556164"/>
              <a:gd name="connsiteX3" fmla="*/ 0 w 3075710"/>
              <a:gd name="connsiteY3" fmla="*/ 2556164 h 2556164"/>
            </a:gdLst>
            <a:ahLst/>
            <a:cxnLst>
              <a:cxn ang="0">
                <a:pos x="connsiteX0" y="connsiteY0"/>
              </a:cxn>
              <a:cxn ang="0">
                <a:pos x="connsiteX1" y="connsiteY1"/>
              </a:cxn>
              <a:cxn ang="0">
                <a:pos x="connsiteX2" y="connsiteY2"/>
              </a:cxn>
              <a:cxn ang="0">
                <a:pos x="connsiteX3" y="connsiteY3"/>
              </a:cxn>
            </a:cxnLst>
            <a:rect l="l" t="t" r="r" b="b"/>
            <a:pathLst>
              <a:path w="3075710" h="2556164">
                <a:moveTo>
                  <a:pt x="0" y="0"/>
                </a:moveTo>
                <a:lnTo>
                  <a:pt x="3075710" y="0"/>
                </a:lnTo>
                <a:lnTo>
                  <a:pt x="3075710" y="2556164"/>
                </a:lnTo>
                <a:lnTo>
                  <a:pt x="0" y="2556164"/>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12" name="Picture Placeholder 11">
            <a:extLst>
              <a:ext uri="{FF2B5EF4-FFF2-40B4-BE49-F238E27FC236}">
                <a16:creationId xmlns:a16="http://schemas.microsoft.com/office/drawing/2014/main" id="{26090837-2815-471F-86ED-3FD9BCA5B908}"/>
              </a:ext>
            </a:extLst>
          </p:cNvPr>
          <p:cNvSpPr>
            <a:spLocks noGrp="1"/>
          </p:cNvSpPr>
          <p:nvPr>
            <p:ph type="pic" sz="quarter" idx="18"/>
          </p:nvPr>
        </p:nvSpPr>
        <p:spPr>
          <a:xfrm>
            <a:off x="8666017" y="6608618"/>
            <a:ext cx="3075710" cy="2556164"/>
          </a:xfrm>
          <a:custGeom>
            <a:avLst/>
            <a:gdLst>
              <a:gd name="connsiteX0" fmla="*/ 0 w 3075710"/>
              <a:gd name="connsiteY0" fmla="*/ 0 h 2556164"/>
              <a:gd name="connsiteX1" fmla="*/ 3075710 w 3075710"/>
              <a:gd name="connsiteY1" fmla="*/ 0 h 2556164"/>
              <a:gd name="connsiteX2" fmla="*/ 3075710 w 3075710"/>
              <a:gd name="connsiteY2" fmla="*/ 2556164 h 2556164"/>
              <a:gd name="connsiteX3" fmla="*/ 0 w 3075710"/>
              <a:gd name="connsiteY3" fmla="*/ 2556164 h 2556164"/>
            </a:gdLst>
            <a:ahLst/>
            <a:cxnLst>
              <a:cxn ang="0">
                <a:pos x="connsiteX0" y="connsiteY0"/>
              </a:cxn>
              <a:cxn ang="0">
                <a:pos x="connsiteX1" y="connsiteY1"/>
              </a:cxn>
              <a:cxn ang="0">
                <a:pos x="connsiteX2" y="connsiteY2"/>
              </a:cxn>
              <a:cxn ang="0">
                <a:pos x="connsiteX3" y="connsiteY3"/>
              </a:cxn>
            </a:cxnLst>
            <a:rect l="l" t="t" r="r" b="b"/>
            <a:pathLst>
              <a:path w="3075710" h="2556164">
                <a:moveTo>
                  <a:pt x="0" y="0"/>
                </a:moveTo>
                <a:lnTo>
                  <a:pt x="3075710" y="0"/>
                </a:lnTo>
                <a:lnTo>
                  <a:pt x="3075710" y="2556164"/>
                </a:lnTo>
                <a:lnTo>
                  <a:pt x="0" y="2556164"/>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7" name="Picture Placeholder 6">
            <a:extLst>
              <a:ext uri="{FF2B5EF4-FFF2-40B4-BE49-F238E27FC236}">
                <a16:creationId xmlns:a16="http://schemas.microsoft.com/office/drawing/2014/main" id="{B3AA4885-FB63-4152-9E74-9FAA7C36E37C}"/>
              </a:ext>
            </a:extLst>
          </p:cNvPr>
          <p:cNvSpPr>
            <a:spLocks noGrp="1"/>
          </p:cNvSpPr>
          <p:nvPr>
            <p:ph type="pic" sz="quarter" idx="15"/>
          </p:nvPr>
        </p:nvSpPr>
        <p:spPr>
          <a:xfrm>
            <a:off x="1267691" y="1122218"/>
            <a:ext cx="7107382" cy="7107382"/>
          </a:xfrm>
          <a:custGeom>
            <a:avLst/>
            <a:gdLst>
              <a:gd name="connsiteX0" fmla="*/ 0 w 7107382"/>
              <a:gd name="connsiteY0" fmla="*/ 0 h 7107382"/>
              <a:gd name="connsiteX1" fmla="*/ 7107382 w 7107382"/>
              <a:gd name="connsiteY1" fmla="*/ 0 h 7107382"/>
              <a:gd name="connsiteX2" fmla="*/ 7107382 w 7107382"/>
              <a:gd name="connsiteY2" fmla="*/ 7107382 h 7107382"/>
              <a:gd name="connsiteX3" fmla="*/ 0 w 7107382"/>
              <a:gd name="connsiteY3" fmla="*/ 7107382 h 7107382"/>
            </a:gdLst>
            <a:ahLst/>
            <a:cxnLst>
              <a:cxn ang="0">
                <a:pos x="connsiteX0" y="connsiteY0"/>
              </a:cxn>
              <a:cxn ang="0">
                <a:pos x="connsiteX1" y="connsiteY1"/>
              </a:cxn>
              <a:cxn ang="0">
                <a:pos x="connsiteX2" y="connsiteY2"/>
              </a:cxn>
              <a:cxn ang="0">
                <a:pos x="connsiteX3" y="connsiteY3"/>
              </a:cxn>
            </a:cxnLst>
            <a:rect l="l" t="t" r="r" b="b"/>
            <a:pathLst>
              <a:path w="7107382" h="7107382">
                <a:moveTo>
                  <a:pt x="0" y="0"/>
                </a:moveTo>
                <a:lnTo>
                  <a:pt x="7107382" y="0"/>
                </a:lnTo>
                <a:lnTo>
                  <a:pt x="7107382" y="7107382"/>
                </a:lnTo>
                <a:lnTo>
                  <a:pt x="0" y="7107382"/>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1394394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3C1169C-676C-45C3-AFFC-FD10C0D40F4F}"/>
              </a:ext>
            </a:extLst>
          </p:cNvPr>
          <p:cNvSpPr>
            <a:spLocks noGrp="1"/>
          </p:cNvSpPr>
          <p:nvPr>
            <p:ph type="pic" sz="quarter" idx="16"/>
          </p:nvPr>
        </p:nvSpPr>
        <p:spPr>
          <a:xfrm>
            <a:off x="11949545" y="3231578"/>
            <a:ext cx="3283528" cy="3283528"/>
          </a:xfrm>
          <a:custGeom>
            <a:avLst/>
            <a:gdLst>
              <a:gd name="connsiteX0" fmla="*/ 328353 w 3283528"/>
              <a:gd name="connsiteY0" fmla="*/ 0 h 3283528"/>
              <a:gd name="connsiteX1" fmla="*/ 2955175 w 3283528"/>
              <a:gd name="connsiteY1" fmla="*/ 0 h 3283528"/>
              <a:gd name="connsiteX2" fmla="*/ 3283528 w 3283528"/>
              <a:gd name="connsiteY2" fmla="*/ 328353 h 3283528"/>
              <a:gd name="connsiteX3" fmla="*/ 3283528 w 3283528"/>
              <a:gd name="connsiteY3" fmla="*/ 2955175 h 3283528"/>
              <a:gd name="connsiteX4" fmla="*/ 2955175 w 3283528"/>
              <a:gd name="connsiteY4" fmla="*/ 3283528 h 3283528"/>
              <a:gd name="connsiteX5" fmla="*/ 328353 w 3283528"/>
              <a:gd name="connsiteY5" fmla="*/ 3283528 h 3283528"/>
              <a:gd name="connsiteX6" fmla="*/ 0 w 3283528"/>
              <a:gd name="connsiteY6" fmla="*/ 2955175 h 3283528"/>
              <a:gd name="connsiteX7" fmla="*/ 0 w 3283528"/>
              <a:gd name="connsiteY7" fmla="*/ 328353 h 3283528"/>
              <a:gd name="connsiteX8" fmla="*/ 328353 w 3283528"/>
              <a:gd name="connsiteY8" fmla="*/ 0 h 328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3528" h="3283528">
                <a:moveTo>
                  <a:pt x="328353" y="0"/>
                </a:moveTo>
                <a:lnTo>
                  <a:pt x="2955175" y="0"/>
                </a:lnTo>
                <a:cubicBezTo>
                  <a:pt x="3136519" y="0"/>
                  <a:pt x="3283528" y="147009"/>
                  <a:pt x="3283528" y="328353"/>
                </a:cubicBezTo>
                <a:lnTo>
                  <a:pt x="3283528" y="2955175"/>
                </a:lnTo>
                <a:cubicBezTo>
                  <a:pt x="3283528" y="3136519"/>
                  <a:pt x="3136519" y="3283528"/>
                  <a:pt x="2955175" y="3283528"/>
                </a:cubicBezTo>
                <a:lnTo>
                  <a:pt x="328353" y="3283528"/>
                </a:lnTo>
                <a:cubicBezTo>
                  <a:pt x="147009" y="3283528"/>
                  <a:pt x="0" y="3136519"/>
                  <a:pt x="0" y="2955175"/>
                </a:cubicBezTo>
                <a:lnTo>
                  <a:pt x="0" y="328353"/>
                </a:lnTo>
                <a:cubicBezTo>
                  <a:pt x="0" y="147009"/>
                  <a:pt x="147009" y="0"/>
                  <a:pt x="328353" y="0"/>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14" name="Picture Placeholder 13">
            <a:extLst>
              <a:ext uri="{FF2B5EF4-FFF2-40B4-BE49-F238E27FC236}">
                <a16:creationId xmlns:a16="http://schemas.microsoft.com/office/drawing/2014/main" id="{95395CB8-5EAB-40AE-9857-C2ED7425EE2B}"/>
              </a:ext>
            </a:extLst>
          </p:cNvPr>
          <p:cNvSpPr>
            <a:spLocks noGrp="1"/>
          </p:cNvSpPr>
          <p:nvPr>
            <p:ph type="pic" sz="quarter" idx="17"/>
          </p:nvPr>
        </p:nvSpPr>
        <p:spPr>
          <a:xfrm>
            <a:off x="7502236" y="3231578"/>
            <a:ext cx="3283528" cy="3283528"/>
          </a:xfrm>
          <a:custGeom>
            <a:avLst/>
            <a:gdLst>
              <a:gd name="connsiteX0" fmla="*/ 328353 w 3283528"/>
              <a:gd name="connsiteY0" fmla="*/ 0 h 3283528"/>
              <a:gd name="connsiteX1" fmla="*/ 2955175 w 3283528"/>
              <a:gd name="connsiteY1" fmla="*/ 0 h 3283528"/>
              <a:gd name="connsiteX2" fmla="*/ 3283528 w 3283528"/>
              <a:gd name="connsiteY2" fmla="*/ 328353 h 3283528"/>
              <a:gd name="connsiteX3" fmla="*/ 3283528 w 3283528"/>
              <a:gd name="connsiteY3" fmla="*/ 2955175 h 3283528"/>
              <a:gd name="connsiteX4" fmla="*/ 2955175 w 3283528"/>
              <a:gd name="connsiteY4" fmla="*/ 3283528 h 3283528"/>
              <a:gd name="connsiteX5" fmla="*/ 328353 w 3283528"/>
              <a:gd name="connsiteY5" fmla="*/ 3283528 h 3283528"/>
              <a:gd name="connsiteX6" fmla="*/ 0 w 3283528"/>
              <a:gd name="connsiteY6" fmla="*/ 2955175 h 3283528"/>
              <a:gd name="connsiteX7" fmla="*/ 0 w 3283528"/>
              <a:gd name="connsiteY7" fmla="*/ 328353 h 3283528"/>
              <a:gd name="connsiteX8" fmla="*/ 328353 w 3283528"/>
              <a:gd name="connsiteY8" fmla="*/ 0 h 328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3528" h="3283528">
                <a:moveTo>
                  <a:pt x="328353" y="0"/>
                </a:moveTo>
                <a:lnTo>
                  <a:pt x="2955175" y="0"/>
                </a:lnTo>
                <a:cubicBezTo>
                  <a:pt x="3136519" y="0"/>
                  <a:pt x="3283528" y="147009"/>
                  <a:pt x="3283528" y="328353"/>
                </a:cubicBezTo>
                <a:lnTo>
                  <a:pt x="3283528" y="2955175"/>
                </a:lnTo>
                <a:cubicBezTo>
                  <a:pt x="3283528" y="3136519"/>
                  <a:pt x="3136519" y="3283528"/>
                  <a:pt x="2955175" y="3283528"/>
                </a:cubicBezTo>
                <a:lnTo>
                  <a:pt x="328353" y="3283528"/>
                </a:lnTo>
                <a:cubicBezTo>
                  <a:pt x="147009" y="3283528"/>
                  <a:pt x="0" y="3136519"/>
                  <a:pt x="0" y="2955175"/>
                </a:cubicBezTo>
                <a:lnTo>
                  <a:pt x="0" y="328353"/>
                </a:lnTo>
                <a:cubicBezTo>
                  <a:pt x="0" y="147009"/>
                  <a:pt x="147009" y="0"/>
                  <a:pt x="328353" y="0"/>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15" name="Picture Placeholder 14">
            <a:extLst>
              <a:ext uri="{FF2B5EF4-FFF2-40B4-BE49-F238E27FC236}">
                <a16:creationId xmlns:a16="http://schemas.microsoft.com/office/drawing/2014/main" id="{1DBBCE90-DD2D-4270-B422-A4717E5C8D49}"/>
              </a:ext>
            </a:extLst>
          </p:cNvPr>
          <p:cNvSpPr>
            <a:spLocks noGrp="1"/>
          </p:cNvSpPr>
          <p:nvPr>
            <p:ph type="pic" sz="quarter" idx="15"/>
          </p:nvPr>
        </p:nvSpPr>
        <p:spPr>
          <a:xfrm>
            <a:off x="3054927" y="3231578"/>
            <a:ext cx="3283528" cy="3283528"/>
          </a:xfrm>
          <a:custGeom>
            <a:avLst/>
            <a:gdLst>
              <a:gd name="connsiteX0" fmla="*/ 328353 w 3283528"/>
              <a:gd name="connsiteY0" fmla="*/ 0 h 3283528"/>
              <a:gd name="connsiteX1" fmla="*/ 2955175 w 3283528"/>
              <a:gd name="connsiteY1" fmla="*/ 0 h 3283528"/>
              <a:gd name="connsiteX2" fmla="*/ 3283528 w 3283528"/>
              <a:gd name="connsiteY2" fmla="*/ 328353 h 3283528"/>
              <a:gd name="connsiteX3" fmla="*/ 3283528 w 3283528"/>
              <a:gd name="connsiteY3" fmla="*/ 2955175 h 3283528"/>
              <a:gd name="connsiteX4" fmla="*/ 2955175 w 3283528"/>
              <a:gd name="connsiteY4" fmla="*/ 3283528 h 3283528"/>
              <a:gd name="connsiteX5" fmla="*/ 328353 w 3283528"/>
              <a:gd name="connsiteY5" fmla="*/ 3283528 h 3283528"/>
              <a:gd name="connsiteX6" fmla="*/ 0 w 3283528"/>
              <a:gd name="connsiteY6" fmla="*/ 2955175 h 3283528"/>
              <a:gd name="connsiteX7" fmla="*/ 0 w 3283528"/>
              <a:gd name="connsiteY7" fmla="*/ 328353 h 3283528"/>
              <a:gd name="connsiteX8" fmla="*/ 328353 w 3283528"/>
              <a:gd name="connsiteY8" fmla="*/ 0 h 328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3528" h="3283528">
                <a:moveTo>
                  <a:pt x="328353" y="0"/>
                </a:moveTo>
                <a:lnTo>
                  <a:pt x="2955175" y="0"/>
                </a:lnTo>
                <a:cubicBezTo>
                  <a:pt x="3136519" y="0"/>
                  <a:pt x="3283528" y="147009"/>
                  <a:pt x="3283528" y="328353"/>
                </a:cubicBezTo>
                <a:lnTo>
                  <a:pt x="3283528" y="2955175"/>
                </a:lnTo>
                <a:cubicBezTo>
                  <a:pt x="3283528" y="3136519"/>
                  <a:pt x="3136519" y="3283528"/>
                  <a:pt x="2955175" y="3283528"/>
                </a:cubicBezTo>
                <a:lnTo>
                  <a:pt x="328353" y="3283528"/>
                </a:lnTo>
                <a:cubicBezTo>
                  <a:pt x="147009" y="3283528"/>
                  <a:pt x="0" y="3136519"/>
                  <a:pt x="0" y="2955175"/>
                </a:cubicBezTo>
                <a:lnTo>
                  <a:pt x="0" y="328353"/>
                </a:lnTo>
                <a:cubicBezTo>
                  <a:pt x="0" y="147009"/>
                  <a:pt x="147009" y="0"/>
                  <a:pt x="328353" y="0"/>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34785522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EBF719E-7A64-42CA-A236-CCD2A4989C6A}"/>
              </a:ext>
            </a:extLst>
          </p:cNvPr>
          <p:cNvSpPr>
            <a:spLocks noGrp="1"/>
          </p:cNvSpPr>
          <p:nvPr>
            <p:ph type="pic" sz="quarter" idx="15"/>
          </p:nvPr>
        </p:nvSpPr>
        <p:spPr>
          <a:xfrm>
            <a:off x="1" y="0"/>
            <a:ext cx="7730836" cy="10287000"/>
          </a:xfrm>
          <a:custGeom>
            <a:avLst/>
            <a:gdLst>
              <a:gd name="connsiteX0" fmla="*/ 0 w 3351517"/>
              <a:gd name="connsiteY0" fmla="*/ 0 h 6313715"/>
              <a:gd name="connsiteX1" fmla="*/ 3351517 w 3351517"/>
              <a:gd name="connsiteY1" fmla="*/ 0 h 6313715"/>
              <a:gd name="connsiteX2" fmla="*/ 3351517 w 3351517"/>
              <a:gd name="connsiteY2" fmla="*/ 6313715 h 6313715"/>
              <a:gd name="connsiteX3" fmla="*/ 0 w 3351517"/>
              <a:gd name="connsiteY3" fmla="*/ 6313715 h 6313715"/>
            </a:gdLst>
            <a:ahLst/>
            <a:cxnLst>
              <a:cxn ang="0">
                <a:pos x="connsiteX0" y="connsiteY0"/>
              </a:cxn>
              <a:cxn ang="0">
                <a:pos x="connsiteX1" y="connsiteY1"/>
              </a:cxn>
              <a:cxn ang="0">
                <a:pos x="connsiteX2" y="connsiteY2"/>
              </a:cxn>
              <a:cxn ang="0">
                <a:pos x="connsiteX3" y="connsiteY3"/>
              </a:cxn>
            </a:cxnLst>
            <a:rect l="l" t="t" r="r" b="b"/>
            <a:pathLst>
              <a:path w="3351517" h="6313715">
                <a:moveTo>
                  <a:pt x="0" y="0"/>
                </a:moveTo>
                <a:lnTo>
                  <a:pt x="3351517" y="0"/>
                </a:lnTo>
                <a:lnTo>
                  <a:pt x="3351517" y="6313715"/>
                </a:lnTo>
                <a:lnTo>
                  <a:pt x="0" y="6313715"/>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151774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0"/>
        <p:cNvGrpSpPr/>
        <p:nvPr/>
      </p:nvGrpSpPr>
      <p:grpSpPr>
        <a:xfrm>
          <a:off x="0" y="0"/>
          <a:ext cx="0" cy="0"/>
          <a:chOff x="0" y="0"/>
          <a:chExt cx="0" cy="0"/>
        </a:xfrm>
      </p:grpSpPr>
      <p:cxnSp>
        <p:nvCxnSpPr>
          <p:cNvPr id="31" name="Google Shape;31;p6"/>
          <p:cNvCxnSpPr/>
          <p:nvPr/>
        </p:nvCxnSpPr>
        <p:spPr>
          <a:xfrm>
            <a:off x="0" y="10058390"/>
            <a:ext cx="18288000" cy="0"/>
          </a:xfrm>
          <a:prstGeom prst="straightConnector1">
            <a:avLst/>
          </a:prstGeom>
          <a:noFill/>
          <a:ln w="9525" cap="flat" cmpd="sng">
            <a:solidFill>
              <a:schemeClr val="dk2"/>
            </a:solidFill>
            <a:prstDash val="solid"/>
            <a:round/>
            <a:headEnd type="none" w="med" len="med"/>
            <a:tailEnd type="none" w="med" len="med"/>
          </a:ln>
        </p:spPr>
      </p:cxnSp>
      <p:sp>
        <p:nvSpPr>
          <p:cNvPr id="32" name="Google Shape;32;p6"/>
          <p:cNvSpPr txBox="1">
            <a:spLocks noGrp="1"/>
          </p:cNvSpPr>
          <p:nvPr>
            <p:ph type="title"/>
          </p:nvPr>
        </p:nvSpPr>
        <p:spPr>
          <a:xfrm>
            <a:off x="457200" y="457200"/>
            <a:ext cx="17373600" cy="1145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2600"/>
              <a:buNone/>
              <a:defRPr sz="5200"/>
            </a:lvl1pPr>
            <a:lvl2pPr lvl="1">
              <a:spcBef>
                <a:spcPts val="0"/>
              </a:spcBef>
              <a:spcAft>
                <a:spcPts val="0"/>
              </a:spcAft>
              <a:buSzPts val="2600"/>
              <a:buNone/>
              <a:defRPr sz="5200"/>
            </a:lvl2pPr>
            <a:lvl3pPr lvl="2">
              <a:spcBef>
                <a:spcPts val="0"/>
              </a:spcBef>
              <a:spcAft>
                <a:spcPts val="0"/>
              </a:spcAft>
              <a:buSzPts val="2600"/>
              <a:buNone/>
              <a:defRPr sz="5200"/>
            </a:lvl3pPr>
            <a:lvl4pPr lvl="3">
              <a:spcBef>
                <a:spcPts val="0"/>
              </a:spcBef>
              <a:spcAft>
                <a:spcPts val="0"/>
              </a:spcAft>
              <a:buSzPts val="2600"/>
              <a:buNone/>
              <a:defRPr sz="5200"/>
            </a:lvl4pPr>
            <a:lvl5pPr lvl="4">
              <a:spcBef>
                <a:spcPts val="0"/>
              </a:spcBef>
              <a:spcAft>
                <a:spcPts val="0"/>
              </a:spcAft>
              <a:buSzPts val="2600"/>
              <a:buNone/>
              <a:defRPr sz="5200"/>
            </a:lvl5pPr>
            <a:lvl6pPr lvl="5">
              <a:spcBef>
                <a:spcPts val="0"/>
              </a:spcBef>
              <a:spcAft>
                <a:spcPts val="0"/>
              </a:spcAft>
              <a:buSzPts val="2600"/>
              <a:buNone/>
              <a:defRPr sz="5200"/>
            </a:lvl6pPr>
            <a:lvl7pPr lvl="6">
              <a:spcBef>
                <a:spcPts val="0"/>
              </a:spcBef>
              <a:spcAft>
                <a:spcPts val="0"/>
              </a:spcAft>
              <a:buSzPts val="2600"/>
              <a:buNone/>
              <a:defRPr sz="5200"/>
            </a:lvl7pPr>
            <a:lvl8pPr lvl="7">
              <a:spcBef>
                <a:spcPts val="0"/>
              </a:spcBef>
              <a:spcAft>
                <a:spcPts val="0"/>
              </a:spcAft>
              <a:buSzPts val="2600"/>
              <a:buNone/>
              <a:defRPr sz="5200"/>
            </a:lvl8pPr>
            <a:lvl9pPr lvl="8">
              <a:spcBef>
                <a:spcPts val="0"/>
              </a:spcBef>
              <a:spcAft>
                <a:spcPts val="0"/>
              </a:spcAft>
              <a:buSzPts val="2600"/>
              <a:buNone/>
              <a:defRPr sz="5200"/>
            </a:lvl9pPr>
          </a:lstStyle>
          <a:p>
            <a:endParaRPr/>
          </a:p>
        </p:txBody>
      </p:sp>
    </p:spTree>
    <p:extLst>
      <p:ext uri="{BB962C8B-B14F-4D97-AF65-F5344CB8AC3E}">
        <p14:creationId xmlns:p14="http://schemas.microsoft.com/office/powerpoint/2010/main" val="3611866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cxnSp>
        <p:nvCxnSpPr>
          <p:cNvPr id="18" name="Google Shape;18;p4"/>
          <p:cNvCxnSpPr/>
          <p:nvPr/>
        </p:nvCxnSpPr>
        <p:spPr>
          <a:xfrm>
            <a:off x="0" y="10058390"/>
            <a:ext cx="18288000" cy="0"/>
          </a:xfrm>
          <a:prstGeom prst="straightConnector1">
            <a:avLst/>
          </a:prstGeom>
          <a:noFill/>
          <a:ln w="9525" cap="flat" cmpd="sng">
            <a:solidFill>
              <a:schemeClr val="dk2"/>
            </a:solidFill>
            <a:prstDash val="solid"/>
            <a:round/>
            <a:headEnd type="none" w="med" len="med"/>
            <a:tailEnd type="none" w="med" len="med"/>
          </a:ln>
        </p:spPr>
      </p:cxnSp>
      <p:sp>
        <p:nvSpPr>
          <p:cNvPr id="19" name="Google Shape;19;p4"/>
          <p:cNvSpPr txBox="1">
            <a:spLocks noGrp="1"/>
          </p:cNvSpPr>
          <p:nvPr>
            <p:ph type="title"/>
          </p:nvPr>
        </p:nvSpPr>
        <p:spPr>
          <a:xfrm>
            <a:off x="457200" y="457200"/>
            <a:ext cx="17373600" cy="1145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600"/>
              <a:buNone/>
              <a:defRPr sz="5200"/>
            </a:lvl1pPr>
            <a:lvl2pPr lvl="1" rtl="0">
              <a:spcBef>
                <a:spcPts val="0"/>
              </a:spcBef>
              <a:spcAft>
                <a:spcPts val="0"/>
              </a:spcAft>
              <a:buSzPts val="2600"/>
              <a:buNone/>
              <a:defRPr sz="5200"/>
            </a:lvl2pPr>
            <a:lvl3pPr lvl="2" rtl="0">
              <a:spcBef>
                <a:spcPts val="0"/>
              </a:spcBef>
              <a:spcAft>
                <a:spcPts val="0"/>
              </a:spcAft>
              <a:buSzPts val="2600"/>
              <a:buNone/>
              <a:defRPr sz="5200"/>
            </a:lvl3pPr>
            <a:lvl4pPr lvl="3" rtl="0">
              <a:spcBef>
                <a:spcPts val="0"/>
              </a:spcBef>
              <a:spcAft>
                <a:spcPts val="0"/>
              </a:spcAft>
              <a:buSzPts val="2600"/>
              <a:buNone/>
              <a:defRPr sz="5200"/>
            </a:lvl4pPr>
            <a:lvl5pPr lvl="4" rtl="0">
              <a:spcBef>
                <a:spcPts val="0"/>
              </a:spcBef>
              <a:spcAft>
                <a:spcPts val="0"/>
              </a:spcAft>
              <a:buSzPts val="2600"/>
              <a:buNone/>
              <a:defRPr sz="5200"/>
            </a:lvl5pPr>
            <a:lvl6pPr lvl="5" rtl="0">
              <a:spcBef>
                <a:spcPts val="0"/>
              </a:spcBef>
              <a:spcAft>
                <a:spcPts val="0"/>
              </a:spcAft>
              <a:buSzPts val="2600"/>
              <a:buNone/>
              <a:defRPr sz="5200"/>
            </a:lvl6pPr>
            <a:lvl7pPr lvl="6" rtl="0">
              <a:spcBef>
                <a:spcPts val="0"/>
              </a:spcBef>
              <a:spcAft>
                <a:spcPts val="0"/>
              </a:spcAft>
              <a:buSzPts val="2600"/>
              <a:buNone/>
              <a:defRPr sz="5200"/>
            </a:lvl7pPr>
            <a:lvl8pPr lvl="7" rtl="0">
              <a:spcBef>
                <a:spcPts val="0"/>
              </a:spcBef>
              <a:spcAft>
                <a:spcPts val="0"/>
              </a:spcAft>
              <a:buSzPts val="2600"/>
              <a:buNone/>
              <a:defRPr sz="5200"/>
            </a:lvl8pPr>
            <a:lvl9pPr lvl="8" rtl="0">
              <a:spcBef>
                <a:spcPts val="0"/>
              </a:spcBef>
              <a:spcAft>
                <a:spcPts val="0"/>
              </a:spcAft>
              <a:buSzPts val="2600"/>
              <a:buNone/>
              <a:defRPr sz="5200"/>
            </a:lvl9pPr>
          </a:lstStyle>
          <a:p>
            <a:endParaRPr/>
          </a:p>
        </p:txBody>
      </p:sp>
      <p:sp>
        <p:nvSpPr>
          <p:cNvPr id="20" name="Google Shape;20;p4"/>
          <p:cNvSpPr txBox="1">
            <a:spLocks noGrp="1"/>
          </p:cNvSpPr>
          <p:nvPr>
            <p:ph type="body" idx="1"/>
          </p:nvPr>
        </p:nvSpPr>
        <p:spPr>
          <a:xfrm>
            <a:off x="457200" y="8490990"/>
            <a:ext cx="15408000" cy="738600"/>
          </a:xfrm>
          <a:prstGeom prst="rect">
            <a:avLst/>
          </a:prstGeom>
        </p:spPr>
        <p:txBody>
          <a:bodyPr spcFirstLastPara="1" wrap="square" lIns="91425" tIns="91425" rIns="91425" bIns="91425" anchor="t" anchorCtr="0">
            <a:noAutofit/>
          </a:bodyPr>
          <a:lstStyle>
            <a:lvl1pPr marL="914400" lvl="0" indent="-685800" rtl="0">
              <a:spcBef>
                <a:spcPts val="0"/>
              </a:spcBef>
              <a:spcAft>
                <a:spcPts val="0"/>
              </a:spcAft>
              <a:buClr>
                <a:schemeClr val="accent1"/>
              </a:buClr>
              <a:buSzPts val="1800"/>
              <a:buFont typeface="Darker Grotesque SemiBold"/>
              <a:buChar char="●"/>
              <a:defRPr sz="2400"/>
            </a:lvl1pPr>
            <a:lvl2pPr marL="1828800" lvl="1" indent="-635000"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2743200" lvl="2" indent="-635000"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3657600" lvl="3" indent="-635000"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4572000" lvl="4" indent="-635000"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5486400" lvl="5" indent="-635000"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6400800" lvl="6" indent="-635000"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7315200" lvl="7" indent="-635000"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8229600" lvl="8" indent="-6350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Tree>
    <p:extLst>
      <p:ext uri="{BB962C8B-B14F-4D97-AF65-F5344CB8AC3E}">
        <p14:creationId xmlns:p14="http://schemas.microsoft.com/office/powerpoint/2010/main" val="3298368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0"/>
        <p:cNvGrpSpPr/>
        <p:nvPr/>
      </p:nvGrpSpPr>
      <p:grpSpPr>
        <a:xfrm>
          <a:off x="0" y="0"/>
          <a:ext cx="0" cy="0"/>
          <a:chOff x="0" y="0"/>
          <a:chExt cx="0" cy="0"/>
        </a:xfrm>
      </p:grpSpPr>
      <p:cxnSp>
        <p:nvCxnSpPr>
          <p:cNvPr id="31" name="Google Shape;31;p6"/>
          <p:cNvCxnSpPr/>
          <p:nvPr/>
        </p:nvCxnSpPr>
        <p:spPr>
          <a:xfrm>
            <a:off x="0" y="10058390"/>
            <a:ext cx="18288000" cy="0"/>
          </a:xfrm>
          <a:prstGeom prst="straightConnector1">
            <a:avLst/>
          </a:prstGeom>
          <a:noFill/>
          <a:ln w="9525" cap="flat" cmpd="sng">
            <a:solidFill>
              <a:schemeClr val="dk2"/>
            </a:solidFill>
            <a:prstDash val="solid"/>
            <a:round/>
            <a:headEnd type="none" w="med" len="med"/>
            <a:tailEnd type="none" w="med" len="med"/>
          </a:ln>
        </p:spPr>
      </p:cxnSp>
      <p:sp>
        <p:nvSpPr>
          <p:cNvPr id="32" name="Google Shape;32;p6"/>
          <p:cNvSpPr txBox="1">
            <a:spLocks noGrp="1"/>
          </p:cNvSpPr>
          <p:nvPr>
            <p:ph type="title"/>
          </p:nvPr>
        </p:nvSpPr>
        <p:spPr>
          <a:xfrm>
            <a:off x="457200" y="457200"/>
            <a:ext cx="17373600" cy="1145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2600"/>
              <a:buNone/>
              <a:defRPr sz="5200"/>
            </a:lvl1pPr>
            <a:lvl2pPr lvl="1">
              <a:spcBef>
                <a:spcPts val="0"/>
              </a:spcBef>
              <a:spcAft>
                <a:spcPts val="0"/>
              </a:spcAft>
              <a:buSzPts val="2600"/>
              <a:buNone/>
              <a:defRPr sz="5200"/>
            </a:lvl2pPr>
            <a:lvl3pPr lvl="2">
              <a:spcBef>
                <a:spcPts val="0"/>
              </a:spcBef>
              <a:spcAft>
                <a:spcPts val="0"/>
              </a:spcAft>
              <a:buSzPts val="2600"/>
              <a:buNone/>
              <a:defRPr sz="5200"/>
            </a:lvl3pPr>
            <a:lvl4pPr lvl="3">
              <a:spcBef>
                <a:spcPts val="0"/>
              </a:spcBef>
              <a:spcAft>
                <a:spcPts val="0"/>
              </a:spcAft>
              <a:buSzPts val="2600"/>
              <a:buNone/>
              <a:defRPr sz="5200"/>
            </a:lvl4pPr>
            <a:lvl5pPr lvl="4">
              <a:spcBef>
                <a:spcPts val="0"/>
              </a:spcBef>
              <a:spcAft>
                <a:spcPts val="0"/>
              </a:spcAft>
              <a:buSzPts val="2600"/>
              <a:buNone/>
              <a:defRPr sz="5200"/>
            </a:lvl5pPr>
            <a:lvl6pPr lvl="5">
              <a:spcBef>
                <a:spcPts val="0"/>
              </a:spcBef>
              <a:spcAft>
                <a:spcPts val="0"/>
              </a:spcAft>
              <a:buSzPts val="2600"/>
              <a:buNone/>
              <a:defRPr sz="5200"/>
            </a:lvl6pPr>
            <a:lvl7pPr lvl="6">
              <a:spcBef>
                <a:spcPts val="0"/>
              </a:spcBef>
              <a:spcAft>
                <a:spcPts val="0"/>
              </a:spcAft>
              <a:buSzPts val="2600"/>
              <a:buNone/>
              <a:defRPr sz="5200"/>
            </a:lvl7pPr>
            <a:lvl8pPr lvl="7">
              <a:spcBef>
                <a:spcPts val="0"/>
              </a:spcBef>
              <a:spcAft>
                <a:spcPts val="0"/>
              </a:spcAft>
              <a:buSzPts val="2600"/>
              <a:buNone/>
              <a:defRPr sz="5200"/>
            </a:lvl8pPr>
            <a:lvl9pPr lvl="8">
              <a:spcBef>
                <a:spcPts val="0"/>
              </a:spcBef>
              <a:spcAft>
                <a:spcPts val="0"/>
              </a:spcAft>
              <a:buSzPts val="2600"/>
              <a:buNone/>
              <a:defRPr sz="5200"/>
            </a:lvl9pPr>
          </a:lstStyle>
          <a:p>
            <a:endParaRPr/>
          </a:p>
        </p:txBody>
      </p:sp>
    </p:spTree>
    <p:extLst>
      <p:ext uri="{BB962C8B-B14F-4D97-AF65-F5344CB8AC3E}">
        <p14:creationId xmlns:p14="http://schemas.microsoft.com/office/powerpoint/2010/main" val="1930422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
        <p:cNvGrpSpPr/>
        <p:nvPr/>
      </p:nvGrpSpPr>
      <p:grpSpPr>
        <a:xfrm>
          <a:off x="0" y="0"/>
          <a:ext cx="0" cy="0"/>
          <a:chOff x="0" y="0"/>
          <a:chExt cx="0" cy="0"/>
        </a:xfrm>
      </p:grpSpPr>
      <p:cxnSp>
        <p:nvCxnSpPr>
          <p:cNvPr id="34" name="Google Shape;34;p7"/>
          <p:cNvCxnSpPr/>
          <p:nvPr/>
        </p:nvCxnSpPr>
        <p:spPr>
          <a:xfrm>
            <a:off x="0" y="10058390"/>
            <a:ext cx="18288000" cy="0"/>
          </a:xfrm>
          <a:prstGeom prst="straightConnector1">
            <a:avLst/>
          </a:prstGeom>
          <a:noFill/>
          <a:ln w="9525" cap="flat" cmpd="sng">
            <a:solidFill>
              <a:schemeClr val="dk2"/>
            </a:solidFill>
            <a:prstDash val="solid"/>
            <a:round/>
            <a:headEnd type="none" w="med" len="med"/>
            <a:tailEnd type="none" w="med" len="med"/>
          </a:ln>
        </p:spPr>
      </p:cxnSp>
      <p:sp>
        <p:nvSpPr>
          <p:cNvPr id="35" name="Google Shape;35;p7"/>
          <p:cNvSpPr txBox="1">
            <a:spLocks noGrp="1"/>
          </p:cNvSpPr>
          <p:nvPr>
            <p:ph type="title"/>
          </p:nvPr>
        </p:nvSpPr>
        <p:spPr>
          <a:xfrm>
            <a:off x="457200" y="457200"/>
            <a:ext cx="7996800" cy="2891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600"/>
              <a:buNone/>
              <a:defRPr sz="5200"/>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36" name="Google Shape;36;p7"/>
          <p:cNvSpPr txBox="1">
            <a:spLocks noGrp="1"/>
          </p:cNvSpPr>
          <p:nvPr>
            <p:ph type="body" idx="1"/>
          </p:nvPr>
        </p:nvSpPr>
        <p:spPr>
          <a:xfrm>
            <a:off x="3219250" y="4132250"/>
            <a:ext cx="7648200" cy="5065200"/>
          </a:xfrm>
          <a:prstGeom prst="rect">
            <a:avLst/>
          </a:prstGeom>
        </p:spPr>
        <p:txBody>
          <a:bodyPr spcFirstLastPara="1" wrap="square" lIns="91425" tIns="91425" rIns="91425" bIns="91425" anchor="t" anchorCtr="0">
            <a:noAutofit/>
          </a:bodyPr>
          <a:lstStyle>
            <a:lvl1pPr marL="914400" lvl="0" indent="-635000" rtl="0">
              <a:lnSpc>
                <a:spcPct val="100000"/>
              </a:lnSpc>
              <a:spcBef>
                <a:spcPts val="0"/>
              </a:spcBef>
              <a:spcAft>
                <a:spcPts val="0"/>
              </a:spcAft>
              <a:buSzPts val="1400"/>
              <a:buChar char="●"/>
              <a:defRPr sz="2800"/>
            </a:lvl1pPr>
            <a:lvl2pPr marL="1828800" lvl="1" indent="-635000" rtl="0">
              <a:lnSpc>
                <a:spcPct val="115000"/>
              </a:lnSpc>
              <a:spcBef>
                <a:spcPts val="0"/>
              </a:spcBef>
              <a:spcAft>
                <a:spcPts val="0"/>
              </a:spcAft>
              <a:buSzPts val="1400"/>
              <a:buChar char="○"/>
              <a:defRPr/>
            </a:lvl2pPr>
            <a:lvl3pPr marL="2743200" lvl="2" indent="-635000" rtl="0">
              <a:lnSpc>
                <a:spcPct val="115000"/>
              </a:lnSpc>
              <a:spcBef>
                <a:spcPts val="0"/>
              </a:spcBef>
              <a:spcAft>
                <a:spcPts val="0"/>
              </a:spcAft>
              <a:buSzPts val="1400"/>
              <a:buChar char="■"/>
              <a:defRPr/>
            </a:lvl3pPr>
            <a:lvl4pPr marL="3657600" lvl="3" indent="-635000" rtl="0">
              <a:lnSpc>
                <a:spcPct val="115000"/>
              </a:lnSpc>
              <a:spcBef>
                <a:spcPts val="0"/>
              </a:spcBef>
              <a:spcAft>
                <a:spcPts val="0"/>
              </a:spcAft>
              <a:buSzPts val="1400"/>
              <a:buChar char="●"/>
              <a:defRPr/>
            </a:lvl4pPr>
            <a:lvl5pPr marL="4572000" lvl="4" indent="-635000" rtl="0">
              <a:lnSpc>
                <a:spcPct val="115000"/>
              </a:lnSpc>
              <a:spcBef>
                <a:spcPts val="0"/>
              </a:spcBef>
              <a:spcAft>
                <a:spcPts val="0"/>
              </a:spcAft>
              <a:buSzPts val="1400"/>
              <a:buChar char="○"/>
              <a:defRPr/>
            </a:lvl5pPr>
            <a:lvl6pPr marL="5486400" lvl="5" indent="-635000" rtl="0">
              <a:lnSpc>
                <a:spcPct val="115000"/>
              </a:lnSpc>
              <a:spcBef>
                <a:spcPts val="0"/>
              </a:spcBef>
              <a:spcAft>
                <a:spcPts val="0"/>
              </a:spcAft>
              <a:buSzPts val="1400"/>
              <a:buChar char="■"/>
              <a:defRPr/>
            </a:lvl6pPr>
            <a:lvl7pPr marL="6400800" lvl="6" indent="-635000" rtl="0">
              <a:lnSpc>
                <a:spcPct val="115000"/>
              </a:lnSpc>
              <a:spcBef>
                <a:spcPts val="0"/>
              </a:spcBef>
              <a:spcAft>
                <a:spcPts val="0"/>
              </a:spcAft>
              <a:buSzPts val="1400"/>
              <a:buChar char="●"/>
              <a:defRPr/>
            </a:lvl7pPr>
            <a:lvl8pPr marL="7315200" lvl="7" indent="-635000" rtl="0">
              <a:lnSpc>
                <a:spcPct val="115000"/>
              </a:lnSpc>
              <a:spcBef>
                <a:spcPts val="0"/>
              </a:spcBef>
              <a:spcAft>
                <a:spcPts val="0"/>
              </a:spcAft>
              <a:buSzPts val="1400"/>
              <a:buChar char="○"/>
              <a:defRPr/>
            </a:lvl8pPr>
            <a:lvl9pPr marL="8229600" lvl="8" indent="-635000" rtl="0">
              <a:lnSpc>
                <a:spcPct val="115000"/>
              </a:lnSpc>
              <a:spcBef>
                <a:spcPts val="0"/>
              </a:spcBef>
              <a:spcAft>
                <a:spcPts val="0"/>
              </a:spcAft>
              <a:buSzPts val="1400"/>
              <a:buChar char="■"/>
              <a:defRPr/>
            </a:lvl9pPr>
          </a:lstStyle>
          <a:p>
            <a:endParaRPr/>
          </a:p>
        </p:txBody>
      </p:sp>
      <p:sp>
        <p:nvSpPr>
          <p:cNvPr id="37" name="Google Shape;37;p7"/>
          <p:cNvSpPr>
            <a:spLocks noGrp="1"/>
          </p:cNvSpPr>
          <p:nvPr>
            <p:ph type="pic" idx="2"/>
          </p:nvPr>
        </p:nvSpPr>
        <p:spPr>
          <a:xfrm>
            <a:off x="11431698" y="0"/>
            <a:ext cx="6856200" cy="10287000"/>
          </a:xfrm>
          <a:prstGeom prst="rect">
            <a:avLst/>
          </a:prstGeom>
          <a:noFill/>
          <a:ln>
            <a:noFill/>
          </a:ln>
        </p:spPr>
      </p:sp>
    </p:spTree>
    <p:extLst>
      <p:ext uri="{BB962C8B-B14F-4D97-AF65-F5344CB8AC3E}">
        <p14:creationId xmlns:p14="http://schemas.microsoft.com/office/powerpoint/2010/main" val="3794084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
        <p:cNvGrpSpPr/>
        <p:nvPr/>
      </p:nvGrpSpPr>
      <p:grpSpPr>
        <a:xfrm>
          <a:off x="0" y="0"/>
          <a:ext cx="0" cy="0"/>
          <a:chOff x="0" y="0"/>
          <a:chExt cx="0" cy="0"/>
        </a:xfrm>
      </p:grpSpPr>
      <p:cxnSp>
        <p:nvCxnSpPr>
          <p:cNvPr id="39" name="Google Shape;39;p8"/>
          <p:cNvCxnSpPr/>
          <p:nvPr/>
        </p:nvCxnSpPr>
        <p:spPr>
          <a:xfrm>
            <a:off x="0" y="10058390"/>
            <a:ext cx="18288000" cy="0"/>
          </a:xfrm>
          <a:prstGeom prst="straightConnector1">
            <a:avLst/>
          </a:prstGeom>
          <a:noFill/>
          <a:ln w="9525" cap="flat" cmpd="sng">
            <a:solidFill>
              <a:schemeClr val="dk2"/>
            </a:solidFill>
            <a:prstDash val="solid"/>
            <a:round/>
            <a:headEnd type="none" w="med" len="med"/>
            <a:tailEnd type="none" w="med" len="med"/>
          </a:ln>
        </p:spPr>
      </p:cxnSp>
      <p:sp>
        <p:nvSpPr>
          <p:cNvPr id="40" name="Google Shape;40;p8"/>
          <p:cNvSpPr txBox="1">
            <a:spLocks noGrp="1"/>
          </p:cNvSpPr>
          <p:nvPr>
            <p:ph type="title"/>
          </p:nvPr>
        </p:nvSpPr>
        <p:spPr>
          <a:xfrm>
            <a:off x="2776200" y="2614200"/>
            <a:ext cx="12735600" cy="50586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6000"/>
              <a:buNone/>
              <a:defRPr sz="12000"/>
            </a:lvl1pPr>
            <a:lvl2pPr lvl="1" algn="ctr">
              <a:spcBef>
                <a:spcPts val="0"/>
              </a:spcBef>
              <a:spcAft>
                <a:spcPts val="0"/>
              </a:spcAft>
              <a:buSzPts val="6000"/>
              <a:buNone/>
              <a:defRPr sz="12000"/>
            </a:lvl2pPr>
            <a:lvl3pPr lvl="2" algn="ctr">
              <a:spcBef>
                <a:spcPts val="0"/>
              </a:spcBef>
              <a:spcAft>
                <a:spcPts val="0"/>
              </a:spcAft>
              <a:buSzPts val="6000"/>
              <a:buNone/>
              <a:defRPr sz="12000"/>
            </a:lvl3pPr>
            <a:lvl4pPr lvl="3" algn="ctr">
              <a:spcBef>
                <a:spcPts val="0"/>
              </a:spcBef>
              <a:spcAft>
                <a:spcPts val="0"/>
              </a:spcAft>
              <a:buSzPts val="6000"/>
              <a:buNone/>
              <a:defRPr sz="12000"/>
            </a:lvl4pPr>
            <a:lvl5pPr lvl="4" algn="ctr">
              <a:spcBef>
                <a:spcPts val="0"/>
              </a:spcBef>
              <a:spcAft>
                <a:spcPts val="0"/>
              </a:spcAft>
              <a:buSzPts val="6000"/>
              <a:buNone/>
              <a:defRPr sz="12000"/>
            </a:lvl5pPr>
            <a:lvl6pPr lvl="5" algn="ctr">
              <a:spcBef>
                <a:spcPts val="0"/>
              </a:spcBef>
              <a:spcAft>
                <a:spcPts val="0"/>
              </a:spcAft>
              <a:buSzPts val="6000"/>
              <a:buNone/>
              <a:defRPr sz="12000"/>
            </a:lvl6pPr>
            <a:lvl7pPr lvl="6" algn="ctr">
              <a:spcBef>
                <a:spcPts val="0"/>
              </a:spcBef>
              <a:spcAft>
                <a:spcPts val="0"/>
              </a:spcAft>
              <a:buSzPts val="6000"/>
              <a:buNone/>
              <a:defRPr sz="12000"/>
            </a:lvl7pPr>
            <a:lvl8pPr lvl="7" algn="ctr">
              <a:spcBef>
                <a:spcPts val="0"/>
              </a:spcBef>
              <a:spcAft>
                <a:spcPts val="0"/>
              </a:spcAft>
              <a:buSzPts val="6000"/>
              <a:buNone/>
              <a:defRPr sz="12000"/>
            </a:lvl8pPr>
            <a:lvl9pPr lvl="8" algn="ctr">
              <a:spcBef>
                <a:spcPts val="0"/>
              </a:spcBef>
              <a:spcAft>
                <a:spcPts val="0"/>
              </a:spcAft>
              <a:buSzPts val="6000"/>
              <a:buNone/>
              <a:defRPr sz="12000"/>
            </a:lvl9pPr>
          </a:lstStyle>
          <a:p>
            <a:endParaRPr/>
          </a:p>
        </p:txBody>
      </p:sp>
    </p:spTree>
    <p:extLst>
      <p:ext uri="{BB962C8B-B14F-4D97-AF65-F5344CB8AC3E}">
        <p14:creationId xmlns:p14="http://schemas.microsoft.com/office/powerpoint/2010/main" val="2492205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
        <p:cNvGrpSpPr/>
        <p:nvPr/>
      </p:nvGrpSpPr>
      <p:grpSpPr>
        <a:xfrm>
          <a:off x="0" y="0"/>
          <a:ext cx="0" cy="0"/>
          <a:chOff x="0" y="0"/>
          <a:chExt cx="0" cy="0"/>
        </a:xfrm>
      </p:grpSpPr>
      <p:cxnSp>
        <p:nvCxnSpPr>
          <p:cNvPr id="42" name="Google Shape;42;p9"/>
          <p:cNvCxnSpPr/>
          <p:nvPr/>
        </p:nvCxnSpPr>
        <p:spPr>
          <a:xfrm>
            <a:off x="0" y="10058390"/>
            <a:ext cx="18288000" cy="0"/>
          </a:xfrm>
          <a:prstGeom prst="straightConnector1">
            <a:avLst/>
          </a:prstGeom>
          <a:noFill/>
          <a:ln w="9525" cap="flat" cmpd="sng">
            <a:solidFill>
              <a:schemeClr val="dk2"/>
            </a:solidFill>
            <a:prstDash val="solid"/>
            <a:round/>
            <a:headEnd type="none" w="med" len="med"/>
            <a:tailEnd type="none" w="med" len="med"/>
          </a:ln>
        </p:spPr>
      </p:cxnSp>
      <p:sp>
        <p:nvSpPr>
          <p:cNvPr id="43" name="Google Shape;43;p9"/>
          <p:cNvSpPr txBox="1">
            <a:spLocks noGrp="1"/>
          </p:cNvSpPr>
          <p:nvPr>
            <p:ph type="subTitle" idx="1"/>
          </p:nvPr>
        </p:nvSpPr>
        <p:spPr>
          <a:xfrm>
            <a:off x="1440128" y="3160250"/>
            <a:ext cx="7194000" cy="477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 name="Google Shape;44;p9"/>
          <p:cNvSpPr txBox="1">
            <a:spLocks noGrp="1"/>
          </p:cNvSpPr>
          <p:nvPr>
            <p:ph type="title"/>
          </p:nvPr>
        </p:nvSpPr>
        <p:spPr>
          <a:xfrm>
            <a:off x="1440000" y="890050"/>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600"/>
              <a:buNone/>
              <a:defRPr sz="5200"/>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45" name="Google Shape;45;p9"/>
          <p:cNvSpPr txBox="1">
            <a:spLocks noGrp="1"/>
          </p:cNvSpPr>
          <p:nvPr>
            <p:ph type="subTitle" idx="2"/>
          </p:nvPr>
        </p:nvSpPr>
        <p:spPr>
          <a:xfrm>
            <a:off x="9653872" y="3160250"/>
            <a:ext cx="7194000" cy="477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87769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820A00AE-8CF0-4046-AD99-15D8F48FEBE9}"/>
              </a:ext>
            </a:extLst>
          </p:cNvPr>
          <p:cNvSpPr/>
          <p:nvPr userDrawn="1"/>
        </p:nvSpPr>
        <p:spPr>
          <a:xfrm>
            <a:off x="13068632" y="4100974"/>
            <a:ext cx="3406308" cy="2538976"/>
          </a:xfrm>
          <a:custGeom>
            <a:avLst/>
            <a:gdLst>
              <a:gd name="connsiteX0" fmla="*/ 1599406 w 3406308"/>
              <a:gd name="connsiteY0" fmla="*/ 410 h 2538976"/>
              <a:gd name="connsiteX1" fmla="*/ 3406308 w 3406308"/>
              <a:gd name="connsiteY1" fmla="*/ 849959 h 2538976"/>
              <a:gd name="connsiteX2" fmla="*/ 2325652 w 3406308"/>
              <a:gd name="connsiteY2" fmla="*/ 2533287 h 2538976"/>
              <a:gd name="connsiteX3" fmla="*/ 18872 w 3406308"/>
              <a:gd name="connsiteY3" fmla="*/ 1348723 h 2538976"/>
              <a:gd name="connsiteX4" fmla="*/ 1348908 w 3406308"/>
              <a:gd name="connsiteY4" fmla="*/ 18686 h 2538976"/>
              <a:gd name="connsiteX5" fmla="*/ 1599406 w 3406308"/>
              <a:gd name="connsiteY5" fmla="*/ 410 h 253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6308" h="2538976">
                <a:moveTo>
                  <a:pt x="1599406" y="410"/>
                </a:moveTo>
                <a:cubicBezTo>
                  <a:pt x="2263364" y="-10813"/>
                  <a:pt x="3406308" y="207220"/>
                  <a:pt x="3406308" y="849959"/>
                </a:cubicBezTo>
                <a:cubicBezTo>
                  <a:pt x="3406308" y="1584518"/>
                  <a:pt x="2890226" y="2450160"/>
                  <a:pt x="2325652" y="2533287"/>
                </a:cubicBezTo>
                <a:cubicBezTo>
                  <a:pt x="1761080" y="2616414"/>
                  <a:pt x="181662" y="1767823"/>
                  <a:pt x="18872" y="1348723"/>
                </a:cubicBezTo>
                <a:cubicBezTo>
                  <a:pt x="-143920" y="929623"/>
                  <a:pt x="784336" y="101813"/>
                  <a:pt x="1348908" y="18686"/>
                </a:cubicBezTo>
                <a:cubicBezTo>
                  <a:pt x="1419480" y="8295"/>
                  <a:pt x="1504556" y="2013"/>
                  <a:pt x="1599406" y="410"/>
                </a:cubicBezTo>
                <a:close/>
              </a:path>
            </a:pathLst>
          </a:custGeom>
          <a:solidFill>
            <a:srgbClr val="1C3A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Freeform: Shape 6">
            <a:extLst>
              <a:ext uri="{FF2B5EF4-FFF2-40B4-BE49-F238E27FC236}">
                <a16:creationId xmlns:a16="http://schemas.microsoft.com/office/drawing/2014/main" id="{086854B5-AC77-4F8D-AE62-88C7B23E95B2}"/>
              </a:ext>
            </a:extLst>
          </p:cNvPr>
          <p:cNvSpPr/>
          <p:nvPr userDrawn="1"/>
        </p:nvSpPr>
        <p:spPr>
          <a:xfrm>
            <a:off x="7768868" y="3593640"/>
            <a:ext cx="3390566" cy="2803206"/>
          </a:xfrm>
          <a:custGeom>
            <a:avLst/>
            <a:gdLst>
              <a:gd name="connsiteX0" fmla="*/ 1305220 w 3390566"/>
              <a:gd name="connsiteY0" fmla="*/ 399 h 2803206"/>
              <a:gd name="connsiteX1" fmla="*/ 3390566 w 3390566"/>
              <a:gd name="connsiteY1" fmla="*/ 969281 h 2803206"/>
              <a:gd name="connsiteX2" fmla="*/ 1333165 w 3390566"/>
              <a:gd name="connsiteY2" fmla="*/ 2798082 h 2803206"/>
              <a:gd name="connsiteX3" fmla="*/ 3128 w 3390566"/>
              <a:gd name="connsiteY3" fmla="*/ 1468045 h 2803206"/>
              <a:gd name="connsiteX4" fmla="*/ 1042220 w 3390566"/>
              <a:gd name="connsiteY4" fmla="*/ 13317 h 2803206"/>
              <a:gd name="connsiteX5" fmla="*/ 1305220 w 3390566"/>
              <a:gd name="connsiteY5" fmla="*/ 399 h 280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0566" h="2803206">
                <a:moveTo>
                  <a:pt x="1305220" y="399"/>
                </a:moveTo>
                <a:cubicBezTo>
                  <a:pt x="2024865" y="13042"/>
                  <a:pt x="3390566" y="326542"/>
                  <a:pt x="3390566" y="969281"/>
                </a:cubicBezTo>
                <a:cubicBezTo>
                  <a:pt x="3390566" y="1703840"/>
                  <a:pt x="1897738" y="2714955"/>
                  <a:pt x="1333165" y="2798082"/>
                </a:cubicBezTo>
                <a:cubicBezTo>
                  <a:pt x="768592" y="2881209"/>
                  <a:pt x="51619" y="1932173"/>
                  <a:pt x="3128" y="1468045"/>
                </a:cubicBezTo>
                <a:cubicBezTo>
                  <a:pt x="-45363" y="1003918"/>
                  <a:pt x="477647" y="96444"/>
                  <a:pt x="1042220" y="13317"/>
                </a:cubicBezTo>
                <a:cubicBezTo>
                  <a:pt x="1112792" y="2926"/>
                  <a:pt x="1202413" y="-1407"/>
                  <a:pt x="1305220" y="399"/>
                </a:cubicBezTo>
                <a:close/>
              </a:path>
            </a:pathLst>
          </a:custGeom>
          <a:solidFill>
            <a:srgbClr val="1C3A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9" name="Freeform: Shape 8">
            <a:extLst>
              <a:ext uri="{FF2B5EF4-FFF2-40B4-BE49-F238E27FC236}">
                <a16:creationId xmlns:a16="http://schemas.microsoft.com/office/drawing/2014/main" id="{4BF092EE-F88F-4BF6-8D8E-B1BC87AE95F5}"/>
              </a:ext>
            </a:extLst>
          </p:cNvPr>
          <p:cNvSpPr/>
          <p:nvPr userDrawn="1"/>
        </p:nvSpPr>
        <p:spPr>
          <a:xfrm>
            <a:off x="1529002" y="3593640"/>
            <a:ext cx="3381508" cy="2680980"/>
          </a:xfrm>
          <a:custGeom>
            <a:avLst/>
            <a:gdLst>
              <a:gd name="connsiteX0" fmla="*/ 1580535 w 3387438"/>
              <a:gd name="connsiteY0" fmla="*/ 410 h 2685682"/>
              <a:gd name="connsiteX1" fmla="*/ 3387438 w 3387438"/>
              <a:gd name="connsiteY1" fmla="*/ 849959 h 2685682"/>
              <a:gd name="connsiteX2" fmla="*/ 1330037 w 3387438"/>
              <a:gd name="connsiteY2" fmla="*/ 2678760 h 2685682"/>
              <a:gd name="connsiteX3" fmla="*/ 0 w 3387438"/>
              <a:gd name="connsiteY3" fmla="*/ 1348723 h 2685682"/>
              <a:gd name="connsiteX4" fmla="*/ 1330037 w 3387438"/>
              <a:gd name="connsiteY4" fmla="*/ 18686 h 2685682"/>
              <a:gd name="connsiteX5" fmla="*/ 1580535 w 3387438"/>
              <a:gd name="connsiteY5" fmla="*/ 410 h 2685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7438" h="2685682">
                <a:moveTo>
                  <a:pt x="1580535" y="410"/>
                </a:moveTo>
                <a:cubicBezTo>
                  <a:pt x="2244492" y="-10813"/>
                  <a:pt x="3387438" y="207220"/>
                  <a:pt x="3387438" y="849959"/>
                </a:cubicBezTo>
                <a:cubicBezTo>
                  <a:pt x="3387438" y="1584518"/>
                  <a:pt x="1894610" y="2595633"/>
                  <a:pt x="1330037" y="2678760"/>
                </a:cubicBezTo>
                <a:cubicBezTo>
                  <a:pt x="765464" y="2761887"/>
                  <a:pt x="0" y="2083282"/>
                  <a:pt x="0" y="1348723"/>
                </a:cubicBezTo>
                <a:cubicBezTo>
                  <a:pt x="0" y="614164"/>
                  <a:pt x="765464" y="101813"/>
                  <a:pt x="1330037" y="18686"/>
                </a:cubicBezTo>
                <a:cubicBezTo>
                  <a:pt x="1400609" y="8295"/>
                  <a:pt x="1485684" y="2013"/>
                  <a:pt x="1580535" y="410"/>
                </a:cubicBezTo>
                <a:close/>
              </a:path>
            </a:pathLst>
          </a:custGeom>
          <a:solidFill>
            <a:srgbClr val="1C3A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 name="Picture Placeholder 5">
            <a:extLst>
              <a:ext uri="{FF2B5EF4-FFF2-40B4-BE49-F238E27FC236}">
                <a16:creationId xmlns:a16="http://schemas.microsoft.com/office/drawing/2014/main" id="{8ED40328-BDCF-48A4-9076-5E8BDA05BF1E}"/>
              </a:ext>
            </a:extLst>
          </p:cNvPr>
          <p:cNvSpPr>
            <a:spLocks noGrp="1"/>
          </p:cNvSpPr>
          <p:nvPr>
            <p:ph type="pic" sz="quarter" idx="10"/>
          </p:nvPr>
        </p:nvSpPr>
        <p:spPr>
          <a:xfrm>
            <a:off x="1828800" y="3800656"/>
            <a:ext cx="3387438" cy="2685682"/>
          </a:xfrm>
          <a:custGeom>
            <a:avLst/>
            <a:gdLst>
              <a:gd name="connsiteX0" fmla="*/ 1580535 w 3387438"/>
              <a:gd name="connsiteY0" fmla="*/ 410 h 2685682"/>
              <a:gd name="connsiteX1" fmla="*/ 3387438 w 3387438"/>
              <a:gd name="connsiteY1" fmla="*/ 849959 h 2685682"/>
              <a:gd name="connsiteX2" fmla="*/ 1330037 w 3387438"/>
              <a:gd name="connsiteY2" fmla="*/ 2678760 h 2685682"/>
              <a:gd name="connsiteX3" fmla="*/ 0 w 3387438"/>
              <a:gd name="connsiteY3" fmla="*/ 1348723 h 2685682"/>
              <a:gd name="connsiteX4" fmla="*/ 1330037 w 3387438"/>
              <a:gd name="connsiteY4" fmla="*/ 18686 h 2685682"/>
              <a:gd name="connsiteX5" fmla="*/ 1580535 w 3387438"/>
              <a:gd name="connsiteY5" fmla="*/ 410 h 2685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7438" h="2685682">
                <a:moveTo>
                  <a:pt x="1580535" y="410"/>
                </a:moveTo>
                <a:cubicBezTo>
                  <a:pt x="2244492" y="-10813"/>
                  <a:pt x="3387438" y="207220"/>
                  <a:pt x="3387438" y="849959"/>
                </a:cubicBezTo>
                <a:cubicBezTo>
                  <a:pt x="3387438" y="1584518"/>
                  <a:pt x="1894610" y="2595633"/>
                  <a:pt x="1330037" y="2678760"/>
                </a:cubicBezTo>
                <a:cubicBezTo>
                  <a:pt x="765464" y="2761887"/>
                  <a:pt x="0" y="2083282"/>
                  <a:pt x="0" y="1348723"/>
                </a:cubicBezTo>
                <a:cubicBezTo>
                  <a:pt x="0" y="614164"/>
                  <a:pt x="765464" y="101813"/>
                  <a:pt x="1330037" y="18686"/>
                </a:cubicBezTo>
                <a:cubicBezTo>
                  <a:pt x="1400609" y="8295"/>
                  <a:pt x="1485684" y="2013"/>
                  <a:pt x="1580535" y="410"/>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8" name="Picture Placeholder 7">
            <a:extLst>
              <a:ext uri="{FF2B5EF4-FFF2-40B4-BE49-F238E27FC236}">
                <a16:creationId xmlns:a16="http://schemas.microsoft.com/office/drawing/2014/main" id="{3B136A8F-CE2C-4BDA-9275-220CC8E42C08}"/>
              </a:ext>
            </a:extLst>
          </p:cNvPr>
          <p:cNvSpPr>
            <a:spLocks noGrp="1"/>
          </p:cNvSpPr>
          <p:nvPr>
            <p:ph type="pic" sz="quarter" idx="11"/>
          </p:nvPr>
        </p:nvSpPr>
        <p:spPr>
          <a:xfrm>
            <a:off x="7447152" y="3681335"/>
            <a:ext cx="3390566" cy="2803206"/>
          </a:xfrm>
          <a:custGeom>
            <a:avLst/>
            <a:gdLst>
              <a:gd name="connsiteX0" fmla="*/ 1305220 w 3390566"/>
              <a:gd name="connsiteY0" fmla="*/ 399 h 2803206"/>
              <a:gd name="connsiteX1" fmla="*/ 3390566 w 3390566"/>
              <a:gd name="connsiteY1" fmla="*/ 969281 h 2803206"/>
              <a:gd name="connsiteX2" fmla="*/ 1333165 w 3390566"/>
              <a:gd name="connsiteY2" fmla="*/ 2798082 h 2803206"/>
              <a:gd name="connsiteX3" fmla="*/ 3128 w 3390566"/>
              <a:gd name="connsiteY3" fmla="*/ 1468045 h 2803206"/>
              <a:gd name="connsiteX4" fmla="*/ 1042220 w 3390566"/>
              <a:gd name="connsiteY4" fmla="*/ 13317 h 2803206"/>
              <a:gd name="connsiteX5" fmla="*/ 1305220 w 3390566"/>
              <a:gd name="connsiteY5" fmla="*/ 399 h 280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0566" h="2803206">
                <a:moveTo>
                  <a:pt x="1305220" y="399"/>
                </a:moveTo>
                <a:cubicBezTo>
                  <a:pt x="2024865" y="13042"/>
                  <a:pt x="3390566" y="326542"/>
                  <a:pt x="3390566" y="969281"/>
                </a:cubicBezTo>
                <a:cubicBezTo>
                  <a:pt x="3390566" y="1703840"/>
                  <a:pt x="1897738" y="2714955"/>
                  <a:pt x="1333165" y="2798082"/>
                </a:cubicBezTo>
                <a:cubicBezTo>
                  <a:pt x="768592" y="2881209"/>
                  <a:pt x="51619" y="1932173"/>
                  <a:pt x="3128" y="1468045"/>
                </a:cubicBezTo>
                <a:cubicBezTo>
                  <a:pt x="-45363" y="1003918"/>
                  <a:pt x="477647" y="96444"/>
                  <a:pt x="1042220" y="13317"/>
                </a:cubicBezTo>
                <a:cubicBezTo>
                  <a:pt x="1112792" y="2926"/>
                  <a:pt x="1202413" y="-1407"/>
                  <a:pt x="1305220" y="399"/>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10" name="Picture Placeholder 9">
            <a:extLst>
              <a:ext uri="{FF2B5EF4-FFF2-40B4-BE49-F238E27FC236}">
                <a16:creationId xmlns:a16="http://schemas.microsoft.com/office/drawing/2014/main" id="{943415AB-DFDB-4107-87BD-B88BAABC2E63}"/>
              </a:ext>
            </a:extLst>
          </p:cNvPr>
          <p:cNvSpPr>
            <a:spLocks noGrp="1"/>
          </p:cNvSpPr>
          <p:nvPr>
            <p:ph type="pic" sz="quarter" idx="12"/>
          </p:nvPr>
        </p:nvSpPr>
        <p:spPr>
          <a:xfrm>
            <a:off x="13052889" y="3800656"/>
            <a:ext cx="3406310" cy="2538976"/>
          </a:xfrm>
          <a:custGeom>
            <a:avLst/>
            <a:gdLst>
              <a:gd name="connsiteX0" fmla="*/ 1599407 w 3406310"/>
              <a:gd name="connsiteY0" fmla="*/ 410 h 2538976"/>
              <a:gd name="connsiteX1" fmla="*/ 3406310 w 3406310"/>
              <a:gd name="connsiteY1" fmla="*/ 849959 h 2538976"/>
              <a:gd name="connsiteX2" fmla="*/ 2325654 w 3406310"/>
              <a:gd name="connsiteY2" fmla="*/ 2533287 h 2538976"/>
              <a:gd name="connsiteX3" fmla="*/ 18872 w 3406310"/>
              <a:gd name="connsiteY3" fmla="*/ 1348723 h 2538976"/>
              <a:gd name="connsiteX4" fmla="*/ 1348909 w 3406310"/>
              <a:gd name="connsiteY4" fmla="*/ 18686 h 2538976"/>
              <a:gd name="connsiteX5" fmla="*/ 1599407 w 3406310"/>
              <a:gd name="connsiteY5" fmla="*/ 410 h 253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6310" h="2538976">
                <a:moveTo>
                  <a:pt x="1599407" y="410"/>
                </a:moveTo>
                <a:cubicBezTo>
                  <a:pt x="2263364" y="-10813"/>
                  <a:pt x="3406310" y="207220"/>
                  <a:pt x="3406310" y="849959"/>
                </a:cubicBezTo>
                <a:cubicBezTo>
                  <a:pt x="3406310" y="1584518"/>
                  <a:pt x="2890227" y="2450160"/>
                  <a:pt x="2325654" y="2533287"/>
                </a:cubicBezTo>
                <a:cubicBezTo>
                  <a:pt x="1761081" y="2616414"/>
                  <a:pt x="181663" y="1767823"/>
                  <a:pt x="18872" y="1348723"/>
                </a:cubicBezTo>
                <a:cubicBezTo>
                  <a:pt x="-143919" y="929623"/>
                  <a:pt x="784336" y="101813"/>
                  <a:pt x="1348909" y="18686"/>
                </a:cubicBezTo>
                <a:cubicBezTo>
                  <a:pt x="1419481" y="8295"/>
                  <a:pt x="1504556" y="2013"/>
                  <a:pt x="1599407" y="410"/>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34201757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
        <p:cNvGrpSpPr/>
        <p:nvPr/>
      </p:nvGrpSpPr>
      <p:grpSpPr>
        <a:xfrm>
          <a:off x="0" y="0"/>
          <a:ext cx="0" cy="0"/>
          <a:chOff x="0" y="0"/>
          <a:chExt cx="0" cy="0"/>
        </a:xfrm>
      </p:grpSpPr>
      <p:cxnSp>
        <p:nvCxnSpPr>
          <p:cNvPr id="50" name="Google Shape;50;p11"/>
          <p:cNvCxnSpPr/>
          <p:nvPr/>
        </p:nvCxnSpPr>
        <p:spPr>
          <a:xfrm>
            <a:off x="0" y="10058390"/>
            <a:ext cx="18288000" cy="0"/>
          </a:xfrm>
          <a:prstGeom prst="straightConnector1">
            <a:avLst/>
          </a:prstGeom>
          <a:noFill/>
          <a:ln w="9525" cap="flat" cmpd="sng">
            <a:solidFill>
              <a:schemeClr val="dk2"/>
            </a:solidFill>
            <a:prstDash val="solid"/>
            <a:round/>
            <a:headEnd type="none" w="med" len="med"/>
            <a:tailEnd type="none" w="med" len="med"/>
          </a:ln>
        </p:spPr>
      </p:cxnSp>
      <p:sp>
        <p:nvSpPr>
          <p:cNvPr id="51" name="Google Shape;51;p11"/>
          <p:cNvSpPr txBox="1">
            <a:spLocks noGrp="1"/>
          </p:cNvSpPr>
          <p:nvPr>
            <p:ph type="title" hasCustomPrompt="1"/>
          </p:nvPr>
        </p:nvSpPr>
        <p:spPr>
          <a:xfrm>
            <a:off x="2568000" y="3905700"/>
            <a:ext cx="13152000" cy="1599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t>xx%</a:t>
            </a:r>
          </a:p>
        </p:txBody>
      </p:sp>
      <p:sp>
        <p:nvSpPr>
          <p:cNvPr id="52" name="Google Shape;52;p11"/>
          <p:cNvSpPr txBox="1">
            <a:spLocks noGrp="1"/>
          </p:cNvSpPr>
          <p:nvPr>
            <p:ph type="subTitle" idx="1"/>
          </p:nvPr>
        </p:nvSpPr>
        <p:spPr>
          <a:xfrm>
            <a:off x="2568000" y="5632500"/>
            <a:ext cx="13152000" cy="748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Tree>
    <p:extLst>
      <p:ext uri="{BB962C8B-B14F-4D97-AF65-F5344CB8AC3E}">
        <p14:creationId xmlns:p14="http://schemas.microsoft.com/office/powerpoint/2010/main" val="3692897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3"/>
        <p:cNvGrpSpPr/>
        <p:nvPr/>
      </p:nvGrpSpPr>
      <p:grpSpPr>
        <a:xfrm>
          <a:off x="0" y="0"/>
          <a:ext cx="0" cy="0"/>
          <a:chOff x="0" y="0"/>
          <a:chExt cx="0" cy="0"/>
        </a:xfrm>
      </p:grpSpPr>
    </p:spTree>
    <p:extLst>
      <p:ext uri="{BB962C8B-B14F-4D97-AF65-F5344CB8AC3E}">
        <p14:creationId xmlns:p14="http://schemas.microsoft.com/office/powerpoint/2010/main" val="33996170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7"/>
        <p:cNvGrpSpPr/>
        <p:nvPr/>
      </p:nvGrpSpPr>
      <p:grpSpPr>
        <a:xfrm>
          <a:off x="0" y="0"/>
          <a:ext cx="0" cy="0"/>
          <a:chOff x="0" y="0"/>
          <a:chExt cx="0" cy="0"/>
        </a:xfrm>
      </p:grpSpPr>
      <p:cxnSp>
        <p:nvCxnSpPr>
          <p:cNvPr id="98" name="Google Shape;98;p18"/>
          <p:cNvCxnSpPr/>
          <p:nvPr/>
        </p:nvCxnSpPr>
        <p:spPr>
          <a:xfrm>
            <a:off x="0" y="10058390"/>
            <a:ext cx="18288000" cy="0"/>
          </a:xfrm>
          <a:prstGeom prst="straightConnector1">
            <a:avLst/>
          </a:prstGeom>
          <a:noFill/>
          <a:ln w="9525" cap="flat" cmpd="sng">
            <a:solidFill>
              <a:schemeClr val="dk2"/>
            </a:solidFill>
            <a:prstDash val="solid"/>
            <a:round/>
            <a:headEnd type="none" w="med" len="med"/>
            <a:tailEnd type="none" w="med" len="med"/>
          </a:ln>
        </p:spPr>
      </p:cxnSp>
      <p:sp>
        <p:nvSpPr>
          <p:cNvPr id="99" name="Google Shape;99;p18"/>
          <p:cNvSpPr txBox="1">
            <a:spLocks noGrp="1"/>
          </p:cNvSpPr>
          <p:nvPr>
            <p:ph type="title"/>
          </p:nvPr>
        </p:nvSpPr>
        <p:spPr>
          <a:xfrm>
            <a:off x="7749600" y="457200"/>
            <a:ext cx="10081800" cy="11454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100" name="Google Shape;100;p18"/>
          <p:cNvSpPr>
            <a:spLocks noGrp="1"/>
          </p:cNvSpPr>
          <p:nvPr>
            <p:ph type="pic" idx="2"/>
          </p:nvPr>
        </p:nvSpPr>
        <p:spPr>
          <a:xfrm>
            <a:off x="457200" y="457200"/>
            <a:ext cx="6809400" cy="9372600"/>
          </a:xfrm>
          <a:prstGeom prst="rect">
            <a:avLst/>
          </a:prstGeom>
          <a:noFill/>
          <a:ln>
            <a:noFill/>
          </a:ln>
        </p:spPr>
      </p:sp>
      <p:sp>
        <p:nvSpPr>
          <p:cNvPr id="101" name="Google Shape;101;p18"/>
          <p:cNvSpPr txBox="1">
            <a:spLocks noGrp="1"/>
          </p:cNvSpPr>
          <p:nvPr>
            <p:ph type="subTitle" idx="1"/>
          </p:nvPr>
        </p:nvSpPr>
        <p:spPr>
          <a:xfrm>
            <a:off x="8954400" y="1814776"/>
            <a:ext cx="8876400" cy="11082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1200"/>
              <a:buNone/>
              <a:defRPr sz="2400"/>
            </a:lvl1pPr>
            <a:lvl2pPr lvl="1" algn="ctr">
              <a:lnSpc>
                <a:spcPct val="100000"/>
              </a:lnSpc>
              <a:spcBef>
                <a:spcPts val="0"/>
              </a:spcBef>
              <a:spcAft>
                <a:spcPts val="0"/>
              </a:spcAft>
              <a:buSzPts val="1200"/>
              <a:buNone/>
              <a:defRPr sz="2400"/>
            </a:lvl2pPr>
            <a:lvl3pPr lvl="2" algn="ctr">
              <a:lnSpc>
                <a:spcPct val="100000"/>
              </a:lnSpc>
              <a:spcBef>
                <a:spcPts val="0"/>
              </a:spcBef>
              <a:spcAft>
                <a:spcPts val="0"/>
              </a:spcAft>
              <a:buSzPts val="1200"/>
              <a:buNone/>
              <a:defRPr sz="2400"/>
            </a:lvl3pPr>
            <a:lvl4pPr lvl="3" algn="ctr">
              <a:lnSpc>
                <a:spcPct val="100000"/>
              </a:lnSpc>
              <a:spcBef>
                <a:spcPts val="0"/>
              </a:spcBef>
              <a:spcAft>
                <a:spcPts val="0"/>
              </a:spcAft>
              <a:buSzPts val="1200"/>
              <a:buNone/>
              <a:defRPr sz="2400"/>
            </a:lvl4pPr>
            <a:lvl5pPr lvl="4" algn="ctr">
              <a:lnSpc>
                <a:spcPct val="100000"/>
              </a:lnSpc>
              <a:spcBef>
                <a:spcPts val="0"/>
              </a:spcBef>
              <a:spcAft>
                <a:spcPts val="0"/>
              </a:spcAft>
              <a:buSzPts val="1200"/>
              <a:buNone/>
              <a:defRPr sz="2400"/>
            </a:lvl5pPr>
            <a:lvl6pPr lvl="5" algn="ctr">
              <a:lnSpc>
                <a:spcPct val="100000"/>
              </a:lnSpc>
              <a:spcBef>
                <a:spcPts val="0"/>
              </a:spcBef>
              <a:spcAft>
                <a:spcPts val="0"/>
              </a:spcAft>
              <a:buSzPts val="1200"/>
              <a:buNone/>
              <a:defRPr sz="2400"/>
            </a:lvl6pPr>
            <a:lvl7pPr lvl="6" algn="ctr">
              <a:lnSpc>
                <a:spcPct val="100000"/>
              </a:lnSpc>
              <a:spcBef>
                <a:spcPts val="0"/>
              </a:spcBef>
              <a:spcAft>
                <a:spcPts val="0"/>
              </a:spcAft>
              <a:buSzPts val="1200"/>
              <a:buNone/>
              <a:defRPr sz="2400"/>
            </a:lvl7pPr>
            <a:lvl8pPr lvl="7" algn="ctr">
              <a:lnSpc>
                <a:spcPct val="100000"/>
              </a:lnSpc>
              <a:spcBef>
                <a:spcPts val="0"/>
              </a:spcBef>
              <a:spcAft>
                <a:spcPts val="0"/>
              </a:spcAft>
              <a:buSzPts val="1200"/>
              <a:buNone/>
              <a:defRPr sz="2400"/>
            </a:lvl8pPr>
            <a:lvl9pPr lvl="8" algn="ctr">
              <a:lnSpc>
                <a:spcPct val="100000"/>
              </a:lnSpc>
              <a:spcBef>
                <a:spcPts val="0"/>
              </a:spcBef>
              <a:spcAft>
                <a:spcPts val="0"/>
              </a:spcAft>
              <a:buSzPts val="1200"/>
              <a:buNone/>
              <a:defRPr sz="2400"/>
            </a:lvl9pPr>
          </a:lstStyle>
          <a:p>
            <a:endParaRPr/>
          </a:p>
        </p:txBody>
      </p:sp>
      <p:sp>
        <p:nvSpPr>
          <p:cNvPr id="102" name="Google Shape;102;p18"/>
          <p:cNvSpPr txBox="1">
            <a:spLocks noGrp="1"/>
          </p:cNvSpPr>
          <p:nvPr>
            <p:ph type="title" idx="3" hasCustomPrompt="1"/>
          </p:nvPr>
        </p:nvSpPr>
        <p:spPr>
          <a:xfrm>
            <a:off x="7749602" y="1937776"/>
            <a:ext cx="1204800" cy="862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2000"/>
              <a:buNone/>
              <a:defRPr sz="3200">
                <a:solidFill>
                  <a:schemeClr val="dk2"/>
                </a:solidFill>
              </a:defRPr>
            </a:lvl1pPr>
            <a:lvl2pPr lvl="1">
              <a:spcBef>
                <a:spcPts val="0"/>
              </a:spcBef>
              <a:spcAft>
                <a:spcPts val="0"/>
              </a:spcAft>
              <a:buSzPts val="2000"/>
              <a:buNone/>
              <a:defRPr sz="4000"/>
            </a:lvl2pPr>
            <a:lvl3pPr lvl="2">
              <a:spcBef>
                <a:spcPts val="0"/>
              </a:spcBef>
              <a:spcAft>
                <a:spcPts val="0"/>
              </a:spcAft>
              <a:buSzPts val="2000"/>
              <a:buNone/>
              <a:defRPr sz="4000"/>
            </a:lvl3pPr>
            <a:lvl4pPr lvl="3">
              <a:spcBef>
                <a:spcPts val="0"/>
              </a:spcBef>
              <a:spcAft>
                <a:spcPts val="0"/>
              </a:spcAft>
              <a:buSzPts val="2000"/>
              <a:buNone/>
              <a:defRPr sz="4000"/>
            </a:lvl4pPr>
            <a:lvl5pPr lvl="4">
              <a:spcBef>
                <a:spcPts val="0"/>
              </a:spcBef>
              <a:spcAft>
                <a:spcPts val="0"/>
              </a:spcAft>
              <a:buSzPts val="2000"/>
              <a:buNone/>
              <a:defRPr sz="4000"/>
            </a:lvl5pPr>
            <a:lvl6pPr lvl="5">
              <a:spcBef>
                <a:spcPts val="0"/>
              </a:spcBef>
              <a:spcAft>
                <a:spcPts val="0"/>
              </a:spcAft>
              <a:buSzPts val="2000"/>
              <a:buNone/>
              <a:defRPr sz="4000"/>
            </a:lvl6pPr>
            <a:lvl7pPr lvl="6">
              <a:spcBef>
                <a:spcPts val="0"/>
              </a:spcBef>
              <a:spcAft>
                <a:spcPts val="0"/>
              </a:spcAft>
              <a:buSzPts val="2000"/>
              <a:buNone/>
              <a:defRPr sz="4000"/>
            </a:lvl7pPr>
            <a:lvl8pPr lvl="7">
              <a:spcBef>
                <a:spcPts val="0"/>
              </a:spcBef>
              <a:spcAft>
                <a:spcPts val="0"/>
              </a:spcAft>
              <a:buSzPts val="2000"/>
              <a:buNone/>
              <a:defRPr sz="4000"/>
            </a:lvl8pPr>
            <a:lvl9pPr lvl="8">
              <a:spcBef>
                <a:spcPts val="0"/>
              </a:spcBef>
              <a:spcAft>
                <a:spcPts val="0"/>
              </a:spcAft>
              <a:buSzPts val="2000"/>
              <a:buNone/>
              <a:defRPr sz="4000"/>
            </a:lvl9pPr>
          </a:lstStyle>
          <a:p>
            <a:r>
              <a:t>xx%</a:t>
            </a:r>
          </a:p>
        </p:txBody>
      </p:sp>
      <p:sp>
        <p:nvSpPr>
          <p:cNvPr id="103" name="Google Shape;103;p18"/>
          <p:cNvSpPr txBox="1">
            <a:spLocks noGrp="1"/>
          </p:cNvSpPr>
          <p:nvPr>
            <p:ph type="subTitle" idx="4"/>
          </p:nvPr>
        </p:nvSpPr>
        <p:spPr>
          <a:xfrm>
            <a:off x="8954400" y="3153706"/>
            <a:ext cx="8876400" cy="11082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1200"/>
              <a:buNone/>
              <a:defRPr sz="2400"/>
            </a:lvl1pPr>
            <a:lvl2pPr lvl="1" algn="ctr">
              <a:lnSpc>
                <a:spcPct val="100000"/>
              </a:lnSpc>
              <a:spcBef>
                <a:spcPts val="0"/>
              </a:spcBef>
              <a:spcAft>
                <a:spcPts val="0"/>
              </a:spcAft>
              <a:buSzPts val="1200"/>
              <a:buNone/>
              <a:defRPr sz="2400"/>
            </a:lvl2pPr>
            <a:lvl3pPr lvl="2" algn="ctr">
              <a:lnSpc>
                <a:spcPct val="100000"/>
              </a:lnSpc>
              <a:spcBef>
                <a:spcPts val="0"/>
              </a:spcBef>
              <a:spcAft>
                <a:spcPts val="0"/>
              </a:spcAft>
              <a:buSzPts val="1200"/>
              <a:buNone/>
              <a:defRPr sz="2400"/>
            </a:lvl3pPr>
            <a:lvl4pPr lvl="3" algn="ctr">
              <a:lnSpc>
                <a:spcPct val="100000"/>
              </a:lnSpc>
              <a:spcBef>
                <a:spcPts val="0"/>
              </a:spcBef>
              <a:spcAft>
                <a:spcPts val="0"/>
              </a:spcAft>
              <a:buSzPts val="1200"/>
              <a:buNone/>
              <a:defRPr sz="2400"/>
            </a:lvl4pPr>
            <a:lvl5pPr lvl="4" algn="ctr">
              <a:lnSpc>
                <a:spcPct val="100000"/>
              </a:lnSpc>
              <a:spcBef>
                <a:spcPts val="0"/>
              </a:spcBef>
              <a:spcAft>
                <a:spcPts val="0"/>
              </a:spcAft>
              <a:buSzPts val="1200"/>
              <a:buNone/>
              <a:defRPr sz="2400"/>
            </a:lvl5pPr>
            <a:lvl6pPr lvl="5" algn="ctr">
              <a:lnSpc>
                <a:spcPct val="100000"/>
              </a:lnSpc>
              <a:spcBef>
                <a:spcPts val="0"/>
              </a:spcBef>
              <a:spcAft>
                <a:spcPts val="0"/>
              </a:spcAft>
              <a:buSzPts val="1200"/>
              <a:buNone/>
              <a:defRPr sz="2400"/>
            </a:lvl6pPr>
            <a:lvl7pPr lvl="6" algn="ctr">
              <a:lnSpc>
                <a:spcPct val="100000"/>
              </a:lnSpc>
              <a:spcBef>
                <a:spcPts val="0"/>
              </a:spcBef>
              <a:spcAft>
                <a:spcPts val="0"/>
              </a:spcAft>
              <a:buSzPts val="1200"/>
              <a:buNone/>
              <a:defRPr sz="2400"/>
            </a:lvl7pPr>
            <a:lvl8pPr lvl="7" algn="ctr">
              <a:lnSpc>
                <a:spcPct val="100000"/>
              </a:lnSpc>
              <a:spcBef>
                <a:spcPts val="0"/>
              </a:spcBef>
              <a:spcAft>
                <a:spcPts val="0"/>
              </a:spcAft>
              <a:buSzPts val="1200"/>
              <a:buNone/>
              <a:defRPr sz="2400"/>
            </a:lvl8pPr>
            <a:lvl9pPr lvl="8" algn="ctr">
              <a:lnSpc>
                <a:spcPct val="100000"/>
              </a:lnSpc>
              <a:spcBef>
                <a:spcPts val="0"/>
              </a:spcBef>
              <a:spcAft>
                <a:spcPts val="0"/>
              </a:spcAft>
              <a:buSzPts val="1200"/>
              <a:buNone/>
              <a:defRPr sz="2400"/>
            </a:lvl9pPr>
          </a:lstStyle>
          <a:p>
            <a:endParaRPr/>
          </a:p>
        </p:txBody>
      </p:sp>
      <p:sp>
        <p:nvSpPr>
          <p:cNvPr id="104" name="Google Shape;104;p18"/>
          <p:cNvSpPr txBox="1">
            <a:spLocks noGrp="1"/>
          </p:cNvSpPr>
          <p:nvPr>
            <p:ph type="title" idx="5" hasCustomPrompt="1"/>
          </p:nvPr>
        </p:nvSpPr>
        <p:spPr>
          <a:xfrm>
            <a:off x="7749602" y="3276706"/>
            <a:ext cx="1204800" cy="862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2000"/>
              <a:buNone/>
              <a:defRPr sz="3200">
                <a:solidFill>
                  <a:schemeClr val="dk2"/>
                </a:solidFill>
              </a:defRPr>
            </a:lvl1pPr>
            <a:lvl2pPr lvl="1">
              <a:spcBef>
                <a:spcPts val="0"/>
              </a:spcBef>
              <a:spcAft>
                <a:spcPts val="0"/>
              </a:spcAft>
              <a:buSzPts val="2000"/>
              <a:buNone/>
              <a:defRPr sz="4000"/>
            </a:lvl2pPr>
            <a:lvl3pPr lvl="2">
              <a:spcBef>
                <a:spcPts val="0"/>
              </a:spcBef>
              <a:spcAft>
                <a:spcPts val="0"/>
              </a:spcAft>
              <a:buSzPts val="2000"/>
              <a:buNone/>
              <a:defRPr sz="4000"/>
            </a:lvl3pPr>
            <a:lvl4pPr lvl="3">
              <a:spcBef>
                <a:spcPts val="0"/>
              </a:spcBef>
              <a:spcAft>
                <a:spcPts val="0"/>
              </a:spcAft>
              <a:buSzPts val="2000"/>
              <a:buNone/>
              <a:defRPr sz="4000"/>
            </a:lvl4pPr>
            <a:lvl5pPr lvl="4">
              <a:spcBef>
                <a:spcPts val="0"/>
              </a:spcBef>
              <a:spcAft>
                <a:spcPts val="0"/>
              </a:spcAft>
              <a:buSzPts val="2000"/>
              <a:buNone/>
              <a:defRPr sz="4000"/>
            </a:lvl5pPr>
            <a:lvl6pPr lvl="5">
              <a:spcBef>
                <a:spcPts val="0"/>
              </a:spcBef>
              <a:spcAft>
                <a:spcPts val="0"/>
              </a:spcAft>
              <a:buSzPts val="2000"/>
              <a:buNone/>
              <a:defRPr sz="4000"/>
            </a:lvl6pPr>
            <a:lvl7pPr lvl="6">
              <a:spcBef>
                <a:spcPts val="0"/>
              </a:spcBef>
              <a:spcAft>
                <a:spcPts val="0"/>
              </a:spcAft>
              <a:buSzPts val="2000"/>
              <a:buNone/>
              <a:defRPr sz="4000"/>
            </a:lvl7pPr>
            <a:lvl8pPr lvl="7">
              <a:spcBef>
                <a:spcPts val="0"/>
              </a:spcBef>
              <a:spcAft>
                <a:spcPts val="0"/>
              </a:spcAft>
              <a:buSzPts val="2000"/>
              <a:buNone/>
              <a:defRPr sz="4000"/>
            </a:lvl8pPr>
            <a:lvl9pPr lvl="8">
              <a:spcBef>
                <a:spcPts val="0"/>
              </a:spcBef>
              <a:spcAft>
                <a:spcPts val="0"/>
              </a:spcAft>
              <a:buSzPts val="2000"/>
              <a:buNone/>
              <a:defRPr sz="4000"/>
            </a:lvl9pPr>
          </a:lstStyle>
          <a:p>
            <a:r>
              <a:t>xx%</a:t>
            </a:r>
          </a:p>
        </p:txBody>
      </p:sp>
      <p:sp>
        <p:nvSpPr>
          <p:cNvPr id="105" name="Google Shape;105;p18"/>
          <p:cNvSpPr txBox="1">
            <a:spLocks noGrp="1"/>
          </p:cNvSpPr>
          <p:nvPr>
            <p:ph type="subTitle" idx="6"/>
          </p:nvPr>
        </p:nvSpPr>
        <p:spPr>
          <a:xfrm>
            <a:off x="8954400" y="4492636"/>
            <a:ext cx="8876400" cy="11082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1200"/>
              <a:buNone/>
              <a:defRPr sz="2400"/>
            </a:lvl1pPr>
            <a:lvl2pPr lvl="1" algn="ctr">
              <a:lnSpc>
                <a:spcPct val="100000"/>
              </a:lnSpc>
              <a:spcBef>
                <a:spcPts val="0"/>
              </a:spcBef>
              <a:spcAft>
                <a:spcPts val="0"/>
              </a:spcAft>
              <a:buSzPts val="1200"/>
              <a:buNone/>
              <a:defRPr sz="2400"/>
            </a:lvl2pPr>
            <a:lvl3pPr lvl="2" algn="ctr">
              <a:lnSpc>
                <a:spcPct val="100000"/>
              </a:lnSpc>
              <a:spcBef>
                <a:spcPts val="0"/>
              </a:spcBef>
              <a:spcAft>
                <a:spcPts val="0"/>
              </a:spcAft>
              <a:buSzPts val="1200"/>
              <a:buNone/>
              <a:defRPr sz="2400"/>
            </a:lvl3pPr>
            <a:lvl4pPr lvl="3" algn="ctr">
              <a:lnSpc>
                <a:spcPct val="100000"/>
              </a:lnSpc>
              <a:spcBef>
                <a:spcPts val="0"/>
              </a:spcBef>
              <a:spcAft>
                <a:spcPts val="0"/>
              </a:spcAft>
              <a:buSzPts val="1200"/>
              <a:buNone/>
              <a:defRPr sz="2400"/>
            </a:lvl4pPr>
            <a:lvl5pPr lvl="4" algn="ctr">
              <a:lnSpc>
                <a:spcPct val="100000"/>
              </a:lnSpc>
              <a:spcBef>
                <a:spcPts val="0"/>
              </a:spcBef>
              <a:spcAft>
                <a:spcPts val="0"/>
              </a:spcAft>
              <a:buSzPts val="1200"/>
              <a:buNone/>
              <a:defRPr sz="2400"/>
            </a:lvl5pPr>
            <a:lvl6pPr lvl="5" algn="ctr">
              <a:lnSpc>
                <a:spcPct val="100000"/>
              </a:lnSpc>
              <a:spcBef>
                <a:spcPts val="0"/>
              </a:spcBef>
              <a:spcAft>
                <a:spcPts val="0"/>
              </a:spcAft>
              <a:buSzPts val="1200"/>
              <a:buNone/>
              <a:defRPr sz="2400"/>
            </a:lvl6pPr>
            <a:lvl7pPr lvl="6" algn="ctr">
              <a:lnSpc>
                <a:spcPct val="100000"/>
              </a:lnSpc>
              <a:spcBef>
                <a:spcPts val="0"/>
              </a:spcBef>
              <a:spcAft>
                <a:spcPts val="0"/>
              </a:spcAft>
              <a:buSzPts val="1200"/>
              <a:buNone/>
              <a:defRPr sz="2400"/>
            </a:lvl7pPr>
            <a:lvl8pPr lvl="7" algn="ctr">
              <a:lnSpc>
                <a:spcPct val="100000"/>
              </a:lnSpc>
              <a:spcBef>
                <a:spcPts val="0"/>
              </a:spcBef>
              <a:spcAft>
                <a:spcPts val="0"/>
              </a:spcAft>
              <a:buSzPts val="1200"/>
              <a:buNone/>
              <a:defRPr sz="2400"/>
            </a:lvl8pPr>
            <a:lvl9pPr lvl="8" algn="ctr">
              <a:lnSpc>
                <a:spcPct val="100000"/>
              </a:lnSpc>
              <a:spcBef>
                <a:spcPts val="0"/>
              </a:spcBef>
              <a:spcAft>
                <a:spcPts val="0"/>
              </a:spcAft>
              <a:buSzPts val="1200"/>
              <a:buNone/>
              <a:defRPr sz="2400"/>
            </a:lvl9pPr>
          </a:lstStyle>
          <a:p>
            <a:endParaRPr/>
          </a:p>
        </p:txBody>
      </p:sp>
      <p:sp>
        <p:nvSpPr>
          <p:cNvPr id="106" name="Google Shape;106;p18"/>
          <p:cNvSpPr txBox="1">
            <a:spLocks noGrp="1"/>
          </p:cNvSpPr>
          <p:nvPr>
            <p:ph type="title" idx="7" hasCustomPrompt="1"/>
          </p:nvPr>
        </p:nvSpPr>
        <p:spPr>
          <a:xfrm>
            <a:off x="7749602" y="4615636"/>
            <a:ext cx="1204800" cy="862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2000"/>
              <a:buNone/>
              <a:defRPr sz="3200">
                <a:solidFill>
                  <a:schemeClr val="dk2"/>
                </a:solidFill>
              </a:defRPr>
            </a:lvl1pPr>
            <a:lvl2pPr lvl="1">
              <a:spcBef>
                <a:spcPts val="0"/>
              </a:spcBef>
              <a:spcAft>
                <a:spcPts val="0"/>
              </a:spcAft>
              <a:buSzPts val="2000"/>
              <a:buNone/>
              <a:defRPr sz="4000"/>
            </a:lvl2pPr>
            <a:lvl3pPr lvl="2">
              <a:spcBef>
                <a:spcPts val="0"/>
              </a:spcBef>
              <a:spcAft>
                <a:spcPts val="0"/>
              </a:spcAft>
              <a:buSzPts val="2000"/>
              <a:buNone/>
              <a:defRPr sz="4000"/>
            </a:lvl3pPr>
            <a:lvl4pPr lvl="3">
              <a:spcBef>
                <a:spcPts val="0"/>
              </a:spcBef>
              <a:spcAft>
                <a:spcPts val="0"/>
              </a:spcAft>
              <a:buSzPts val="2000"/>
              <a:buNone/>
              <a:defRPr sz="4000"/>
            </a:lvl4pPr>
            <a:lvl5pPr lvl="4">
              <a:spcBef>
                <a:spcPts val="0"/>
              </a:spcBef>
              <a:spcAft>
                <a:spcPts val="0"/>
              </a:spcAft>
              <a:buSzPts val="2000"/>
              <a:buNone/>
              <a:defRPr sz="4000"/>
            </a:lvl5pPr>
            <a:lvl6pPr lvl="5">
              <a:spcBef>
                <a:spcPts val="0"/>
              </a:spcBef>
              <a:spcAft>
                <a:spcPts val="0"/>
              </a:spcAft>
              <a:buSzPts val="2000"/>
              <a:buNone/>
              <a:defRPr sz="4000"/>
            </a:lvl6pPr>
            <a:lvl7pPr lvl="6">
              <a:spcBef>
                <a:spcPts val="0"/>
              </a:spcBef>
              <a:spcAft>
                <a:spcPts val="0"/>
              </a:spcAft>
              <a:buSzPts val="2000"/>
              <a:buNone/>
              <a:defRPr sz="4000"/>
            </a:lvl7pPr>
            <a:lvl8pPr lvl="7">
              <a:spcBef>
                <a:spcPts val="0"/>
              </a:spcBef>
              <a:spcAft>
                <a:spcPts val="0"/>
              </a:spcAft>
              <a:buSzPts val="2000"/>
              <a:buNone/>
              <a:defRPr sz="4000"/>
            </a:lvl8pPr>
            <a:lvl9pPr lvl="8">
              <a:spcBef>
                <a:spcPts val="0"/>
              </a:spcBef>
              <a:spcAft>
                <a:spcPts val="0"/>
              </a:spcAft>
              <a:buSzPts val="2000"/>
              <a:buNone/>
              <a:defRPr sz="4000"/>
            </a:lvl9pPr>
          </a:lstStyle>
          <a:p>
            <a:r>
              <a:t>xx%</a:t>
            </a:r>
          </a:p>
        </p:txBody>
      </p:sp>
      <p:sp>
        <p:nvSpPr>
          <p:cNvPr id="107" name="Google Shape;107;p18"/>
          <p:cNvSpPr txBox="1">
            <a:spLocks noGrp="1"/>
          </p:cNvSpPr>
          <p:nvPr>
            <p:ph type="subTitle" idx="8"/>
          </p:nvPr>
        </p:nvSpPr>
        <p:spPr>
          <a:xfrm>
            <a:off x="8954400" y="5831566"/>
            <a:ext cx="8876400" cy="11082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1200"/>
              <a:buNone/>
              <a:defRPr sz="2400"/>
            </a:lvl1pPr>
            <a:lvl2pPr lvl="1" algn="ctr">
              <a:lnSpc>
                <a:spcPct val="100000"/>
              </a:lnSpc>
              <a:spcBef>
                <a:spcPts val="0"/>
              </a:spcBef>
              <a:spcAft>
                <a:spcPts val="0"/>
              </a:spcAft>
              <a:buSzPts val="1200"/>
              <a:buNone/>
              <a:defRPr sz="2400"/>
            </a:lvl2pPr>
            <a:lvl3pPr lvl="2" algn="ctr">
              <a:lnSpc>
                <a:spcPct val="100000"/>
              </a:lnSpc>
              <a:spcBef>
                <a:spcPts val="0"/>
              </a:spcBef>
              <a:spcAft>
                <a:spcPts val="0"/>
              </a:spcAft>
              <a:buSzPts val="1200"/>
              <a:buNone/>
              <a:defRPr sz="2400"/>
            </a:lvl3pPr>
            <a:lvl4pPr lvl="3" algn="ctr">
              <a:lnSpc>
                <a:spcPct val="100000"/>
              </a:lnSpc>
              <a:spcBef>
                <a:spcPts val="0"/>
              </a:spcBef>
              <a:spcAft>
                <a:spcPts val="0"/>
              </a:spcAft>
              <a:buSzPts val="1200"/>
              <a:buNone/>
              <a:defRPr sz="2400"/>
            </a:lvl4pPr>
            <a:lvl5pPr lvl="4" algn="ctr">
              <a:lnSpc>
                <a:spcPct val="100000"/>
              </a:lnSpc>
              <a:spcBef>
                <a:spcPts val="0"/>
              </a:spcBef>
              <a:spcAft>
                <a:spcPts val="0"/>
              </a:spcAft>
              <a:buSzPts val="1200"/>
              <a:buNone/>
              <a:defRPr sz="2400"/>
            </a:lvl5pPr>
            <a:lvl6pPr lvl="5" algn="ctr">
              <a:lnSpc>
                <a:spcPct val="100000"/>
              </a:lnSpc>
              <a:spcBef>
                <a:spcPts val="0"/>
              </a:spcBef>
              <a:spcAft>
                <a:spcPts val="0"/>
              </a:spcAft>
              <a:buSzPts val="1200"/>
              <a:buNone/>
              <a:defRPr sz="2400"/>
            </a:lvl6pPr>
            <a:lvl7pPr lvl="6" algn="ctr">
              <a:lnSpc>
                <a:spcPct val="100000"/>
              </a:lnSpc>
              <a:spcBef>
                <a:spcPts val="0"/>
              </a:spcBef>
              <a:spcAft>
                <a:spcPts val="0"/>
              </a:spcAft>
              <a:buSzPts val="1200"/>
              <a:buNone/>
              <a:defRPr sz="2400"/>
            </a:lvl7pPr>
            <a:lvl8pPr lvl="7" algn="ctr">
              <a:lnSpc>
                <a:spcPct val="100000"/>
              </a:lnSpc>
              <a:spcBef>
                <a:spcPts val="0"/>
              </a:spcBef>
              <a:spcAft>
                <a:spcPts val="0"/>
              </a:spcAft>
              <a:buSzPts val="1200"/>
              <a:buNone/>
              <a:defRPr sz="2400"/>
            </a:lvl8pPr>
            <a:lvl9pPr lvl="8" algn="ctr">
              <a:lnSpc>
                <a:spcPct val="100000"/>
              </a:lnSpc>
              <a:spcBef>
                <a:spcPts val="0"/>
              </a:spcBef>
              <a:spcAft>
                <a:spcPts val="0"/>
              </a:spcAft>
              <a:buSzPts val="1200"/>
              <a:buNone/>
              <a:defRPr sz="2400"/>
            </a:lvl9pPr>
          </a:lstStyle>
          <a:p>
            <a:endParaRPr/>
          </a:p>
        </p:txBody>
      </p:sp>
      <p:sp>
        <p:nvSpPr>
          <p:cNvPr id="108" name="Google Shape;108;p18"/>
          <p:cNvSpPr txBox="1">
            <a:spLocks noGrp="1"/>
          </p:cNvSpPr>
          <p:nvPr>
            <p:ph type="title" idx="9" hasCustomPrompt="1"/>
          </p:nvPr>
        </p:nvSpPr>
        <p:spPr>
          <a:xfrm>
            <a:off x="7749602" y="5954566"/>
            <a:ext cx="1204800" cy="862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2000"/>
              <a:buNone/>
              <a:defRPr sz="3200">
                <a:solidFill>
                  <a:schemeClr val="dk2"/>
                </a:solidFill>
              </a:defRPr>
            </a:lvl1pPr>
            <a:lvl2pPr lvl="1">
              <a:spcBef>
                <a:spcPts val="0"/>
              </a:spcBef>
              <a:spcAft>
                <a:spcPts val="0"/>
              </a:spcAft>
              <a:buSzPts val="2000"/>
              <a:buNone/>
              <a:defRPr sz="4000"/>
            </a:lvl2pPr>
            <a:lvl3pPr lvl="2">
              <a:spcBef>
                <a:spcPts val="0"/>
              </a:spcBef>
              <a:spcAft>
                <a:spcPts val="0"/>
              </a:spcAft>
              <a:buSzPts val="2000"/>
              <a:buNone/>
              <a:defRPr sz="4000"/>
            </a:lvl3pPr>
            <a:lvl4pPr lvl="3">
              <a:spcBef>
                <a:spcPts val="0"/>
              </a:spcBef>
              <a:spcAft>
                <a:spcPts val="0"/>
              </a:spcAft>
              <a:buSzPts val="2000"/>
              <a:buNone/>
              <a:defRPr sz="4000"/>
            </a:lvl4pPr>
            <a:lvl5pPr lvl="4">
              <a:spcBef>
                <a:spcPts val="0"/>
              </a:spcBef>
              <a:spcAft>
                <a:spcPts val="0"/>
              </a:spcAft>
              <a:buSzPts val="2000"/>
              <a:buNone/>
              <a:defRPr sz="4000"/>
            </a:lvl5pPr>
            <a:lvl6pPr lvl="5">
              <a:spcBef>
                <a:spcPts val="0"/>
              </a:spcBef>
              <a:spcAft>
                <a:spcPts val="0"/>
              </a:spcAft>
              <a:buSzPts val="2000"/>
              <a:buNone/>
              <a:defRPr sz="4000"/>
            </a:lvl6pPr>
            <a:lvl7pPr lvl="6">
              <a:spcBef>
                <a:spcPts val="0"/>
              </a:spcBef>
              <a:spcAft>
                <a:spcPts val="0"/>
              </a:spcAft>
              <a:buSzPts val="2000"/>
              <a:buNone/>
              <a:defRPr sz="4000"/>
            </a:lvl7pPr>
            <a:lvl8pPr lvl="7">
              <a:spcBef>
                <a:spcPts val="0"/>
              </a:spcBef>
              <a:spcAft>
                <a:spcPts val="0"/>
              </a:spcAft>
              <a:buSzPts val="2000"/>
              <a:buNone/>
              <a:defRPr sz="4000"/>
            </a:lvl8pPr>
            <a:lvl9pPr lvl="8">
              <a:spcBef>
                <a:spcPts val="0"/>
              </a:spcBef>
              <a:spcAft>
                <a:spcPts val="0"/>
              </a:spcAft>
              <a:buSzPts val="2000"/>
              <a:buNone/>
              <a:defRPr sz="4000"/>
            </a:lvl9pPr>
          </a:lstStyle>
          <a:p>
            <a:r>
              <a:t>xx%</a:t>
            </a:r>
          </a:p>
        </p:txBody>
      </p:sp>
      <p:sp>
        <p:nvSpPr>
          <p:cNvPr id="109" name="Google Shape;109;p18"/>
          <p:cNvSpPr txBox="1">
            <a:spLocks noGrp="1"/>
          </p:cNvSpPr>
          <p:nvPr>
            <p:ph type="subTitle" idx="13"/>
          </p:nvPr>
        </p:nvSpPr>
        <p:spPr>
          <a:xfrm>
            <a:off x="8954400" y="7170496"/>
            <a:ext cx="8876400" cy="11082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1200"/>
              <a:buNone/>
              <a:defRPr sz="2400"/>
            </a:lvl1pPr>
            <a:lvl2pPr lvl="1" algn="ctr">
              <a:lnSpc>
                <a:spcPct val="100000"/>
              </a:lnSpc>
              <a:spcBef>
                <a:spcPts val="0"/>
              </a:spcBef>
              <a:spcAft>
                <a:spcPts val="0"/>
              </a:spcAft>
              <a:buSzPts val="1200"/>
              <a:buNone/>
              <a:defRPr sz="2400"/>
            </a:lvl2pPr>
            <a:lvl3pPr lvl="2" algn="ctr">
              <a:lnSpc>
                <a:spcPct val="100000"/>
              </a:lnSpc>
              <a:spcBef>
                <a:spcPts val="0"/>
              </a:spcBef>
              <a:spcAft>
                <a:spcPts val="0"/>
              </a:spcAft>
              <a:buSzPts val="1200"/>
              <a:buNone/>
              <a:defRPr sz="2400"/>
            </a:lvl3pPr>
            <a:lvl4pPr lvl="3" algn="ctr">
              <a:lnSpc>
                <a:spcPct val="100000"/>
              </a:lnSpc>
              <a:spcBef>
                <a:spcPts val="0"/>
              </a:spcBef>
              <a:spcAft>
                <a:spcPts val="0"/>
              </a:spcAft>
              <a:buSzPts val="1200"/>
              <a:buNone/>
              <a:defRPr sz="2400"/>
            </a:lvl4pPr>
            <a:lvl5pPr lvl="4" algn="ctr">
              <a:lnSpc>
                <a:spcPct val="100000"/>
              </a:lnSpc>
              <a:spcBef>
                <a:spcPts val="0"/>
              </a:spcBef>
              <a:spcAft>
                <a:spcPts val="0"/>
              </a:spcAft>
              <a:buSzPts val="1200"/>
              <a:buNone/>
              <a:defRPr sz="2400"/>
            </a:lvl5pPr>
            <a:lvl6pPr lvl="5" algn="ctr">
              <a:lnSpc>
                <a:spcPct val="100000"/>
              </a:lnSpc>
              <a:spcBef>
                <a:spcPts val="0"/>
              </a:spcBef>
              <a:spcAft>
                <a:spcPts val="0"/>
              </a:spcAft>
              <a:buSzPts val="1200"/>
              <a:buNone/>
              <a:defRPr sz="2400"/>
            </a:lvl6pPr>
            <a:lvl7pPr lvl="6" algn="ctr">
              <a:lnSpc>
                <a:spcPct val="100000"/>
              </a:lnSpc>
              <a:spcBef>
                <a:spcPts val="0"/>
              </a:spcBef>
              <a:spcAft>
                <a:spcPts val="0"/>
              </a:spcAft>
              <a:buSzPts val="1200"/>
              <a:buNone/>
              <a:defRPr sz="2400"/>
            </a:lvl7pPr>
            <a:lvl8pPr lvl="7" algn="ctr">
              <a:lnSpc>
                <a:spcPct val="100000"/>
              </a:lnSpc>
              <a:spcBef>
                <a:spcPts val="0"/>
              </a:spcBef>
              <a:spcAft>
                <a:spcPts val="0"/>
              </a:spcAft>
              <a:buSzPts val="1200"/>
              <a:buNone/>
              <a:defRPr sz="2400"/>
            </a:lvl8pPr>
            <a:lvl9pPr lvl="8" algn="ctr">
              <a:lnSpc>
                <a:spcPct val="100000"/>
              </a:lnSpc>
              <a:spcBef>
                <a:spcPts val="0"/>
              </a:spcBef>
              <a:spcAft>
                <a:spcPts val="0"/>
              </a:spcAft>
              <a:buSzPts val="1200"/>
              <a:buNone/>
              <a:defRPr sz="2400"/>
            </a:lvl9pPr>
          </a:lstStyle>
          <a:p>
            <a:endParaRPr/>
          </a:p>
        </p:txBody>
      </p:sp>
      <p:sp>
        <p:nvSpPr>
          <p:cNvPr id="110" name="Google Shape;110;p18"/>
          <p:cNvSpPr txBox="1">
            <a:spLocks noGrp="1"/>
          </p:cNvSpPr>
          <p:nvPr>
            <p:ph type="title" idx="14" hasCustomPrompt="1"/>
          </p:nvPr>
        </p:nvSpPr>
        <p:spPr>
          <a:xfrm>
            <a:off x="7749602" y="7293496"/>
            <a:ext cx="1204800" cy="862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2000"/>
              <a:buNone/>
              <a:defRPr sz="3200">
                <a:solidFill>
                  <a:schemeClr val="dk2"/>
                </a:solidFill>
              </a:defRPr>
            </a:lvl1pPr>
            <a:lvl2pPr lvl="1">
              <a:spcBef>
                <a:spcPts val="0"/>
              </a:spcBef>
              <a:spcAft>
                <a:spcPts val="0"/>
              </a:spcAft>
              <a:buSzPts val="2000"/>
              <a:buNone/>
              <a:defRPr sz="4000"/>
            </a:lvl2pPr>
            <a:lvl3pPr lvl="2">
              <a:spcBef>
                <a:spcPts val="0"/>
              </a:spcBef>
              <a:spcAft>
                <a:spcPts val="0"/>
              </a:spcAft>
              <a:buSzPts val="2000"/>
              <a:buNone/>
              <a:defRPr sz="4000"/>
            </a:lvl3pPr>
            <a:lvl4pPr lvl="3">
              <a:spcBef>
                <a:spcPts val="0"/>
              </a:spcBef>
              <a:spcAft>
                <a:spcPts val="0"/>
              </a:spcAft>
              <a:buSzPts val="2000"/>
              <a:buNone/>
              <a:defRPr sz="4000"/>
            </a:lvl4pPr>
            <a:lvl5pPr lvl="4">
              <a:spcBef>
                <a:spcPts val="0"/>
              </a:spcBef>
              <a:spcAft>
                <a:spcPts val="0"/>
              </a:spcAft>
              <a:buSzPts val="2000"/>
              <a:buNone/>
              <a:defRPr sz="4000"/>
            </a:lvl5pPr>
            <a:lvl6pPr lvl="5">
              <a:spcBef>
                <a:spcPts val="0"/>
              </a:spcBef>
              <a:spcAft>
                <a:spcPts val="0"/>
              </a:spcAft>
              <a:buSzPts val="2000"/>
              <a:buNone/>
              <a:defRPr sz="4000"/>
            </a:lvl6pPr>
            <a:lvl7pPr lvl="6">
              <a:spcBef>
                <a:spcPts val="0"/>
              </a:spcBef>
              <a:spcAft>
                <a:spcPts val="0"/>
              </a:spcAft>
              <a:buSzPts val="2000"/>
              <a:buNone/>
              <a:defRPr sz="4000"/>
            </a:lvl7pPr>
            <a:lvl8pPr lvl="7">
              <a:spcBef>
                <a:spcPts val="0"/>
              </a:spcBef>
              <a:spcAft>
                <a:spcPts val="0"/>
              </a:spcAft>
              <a:buSzPts val="2000"/>
              <a:buNone/>
              <a:defRPr sz="4000"/>
            </a:lvl8pPr>
            <a:lvl9pPr lvl="8">
              <a:spcBef>
                <a:spcPts val="0"/>
              </a:spcBef>
              <a:spcAft>
                <a:spcPts val="0"/>
              </a:spcAft>
              <a:buSzPts val="2000"/>
              <a:buNone/>
              <a:defRPr sz="4000"/>
            </a:lvl9pPr>
          </a:lstStyle>
          <a:p>
            <a:r>
              <a:t>xx%</a:t>
            </a:r>
          </a:p>
        </p:txBody>
      </p:sp>
      <p:sp>
        <p:nvSpPr>
          <p:cNvPr id="111" name="Google Shape;111;p18"/>
          <p:cNvSpPr txBox="1">
            <a:spLocks noGrp="1"/>
          </p:cNvSpPr>
          <p:nvPr>
            <p:ph type="subTitle" idx="15"/>
          </p:nvPr>
        </p:nvSpPr>
        <p:spPr>
          <a:xfrm>
            <a:off x="8954400" y="8509426"/>
            <a:ext cx="8876400" cy="11082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1200"/>
              <a:buNone/>
              <a:defRPr sz="2400"/>
            </a:lvl1pPr>
            <a:lvl2pPr lvl="1" algn="ctr">
              <a:lnSpc>
                <a:spcPct val="100000"/>
              </a:lnSpc>
              <a:spcBef>
                <a:spcPts val="0"/>
              </a:spcBef>
              <a:spcAft>
                <a:spcPts val="0"/>
              </a:spcAft>
              <a:buSzPts val="1200"/>
              <a:buNone/>
              <a:defRPr sz="2400"/>
            </a:lvl2pPr>
            <a:lvl3pPr lvl="2" algn="ctr">
              <a:lnSpc>
                <a:spcPct val="100000"/>
              </a:lnSpc>
              <a:spcBef>
                <a:spcPts val="0"/>
              </a:spcBef>
              <a:spcAft>
                <a:spcPts val="0"/>
              </a:spcAft>
              <a:buSzPts val="1200"/>
              <a:buNone/>
              <a:defRPr sz="2400"/>
            </a:lvl3pPr>
            <a:lvl4pPr lvl="3" algn="ctr">
              <a:lnSpc>
                <a:spcPct val="100000"/>
              </a:lnSpc>
              <a:spcBef>
                <a:spcPts val="0"/>
              </a:spcBef>
              <a:spcAft>
                <a:spcPts val="0"/>
              </a:spcAft>
              <a:buSzPts val="1200"/>
              <a:buNone/>
              <a:defRPr sz="2400"/>
            </a:lvl4pPr>
            <a:lvl5pPr lvl="4" algn="ctr">
              <a:lnSpc>
                <a:spcPct val="100000"/>
              </a:lnSpc>
              <a:spcBef>
                <a:spcPts val="0"/>
              </a:spcBef>
              <a:spcAft>
                <a:spcPts val="0"/>
              </a:spcAft>
              <a:buSzPts val="1200"/>
              <a:buNone/>
              <a:defRPr sz="2400"/>
            </a:lvl5pPr>
            <a:lvl6pPr lvl="5" algn="ctr">
              <a:lnSpc>
                <a:spcPct val="100000"/>
              </a:lnSpc>
              <a:spcBef>
                <a:spcPts val="0"/>
              </a:spcBef>
              <a:spcAft>
                <a:spcPts val="0"/>
              </a:spcAft>
              <a:buSzPts val="1200"/>
              <a:buNone/>
              <a:defRPr sz="2400"/>
            </a:lvl6pPr>
            <a:lvl7pPr lvl="6" algn="ctr">
              <a:lnSpc>
                <a:spcPct val="100000"/>
              </a:lnSpc>
              <a:spcBef>
                <a:spcPts val="0"/>
              </a:spcBef>
              <a:spcAft>
                <a:spcPts val="0"/>
              </a:spcAft>
              <a:buSzPts val="1200"/>
              <a:buNone/>
              <a:defRPr sz="2400"/>
            </a:lvl7pPr>
            <a:lvl8pPr lvl="7" algn="ctr">
              <a:lnSpc>
                <a:spcPct val="100000"/>
              </a:lnSpc>
              <a:spcBef>
                <a:spcPts val="0"/>
              </a:spcBef>
              <a:spcAft>
                <a:spcPts val="0"/>
              </a:spcAft>
              <a:buSzPts val="1200"/>
              <a:buNone/>
              <a:defRPr sz="2400"/>
            </a:lvl8pPr>
            <a:lvl9pPr lvl="8" algn="ctr">
              <a:lnSpc>
                <a:spcPct val="100000"/>
              </a:lnSpc>
              <a:spcBef>
                <a:spcPts val="0"/>
              </a:spcBef>
              <a:spcAft>
                <a:spcPts val="0"/>
              </a:spcAft>
              <a:buSzPts val="1200"/>
              <a:buNone/>
              <a:defRPr sz="2400"/>
            </a:lvl9pPr>
          </a:lstStyle>
          <a:p>
            <a:endParaRPr/>
          </a:p>
        </p:txBody>
      </p:sp>
      <p:sp>
        <p:nvSpPr>
          <p:cNvPr id="112" name="Google Shape;112;p18"/>
          <p:cNvSpPr txBox="1">
            <a:spLocks noGrp="1"/>
          </p:cNvSpPr>
          <p:nvPr>
            <p:ph type="title" idx="16" hasCustomPrompt="1"/>
          </p:nvPr>
        </p:nvSpPr>
        <p:spPr>
          <a:xfrm>
            <a:off x="7749602" y="8632426"/>
            <a:ext cx="1204800" cy="862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2000"/>
              <a:buNone/>
              <a:defRPr sz="3200">
                <a:solidFill>
                  <a:schemeClr val="dk2"/>
                </a:solidFill>
              </a:defRPr>
            </a:lvl1pPr>
            <a:lvl2pPr lvl="1">
              <a:spcBef>
                <a:spcPts val="0"/>
              </a:spcBef>
              <a:spcAft>
                <a:spcPts val="0"/>
              </a:spcAft>
              <a:buSzPts val="2000"/>
              <a:buNone/>
              <a:defRPr sz="4000"/>
            </a:lvl2pPr>
            <a:lvl3pPr lvl="2">
              <a:spcBef>
                <a:spcPts val="0"/>
              </a:spcBef>
              <a:spcAft>
                <a:spcPts val="0"/>
              </a:spcAft>
              <a:buSzPts val="2000"/>
              <a:buNone/>
              <a:defRPr sz="4000"/>
            </a:lvl3pPr>
            <a:lvl4pPr lvl="3">
              <a:spcBef>
                <a:spcPts val="0"/>
              </a:spcBef>
              <a:spcAft>
                <a:spcPts val="0"/>
              </a:spcAft>
              <a:buSzPts val="2000"/>
              <a:buNone/>
              <a:defRPr sz="4000"/>
            </a:lvl4pPr>
            <a:lvl5pPr lvl="4">
              <a:spcBef>
                <a:spcPts val="0"/>
              </a:spcBef>
              <a:spcAft>
                <a:spcPts val="0"/>
              </a:spcAft>
              <a:buSzPts val="2000"/>
              <a:buNone/>
              <a:defRPr sz="4000"/>
            </a:lvl5pPr>
            <a:lvl6pPr lvl="5">
              <a:spcBef>
                <a:spcPts val="0"/>
              </a:spcBef>
              <a:spcAft>
                <a:spcPts val="0"/>
              </a:spcAft>
              <a:buSzPts val="2000"/>
              <a:buNone/>
              <a:defRPr sz="4000"/>
            </a:lvl6pPr>
            <a:lvl7pPr lvl="6">
              <a:spcBef>
                <a:spcPts val="0"/>
              </a:spcBef>
              <a:spcAft>
                <a:spcPts val="0"/>
              </a:spcAft>
              <a:buSzPts val="2000"/>
              <a:buNone/>
              <a:defRPr sz="4000"/>
            </a:lvl7pPr>
            <a:lvl8pPr lvl="7">
              <a:spcBef>
                <a:spcPts val="0"/>
              </a:spcBef>
              <a:spcAft>
                <a:spcPts val="0"/>
              </a:spcAft>
              <a:buSzPts val="2000"/>
              <a:buNone/>
              <a:defRPr sz="4000"/>
            </a:lvl8pPr>
            <a:lvl9pPr lvl="8">
              <a:spcBef>
                <a:spcPts val="0"/>
              </a:spcBef>
              <a:spcAft>
                <a:spcPts val="0"/>
              </a:spcAft>
              <a:buSzPts val="2000"/>
              <a:buNone/>
              <a:defRPr sz="4000"/>
            </a:lvl9pPr>
          </a:lstStyle>
          <a:p>
            <a:r>
              <a:t>xx%</a:t>
            </a:r>
          </a:p>
        </p:txBody>
      </p:sp>
    </p:spTree>
    <p:extLst>
      <p:ext uri="{BB962C8B-B14F-4D97-AF65-F5344CB8AC3E}">
        <p14:creationId xmlns:p14="http://schemas.microsoft.com/office/powerpoint/2010/main" val="2337694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19"/>
        <p:cNvGrpSpPr/>
        <p:nvPr/>
      </p:nvGrpSpPr>
      <p:grpSpPr>
        <a:xfrm>
          <a:off x="0" y="0"/>
          <a:ext cx="0" cy="0"/>
          <a:chOff x="0" y="0"/>
          <a:chExt cx="0" cy="0"/>
        </a:xfrm>
      </p:grpSpPr>
      <p:cxnSp>
        <p:nvCxnSpPr>
          <p:cNvPr id="120" name="Google Shape;120;p20"/>
          <p:cNvCxnSpPr/>
          <p:nvPr/>
        </p:nvCxnSpPr>
        <p:spPr>
          <a:xfrm>
            <a:off x="0" y="10058390"/>
            <a:ext cx="18288000" cy="0"/>
          </a:xfrm>
          <a:prstGeom prst="straightConnector1">
            <a:avLst/>
          </a:prstGeom>
          <a:noFill/>
          <a:ln w="9525" cap="flat" cmpd="sng">
            <a:solidFill>
              <a:schemeClr val="dk2"/>
            </a:solidFill>
            <a:prstDash val="solid"/>
            <a:round/>
            <a:headEnd type="none" w="med" len="med"/>
            <a:tailEnd type="none" w="med" len="med"/>
          </a:ln>
        </p:spPr>
      </p:cxnSp>
      <p:sp>
        <p:nvSpPr>
          <p:cNvPr id="121" name="Google Shape;121;p20"/>
          <p:cNvSpPr txBox="1">
            <a:spLocks noGrp="1"/>
          </p:cNvSpPr>
          <p:nvPr>
            <p:ph type="title"/>
          </p:nvPr>
        </p:nvSpPr>
        <p:spPr>
          <a:xfrm>
            <a:off x="457200" y="457200"/>
            <a:ext cx="10180200" cy="2278200"/>
          </a:xfrm>
          <a:prstGeom prst="rect">
            <a:avLst/>
          </a:prstGeom>
        </p:spPr>
        <p:txBody>
          <a:bodyPr spcFirstLastPara="1" wrap="square" lIns="91425" tIns="91425" rIns="91425" bIns="91425" anchor="b" anchorCtr="0">
            <a:noAutofit/>
          </a:bodyPr>
          <a:lstStyle>
            <a:lvl1pPr lvl="0" rtl="0">
              <a:spcBef>
                <a:spcPts val="0"/>
              </a:spcBef>
              <a:spcAft>
                <a:spcPts val="0"/>
              </a:spcAft>
              <a:buSzPts val="5000"/>
              <a:buNone/>
              <a:defRPr sz="12400"/>
            </a:lvl1pPr>
            <a:lvl2pPr lvl="1" rtl="0">
              <a:spcBef>
                <a:spcPts val="0"/>
              </a:spcBef>
              <a:spcAft>
                <a:spcPts val="0"/>
              </a:spcAft>
              <a:buSzPts val="5000"/>
              <a:buNone/>
              <a:defRPr sz="10000"/>
            </a:lvl2pPr>
            <a:lvl3pPr lvl="2" rtl="0">
              <a:spcBef>
                <a:spcPts val="0"/>
              </a:spcBef>
              <a:spcAft>
                <a:spcPts val="0"/>
              </a:spcAft>
              <a:buSzPts val="5000"/>
              <a:buNone/>
              <a:defRPr sz="10000"/>
            </a:lvl3pPr>
            <a:lvl4pPr lvl="3" rtl="0">
              <a:spcBef>
                <a:spcPts val="0"/>
              </a:spcBef>
              <a:spcAft>
                <a:spcPts val="0"/>
              </a:spcAft>
              <a:buSzPts val="5000"/>
              <a:buNone/>
              <a:defRPr sz="10000"/>
            </a:lvl4pPr>
            <a:lvl5pPr lvl="4" rtl="0">
              <a:spcBef>
                <a:spcPts val="0"/>
              </a:spcBef>
              <a:spcAft>
                <a:spcPts val="0"/>
              </a:spcAft>
              <a:buSzPts val="5000"/>
              <a:buNone/>
              <a:defRPr sz="10000"/>
            </a:lvl5pPr>
            <a:lvl6pPr lvl="5" rtl="0">
              <a:spcBef>
                <a:spcPts val="0"/>
              </a:spcBef>
              <a:spcAft>
                <a:spcPts val="0"/>
              </a:spcAft>
              <a:buSzPts val="5000"/>
              <a:buNone/>
              <a:defRPr sz="10000"/>
            </a:lvl6pPr>
            <a:lvl7pPr lvl="6" rtl="0">
              <a:spcBef>
                <a:spcPts val="0"/>
              </a:spcBef>
              <a:spcAft>
                <a:spcPts val="0"/>
              </a:spcAft>
              <a:buSzPts val="5000"/>
              <a:buNone/>
              <a:defRPr sz="10000"/>
            </a:lvl7pPr>
            <a:lvl8pPr lvl="7" rtl="0">
              <a:spcBef>
                <a:spcPts val="0"/>
              </a:spcBef>
              <a:spcAft>
                <a:spcPts val="0"/>
              </a:spcAft>
              <a:buSzPts val="5000"/>
              <a:buNone/>
              <a:defRPr sz="10000"/>
            </a:lvl8pPr>
            <a:lvl9pPr lvl="8" rtl="0">
              <a:spcBef>
                <a:spcPts val="0"/>
              </a:spcBef>
              <a:spcAft>
                <a:spcPts val="0"/>
              </a:spcAft>
              <a:buSzPts val="5000"/>
              <a:buNone/>
              <a:defRPr sz="10000"/>
            </a:lvl9pPr>
          </a:lstStyle>
          <a:p>
            <a:endParaRPr/>
          </a:p>
        </p:txBody>
      </p:sp>
      <p:sp>
        <p:nvSpPr>
          <p:cNvPr id="122" name="Google Shape;122;p20"/>
          <p:cNvSpPr txBox="1">
            <a:spLocks noGrp="1"/>
          </p:cNvSpPr>
          <p:nvPr>
            <p:ph type="subTitle" idx="1"/>
          </p:nvPr>
        </p:nvSpPr>
        <p:spPr>
          <a:xfrm>
            <a:off x="457200" y="2604208"/>
            <a:ext cx="8896200" cy="21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20"/>
          <p:cNvSpPr txBox="1"/>
          <p:nvPr/>
        </p:nvSpPr>
        <p:spPr>
          <a:xfrm>
            <a:off x="457200" y="6302892"/>
            <a:ext cx="7990200" cy="9852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None/>
            </a:pPr>
            <a:r>
              <a:rPr lang="en" sz="2000" b="1">
                <a:solidFill>
                  <a:schemeClr val="dk1"/>
                </a:solidFill>
                <a:latin typeface="Manrope"/>
                <a:ea typeface="Manrope"/>
                <a:cs typeface="Manrope"/>
                <a:sym typeface="Manrope"/>
              </a:rPr>
              <a:t>CREDITS:</a:t>
            </a:r>
            <a:r>
              <a:rPr lang="en" sz="2000">
                <a:solidFill>
                  <a:schemeClr val="dk1"/>
                </a:solidFill>
                <a:latin typeface="Manrope"/>
                <a:ea typeface="Manrope"/>
                <a:cs typeface="Manrope"/>
                <a:sym typeface="Manrope"/>
              </a:rPr>
              <a:t> This presentation template was created by </a:t>
            </a:r>
            <a:r>
              <a:rPr lang="en" sz="2000" b="1">
                <a:solidFill>
                  <a:schemeClr val="dk1"/>
                </a:solidFill>
                <a:uFill>
                  <a:noFill/>
                </a:uFill>
                <a:latin typeface="Manrope"/>
                <a:ea typeface="Manrope"/>
                <a:cs typeface="Manrope"/>
                <a:sym typeface="Manrope"/>
                <a:hlinkClick r:id="rId2">
                  <a:extLst>
                    <a:ext uri="{A12FA001-AC4F-418D-AE19-62706E023703}">
                      <ahyp:hlinkClr xmlns:ahyp="http://schemas.microsoft.com/office/drawing/2018/hyperlinkcolor" val="tx"/>
                    </a:ext>
                  </a:extLst>
                </a:hlinkClick>
              </a:rPr>
              <a:t>Slidesgo</a:t>
            </a:r>
            <a:r>
              <a:rPr lang="en" sz="2000">
                <a:solidFill>
                  <a:schemeClr val="dk1"/>
                </a:solidFill>
                <a:latin typeface="Manrope"/>
                <a:ea typeface="Manrope"/>
                <a:cs typeface="Manrope"/>
                <a:sym typeface="Manrope"/>
              </a:rPr>
              <a:t>, and includes icons, infographics &amp; images by </a:t>
            </a:r>
            <a:r>
              <a:rPr lang="en" sz="2000" b="1">
                <a:solidFill>
                  <a:schemeClr val="dk1"/>
                </a:solidFill>
                <a:uFill>
                  <a:noFill/>
                </a:uFill>
                <a:latin typeface="Manrope"/>
                <a:ea typeface="Manrope"/>
                <a:cs typeface="Manrope"/>
                <a:sym typeface="Manrope"/>
                <a:hlinkClick r:id="rId3">
                  <a:extLst>
                    <a:ext uri="{A12FA001-AC4F-418D-AE19-62706E023703}">
                      <ahyp:hlinkClr xmlns:ahyp="http://schemas.microsoft.com/office/drawing/2018/hyperlinkcolor" val="tx"/>
                    </a:ext>
                  </a:extLst>
                </a:hlinkClick>
              </a:rPr>
              <a:t>Freepik</a:t>
            </a:r>
            <a:r>
              <a:rPr lang="en" sz="2000">
                <a:solidFill>
                  <a:schemeClr val="dk1"/>
                </a:solidFill>
                <a:latin typeface="Manrope"/>
                <a:ea typeface="Manrope"/>
                <a:cs typeface="Manrope"/>
                <a:sym typeface="Manrope"/>
              </a:rPr>
              <a:t> </a:t>
            </a:r>
            <a:endParaRPr sz="2000" b="1" u="sng">
              <a:solidFill>
                <a:schemeClr val="dk1"/>
              </a:solidFill>
              <a:latin typeface="Manrope"/>
              <a:ea typeface="Manrope"/>
              <a:cs typeface="Manrope"/>
              <a:sym typeface="Manrope"/>
            </a:endParaRPr>
          </a:p>
        </p:txBody>
      </p:sp>
    </p:spTree>
    <p:extLst>
      <p:ext uri="{BB962C8B-B14F-4D97-AF65-F5344CB8AC3E}">
        <p14:creationId xmlns:p14="http://schemas.microsoft.com/office/powerpoint/2010/main" val="753059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4"/>
        <p:cNvGrpSpPr/>
        <p:nvPr/>
      </p:nvGrpSpPr>
      <p:grpSpPr>
        <a:xfrm>
          <a:off x="0" y="0"/>
          <a:ext cx="0" cy="0"/>
          <a:chOff x="0" y="0"/>
          <a:chExt cx="0" cy="0"/>
        </a:xfrm>
      </p:grpSpPr>
      <p:grpSp>
        <p:nvGrpSpPr>
          <p:cNvPr id="125" name="Google Shape;125;p21"/>
          <p:cNvGrpSpPr/>
          <p:nvPr/>
        </p:nvGrpSpPr>
        <p:grpSpPr>
          <a:xfrm>
            <a:off x="0" y="9987640"/>
            <a:ext cx="18288000" cy="141500"/>
            <a:chOff x="0" y="4914895"/>
            <a:chExt cx="9144000" cy="70750"/>
          </a:xfrm>
        </p:grpSpPr>
        <p:cxnSp>
          <p:nvCxnSpPr>
            <p:cNvPr id="126" name="Google Shape;126;p21"/>
            <p:cNvCxnSpPr/>
            <p:nvPr/>
          </p:nvCxnSpPr>
          <p:spPr>
            <a:xfrm>
              <a:off x="0" y="491489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7" name="Google Shape;127;p21"/>
            <p:cNvCxnSpPr/>
            <p:nvPr/>
          </p:nvCxnSpPr>
          <p:spPr>
            <a:xfrm>
              <a:off x="0" y="4985645"/>
              <a:ext cx="9144000" cy="0"/>
            </a:xfrm>
            <a:prstGeom prst="straightConnector1">
              <a:avLst/>
            </a:prstGeom>
            <a:noFill/>
            <a:ln w="9525" cap="flat" cmpd="sng">
              <a:solidFill>
                <a:schemeClr val="dk2"/>
              </a:solidFill>
              <a:prstDash val="solid"/>
              <a:round/>
              <a:headEnd type="none" w="med" len="med"/>
              <a:tailEnd type="none" w="med" len="med"/>
            </a:ln>
          </p:spPr>
        </p:cxnSp>
      </p:grpSp>
    </p:spTree>
    <p:extLst>
      <p:ext uri="{BB962C8B-B14F-4D97-AF65-F5344CB8AC3E}">
        <p14:creationId xmlns:p14="http://schemas.microsoft.com/office/powerpoint/2010/main" val="16408354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8"/>
        <p:cNvGrpSpPr/>
        <p:nvPr/>
      </p:nvGrpSpPr>
      <p:grpSpPr>
        <a:xfrm>
          <a:off x="0" y="0"/>
          <a:ext cx="0" cy="0"/>
          <a:chOff x="0" y="0"/>
          <a:chExt cx="0" cy="0"/>
        </a:xfrm>
      </p:grpSpPr>
      <p:cxnSp>
        <p:nvCxnSpPr>
          <p:cNvPr id="129" name="Google Shape;129;p22"/>
          <p:cNvCxnSpPr/>
          <p:nvPr/>
        </p:nvCxnSpPr>
        <p:spPr>
          <a:xfrm>
            <a:off x="0" y="228600"/>
            <a:ext cx="182880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9405488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49"/>
        <p:cNvGrpSpPr/>
        <p:nvPr/>
      </p:nvGrpSpPr>
      <p:grpSpPr>
        <a:xfrm>
          <a:off x="0" y="0"/>
          <a:ext cx="0" cy="0"/>
          <a:chOff x="0" y="0"/>
          <a:chExt cx="0" cy="0"/>
        </a:xfrm>
      </p:grpSpPr>
      <p:sp>
        <p:nvSpPr>
          <p:cNvPr id="50" name="Google Shape;50;p65"/>
          <p:cNvSpPr/>
          <p:nvPr/>
        </p:nvSpPr>
        <p:spPr>
          <a:xfrm>
            <a:off x="9355050" y="-350"/>
            <a:ext cx="8933400" cy="10287000"/>
          </a:xfrm>
          <a:prstGeom prst="rect">
            <a:avLst/>
          </a:prstGeom>
          <a:solidFill>
            <a:schemeClr val="accen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51" name="Google Shape;51;p65"/>
          <p:cNvSpPr txBox="1">
            <a:spLocks noGrp="1"/>
          </p:cNvSpPr>
          <p:nvPr>
            <p:ph type="title"/>
          </p:nvPr>
        </p:nvSpPr>
        <p:spPr>
          <a:xfrm>
            <a:off x="1426200" y="890050"/>
            <a:ext cx="5266800" cy="3291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52" name="Google Shape;52;p65"/>
          <p:cNvSpPr txBox="1">
            <a:spLocks noGrp="1"/>
          </p:cNvSpPr>
          <p:nvPr>
            <p:ph type="subTitle" idx="1"/>
          </p:nvPr>
        </p:nvSpPr>
        <p:spPr>
          <a:xfrm>
            <a:off x="3988650" y="6781200"/>
            <a:ext cx="5358600" cy="243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b="1"/>
            </a:lvl2pPr>
            <a:lvl3pPr lvl="2" algn="l">
              <a:lnSpc>
                <a:spcPct val="100000"/>
              </a:lnSpc>
              <a:spcBef>
                <a:spcPts val="0"/>
              </a:spcBef>
              <a:spcAft>
                <a:spcPts val="0"/>
              </a:spcAft>
              <a:buSzPts val="1600"/>
              <a:buNone/>
              <a:defRPr b="1"/>
            </a:lvl3pPr>
            <a:lvl4pPr lvl="3" algn="l">
              <a:lnSpc>
                <a:spcPct val="100000"/>
              </a:lnSpc>
              <a:spcBef>
                <a:spcPts val="0"/>
              </a:spcBef>
              <a:spcAft>
                <a:spcPts val="0"/>
              </a:spcAft>
              <a:buSzPts val="1600"/>
              <a:buNone/>
              <a:defRPr b="1"/>
            </a:lvl4pPr>
            <a:lvl5pPr lvl="4" algn="l">
              <a:lnSpc>
                <a:spcPct val="100000"/>
              </a:lnSpc>
              <a:spcBef>
                <a:spcPts val="0"/>
              </a:spcBef>
              <a:spcAft>
                <a:spcPts val="0"/>
              </a:spcAft>
              <a:buSzPts val="1600"/>
              <a:buNone/>
              <a:defRPr b="1"/>
            </a:lvl5pPr>
            <a:lvl6pPr lvl="5" algn="l">
              <a:lnSpc>
                <a:spcPct val="100000"/>
              </a:lnSpc>
              <a:spcBef>
                <a:spcPts val="0"/>
              </a:spcBef>
              <a:spcAft>
                <a:spcPts val="0"/>
              </a:spcAft>
              <a:buSzPts val="1600"/>
              <a:buNone/>
              <a:defRPr b="1"/>
            </a:lvl6pPr>
            <a:lvl7pPr lvl="6" algn="l">
              <a:lnSpc>
                <a:spcPct val="100000"/>
              </a:lnSpc>
              <a:spcBef>
                <a:spcPts val="0"/>
              </a:spcBef>
              <a:spcAft>
                <a:spcPts val="0"/>
              </a:spcAft>
              <a:buSzPts val="1600"/>
              <a:buNone/>
              <a:defRPr b="1"/>
            </a:lvl7pPr>
            <a:lvl8pPr lvl="7" algn="l">
              <a:lnSpc>
                <a:spcPct val="100000"/>
              </a:lnSpc>
              <a:spcBef>
                <a:spcPts val="0"/>
              </a:spcBef>
              <a:spcAft>
                <a:spcPts val="0"/>
              </a:spcAft>
              <a:buSzPts val="1600"/>
              <a:buNone/>
              <a:defRPr b="1"/>
            </a:lvl8pPr>
            <a:lvl9pPr lvl="8" algn="l">
              <a:lnSpc>
                <a:spcPct val="100000"/>
              </a:lnSpc>
              <a:spcBef>
                <a:spcPts val="0"/>
              </a:spcBef>
              <a:spcAft>
                <a:spcPts val="0"/>
              </a:spcAft>
              <a:buSzPts val="1600"/>
              <a:buNone/>
              <a:defRPr b="1"/>
            </a:lvl9pPr>
          </a:lstStyle>
          <a:p>
            <a:endParaRPr/>
          </a:p>
        </p:txBody>
      </p:sp>
    </p:spTree>
    <p:extLst>
      <p:ext uri="{BB962C8B-B14F-4D97-AF65-F5344CB8AC3E}">
        <p14:creationId xmlns:p14="http://schemas.microsoft.com/office/powerpoint/2010/main" val="24481684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1"/>
        <p:cNvGrpSpPr/>
        <p:nvPr/>
      </p:nvGrpSpPr>
      <p:grpSpPr>
        <a:xfrm>
          <a:off x="0" y="0"/>
          <a:ext cx="0" cy="0"/>
          <a:chOff x="0" y="0"/>
          <a:chExt cx="0" cy="0"/>
        </a:xfrm>
      </p:grpSpPr>
      <p:sp>
        <p:nvSpPr>
          <p:cNvPr id="82" name="Google Shape;82;p71"/>
          <p:cNvSpPr/>
          <p:nvPr/>
        </p:nvSpPr>
        <p:spPr>
          <a:xfrm>
            <a:off x="0" y="4775050"/>
            <a:ext cx="18288000" cy="5511600"/>
          </a:xfrm>
          <a:prstGeom prst="rect">
            <a:avLst/>
          </a:prstGeom>
          <a:solidFill>
            <a:schemeClr val="accen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83" name="Google Shape;83;p71"/>
          <p:cNvSpPr txBox="1">
            <a:spLocks noGrp="1"/>
          </p:cNvSpPr>
          <p:nvPr>
            <p:ph type="title"/>
          </p:nvPr>
        </p:nvSpPr>
        <p:spPr>
          <a:xfrm>
            <a:off x="948600" y="1348016"/>
            <a:ext cx="6894600" cy="2511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b="1"/>
            </a:lvl1pPr>
            <a:lvl2pPr lvl="1" algn="ctr">
              <a:lnSpc>
                <a:spcPct val="100000"/>
              </a:lnSpc>
              <a:spcBef>
                <a:spcPts val="0"/>
              </a:spcBef>
              <a:spcAft>
                <a:spcPts val="0"/>
              </a:spcAft>
              <a:buSzPts val="2400"/>
              <a:buNone/>
              <a:defRPr/>
            </a:lvl2pPr>
            <a:lvl3pPr lvl="2" algn="ctr">
              <a:lnSpc>
                <a:spcPct val="100000"/>
              </a:lnSpc>
              <a:spcBef>
                <a:spcPts val="0"/>
              </a:spcBef>
              <a:spcAft>
                <a:spcPts val="0"/>
              </a:spcAft>
              <a:buSzPts val="2400"/>
              <a:buNone/>
              <a:defRPr/>
            </a:lvl3pPr>
            <a:lvl4pPr lvl="3" algn="ctr">
              <a:lnSpc>
                <a:spcPct val="100000"/>
              </a:lnSpc>
              <a:spcBef>
                <a:spcPts val="0"/>
              </a:spcBef>
              <a:spcAft>
                <a:spcPts val="0"/>
              </a:spcAft>
              <a:buSzPts val="2400"/>
              <a:buNone/>
              <a:defRPr/>
            </a:lvl4pPr>
            <a:lvl5pPr lvl="4" algn="ctr">
              <a:lnSpc>
                <a:spcPct val="100000"/>
              </a:lnSpc>
              <a:spcBef>
                <a:spcPts val="0"/>
              </a:spcBef>
              <a:spcAft>
                <a:spcPts val="0"/>
              </a:spcAft>
              <a:buSzPts val="2400"/>
              <a:buNone/>
              <a:defRPr/>
            </a:lvl5pPr>
            <a:lvl6pPr lvl="5" algn="ctr">
              <a:lnSpc>
                <a:spcPct val="100000"/>
              </a:lnSpc>
              <a:spcBef>
                <a:spcPts val="0"/>
              </a:spcBef>
              <a:spcAft>
                <a:spcPts val="0"/>
              </a:spcAft>
              <a:buSzPts val="2400"/>
              <a:buNone/>
              <a:defRPr/>
            </a:lvl6pPr>
            <a:lvl7pPr lvl="6" algn="ctr">
              <a:lnSpc>
                <a:spcPct val="100000"/>
              </a:lnSpc>
              <a:spcBef>
                <a:spcPts val="0"/>
              </a:spcBef>
              <a:spcAft>
                <a:spcPts val="0"/>
              </a:spcAft>
              <a:buSzPts val="2400"/>
              <a:buNone/>
              <a:defRPr/>
            </a:lvl7pPr>
            <a:lvl8pPr lvl="7" algn="ctr">
              <a:lnSpc>
                <a:spcPct val="100000"/>
              </a:lnSpc>
              <a:spcBef>
                <a:spcPts val="0"/>
              </a:spcBef>
              <a:spcAft>
                <a:spcPts val="0"/>
              </a:spcAft>
              <a:buSzPts val="2400"/>
              <a:buNone/>
              <a:defRPr/>
            </a:lvl8pPr>
            <a:lvl9pPr lvl="8" algn="ctr">
              <a:lnSpc>
                <a:spcPct val="100000"/>
              </a:lnSpc>
              <a:spcBef>
                <a:spcPts val="0"/>
              </a:spcBef>
              <a:spcAft>
                <a:spcPts val="0"/>
              </a:spcAft>
              <a:buSzPts val="2400"/>
              <a:buNone/>
              <a:defRPr/>
            </a:lvl9pPr>
          </a:lstStyle>
          <a:p>
            <a:endParaRPr/>
          </a:p>
        </p:txBody>
      </p:sp>
      <p:sp>
        <p:nvSpPr>
          <p:cNvPr id="84" name="Google Shape;84;p71"/>
          <p:cNvSpPr txBox="1">
            <a:spLocks noGrp="1"/>
          </p:cNvSpPr>
          <p:nvPr>
            <p:ph type="subTitle" idx="1"/>
          </p:nvPr>
        </p:nvSpPr>
        <p:spPr>
          <a:xfrm>
            <a:off x="1426200" y="6246326"/>
            <a:ext cx="4809600" cy="804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600"/>
              <a:buNone/>
              <a:defRPr b="1">
                <a:latin typeface="Josefin Sans"/>
                <a:ea typeface="Josefin Sans"/>
                <a:cs typeface="Josefin Sans"/>
                <a:sym typeface="Josefin Sans"/>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
        <p:nvSpPr>
          <p:cNvPr id="85" name="Google Shape;85;p71"/>
          <p:cNvSpPr txBox="1">
            <a:spLocks noGrp="1"/>
          </p:cNvSpPr>
          <p:nvPr>
            <p:ph type="subTitle" idx="2"/>
          </p:nvPr>
        </p:nvSpPr>
        <p:spPr>
          <a:xfrm>
            <a:off x="1426200" y="6999776"/>
            <a:ext cx="4809600" cy="1810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b="1"/>
            </a:lvl2pPr>
            <a:lvl3pPr lvl="2" algn="ctr">
              <a:lnSpc>
                <a:spcPct val="100000"/>
              </a:lnSpc>
              <a:spcBef>
                <a:spcPts val="0"/>
              </a:spcBef>
              <a:spcAft>
                <a:spcPts val="0"/>
              </a:spcAft>
              <a:buSzPts val="1600"/>
              <a:buNone/>
              <a:defRPr b="1"/>
            </a:lvl3pPr>
            <a:lvl4pPr lvl="3" algn="ctr">
              <a:lnSpc>
                <a:spcPct val="100000"/>
              </a:lnSpc>
              <a:spcBef>
                <a:spcPts val="0"/>
              </a:spcBef>
              <a:spcAft>
                <a:spcPts val="0"/>
              </a:spcAft>
              <a:buSzPts val="1600"/>
              <a:buNone/>
              <a:defRPr b="1"/>
            </a:lvl4pPr>
            <a:lvl5pPr lvl="4" algn="ctr">
              <a:lnSpc>
                <a:spcPct val="100000"/>
              </a:lnSpc>
              <a:spcBef>
                <a:spcPts val="0"/>
              </a:spcBef>
              <a:spcAft>
                <a:spcPts val="0"/>
              </a:spcAft>
              <a:buSzPts val="1600"/>
              <a:buNone/>
              <a:defRPr b="1"/>
            </a:lvl5pPr>
            <a:lvl6pPr lvl="5" algn="ctr">
              <a:lnSpc>
                <a:spcPct val="100000"/>
              </a:lnSpc>
              <a:spcBef>
                <a:spcPts val="0"/>
              </a:spcBef>
              <a:spcAft>
                <a:spcPts val="0"/>
              </a:spcAft>
              <a:buSzPts val="1600"/>
              <a:buNone/>
              <a:defRPr b="1"/>
            </a:lvl6pPr>
            <a:lvl7pPr lvl="6" algn="ctr">
              <a:lnSpc>
                <a:spcPct val="100000"/>
              </a:lnSpc>
              <a:spcBef>
                <a:spcPts val="0"/>
              </a:spcBef>
              <a:spcAft>
                <a:spcPts val="0"/>
              </a:spcAft>
              <a:buSzPts val="1600"/>
              <a:buNone/>
              <a:defRPr b="1"/>
            </a:lvl7pPr>
            <a:lvl8pPr lvl="7" algn="ctr">
              <a:lnSpc>
                <a:spcPct val="100000"/>
              </a:lnSpc>
              <a:spcBef>
                <a:spcPts val="0"/>
              </a:spcBef>
              <a:spcAft>
                <a:spcPts val="0"/>
              </a:spcAft>
              <a:buSzPts val="1600"/>
              <a:buNone/>
              <a:defRPr b="1"/>
            </a:lvl8pPr>
            <a:lvl9pPr lvl="8" algn="ctr">
              <a:lnSpc>
                <a:spcPct val="100000"/>
              </a:lnSpc>
              <a:spcBef>
                <a:spcPts val="0"/>
              </a:spcBef>
              <a:spcAft>
                <a:spcPts val="0"/>
              </a:spcAft>
              <a:buSzPts val="1600"/>
              <a:buNone/>
              <a:defRPr b="1"/>
            </a:lvl9pPr>
          </a:lstStyle>
          <a:p>
            <a:endParaRPr/>
          </a:p>
        </p:txBody>
      </p:sp>
      <p:sp>
        <p:nvSpPr>
          <p:cNvPr id="86" name="Google Shape;86;p71"/>
          <p:cNvSpPr txBox="1">
            <a:spLocks noGrp="1"/>
          </p:cNvSpPr>
          <p:nvPr>
            <p:ph type="subTitle" idx="3"/>
          </p:nvPr>
        </p:nvSpPr>
        <p:spPr>
          <a:xfrm>
            <a:off x="6735300" y="6246326"/>
            <a:ext cx="4809600" cy="804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600"/>
              <a:buNone/>
              <a:defRPr b="1">
                <a:latin typeface="Josefin Sans"/>
                <a:ea typeface="Josefin Sans"/>
                <a:cs typeface="Josefin Sans"/>
                <a:sym typeface="Josefin Sans"/>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
        <p:nvSpPr>
          <p:cNvPr id="87" name="Google Shape;87;p71"/>
          <p:cNvSpPr txBox="1">
            <a:spLocks noGrp="1"/>
          </p:cNvSpPr>
          <p:nvPr>
            <p:ph type="subTitle" idx="4"/>
          </p:nvPr>
        </p:nvSpPr>
        <p:spPr>
          <a:xfrm>
            <a:off x="6735300" y="6999776"/>
            <a:ext cx="4809600" cy="1810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b="1"/>
            </a:lvl2pPr>
            <a:lvl3pPr lvl="2" algn="ctr">
              <a:lnSpc>
                <a:spcPct val="100000"/>
              </a:lnSpc>
              <a:spcBef>
                <a:spcPts val="0"/>
              </a:spcBef>
              <a:spcAft>
                <a:spcPts val="0"/>
              </a:spcAft>
              <a:buSzPts val="1600"/>
              <a:buNone/>
              <a:defRPr b="1"/>
            </a:lvl3pPr>
            <a:lvl4pPr lvl="3" algn="ctr">
              <a:lnSpc>
                <a:spcPct val="100000"/>
              </a:lnSpc>
              <a:spcBef>
                <a:spcPts val="0"/>
              </a:spcBef>
              <a:spcAft>
                <a:spcPts val="0"/>
              </a:spcAft>
              <a:buSzPts val="1600"/>
              <a:buNone/>
              <a:defRPr b="1"/>
            </a:lvl4pPr>
            <a:lvl5pPr lvl="4" algn="ctr">
              <a:lnSpc>
                <a:spcPct val="100000"/>
              </a:lnSpc>
              <a:spcBef>
                <a:spcPts val="0"/>
              </a:spcBef>
              <a:spcAft>
                <a:spcPts val="0"/>
              </a:spcAft>
              <a:buSzPts val="1600"/>
              <a:buNone/>
              <a:defRPr b="1"/>
            </a:lvl5pPr>
            <a:lvl6pPr lvl="5" algn="ctr">
              <a:lnSpc>
                <a:spcPct val="100000"/>
              </a:lnSpc>
              <a:spcBef>
                <a:spcPts val="0"/>
              </a:spcBef>
              <a:spcAft>
                <a:spcPts val="0"/>
              </a:spcAft>
              <a:buSzPts val="1600"/>
              <a:buNone/>
              <a:defRPr b="1"/>
            </a:lvl6pPr>
            <a:lvl7pPr lvl="6" algn="ctr">
              <a:lnSpc>
                <a:spcPct val="100000"/>
              </a:lnSpc>
              <a:spcBef>
                <a:spcPts val="0"/>
              </a:spcBef>
              <a:spcAft>
                <a:spcPts val="0"/>
              </a:spcAft>
              <a:buSzPts val="1600"/>
              <a:buNone/>
              <a:defRPr b="1"/>
            </a:lvl7pPr>
            <a:lvl8pPr lvl="7" algn="ctr">
              <a:lnSpc>
                <a:spcPct val="100000"/>
              </a:lnSpc>
              <a:spcBef>
                <a:spcPts val="0"/>
              </a:spcBef>
              <a:spcAft>
                <a:spcPts val="0"/>
              </a:spcAft>
              <a:buSzPts val="1600"/>
              <a:buNone/>
              <a:defRPr b="1"/>
            </a:lvl8pPr>
            <a:lvl9pPr lvl="8" algn="ctr">
              <a:lnSpc>
                <a:spcPct val="100000"/>
              </a:lnSpc>
              <a:spcBef>
                <a:spcPts val="0"/>
              </a:spcBef>
              <a:spcAft>
                <a:spcPts val="0"/>
              </a:spcAft>
              <a:buSzPts val="1600"/>
              <a:buNone/>
              <a:defRPr b="1"/>
            </a:lvl9pPr>
          </a:lstStyle>
          <a:p>
            <a:endParaRPr/>
          </a:p>
        </p:txBody>
      </p:sp>
      <p:sp>
        <p:nvSpPr>
          <p:cNvPr id="88" name="Google Shape;88;p71"/>
          <p:cNvSpPr txBox="1">
            <a:spLocks noGrp="1"/>
          </p:cNvSpPr>
          <p:nvPr>
            <p:ph type="subTitle" idx="5"/>
          </p:nvPr>
        </p:nvSpPr>
        <p:spPr>
          <a:xfrm>
            <a:off x="12044400" y="6246326"/>
            <a:ext cx="4809600" cy="804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600"/>
              <a:buNone/>
              <a:defRPr b="1">
                <a:latin typeface="Josefin Sans"/>
                <a:ea typeface="Josefin Sans"/>
                <a:cs typeface="Josefin Sans"/>
                <a:sym typeface="Josefin Sans"/>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
        <p:nvSpPr>
          <p:cNvPr id="89" name="Google Shape;89;p71"/>
          <p:cNvSpPr txBox="1">
            <a:spLocks noGrp="1"/>
          </p:cNvSpPr>
          <p:nvPr>
            <p:ph type="subTitle" idx="6"/>
          </p:nvPr>
        </p:nvSpPr>
        <p:spPr>
          <a:xfrm>
            <a:off x="12044400" y="6999776"/>
            <a:ext cx="4809600" cy="1810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b="1"/>
            </a:lvl2pPr>
            <a:lvl3pPr lvl="2" algn="ctr">
              <a:lnSpc>
                <a:spcPct val="100000"/>
              </a:lnSpc>
              <a:spcBef>
                <a:spcPts val="0"/>
              </a:spcBef>
              <a:spcAft>
                <a:spcPts val="0"/>
              </a:spcAft>
              <a:buSzPts val="1600"/>
              <a:buNone/>
              <a:defRPr b="1"/>
            </a:lvl3pPr>
            <a:lvl4pPr lvl="3" algn="ctr">
              <a:lnSpc>
                <a:spcPct val="100000"/>
              </a:lnSpc>
              <a:spcBef>
                <a:spcPts val="0"/>
              </a:spcBef>
              <a:spcAft>
                <a:spcPts val="0"/>
              </a:spcAft>
              <a:buSzPts val="1600"/>
              <a:buNone/>
              <a:defRPr b="1"/>
            </a:lvl4pPr>
            <a:lvl5pPr lvl="4" algn="ctr">
              <a:lnSpc>
                <a:spcPct val="100000"/>
              </a:lnSpc>
              <a:spcBef>
                <a:spcPts val="0"/>
              </a:spcBef>
              <a:spcAft>
                <a:spcPts val="0"/>
              </a:spcAft>
              <a:buSzPts val="1600"/>
              <a:buNone/>
              <a:defRPr b="1"/>
            </a:lvl5pPr>
            <a:lvl6pPr lvl="5" algn="ctr">
              <a:lnSpc>
                <a:spcPct val="100000"/>
              </a:lnSpc>
              <a:spcBef>
                <a:spcPts val="0"/>
              </a:spcBef>
              <a:spcAft>
                <a:spcPts val="0"/>
              </a:spcAft>
              <a:buSzPts val="1600"/>
              <a:buNone/>
              <a:defRPr b="1"/>
            </a:lvl6pPr>
            <a:lvl7pPr lvl="6" algn="ctr">
              <a:lnSpc>
                <a:spcPct val="100000"/>
              </a:lnSpc>
              <a:spcBef>
                <a:spcPts val="0"/>
              </a:spcBef>
              <a:spcAft>
                <a:spcPts val="0"/>
              </a:spcAft>
              <a:buSzPts val="1600"/>
              <a:buNone/>
              <a:defRPr b="1"/>
            </a:lvl7pPr>
            <a:lvl8pPr lvl="7" algn="ctr">
              <a:lnSpc>
                <a:spcPct val="100000"/>
              </a:lnSpc>
              <a:spcBef>
                <a:spcPts val="0"/>
              </a:spcBef>
              <a:spcAft>
                <a:spcPts val="0"/>
              </a:spcAft>
              <a:buSzPts val="1600"/>
              <a:buNone/>
              <a:defRPr b="1"/>
            </a:lvl8pPr>
            <a:lvl9pPr lvl="8" algn="ctr">
              <a:lnSpc>
                <a:spcPct val="100000"/>
              </a:lnSpc>
              <a:spcBef>
                <a:spcPts val="0"/>
              </a:spcBef>
              <a:spcAft>
                <a:spcPts val="0"/>
              </a:spcAft>
              <a:buSzPts val="1600"/>
              <a:buNone/>
              <a:defRPr b="1"/>
            </a:lvl9pPr>
          </a:lstStyle>
          <a:p>
            <a:endParaRPr/>
          </a:p>
        </p:txBody>
      </p:sp>
    </p:spTree>
    <p:extLst>
      <p:ext uri="{BB962C8B-B14F-4D97-AF65-F5344CB8AC3E}">
        <p14:creationId xmlns:p14="http://schemas.microsoft.com/office/powerpoint/2010/main" val="39337974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E4F8830-6C91-48D5-A66C-425A216D7A62}"/>
              </a:ext>
            </a:extLst>
          </p:cNvPr>
          <p:cNvSpPr>
            <a:spLocks noGrp="1"/>
          </p:cNvSpPr>
          <p:nvPr>
            <p:ph type="pic" sz="quarter" idx="10"/>
          </p:nvPr>
        </p:nvSpPr>
        <p:spPr>
          <a:xfrm>
            <a:off x="1622916" y="1570402"/>
            <a:ext cx="6202301" cy="6202301"/>
          </a:xfrm>
          <a:custGeom>
            <a:avLst/>
            <a:gdLst>
              <a:gd name="connsiteX0" fmla="*/ 526947 w 6202301"/>
              <a:gd name="connsiteY0" fmla="*/ 0 h 6202301"/>
              <a:gd name="connsiteX1" fmla="*/ 5675354 w 6202301"/>
              <a:gd name="connsiteY1" fmla="*/ 0 h 6202301"/>
              <a:gd name="connsiteX2" fmla="*/ 6202301 w 6202301"/>
              <a:gd name="connsiteY2" fmla="*/ 526947 h 6202301"/>
              <a:gd name="connsiteX3" fmla="*/ 6202301 w 6202301"/>
              <a:gd name="connsiteY3" fmla="*/ 5675354 h 6202301"/>
              <a:gd name="connsiteX4" fmla="*/ 5675354 w 6202301"/>
              <a:gd name="connsiteY4" fmla="*/ 6202301 h 6202301"/>
              <a:gd name="connsiteX5" fmla="*/ 526947 w 6202301"/>
              <a:gd name="connsiteY5" fmla="*/ 6202301 h 6202301"/>
              <a:gd name="connsiteX6" fmla="*/ 0 w 6202301"/>
              <a:gd name="connsiteY6" fmla="*/ 5675354 h 6202301"/>
              <a:gd name="connsiteX7" fmla="*/ 0 w 6202301"/>
              <a:gd name="connsiteY7" fmla="*/ 526947 h 6202301"/>
              <a:gd name="connsiteX8" fmla="*/ 526947 w 6202301"/>
              <a:gd name="connsiteY8" fmla="*/ 0 h 620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2301" h="6202301">
                <a:moveTo>
                  <a:pt x="526947" y="0"/>
                </a:moveTo>
                <a:lnTo>
                  <a:pt x="5675354" y="0"/>
                </a:lnTo>
                <a:cubicBezTo>
                  <a:pt x="5966379" y="0"/>
                  <a:pt x="6202301" y="235922"/>
                  <a:pt x="6202301" y="526947"/>
                </a:cubicBezTo>
                <a:lnTo>
                  <a:pt x="6202301" y="5675354"/>
                </a:lnTo>
                <a:cubicBezTo>
                  <a:pt x="6202301" y="5966379"/>
                  <a:pt x="5966379" y="6202301"/>
                  <a:pt x="5675354" y="6202301"/>
                </a:cubicBezTo>
                <a:lnTo>
                  <a:pt x="526947" y="6202301"/>
                </a:lnTo>
                <a:cubicBezTo>
                  <a:pt x="235922" y="6202301"/>
                  <a:pt x="0" y="5966379"/>
                  <a:pt x="0" y="5675354"/>
                </a:cubicBezTo>
                <a:lnTo>
                  <a:pt x="0" y="526947"/>
                </a:lnTo>
                <a:cubicBezTo>
                  <a:pt x="0" y="235922"/>
                  <a:pt x="235922" y="0"/>
                  <a:pt x="526947" y="0"/>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2390499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D8E4988-ACD0-471C-B35F-9D8BE65F4410}"/>
              </a:ext>
            </a:extLst>
          </p:cNvPr>
          <p:cNvSpPr>
            <a:spLocks noGrp="1"/>
          </p:cNvSpPr>
          <p:nvPr>
            <p:ph type="pic" sz="quarter" idx="10"/>
          </p:nvPr>
        </p:nvSpPr>
        <p:spPr>
          <a:xfrm>
            <a:off x="12220143" y="2057400"/>
            <a:ext cx="3137621" cy="3283527"/>
          </a:xfrm>
          <a:prstGeom prst="rect">
            <a:avLst/>
          </a:prstGeom>
        </p:spPr>
        <p:txBody>
          <a:bodyPr/>
          <a:lstStyle>
            <a:lvl1pPr>
              <a:defRPr sz="2000"/>
            </a:lvl1pPr>
          </a:lstStyle>
          <a:p>
            <a:endParaRPr lang="en-ID"/>
          </a:p>
        </p:txBody>
      </p:sp>
    </p:spTree>
    <p:extLst>
      <p:ext uri="{BB962C8B-B14F-4D97-AF65-F5344CB8AC3E}">
        <p14:creationId xmlns:p14="http://schemas.microsoft.com/office/powerpoint/2010/main" val="167339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A6614A6-8A4C-4A40-862F-535AE11F31CD}"/>
              </a:ext>
            </a:extLst>
          </p:cNvPr>
          <p:cNvSpPr>
            <a:spLocks noGrp="1"/>
          </p:cNvSpPr>
          <p:nvPr>
            <p:ph type="pic" sz="quarter" idx="10"/>
          </p:nvPr>
        </p:nvSpPr>
        <p:spPr>
          <a:xfrm>
            <a:off x="8665590" y="0"/>
            <a:ext cx="9622410" cy="10287000"/>
          </a:xfrm>
          <a:custGeom>
            <a:avLst/>
            <a:gdLst>
              <a:gd name="connsiteX0" fmla="*/ 0 w 9622410"/>
              <a:gd name="connsiteY0" fmla="*/ 0 h 10287000"/>
              <a:gd name="connsiteX1" fmla="*/ 9622410 w 9622410"/>
              <a:gd name="connsiteY1" fmla="*/ 0 h 10287000"/>
              <a:gd name="connsiteX2" fmla="*/ 9622410 w 9622410"/>
              <a:gd name="connsiteY2" fmla="*/ 10287000 h 10287000"/>
              <a:gd name="connsiteX3" fmla="*/ 1797396 w 9622410"/>
              <a:gd name="connsiteY3" fmla="*/ 10287000 h 10287000"/>
              <a:gd name="connsiteX4" fmla="*/ 1731987 w 9622410"/>
              <a:gd name="connsiteY4" fmla="*/ 10115914 h 10287000"/>
              <a:gd name="connsiteX5" fmla="*/ 292907 w 9622410"/>
              <a:gd name="connsiteY5" fmla="*/ 156163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22410" h="10287000">
                <a:moveTo>
                  <a:pt x="0" y="0"/>
                </a:moveTo>
                <a:lnTo>
                  <a:pt x="9622410" y="0"/>
                </a:lnTo>
                <a:lnTo>
                  <a:pt x="9622410" y="10287000"/>
                </a:lnTo>
                <a:lnTo>
                  <a:pt x="1797396" y="10287000"/>
                </a:lnTo>
                <a:lnTo>
                  <a:pt x="1731987" y="10115914"/>
                </a:lnTo>
                <a:cubicBezTo>
                  <a:pt x="-196496" y="4750167"/>
                  <a:pt x="6177228" y="3377605"/>
                  <a:pt x="292907" y="156163"/>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2680446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E4F8830-6C91-48D5-A66C-425A216D7A62}"/>
              </a:ext>
            </a:extLst>
          </p:cNvPr>
          <p:cNvSpPr>
            <a:spLocks noGrp="1"/>
          </p:cNvSpPr>
          <p:nvPr>
            <p:ph type="pic" sz="quarter" idx="10"/>
          </p:nvPr>
        </p:nvSpPr>
        <p:spPr>
          <a:xfrm>
            <a:off x="1622916" y="1570402"/>
            <a:ext cx="6202301" cy="6202301"/>
          </a:xfrm>
          <a:custGeom>
            <a:avLst/>
            <a:gdLst>
              <a:gd name="connsiteX0" fmla="*/ 526947 w 6202301"/>
              <a:gd name="connsiteY0" fmla="*/ 0 h 6202301"/>
              <a:gd name="connsiteX1" fmla="*/ 5675354 w 6202301"/>
              <a:gd name="connsiteY1" fmla="*/ 0 h 6202301"/>
              <a:gd name="connsiteX2" fmla="*/ 6202301 w 6202301"/>
              <a:gd name="connsiteY2" fmla="*/ 526947 h 6202301"/>
              <a:gd name="connsiteX3" fmla="*/ 6202301 w 6202301"/>
              <a:gd name="connsiteY3" fmla="*/ 5675354 h 6202301"/>
              <a:gd name="connsiteX4" fmla="*/ 5675354 w 6202301"/>
              <a:gd name="connsiteY4" fmla="*/ 6202301 h 6202301"/>
              <a:gd name="connsiteX5" fmla="*/ 526947 w 6202301"/>
              <a:gd name="connsiteY5" fmla="*/ 6202301 h 6202301"/>
              <a:gd name="connsiteX6" fmla="*/ 0 w 6202301"/>
              <a:gd name="connsiteY6" fmla="*/ 5675354 h 6202301"/>
              <a:gd name="connsiteX7" fmla="*/ 0 w 6202301"/>
              <a:gd name="connsiteY7" fmla="*/ 526947 h 6202301"/>
              <a:gd name="connsiteX8" fmla="*/ 526947 w 6202301"/>
              <a:gd name="connsiteY8" fmla="*/ 0 h 620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2301" h="6202301">
                <a:moveTo>
                  <a:pt x="526947" y="0"/>
                </a:moveTo>
                <a:lnTo>
                  <a:pt x="5675354" y="0"/>
                </a:lnTo>
                <a:cubicBezTo>
                  <a:pt x="5966379" y="0"/>
                  <a:pt x="6202301" y="235922"/>
                  <a:pt x="6202301" y="526947"/>
                </a:cubicBezTo>
                <a:lnTo>
                  <a:pt x="6202301" y="5675354"/>
                </a:lnTo>
                <a:cubicBezTo>
                  <a:pt x="6202301" y="5966379"/>
                  <a:pt x="5966379" y="6202301"/>
                  <a:pt x="5675354" y="6202301"/>
                </a:cubicBezTo>
                <a:lnTo>
                  <a:pt x="526947" y="6202301"/>
                </a:lnTo>
                <a:cubicBezTo>
                  <a:pt x="235922" y="6202301"/>
                  <a:pt x="0" y="5966379"/>
                  <a:pt x="0" y="5675354"/>
                </a:cubicBezTo>
                <a:lnTo>
                  <a:pt x="0" y="526947"/>
                </a:lnTo>
                <a:cubicBezTo>
                  <a:pt x="0" y="235922"/>
                  <a:pt x="235922" y="0"/>
                  <a:pt x="526947" y="0"/>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3661750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EB28F02-8C29-49BE-BF36-4CB8D402CCCE}"/>
              </a:ext>
            </a:extLst>
          </p:cNvPr>
          <p:cNvSpPr>
            <a:spLocks noGrp="1"/>
          </p:cNvSpPr>
          <p:nvPr>
            <p:ph type="pic" sz="quarter" idx="10"/>
          </p:nvPr>
        </p:nvSpPr>
        <p:spPr>
          <a:xfrm>
            <a:off x="6286499" y="0"/>
            <a:ext cx="5715000" cy="8291947"/>
          </a:xfrm>
          <a:custGeom>
            <a:avLst/>
            <a:gdLst>
              <a:gd name="connsiteX0" fmla="*/ 1 w 5715000"/>
              <a:gd name="connsiteY0" fmla="*/ 0 h 8291947"/>
              <a:gd name="connsiteX1" fmla="*/ 5715000 w 5715000"/>
              <a:gd name="connsiteY1" fmla="*/ 0 h 8291947"/>
              <a:gd name="connsiteX2" fmla="*/ 5715000 w 5715000"/>
              <a:gd name="connsiteY2" fmla="*/ 5434447 h 8291947"/>
              <a:gd name="connsiteX3" fmla="*/ 2857500 w 5715000"/>
              <a:gd name="connsiteY3" fmla="*/ 8291947 h 8291947"/>
              <a:gd name="connsiteX4" fmla="*/ 0 w 5715000"/>
              <a:gd name="connsiteY4" fmla="*/ 5434447 h 8291947"/>
              <a:gd name="connsiteX5" fmla="*/ 1 w 5715000"/>
              <a:gd name="connsiteY5" fmla="*/ 0 h 829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00" h="8291947">
                <a:moveTo>
                  <a:pt x="1" y="0"/>
                </a:moveTo>
                <a:lnTo>
                  <a:pt x="5715000" y="0"/>
                </a:lnTo>
                <a:lnTo>
                  <a:pt x="5715000" y="5434447"/>
                </a:lnTo>
                <a:cubicBezTo>
                  <a:pt x="5715000" y="7012601"/>
                  <a:pt x="4435654" y="8291947"/>
                  <a:pt x="2857500" y="8291947"/>
                </a:cubicBezTo>
                <a:cubicBezTo>
                  <a:pt x="1279346" y="8291947"/>
                  <a:pt x="0" y="7012601"/>
                  <a:pt x="0" y="5434447"/>
                </a:cubicBezTo>
                <a:cubicBezTo>
                  <a:pt x="0" y="3622965"/>
                  <a:pt x="1" y="1811482"/>
                  <a:pt x="1" y="0"/>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2807050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DDB9128-B040-4A84-858F-87FB33F3DCEE}"/>
              </a:ext>
            </a:extLst>
          </p:cNvPr>
          <p:cNvSpPr>
            <a:spLocks noGrp="1"/>
          </p:cNvSpPr>
          <p:nvPr>
            <p:ph type="pic" sz="quarter" idx="11"/>
          </p:nvPr>
        </p:nvSpPr>
        <p:spPr>
          <a:xfrm>
            <a:off x="2895601" y="2126673"/>
            <a:ext cx="6954981" cy="6954981"/>
          </a:xfrm>
          <a:custGeom>
            <a:avLst/>
            <a:gdLst>
              <a:gd name="connsiteX0" fmla="*/ 0 w 6954981"/>
              <a:gd name="connsiteY0" fmla="*/ 0 h 6954981"/>
              <a:gd name="connsiteX1" fmla="*/ 6954981 w 6954981"/>
              <a:gd name="connsiteY1" fmla="*/ 0 h 6954981"/>
              <a:gd name="connsiteX2" fmla="*/ 6954981 w 6954981"/>
              <a:gd name="connsiteY2" fmla="*/ 6954981 h 6954981"/>
              <a:gd name="connsiteX3" fmla="*/ 0 w 6954981"/>
              <a:gd name="connsiteY3" fmla="*/ 6954981 h 6954981"/>
            </a:gdLst>
            <a:ahLst/>
            <a:cxnLst>
              <a:cxn ang="0">
                <a:pos x="connsiteX0" y="connsiteY0"/>
              </a:cxn>
              <a:cxn ang="0">
                <a:pos x="connsiteX1" y="connsiteY1"/>
              </a:cxn>
              <a:cxn ang="0">
                <a:pos x="connsiteX2" y="connsiteY2"/>
              </a:cxn>
              <a:cxn ang="0">
                <a:pos x="connsiteX3" y="connsiteY3"/>
              </a:cxn>
            </a:cxnLst>
            <a:rect l="l" t="t" r="r" b="b"/>
            <a:pathLst>
              <a:path w="6954981" h="6954981">
                <a:moveTo>
                  <a:pt x="0" y="0"/>
                </a:moveTo>
                <a:lnTo>
                  <a:pt x="6954981" y="0"/>
                </a:lnTo>
                <a:lnTo>
                  <a:pt x="6954981" y="6954981"/>
                </a:lnTo>
                <a:lnTo>
                  <a:pt x="0" y="6954981"/>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5" name="Picture Placeholder 4">
            <a:extLst>
              <a:ext uri="{FF2B5EF4-FFF2-40B4-BE49-F238E27FC236}">
                <a16:creationId xmlns:a16="http://schemas.microsoft.com/office/drawing/2014/main" id="{60361609-0C2E-4890-8FF9-33BC40A1B107}"/>
              </a:ext>
            </a:extLst>
          </p:cNvPr>
          <p:cNvSpPr>
            <a:spLocks noGrp="1"/>
          </p:cNvSpPr>
          <p:nvPr>
            <p:ph type="pic" sz="quarter" idx="10"/>
          </p:nvPr>
        </p:nvSpPr>
        <p:spPr>
          <a:xfrm>
            <a:off x="1496292" y="1205346"/>
            <a:ext cx="4031673" cy="4031673"/>
          </a:xfrm>
          <a:custGeom>
            <a:avLst/>
            <a:gdLst>
              <a:gd name="connsiteX0" fmla="*/ 0 w 4031673"/>
              <a:gd name="connsiteY0" fmla="*/ 0 h 4031673"/>
              <a:gd name="connsiteX1" fmla="*/ 4031673 w 4031673"/>
              <a:gd name="connsiteY1" fmla="*/ 0 h 4031673"/>
              <a:gd name="connsiteX2" fmla="*/ 4031673 w 4031673"/>
              <a:gd name="connsiteY2" fmla="*/ 4031673 h 4031673"/>
              <a:gd name="connsiteX3" fmla="*/ 0 w 4031673"/>
              <a:gd name="connsiteY3" fmla="*/ 4031673 h 4031673"/>
            </a:gdLst>
            <a:ahLst/>
            <a:cxnLst>
              <a:cxn ang="0">
                <a:pos x="connsiteX0" y="connsiteY0"/>
              </a:cxn>
              <a:cxn ang="0">
                <a:pos x="connsiteX1" y="connsiteY1"/>
              </a:cxn>
              <a:cxn ang="0">
                <a:pos x="connsiteX2" y="connsiteY2"/>
              </a:cxn>
              <a:cxn ang="0">
                <a:pos x="connsiteX3" y="connsiteY3"/>
              </a:cxn>
            </a:cxnLst>
            <a:rect l="l" t="t" r="r" b="b"/>
            <a:pathLst>
              <a:path w="4031673" h="4031673">
                <a:moveTo>
                  <a:pt x="0" y="0"/>
                </a:moveTo>
                <a:lnTo>
                  <a:pt x="4031673" y="0"/>
                </a:lnTo>
                <a:lnTo>
                  <a:pt x="4031673" y="4031673"/>
                </a:lnTo>
                <a:lnTo>
                  <a:pt x="0" y="4031673"/>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3711648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28A57D6-BCFA-4EED-80E2-6AE90152A4DD}"/>
              </a:ext>
            </a:extLst>
          </p:cNvPr>
          <p:cNvSpPr>
            <a:spLocks noGrp="1"/>
          </p:cNvSpPr>
          <p:nvPr>
            <p:ph type="pic" sz="quarter" idx="11"/>
          </p:nvPr>
        </p:nvSpPr>
        <p:spPr>
          <a:xfrm>
            <a:off x="4041366" y="5444839"/>
            <a:ext cx="8101041" cy="2893410"/>
          </a:xfrm>
          <a:custGeom>
            <a:avLst/>
            <a:gdLst>
              <a:gd name="connsiteX0" fmla="*/ 414510 w 8101041"/>
              <a:gd name="connsiteY0" fmla="*/ 0 h 2893410"/>
              <a:gd name="connsiteX1" fmla="*/ 7686531 w 8101041"/>
              <a:gd name="connsiteY1" fmla="*/ 0 h 2893410"/>
              <a:gd name="connsiteX2" fmla="*/ 8101041 w 8101041"/>
              <a:gd name="connsiteY2" fmla="*/ 414510 h 2893410"/>
              <a:gd name="connsiteX3" fmla="*/ 8101041 w 8101041"/>
              <a:gd name="connsiteY3" fmla="*/ 2478900 h 2893410"/>
              <a:gd name="connsiteX4" fmla="*/ 7686531 w 8101041"/>
              <a:gd name="connsiteY4" fmla="*/ 2893410 h 2893410"/>
              <a:gd name="connsiteX5" fmla="*/ 414510 w 8101041"/>
              <a:gd name="connsiteY5" fmla="*/ 2893410 h 2893410"/>
              <a:gd name="connsiteX6" fmla="*/ 0 w 8101041"/>
              <a:gd name="connsiteY6" fmla="*/ 2478900 h 2893410"/>
              <a:gd name="connsiteX7" fmla="*/ 0 w 8101041"/>
              <a:gd name="connsiteY7" fmla="*/ 414510 h 2893410"/>
              <a:gd name="connsiteX8" fmla="*/ 414510 w 8101041"/>
              <a:gd name="connsiteY8" fmla="*/ 0 h 28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1041" h="2893410">
                <a:moveTo>
                  <a:pt x="414510" y="0"/>
                </a:moveTo>
                <a:lnTo>
                  <a:pt x="7686531" y="0"/>
                </a:lnTo>
                <a:cubicBezTo>
                  <a:pt x="7915459" y="0"/>
                  <a:pt x="8101041" y="185582"/>
                  <a:pt x="8101041" y="414510"/>
                </a:cubicBezTo>
                <a:lnTo>
                  <a:pt x="8101041" y="2478900"/>
                </a:lnTo>
                <a:cubicBezTo>
                  <a:pt x="8101041" y="2707828"/>
                  <a:pt x="7915459" y="2893410"/>
                  <a:pt x="7686531" y="2893410"/>
                </a:cubicBezTo>
                <a:lnTo>
                  <a:pt x="414510" y="2893410"/>
                </a:lnTo>
                <a:cubicBezTo>
                  <a:pt x="185582" y="2893410"/>
                  <a:pt x="0" y="2707828"/>
                  <a:pt x="0" y="2478900"/>
                </a:cubicBezTo>
                <a:lnTo>
                  <a:pt x="0" y="414510"/>
                </a:lnTo>
                <a:cubicBezTo>
                  <a:pt x="0" y="185582"/>
                  <a:pt x="185582" y="0"/>
                  <a:pt x="414510" y="0"/>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725274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2.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48173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91"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92"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90" r:id="rId23"/>
    <p:sldLayoutId id="2147483693" r:id="rId2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890050"/>
            <a:ext cx="154350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1pPr>
            <a:lvl2pPr lvl="1"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2pPr>
            <a:lvl3pPr lvl="2"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3pPr>
            <a:lvl4pPr lvl="3"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4pPr>
            <a:lvl5pPr lvl="4"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5pPr>
            <a:lvl6pPr lvl="5"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6pPr>
            <a:lvl7pPr lvl="6"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7pPr>
            <a:lvl8pPr lvl="7"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8pPr>
            <a:lvl9pPr lvl="8"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9pPr>
          </a:lstStyle>
          <a:p>
            <a:endParaRPr/>
          </a:p>
        </p:txBody>
      </p:sp>
      <p:sp>
        <p:nvSpPr>
          <p:cNvPr id="7" name="Google Shape;7;p1"/>
          <p:cNvSpPr txBox="1">
            <a:spLocks noGrp="1"/>
          </p:cNvSpPr>
          <p:nvPr>
            <p:ph type="body" idx="1"/>
          </p:nvPr>
        </p:nvSpPr>
        <p:spPr>
          <a:xfrm>
            <a:off x="1426450" y="2304950"/>
            <a:ext cx="15435000" cy="68328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1pPr>
            <a:lvl2pPr marL="914400" lvl="1"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2pPr>
            <a:lvl3pPr marL="1371600" lvl="2"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3pPr>
            <a:lvl4pPr marL="1828800" lvl="3"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4pPr>
            <a:lvl5pPr marL="2286000" lvl="4"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5pPr>
            <a:lvl6pPr marL="2743200" lvl="5"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6pPr>
            <a:lvl7pPr marL="3200400" lvl="6"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7pPr>
            <a:lvl8pPr marL="3657600" lvl="7"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8pPr>
            <a:lvl9pPr marL="4114800" lvl="8"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9pPr>
          </a:lstStyle>
          <a:p>
            <a:endParaRPr/>
          </a:p>
        </p:txBody>
      </p:sp>
    </p:spTree>
    <p:extLst>
      <p:ext uri="{BB962C8B-B14F-4D97-AF65-F5344CB8AC3E}">
        <p14:creationId xmlns:p14="http://schemas.microsoft.com/office/powerpoint/2010/main" val="1329835917"/>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10"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png"/><Relationship Id="rId7"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38.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6.jp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image" Target="../media/image6.jpg"/><Relationship Id="rId5" Type="http://schemas.openxmlformats.org/officeDocument/2006/relationships/image" Target="../media/image5.png"/><Relationship Id="rId10" Type="http://schemas.openxmlformats.org/officeDocument/2006/relationships/image" Target="../media/image24.png"/><Relationship Id="rId4" Type="http://schemas.openxmlformats.org/officeDocument/2006/relationships/image" Target="../media/image4.sv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26.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7.png"/><Relationship Id="rId7" Type="http://schemas.openxmlformats.org/officeDocument/2006/relationships/image" Target="../media/image4.svg"/><Relationship Id="rId2" Type="http://schemas.openxmlformats.org/officeDocument/2006/relationships/image" Target="../media/image36.png"/><Relationship Id="rId1" Type="http://schemas.openxmlformats.org/officeDocument/2006/relationships/slideLayout" Target="../slideLayouts/slideLayout36.xml"/><Relationship Id="rId6" Type="http://schemas.openxmlformats.org/officeDocument/2006/relationships/image" Target="../media/image3.png"/><Relationship Id="rId5" Type="http://schemas.openxmlformats.org/officeDocument/2006/relationships/image" Target="../media/image39.jpg"/><Relationship Id="rId4" Type="http://schemas.openxmlformats.org/officeDocument/2006/relationships/image" Target="../media/image38.png"/><Relationship Id="rId9" Type="http://schemas.openxmlformats.org/officeDocument/2006/relationships/image" Target="../media/image6.jpg"/></Relationships>
</file>

<file path=ppt/slides/_rels/slide18.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36.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40.png"/><Relationship Id="rId5" Type="http://schemas.openxmlformats.org/officeDocument/2006/relationships/image" Target="../media/image4.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6.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sv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43.png"/><Relationship Id="rId10" Type="http://schemas.openxmlformats.org/officeDocument/2006/relationships/image" Target="../media/image44.png"/><Relationship Id="rId4" Type="http://schemas.openxmlformats.org/officeDocument/2006/relationships/image" Target="../media/image42.png"/><Relationship Id="rId9" Type="http://schemas.openxmlformats.org/officeDocument/2006/relationships/image" Target="../media/image6.jpg"/></Relationships>
</file>

<file path=ppt/slides/_rels/slide2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26.xml"/><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39.jpg"/><Relationship Id="rId3" Type="http://schemas.openxmlformats.org/officeDocument/2006/relationships/image" Target="../media/image4.svg"/><Relationship Id="rId7" Type="http://schemas.openxmlformats.org/officeDocument/2006/relationships/image" Target="../media/image47.png"/><Relationship Id="rId12"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26.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6.jpg"/><Relationship Id="rId10" Type="http://schemas.openxmlformats.org/officeDocument/2006/relationships/image" Target="../media/image50.png"/><Relationship Id="rId4" Type="http://schemas.openxmlformats.org/officeDocument/2006/relationships/image" Target="../media/image5.png"/><Relationship Id="rId9" Type="http://schemas.openxmlformats.org/officeDocument/2006/relationships/image" Target="../media/image49.png"/><Relationship Id="rId1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6.xml"/><Relationship Id="rId6" Type="http://schemas.openxmlformats.org/officeDocument/2006/relationships/image" Target="../media/image56.png"/><Relationship Id="rId11" Type="http://schemas.openxmlformats.org/officeDocument/2006/relationships/image" Target="../media/image6.jpg"/><Relationship Id="rId5" Type="http://schemas.openxmlformats.org/officeDocument/2006/relationships/image" Target="../media/image55.png"/><Relationship Id="rId10" Type="http://schemas.openxmlformats.org/officeDocument/2006/relationships/image" Target="../media/image5.png"/><Relationship Id="rId4" Type="http://schemas.openxmlformats.org/officeDocument/2006/relationships/image" Target="../media/image54.png"/><Relationship Id="rId9" Type="http://schemas.openxmlformats.org/officeDocument/2006/relationships/image" Target="../media/image4.svg"/></Relationships>
</file>

<file path=ppt/slides/_rels/slide2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png"/><Relationship Id="rId7"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sv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26.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svg"/></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image" Target="../media/image6.jpg"/><Relationship Id="rId5" Type="http://schemas.openxmlformats.org/officeDocument/2006/relationships/image" Target="../media/image5.png"/><Relationship Id="rId10" Type="http://schemas.openxmlformats.org/officeDocument/2006/relationships/image" Target="../media/image24.png"/><Relationship Id="rId4" Type="http://schemas.openxmlformats.org/officeDocument/2006/relationships/image" Target="../media/image4.svg"/><Relationship Id="rId9"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6.jp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5.png"/><Relationship Id="rId3" Type="http://schemas.openxmlformats.org/officeDocument/2006/relationships/image" Target="../media/image18.png"/><Relationship Id="rId7" Type="http://schemas.openxmlformats.org/officeDocument/2006/relationships/image" Target="../media/image60.png"/><Relationship Id="rId12" Type="http://schemas.openxmlformats.org/officeDocument/2006/relationships/image" Target="../media/image4.svg"/><Relationship Id="rId2" Type="http://schemas.openxmlformats.org/officeDocument/2006/relationships/image" Target="../media/image58.png"/><Relationship Id="rId1" Type="http://schemas.openxmlformats.org/officeDocument/2006/relationships/slideLayout" Target="../slideLayouts/slideLayout26.xml"/><Relationship Id="rId6" Type="http://schemas.openxmlformats.org/officeDocument/2006/relationships/image" Target="../media/image13.jpg"/><Relationship Id="rId11" Type="http://schemas.openxmlformats.org/officeDocument/2006/relationships/image" Target="../media/image3.png"/><Relationship Id="rId5" Type="http://schemas.openxmlformats.org/officeDocument/2006/relationships/image" Target="../media/image59.png"/><Relationship Id="rId10" Type="http://schemas.openxmlformats.org/officeDocument/2006/relationships/image" Target="../media/image61.png"/><Relationship Id="rId4" Type="http://schemas.openxmlformats.org/officeDocument/2006/relationships/image" Target="../media/image20.png"/><Relationship Id="rId9" Type="http://schemas.openxmlformats.org/officeDocument/2006/relationships/image" Target="../media/image7.png"/><Relationship Id="rId14" Type="http://schemas.openxmlformats.org/officeDocument/2006/relationships/image" Target="../media/image6.jp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4.svg"/><Relationship Id="rId9" Type="http://schemas.openxmlformats.org/officeDocument/2006/relationships/image" Target="../media/image6.jp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4.svg"/><Relationship Id="rId9"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svg"/></Relationships>
</file>

<file path=ppt/slides/_rels/slide3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png"/><Relationship Id="rId7"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5.png"/><Relationship Id="rId10" Type="http://schemas.openxmlformats.org/officeDocument/2006/relationships/image" Target="../media/image76.png"/><Relationship Id="rId4" Type="http://schemas.openxmlformats.org/officeDocument/2006/relationships/image" Target="../media/image4.svg"/><Relationship Id="rId9" Type="http://schemas.openxmlformats.org/officeDocument/2006/relationships/image" Target="../media/image75.png"/></Relationships>
</file>

<file path=ppt/slides/_rels/slide3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3.png"/><Relationship Id="rId7"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79.png"/></Relationships>
</file>

<file path=ppt/slides/_rels/slide3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notesSlide" Target="../notesSlides/notesSlide16.xml"/><Relationship Id="rId7"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themeOverride" Target="../theme/themeOverride1.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2.png"/><Relationship Id="rId4" Type="http://schemas.openxmlformats.org/officeDocument/2006/relationships/image" Target="../media/image80.png"/><Relationship Id="rId9" Type="http://schemas.openxmlformats.org/officeDocument/2006/relationships/image" Target="../media/image81.png"/></Relationships>
</file>

<file path=ppt/slides/_rels/slide3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3.png"/><Relationship Id="rId7"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svg"/></Relationships>
</file>

<file path=ppt/slides/_rels/slide3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3.png"/><Relationship Id="rId7"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5.png"/><Relationship Id="rId10" Type="http://schemas.openxmlformats.org/officeDocument/2006/relationships/image" Target="../media/image88.png"/><Relationship Id="rId4" Type="http://schemas.openxmlformats.org/officeDocument/2006/relationships/image" Target="../media/image4.svg"/><Relationship Id="rId9" Type="http://schemas.openxmlformats.org/officeDocument/2006/relationships/image" Target="../media/image87.png"/></Relationships>
</file>

<file path=ppt/slides/_rels/slide3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3.png"/><Relationship Id="rId7"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7.jpg"/><Relationship Id="rId3" Type="http://schemas.openxmlformats.org/officeDocument/2006/relationships/image" Target="../media/image4.svg"/><Relationship Id="rId7" Type="http://schemas.openxmlformats.org/officeDocument/2006/relationships/image" Target="../media/image5.png"/><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image" Target="../media/image3.png"/><Relationship Id="rId16"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5.jpeg"/><Relationship Id="rId5" Type="http://schemas.openxmlformats.org/officeDocument/2006/relationships/image" Target="../media/image11.png"/><Relationship Id="rId15" Type="http://schemas.openxmlformats.org/officeDocument/2006/relationships/image" Target="../media/image2.pn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jpg"/><Relationship Id="rId1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svg"/></Relationships>
</file>

<file path=ppt/slides/_rels/slide4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png"/><Relationship Id="rId7"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svg"/></Relationships>
</file>

<file path=ppt/slides/_rels/slide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6.jp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4.jpeg"/><Relationship Id="rId7" Type="http://schemas.openxmlformats.org/officeDocument/2006/relationships/image" Target="../media/image4.sv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3.png"/><Relationship Id="rId11" Type="http://schemas.openxmlformats.org/officeDocument/2006/relationships/hyperlink" Target="http://www.wocat.net/" TargetMode="External"/><Relationship Id="rId5" Type="http://schemas.openxmlformats.org/officeDocument/2006/relationships/hyperlink" Target="mailto:ngrid.teich@unibe.ch" TargetMode="External"/><Relationship Id="rId10" Type="http://schemas.openxmlformats.org/officeDocument/2006/relationships/image" Target="../media/image95.png"/><Relationship Id="rId4" Type="http://schemas.openxmlformats.org/officeDocument/2006/relationships/hyperlink" Target="https://wocat.net/en/wocat-media-library/sdg-1531-gpg-addendum/" TargetMode="External"/><Relationship Id="rId9" Type="http://schemas.openxmlformats.org/officeDocument/2006/relationships/image" Target="../media/image6.jp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5.png"/><Relationship Id="rId10" Type="http://schemas.openxmlformats.org/officeDocument/2006/relationships/image" Target="../media/image24.png"/><Relationship Id="rId4" Type="http://schemas.openxmlformats.org/officeDocument/2006/relationships/image" Target="../media/image4.sv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6.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29.png"/><Relationship Id="rId11" Type="http://schemas.openxmlformats.org/officeDocument/2006/relationships/image" Target="../media/image6.jpg"/><Relationship Id="rId5" Type="http://schemas.openxmlformats.org/officeDocument/2006/relationships/image" Target="../media/image28.png"/><Relationship Id="rId10"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3A57C4-A623-1846-F8DD-C44B1FB2F75C}"/>
              </a:ext>
            </a:extLst>
          </p:cNvPr>
          <p:cNvPicPr>
            <a:picLocks noChangeAspect="1"/>
          </p:cNvPicPr>
          <p:nvPr/>
        </p:nvPicPr>
        <p:blipFill>
          <a:blip r:embed="rId3"/>
          <a:stretch>
            <a:fillRect/>
          </a:stretch>
        </p:blipFill>
        <p:spPr>
          <a:xfrm>
            <a:off x="0" y="34609"/>
            <a:ext cx="18288000" cy="10217782"/>
          </a:xfrm>
          <a:prstGeom prst="rect">
            <a:avLst/>
          </a:prstGeom>
        </p:spPr>
      </p:pic>
    </p:spTree>
    <p:extLst>
      <p:ext uri="{BB962C8B-B14F-4D97-AF65-F5344CB8AC3E}">
        <p14:creationId xmlns:p14="http://schemas.microsoft.com/office/powerpoint/2010/main" val="3527729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020FD7A-8BD0-438E-9F28-8B7C8BA0AE1E}"/>
              </a:ext>
            </a:extLst>
          </p:cNvPr>
          <p:cNvPicPr>
            <a:picLocks noChangeAspect="1"/>
          </p:cNvPicPr>
          <p:nvPr/>
        </p:nvPicPr>
        <p:blipFill rotWithShape="1">
          <a:blip r:embed="rId3"/>
          <a:srcRect l="17324" t="31016" r="3781" b="52823"/>
          <a:stretch/>
        </p:blipFill>
        <p:spPr>
          <a:xfrm>
            <a:off x="464885" y="4355513"/>
            <a:ext cx="17647715" cy="1569659"/>
          </a:xfrm>
          <a:prstGeom prst="rect">
            <a:avLst/>
          </a:prstGeom>
        </p:spPr>
      </p:pic>
      <p:sp>
        <p:nvSpPr>
          <p:cNvPr id="2" name="Title 1">
            <a:extLst>
              <a:ext uri="{FF2B5EF4-FFF2-40B4-BE49-F238E27FC236}">
                <a16:creationId xmlns:a16="http://schemas.microsoft.com/office/drawing/2014/main" id="{C593D7AB-5FDD-44F6-8BDF-7BDBD7DE8601}"/>
              </a:ext>
            </a:extLst>
          </p:cNvPr>
          <p:cNvSpPr>
            <a:spLocks noGrp="1"/>
          </p:cNvSpPr>
          <p:nvPr>
            <p:ph type="title"/>
          </p:nvPr>
        </p:nvSpPr>
        <p:spPr>
          <a:xfrm>
            <a:off x="619439" y="2021533"/>
            <a:ext cx="14806091" cy="1145400"/>
          </a:xfrm>
        </p:spPr>
        <p:txBody>
          <a:bodyPr/>
          <a:lstStyle/>
          <a:p>
            <a:r>
              <a:rPr lang="en-US" sz="4800" dirty="0"/>
              <a:t>Is the period assessment enough to estimate the proportion of degraded land (SDG 15.3.1) in 2023?</a:t>
            </a:r>
            <a:endParaRPr lang="fr-CI" sz="4800" dirty="0"/>
          </a:p>
        </p:txBody>
      </p:sp>
      <p:sp>
        <p:nvSpPr>
          <p:cNvPr id="4" name="Arrow: Right 3">
            <a:extLst>
              <a:ext uri="{FF2B5EF4-FFF2-40B4-BE49-F238E27FC236}">
                <a16:creationId xmlns:a16="http://schemas.microsoft.com/office/drawing/2014/main" id="{9DC2FF0B-8296-4EF6-ACE6-109C52AC691E}"/>
              </a:ext>
            </a:extLst>
          </p:cNvPr>
          <p:cNvSpPr/>
          <p:nvPr/>
        </p:nvSpPr>
        <p:spPr>
          <a:xfrm rot="16200000">
            <a:off x="13096889" y="6141629"/>
            <a:ext cx="1722120" cy="613408"/>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pic>
        <p:nvPicPr>
          <p:cNvPr id="6" name="Graphic 5">
            <a:extLst>
              <a:ext uri="{FF2B5EF4-FFF2-40B4-BE49-F238E27FC236}">
                <a16:creationId xmlns:a16="http://schemas.microsoft.com/office/drawing/2014/main" id="{3E9BBFF6-F6BF-4F33-A248-05AE83DAD5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4885" y="302055"/>
            <a:ext cx="2683111" cy="917013"/>
          </a:xfrm>
          <a:prstGeom prst="rect">
            <a:avLst/>
          </a:prstGeom>
        </p:spPr>
      </p:pic>
      <p:sp>
        <p:nvSpPr>
          <p:cNvPr id="7" name="Rectangle 6">
            <a:extLst>
              <a:ext uri="{FF2B5EF4-FFF2-40B4-BE49-F238E27FC236}">
                <a16:creationId xmlns:a16="http://schemas.microsoft.com/office/drawing/2014/main" id="{68FF074E-BABD-405F-9CB3-947DD71EEEA0}"/>
              </a:ext>
            </a:extLst>
          </p:cNvPr>
          <p:cNvSpPr/>
          <p:nvPr/>
        </p:nvSpPr>
        <p:spPr>
          <a:xfrm>
            <a:off x="10456972" y="7920069"/>
            <a:ext cx="7235223" cy="2062103"/>
          </a:xfrm>
          <a:prstGeom prst="rect">
            <a:avLst/>
          </a:prstGeom>
        </p:spPr>
        <p:txBody>
          <a:bodyPr wrap="square">
            <a:spAutoFit/>
          </a:bodyPr>
          <a:lstStyle/>
          <a:p>
            <a:pPr algn="ctr"/>
            <a:r>
              <a:rPr lang="en-US" sz="3200" dirty="0">
                <a:solidFill>
                  <a:srgbClr val="006600"/>
                </a:solidFill>
                <a:latin typeface="Helvetica" pitchFamily="2" charset="0"/>
                <a:cs typeface="Open Sans" panose="020B0606030504020204" pitchFamily="34" charset="0"/>
                <a:sym typeface="Arial"/>
              </a:rPr>
              <a:t>The Status is determined by combining the results of the current period assessment with the baseline assessment</a:t>
            </a:r>
            <a:endParaRPr lang="fr-CI" sz="3200" dirty="0">
              <a:solidFill>
                <a:srgbClr val="006600"/>
              </a:solidFill>
              <a:latin typeface="Helvetica" pitchFamily="2" charset="0"/>
              <a:cs typeface="Open Sans" panose="020B0606030504020204" pitchFamily="34" charset="0"/>
            </a:endParaRPr>
          </a:p>
        </p:txBody>
      </p:sp>
      <p:sp>
        <p:nvSpPr>
          <p:cNvPr id="8" name="TextBox 7">
            <a:extLst>
              <a:ext uri="{FF2B5EF4-FFF2-40B4-BE49-F238E27FC236}">
                <a16:creationId xmlns:a16="http://schemas.microsoft.com/office/drawing/2014/main" id="{0C7CDE59-E085-4A25-8C14-7474839DF194}"/>
              </a:ext>
            </a:extLst>
          </p:cNvPr>
          <p:cNvSpPr txBox="1"/>
          <p:nvPr/>
        </p:nvSpPr>
        <p:spPr>
          <a:xfrm>
            <a:off x="13075337" y="7335294"/>
            <a:ext cx="1765227" cy="584775"/>
          </a:xfrm>
          <a:prstGeom prst="rect">
            <a:avLst/>
          </a:prstGeom>
          <a:noFill/>
        </p:spPr>
        <p:txBody>
          <a:bodyPr wrap="none" rtlCol="0">
            <a:spAutoFit/>
          </a:bodyPr>
          <a:lstStyle/>
          <a:p>
            <a:r>
              <a:rPr lang="en-US" sz="3200" b="1" dirty="0">
                <a:solidFill>
                  <a:srgbClr val="006600"/>
                </a:solidFill>
                <a:latin typeface="Helvetica" pitchFamily="2" charset="0"/>
                <a:cs typeface="Open Sans" panose="020B0606030504020204" pitchFamily="34" charset="0"/>
              </a:rPr>
              <a:t>STATUS</a:t>
            </a:r>
            <a:endParaRPr lang="fr-CI" sz="3200" b="1" dirty="0">
              <a:solidFill>
                <a:srgbClr val="006600"/>
              </a:solidFill>
              <a:latin typeface="Helvetica" pitchFamily="2" charset="0"/>
              <a:cs typeface="Open Sans" panose="020B0606030504020204" pitchFamily="34" charset="0"/>
            </a:endParaRPr>
          </a:p>
        </p:txBody>
      </p:sp>
      <p:pic>
        <p:nvPicPr>
          <p:cNvPr id="9" name="Picture 8">
            <a:extLst>
              <a:ext uri="{FF2B5EF4-FFF2-40B4-BE49-F238E27FC236}">
                <a16:creationId xmlns:a16="http://schemas.microsoft.com/office/drawing/2014/main" id="{4C0A1E7F-21A7-4F7D-A0CB-A96E682AAAAA}"/>
              </a:ext>
            </a:extLst>
          </p:cNvPr>
          <p:cNvPicPr>
            <a:picLocks noChangeAspect="1"/>
          </p:cNvPicPr>
          <p:nvPr/>
        </p:nvPicPr>
        <p:blipFill rotWithShape="1">
          <a:blip r:embed="rId6">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10" name="Picture 9">
            <a:extLst>
              <a:ext uri="{FF2B5EF4-FFF2-40B4-BE49-F238E27FC236}">
                <a16:creationId xmlns:a16="http://schemas.microsoft.com/office/drawing/2014/main" id="{53117D1A-E4FE-49A8-89C2-8F0C487AB8E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6808754" y="120452"/>
            <a:ext cx="1184285" cy="1280218"/>
          </a:xfrm>
          <a:prstGeom prst="rect">
            <a:avLst/>
          </a:prstGeom>
        </p:spPr>
      </p:pic>
      <p:pic>
        <p:nvPicPr>
          <p:cNvPr id="11" name="Picture 10">
            <a:extLst>
              <a:ext uri="{FF2B5EF4-FFF2-40B4-BE49-F238E27FC236}">
                <a16:creationId xmlns:a16="http://schemas.microsoft.com/office/drawing/2014/main" id="{39517CA4-7F4F-4268-A970-9AEAA94B8D9C}"/>
              </a:ext>
            </a:extLst>
          </p:cNvPr>
          <p:cNvPicPr>
            <a:picLocks noChangeAspect="1"/>
          </p:cNvPicPr>
          <p:nvPr/>
        </p:nvPicPr>
        <p:blipFill>
          <a:blip r:embed="rId8"/>
          <a:stretch>
            <a:fillRect/>
          </a:stretch>
        </p:blipFill>
        <p:spPr>
          <a:xfrm>
            <a:off x="10456972" y="6017338"/>
            <a:ext cx="3166850" cy="1001919"/>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AEBE19F1-A12A-4A83-A18F-0AA7140F814B}"/>
              </a:ext>
            </a:extLst>
          </p:cNvPr>
          <p:cNvPicPr>
            <a:picLocks noChangeAspect="1"/>
          </p:cNvPicPr>
          <p:nvPr/>
        </p:nvPicPr>
        <p:blipFill>
          <a:blip r:embed="rId8"/>
          <a:stretch>
            <a:fillRect/>
          </a:stretch>
        </p:blipFill>
        <p:spPr>
          <a:xfrm>
            <a:off x="5147540" y="5944335"/>
            <a:ext cx="3166850" cy="1001919"/>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1698ED1F-463C-4615-BF55-111D86DDCF87}"/>
              </a:ext>
            </a:extLst>
          </p:cNvPr>
          <p:cNvSpPr/>
          <p:nvPr/>
        </p:nvSpPr>
        <p:spPr>
          <a:xfrm>
            <a:off x="8986321" y="5587273"/>
            <a:ext cx="1045479" cy="1862048"/>
          </a:xfrm>
          <a:prstGeom prst="rect">
            <a:avLst/>
          </a:prstGeom>
        </p:spPr>
        <p:txBody>
          <a:bodyPr wrap="none">
            <a:spAutoFit/>
          </a:bodyPr>
          <a:lstStyle/>
          <a:p>
            <a:r>
              <a:rPr lang="en-US" sz="11500" b="1" dirty="0">
                <a:solidFill>
                  <a:srgbClr val="006600"/>
                </a:solidFill>
              </a:rPr>
              <a:t>+</a:t>
            </a:r>
            <a:endParaRPr lang="fr-CI" sz="11500" b="1" dirty="0">
              <a:solidFill>
                <a:srgbClr val="006600"/>
              </a:solidFill>
            </a:endParaRPr>
          </a:p>
        </p:txBody>
      </p:sp>
    </p:spTree>
    <p:extLst>
      <p:ext uri="{BB962C8B-B14F-4D97-AF65-F5344CB8AC3E}">
        <p14:creationId xmlns:p14="http://schemas.microsoft.com/office/powerpoint/2010/main" val="334619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4" name="Picture 3">
            <a:extLst>
              <a:ext uri="{FF2B5EF4-FFF2-40B4-BE49-F238E27FC236}">
                <a16:creationId xmlns:a16="http://schemas.microsoft.com/office/drawing/2014/main" id="{12F553FE-9E40-4C0E-94BF-CA7EC933AC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326673" y="-72009"/>
            <a:ext cx="11404457" cy="10179533"/>
          </a:xfrm>
          <a:prstGeom prst="rect">
            <a:avLst/>
          </a:prstGeom>
        </p:spPr>
      </p:pic>
      <p:sp>
        <p:nvSpPr>
          <p:cNvPr id="302" name="Google Shape;302;p39"/>
          <p:cNvSpPr txBox="1">
            <a:spLocks noGrp="1"/>
          </p:cNvSpPr>
          <p:nvPr>
            <p:ph type="title"/>
          </p:nvPr>
        </p:nvSpPr>
        <p:spPr>
          <a:xfrm>
            <a:off x="619425" y="942163"/>
            <a:ext cx="12141600" cy="1145400"/>
          </a:xfrm>
          <a:prstGeom prst="rect">
            <a:avLst/>
          </a:prstGeom>
        </p:spPr>
        <p:txBody>
          <a:bodyPr spcFirstLastPara="1" wrap="square" lIns="182850" tIns="182850" rIns="182850" bIns="182850" anchor="t" anchorCtr="0">
            <a:noAutofit/>
          </a:bodyPr>
          <a:lstStyle/>
          <a:p>
            <a:r>
              <a:rPr lang="fr-CI" sz="4400" b="1" kern="1200" dirty="0">
                <a:solidFill>
                  <a:srgbClr val="131A1F"/>
                </a:solidFill>
                <a:latin typeface="Avenir Next LT Pro Demi"/>
                <a:ea typeface="Roboto"/>
                <a:cs typeface="+mn-cs"/>
              </a:rPr>
              <a:t>1.2 STATUS</a:t>
            </a:r>
            <a:endParaRPr sz="4400" b="1" kern="1200" dirty="0">
              <a:solidFill>
                <a:srgbClr val="131A1F"/>
              </a:solidFill>
              <a:latin typeface="Avenir Next LT Pro Demi"/>
              <a:ea typeface="Roboto"/>
              <a:cs typeface="+mn-cs"/>
            </a:endParaRPr>
          </a:p>
        </p:txBody>
      </p:sp>
      <p:sp>
        <p:nvSpPr>
          <p:cNvPr id="2" name="Rectangle 1">
            <a:extLst>
              <a:ext uri="{FF2B5EF4-FFF2-40B4-BE49-F238E27FC236}">
                <a16:creationId xmlns:a16="http://schemas.microsoft.com/office/drawing/2014/main" id="{2D37EB9E-814B-4D55-8F59-486F93406558}"/>
              </a:ext>
            </a:extLst>
          </p:cNvPr>
          <p:cNvSpPr/>
          <p:nvPr/>
        </p:nvSpPr>
        <p:spPr>
          <a:xfrm>
            <a:off x="10028902" y="2882901"/>
            <a:ext cx="7048923" cy="2000548"/>
          </a:xfrm>
          <a:prstGeom prst="rect">
            <a:avLst/>
          </a:prstGeom>
        </p:spPr>
        <p:txBody>
          <a:bodyPr wrap="square">
            <a:spAutoFit/>
          </a:bodyPr>
          <a:lstStyle/>
          <a:p>
            <a:pPr algn="r" defTabSz="1828800">
              <a:buClr>
                <a:srgbClr val="000000"/>
              </a:buClr>
            </a:pPr>
            <a:r>
              <a:rPr lang="en-US" sz="2400" dirty="0">
                <a:solidFill>
                  <a:schemeClr val="tx1">
                    <a:lumMod val="65000"/>
                    <a:lumOff val="35000"/>
                  </a:schemeClr>
                </a:solidFill>
                <a:latin typeface="Helvetica" pitchFamily="2" charset="0"/>
                <a:cs typeface="Open Sans" panose="020B0606030504020204" pitchFamily="34" charset="0"/>
                <a:sym typeface="Arial"/>
              </a:rPr>
              <a:t>Process of estimating land status for the baseline (2000-2015) and subsequent periods by comparing period assessments of the three Strategic Objective 1 (SO1) indicators with the baseline using the 3 x 3 Status matrix. </a:t>
            </a:r>
            <a:r>
              <a:rPr lang="en-US" sz="2800" kern="0" dirty="0">
                <a:solidFill>
                  <a:srgbClr val="000000"/>
                </a:solidFill>
                <a:latin typeface="Calibri" panose="020F0502020204030204" pitchFamily="34" charset="0"/>
                <a:cs typeface="Arial"/>
                <a:sym typeface="Arial"/>
              </a:rPr>
              <a:t> </a:t>
            </a:r>
            <a:endParaRPr lang="fr-CI" sz="2800" kern="0" dirty="0">
              <a:solidFill>
                <a:srgbClr val="000000"/>
              </a:solidFill>
              <a:latin typeface="Arial"/>
              <a:cs typeface="Arial"/>
              <a:sym typeface="Arial"/>
            </a:endParaRPr>
          </a:p>
        </p:txBody>
      </p:sp>
      <p:pic>
        <p:nvPicPr>
          <p:cNvPr id="6" name="Graphic 5">
            <a:extLst>
              <a:ext uri="{FF2B5EF4-FFF2-40B4-BE49-F238E27FC236}">
                <a16:creationId xmlns:a16="http://schemas.microsoft.com/office/drawing/2014/main" id="{0994720E-39C7-4771-A441-7F41B3B5E5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70252" y="483657"/>
            <a:ext cx="2683111" cy="917013"/>
          </a:xfrm>
          <a:prstGeom prst="rect">
            <a:avLst/>
          </a:prstGeom>
        </p:spPr>
      </p:pic>
      <p:pic>
        <p:nvPicPr>
          <p:cNvPr id="8" name="Picture 7">
            <a:extLst>
              <a:ext uri="{FF2B5EF4-FFF2-40B4-BE49-F238E27FC236}">
                <a16:creationId xmlns:a16="http://schemas.microsoft.com/office/drawing/2014/main" id="{5FC9664E-68B1-4F78-A560-12E46AB3E51B}"/>
              </a:ext>
            </a:extLst>
          </p:cNvPr>
          <p:cNvPicPr>
            <a:picLocks noChangeAspect="1"/>
          </p:cNvPicPr>
          <p:nvPr/>
        </p:nvPicPr>
        <p:blipFill rotWithShape="1">
          <a:blip r:embed="rId6">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9" name="Picture 8">
            <a:extLst>
              <a:ext uri="{FF2B5EF4-FFF2-40B4-BE49-F238E27FC236}">
                <a16:creationId xmlns:a16="http://schemas.microsoft.com/office/drawing/2014/main" id="{6C5C52A5-7893-4157-94AC-D00FFD7D223A}"/>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6808754" y="120452"/>
            <a:ext cx="1184285" cy="1280218"/>
          </a:xfrm>
          <a:prstGeom prst="rect">
            <a:avLst/>
          </a:prstGeom>
        </p:spPr>
      </p:pic>
      <p:sp>
        <p:nvSpPr>
          <p:cNvPr id="5" name="Oval 4">
            <a:extLst>
              <a:ext uri="{FF2B5EF4-FFF2-40B4-BE49-F238E27FC236}">
                <a16:creationId xmlns:a16="http://schemas.microsoft.com/office/drawing/2014/main" id="{0B943FEA-C23E-4574-A009-65AC85E4F404}"/>
              </a:ext>
            </a:extLst>
          </p:cNvPr>
          <p:cNvSpPr/>
          <p:nvPr/>
        </p:nvSpPr>
        <p:spPr>
          <a:xfrm>
            <a:off x="9122627" y="7196651"/>
            <a:ext cx="4838700" cy="1638300"/>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Tree>
    <p:extLst>
      <p:ext uri="{BB962C8B-B14F-4D97-AF65-F5344CB8AC3E}">
        <p14:creationId xmlns:p14="http://schemas.microsoft.com/office/powerpoint/2010/main" val="174681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Google Shape;302;p39"/>
          <p:cNvSpPr txBox="1">
            <a:spLocks noGrp="1"/>
          </p:cNvSpPr>
          <p:nvPr>
            <p:ph type="title"/>
          </p:nvPr>
        </p:nvSpPr>
        <p:spPr>
          <a:xfrm>
            <a:off x="1302840" y="1432371"/>
            <a:ext cx="12141600" cy="1145400"/>
          </a:xfrm>
          <a:prstGeom prst="rect">
            <a:avLst/>
          </a:prstGeom>
        </p:spPr>
        <p:txBody>
          <a:bodyPr spcFirstLastPara="1" wrap="square" lIns="182850" tIns="182850" rIns="182850" bIns="182850" anchor="t" anchorCtr="0">
            <a:noAutofit/>
          </a:bodyPr>
          <a:lstStyle/>
          <a:p>
            <a:r>
              <a:rPr lang="fr-CI" sz="4400" b="1" kern="1200" dirty="0">
                <a:solidFill>
                  <a:srgbClr val="131A1F"/>
                </a:solidFill>
                <a:latin typeface="Avenir Next LT Pro Demi"/>
                <a:ea typeface="Roboto"/>
                <a:cs typeface="+mn-cs"/>
              </a:rPr>
              <a:t>1.2 STATUS MATRIX</a:t>
            </a:r>
            <a:endParaRPr sz="4400" b="1" kern="1200" dirty="0">
              <a:solidFill>
                <a:srgbClr val="131A1F"/>
              </a:solidFill>
              <a:latin typeface="Avenir Next LT Pro Demi"/>
              <a:ea typeface="Roboto"/>
              <a:cs typeface="+mn-cs"/>
            </a:endParaRPr>
          </a:p>
        </p:txBody>
      </p:sp>
      <p:sp>
        <p:nvSpPr>
          <p:cNvPr id="3" name="Rectangle 2">
            <a:extLst>
              <a:ext uri="{FF2B5EF4-FFF2-40B4-BE49-F238E27FC236}">
                <a16:creationId xmlns:a16="http://schemas.microsoft.com/office/drawing/2014/main" id="{33911DBB-46F7-478F-AD90-F28366B041AA}"/>
              </a:ext>
            </a:extLst>
          </p:cNvPr>
          <p:cNvSpPr/>
          <p:nvPr/>
        </p:nvSpPr>
        <p:spPr>
          <a:xfrm>
            <a:off x="1440001" y="2554068"/>
            <a:ext cx="15381150" cy="1015663"/>
          </a:xfrm>
          <a:prstGeom prst="rect">
            <a:avLst/>
          </a:prstGeom>
        </p:spPr>
        <p:txBody>
          <a:bodyPr wrap="square">
            <a:spAutoFit/>
          </a:bodyPr>
          <a:lstStyle/>
          <a:p>
            <a:pPr algn="just" defTabSz="1828800">
              <a:spcBef>
                <a:spcPts val="2400"/>
              </a:spcBef>
              <a:spcAft>
                <a:spcPts val="2400"/>
              </a:spcAft>
              <a:buClr>
                <a:srgbClr val="000000"/>
              </a:buClr>
            </a:pPr>
            <a:r>
              <a:rPr lang="en-US" sz="2800" dirty="0">
                <a:solidFill>
                  <a:schemeClr val="tx1">
                    <a:lumMod val="65000"/>
                    <a:lumOff val="35000"/>
                  </a:schemeClr>
                </a:solidFill>
                <a:latin typeface="Helvetica" pitchFamily="2" charset="0"/>
                <a:cs typeface="Open Sans" panose="020B0606030504020204" pitchFamily="34" charset="0"/>
                <a:sym typeface="Arial"/>
              </a:rPr>
              <a:t>The “Status Matrix” allows a </a:t>
            </a:r>
            <a:r>
              <a:rPr lang="en-US" sz="2800" b="1" dirty="0">
                <a:solidFill>
                  <a:schemeClr val="tx1">
                    <a:lumMod val="65000"/>
                    <a:lumOff val="35000"/>
                  </a:schemeClr>
                </a:solidFill>
                <a:latin typeface="Helvetica" pitchFamily="2" charset="0"/>
                <a:cs typeface="Open Sans" panose="020B0606030504020204" pitchFamily="34" charset="0"/>
                <a:sym typeface="Arial"/>
              </a:rPr>
              <a:t>systematic comparison of the period assessment with the baseline</a:t>
            </a:r>
            <a:r>
              <a:rPr lang="en-US" sz="2800" dirty="0">
                <a:solidFill>
                  <a:schemeClr val="tx1">
                    <a:lumMod val="65000"/>
                    <a:lumOff val="35000"/>
                  </a:schemeClr>
                </a:solidFill>
                <a:latin typeface="Helvetica" pitchFamily="2" charset="0"/>
                <a:cs typeface="Open Sans" panose="020B0606030504020204" pitchFamily="34" charset="0"/>
                <a:sym typeface="Arial"/>
              </a:rPr>
              <a:t> to determine the status of land condition at pixel level.</a:t>
            </a:r>
            <a:r>
              <a:rPr lang="en-US" sz="3200" kern="0" dirty="0">
                <a:solidFill>
                  <a:srgbClr val="000000"/>
                </a:solidFill>
                <a:latin typeface="Nunito"/>
                <a:cs typeface="Arial"/>
                <a:sym typeface="Arial"/>
              </a:rPr>
              <a:t> </a:t>
            </a:r>
            <a:endParaRPr lang="fr-CI" sz="3200" kern="0" dirty="0">
              <a:solidFill>
                <a:srgbClr val="000000"/>
              </a:solidFill>
              <a:latin typeface="Nunito"/>
              <a:cs typeface="Arial"/>
              <a:sym typeface="Arial"/>
            </a:endParaRPr>
          </a:p>
        </p:txBody>
      </p:sp>
      <p:sp>
        <p:nvSpPr>
          <p:cNvPr id="4" name="Rectangle 3">
            <a:extLst>
              <a:ext uri="{FF2B5EF4-FFF2-40B4-BE49-F238E27FC236}">
                <a16:creationId xmlns:a16="http://schemas.microsoft.com/office/drawing/2014/main" id="{3B137B0C-F6CF-4DE5-946F-BFEBA4222C1A}"/>
              </a:ext>
            </a:extLst>
          </p:cNvPr>
          <p:cNvSpPr/>
          <p:nvPr/>
        </p:nvSpPr>
        <p:spPr>
          <a:xfrm>
            <a:off x="958335" y="8254464"/>
            <a:ext cx="16636181" cy="1200329"/>
          </a:xfrm>
          <a:prstGeom prst="rect">
            <a:avLst/>
          </a:prstGeom>
        </p:spPr>
        <p:txBody>
          <a:bodyPr wrap="square">
            <a:spAutoFit/>
          </a:bodyPr>
          <a:lstStyle/>
          <a:p>
            <a:pPr algn="ctr" defTabSz="1828800">
              <a:buClr>
                <a:srgbClr val="000000"/>
              </a:buClr>
            </a:pPr>
            <a:r>
              <a:rPr lang="en-US" sz="2400" dirty="0">
                <a:solidFill>
                  <a:schemeClr val="tx1">
                    <a:lumMod val="65000"/>
                    <a:lumOff val="35000"/>
                  </a:schemeClr>
                </a:solidFill>
                <a:latin typeface="Helvetica" pitchFamily="2" charset="0"/>
                <a:cs typeface="Open Sans" panose="020B0606030504020204" pitchFamily="34" charset="0"/>
                <a:sym typeface="Arial"/>
              </a:rPr>
              <a:t>The resulting map, called the </a:t>
            </a:r>
            <a:r>
              <a:rPr lang="en-US" sz="2400" b="1" dirty="0">
                <a:solidFill>
                  <a:schemeClr val="tx1">
                    <a:lumMod val="65000"/>
                    <a:lumOff val="35000"/>
                  </a:schemeClr>
                </a:solidFill>
                <a:latin typeface="Helvetica" pitchFamily="2" charset="0"/>
                <a:cs typeface="Open Sans" panose="020B0606030504020204" pitchFamily="34" charset="0"/>
                <a:sym typeface="Arial"/>
              </a:rPr>
              <a:t>Status Map</a:t>
            </a:r>
            <a:r>
              <a:rPr lang="en-US" sz="2400" dirty="0">
                <a:solidFill>
                  <a:schemeClr val="tx1">
                    <a:lumMod val="65000"/>
                    <a:lumOff val="35000"/>
                  </a:schemeClr>
                </a:solidFill>
                <a:latin typeface="Helvetica" pitchFamily="2" charset="0"/>
                <a:cs typeface="Open Sans" panose="020B0606030504020204" pitchFamily="34" charset="0"/>
                <a:sym typeface="Arial"/>
              </a:rPr>
              <a:t>, integrates the assessment of changes that occurred during the reporting period with the previous status of land condition (baseline). This approach ensures that the map </a:t>
            </a:r>
            <a:r>
              <a:rPr lang="en-US" sz="2400" b="1" dirty="0">
                <a:solidFill>
                  <a:schemeClr val="tx1">
                    <a:lumMod val="65000"/>
                    <a:lumOff val="35000"/>
                  </a:schemeClr>
                </a:solidFill>
                <a:latin typeface="Helvetica" pitchFamily="2" charset="0"/>
                <a:cs typeface="Open Sans" panose="020B0606030504020204" pitchFamily="34" charset="0"/>
                <a:sym typeface="Arial"/>
              </a:rPr>
              <a:t>reflects both past and recent changes</a:t>
            </a:r>
            <a:r>
              <a:rPr lang="en-US" sz="2400" dirty="0">
                <a:solidFill>
                  <a:schemeClr val="tx1">
                    <a:lumMod val="65000"/>
                    <a:lumOff val="35000"/>
                  </a:schemeClr>
                </a:solidFill>
                <a:latin typeface="Helvetica" pitchFamily="2" charset="0"/>
                <a:cs typeface="Open Sans" panose="020B0606030504020204" pitchFamily="34" charset="0"/>
                <a:sym typeface="Arial"/>
              </a:rPr>
              <a:t>, offering a more accurate overall assessment of land degradation and improvement over time. </a:t>
            </a:r>
            <a:endParaRPr lang="fr-CI" sz="2400" dirty="0">
              <a:solidFill>
                <a:schemeClr val="tx1">
                  <a:lumMod val="65000"/>
                  <a:lumOff val="35000"/>
                </a:schemeClr>
              </a:solidFill>
              <a:latin typeface="Helvetica" pitchFamily="2" charset="0"/>
              <a:cs typeface="Open Sans" panose="020B0606030504020204" pitchFamily="34" charset="0"/>
              <a:sym typeface="Arial"/>
            </a:endParaRPr>
          </a:p>
        </p:txBody>
      </p:sp>
      <p:pic>
        <p:nvPicPr>
          <p:cNvPr id="9" name="Graphic 8">
            <a:extLst>
              <a:ext uri="{FF2B5EF4-FFF2-40B4-BE49-F238E27FC236}">
                <a16:creationId xmlns:a16="http://schemas.microsoft.com/office/drawing/2014/main" id="{42EADFDB-AA0A-4AC9-B97C-3C80F9BC53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885" y="302055"/>
            <a:ext cx="2683111" cy="917013"/>
          </a:xfrm>
          <a:prstGeom prst="rect">
            <a:avLst/>
          </a:prstGeom>
        </p:spPr>
      </p:pic>
      <p:pic>
        <p:nvPicPr>
          <p:cNvPr id="11" name="Picture 10">
            <a:extLst>
              <a:ext uri="{FF2B5EF4-FFF2-40B4-BE49-F238E27FC236}">
                <a16:creationId xmlns:a16="http://schemas.microsoft.com/office/drawing/2014/main" id="{4DD4642B-2954-4452-B6C8-530408D36171}"/>
              </a:ext>
            </a:extLst>
          </p:cNvPr>
          <p:cNvPicPr>
            <a:picLocks noChangeAspect="1"/>
          </p:cNvPicPr>
          <p:nvPr/>
        </p:nvPicPr>
        <p:blipFill rotWithShape="1">
          <a:blip r:embed="rId5">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12" name="Picture 11">
            <a:extLst>
              <a:ext uri="{FF2B5EF4-FFF2-40B4-BE49-F238E27FC236}">
                <a16:creationId xmlns:a16="http://schemas.microsoft.com/office/drawing/2014/main" id="{8CD156D8-C5CE-42E3-A776-CCDED6594AA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6808754" y="120452"/>
            <a:ext cx="1184285" cy="1280218"/>
          </a:xfrm>
          <a:prstGeom prst="rect">
            <a:avLst/>
          </a:prstGeom>
        </p:spPr>
      </p:pic>
      <p:pic>
        <p:nvPicPr>
          <p:cNvPr id="7" name="Picture 6">
            <a:extLst>
              <a:ext uri="{FF2B5EF4-FFF2-40B4-BE49-F238E27FC236}">
                <a16:creationId xmlns:a16="http://schemas.microsoft.com/office/drawing/2014/main" id="{5738DED5-4C59-48E2-BF4C-BAEC98195EDC}"/>
              </a:ext>
            </a:extLst>
          </p:cNvPr>
          <p:cNvPicPr>
            <a:picLocks noChangeAspect="1"/>
          </p:cNvPicPr>
          <p:nvPr/>
        </p:nvPicPr>
        <p:blipFill>
          <a:blip r:embed="rId7"/>
          <a:stretch>
            <a:fillRect/>
          </a:stretch>
        </p:blipFill>
        <p:spPr>
          <a:xfrm>
            <a:off x="1887243" y="4147460"/>
            <a:ext cx="14028843" cy="35126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1388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raphic 16" descr="Checkmark with solid fill">
            <a:extLst>
              <a:ext uri="{FF2B5EF4-FFF2-40B4-BE49-F238E27FC236}">
                <a16:creationId xmlns:a16="http://schemas.microsoft.com/office/drawing/2014/main" id="{15AAE569-EF58-477B-B3BD-33997F32B20A}"/>
              </a:ext>
            </a:extLst>
          </p:cNvPr>
          <p:cNvSpPr/>
          <p:nvPr/>
        </p:nvSpPr>
        <p:spPr>
          <a:xfrm>
            <a:off x="8001168" y="4270798"/>
            <a:ext cx="173249" cy="121687"/>
          </a:xfrm>
          <a:custGeom>
            <a:avLst/>
            <a:gdLst>
              <a:gd name="connsiteX0" fmla="*/ 158063 w 173249"/>
              <a:gd name="connsiteY0" fmla="*/ 0 h 121687"/>
              <a:gd name="connsiteX1" fmla="*/ 62063 w 173249"/>
              <a:gd name="connsiteY1" fmla="*/ 90750 h 121687"/>
              <a:gd name="connsiteX2" fmla="*/ 15938 w 173249"/>
              <a:gd name="connsiteY2" fmla="*/ 43500 h 121687"/>
              <a:gd name="connsiteX3" fmla="*/ 0 w 173249"/>
              <a:gd name="connsiteY3" fmla="*/ 58687 h 121687"/>
              <a:gd name="connsiteX4" fmla="*/ 61313 w 173249"/>
              <a:gd name="connsiteY4" fmla="*/ 121687 h 121687"/>
              <a:gd name="connsiteX5" fmla="*/ 77438 w 173249"/>
              <a:gd name="connsiteY5" fmla="*/ 106687 h 121687"/>
              <a:gd name="connsiteX6" fmla="*/ 173250 w 173249"/>
              <a:gd name="connsiteY6" fmla="*/ 15750 h 12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49" h="121687">
                <a:moveTo>
                  <a:pt x="158063" y="0"/>
                </a:moveTo>
                <a:lnTo>
                  <a:pt x="62063" y="90750"/>
                </a:lnTo>
                <a:lnTo>
                  <a:pt x="15938" y="43500"/>
                </a:lnTo>
                <a:lnTo>
                  <a:pt x="0" y="58687"/>
                </a:lnTo>
                <a:lnTo>
                  <a:pt x="61313" y="121687"/>
                </a:lnTo>
                <a:lnTo>
                  <a:pt x="77438" y="106687"/>
                </a:lnTo>
                <a:lnTo>
                  <a:pt x="173250" y="15750"/>
                </a:lnTo>
                <a:close/>
              </a:path>
            </a:pathLst>
          </a:custGeom>
          <a:solidFill>
            <a:schemeClr val="bg1"/>
          </a:solidFill>
          <a:ln w="1786" cap="rnd">
            <a:noFill/>
            <a:prstDash val="solid"/>
            <a:round/>
          </a:ln>
        </p:spPr>
        <p:txBody>
          <a:bodyPr rtlCol="0" anchor="ctr"/>
          <a:lstStyle/>
          <a:p>
            <a:endParaRPr lang="en-ID"/>
          </a:p>
        </p:txBody>
      </p:sp>
      <p:sp>
        <p:nvSpPr>
          <p:cNvPr id="23" name="TextBox 22">
            <a:extLst>
              <a:ext uri="{FF2B5EF4-FFF2-40B4-BE49-F238E27FC236}">
                <a16:creationId xmlns:a16="http://schemas.microsoft.com/office/drawing/2014/main" id="{6251DF46-7973-4AC3-A217-9FC67133C8E4}"/>
              </a:ext>
            </a:extLst>
          </p:cNvPr>
          <p:cNvSpPr txBox="1"/>
          <p:nvPr/>
        </p:nvSpPr>
        <p:spPr>
          <a:xfrm>
            <a:off x="8629025" y="4053157"/>
            <a:ext cx="8844943" cy="830997"/>
          </a:xfrm>
          <a:prstGeom prst="rect">
            <a:avLst/>
          </a:prstGeom>
          <a:noFill/>
        </p:spPr>
        <p:txBody>
          <a:bodyPr wrap="square" rtlCol="0">
            <a:spAutoFit/>
          </a:bodyPr>
          <a:lstStyle/>
          <a:p>
            <a:r>
              <a:rPr lang="en-ID" sz="2400" dirty="0">
                <a:solidFill>
                  <a:schemeClr val="tx1">
                    <a:lumMod val="65000"/>
                    <a:lumOff val="35000"/>
                  </a:schemeClr>
                </a:solidFill>
                <a:latin typeface="Helvetica" pitchFamily="2" charset="0"/>
                <a:ea typeface="Roboto Slab" pitchFamily="2" charset="0"/>
                <a:cs typeface="Open Sans" panose="020B0606030504020204" pitchFamily="34" charset="0"/>
              </a:rPr>
              <a:t>Definition of the Periods and data used for each indicator and metric in each period</a:t>
            </a:r>
          </a:p>
        </p:txBody>
      </p:sp>
      <p:sp>
        <p:nvSpPr>
          <p:cNvPr id="25" name="Graphic 16" descr="Checkmark with solid fill">
            <a:extLst>
              <a:ext uri="{FF2B5EF4-FFF2-40B4-BE49-F238E27FC236}">
                <a16:creationId xmlns:a16="http://schemas.microsoft.com/office/drawing/2014/main" id="{BD42640D-AC2A-4B9E-B3F8-AC542FF8B0C3}"/>
              </a:ext>
            </a:extLst>
          </p:cNvPr>
          <p:cNvSpPr/>
          <p:nvPr/>
        </p:nvSpPr>
        <p:spPr>
          <a:xfrm>
            <a:off x="8001168" y="5327873"/>
            <a:ext cx="173249" cy="121687"/>
          </a:xfrm>
          <a:custGeom>
            <a:avLst/>
            <a:gdLst>
              <a:gd name="connsiteX0" fmla="*/ 158063 w 173249"/>
              <a:gd name="connsiteY0" fmla="*/ 0 h 121687"/>
              <a:gd name="connsiteX1" fmla="*/ 62063 w 173249"/>
              <a:gd name="connsiteY1" fmla="*/ 90750 h 121687"/>
              <a:gd name="connsiteX2" fmla="*/ 15938 w 173249"/>
              <a:gd name="connsiteY2" fmla="*/ 43500 h 121687"/>
              <a:gd name="connsiteX3" fmla="*/ 0 w 173249"/>
              <a:gd name="connsiteY3" fmla="*/ 58687 h 121687"/>
              <a:gd name="connsiteX4" fmla="*/ 61313 w 173249"/>
              <a:gd name="connsiteY4" fmla="*/ 121687 h 121687"/>
              <a:gd name="connsiteX5" fmla="*/ 77438 w 173249"/>
              <a:gd name="connsiteY5" fmla="*/ 106687 h 121687"/>
              <a:gd name="connsiteX6" fmla="*/ 173250 w 173249"/>
              <a:gd name="connsiteY6" fmla="*/ 15750 h 12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49" h="121687">
                <a:moveTo>
                  <a:pt x="158063" y="0"/>
                </a:moveTo>
                <a:lnTo>
                  <a:pt x="62063" y="90750"/>
                </a:lnTo>
                <a:lnTo>
                  <a:pt x="15938" y="43500"/>
                </a:lnTo>
                <a:lnTo>
                  <a:pt x="0" y="58687"/>
                </a:lnTo>
                <a:lnTo>
                  <a:pt x="61313" y="121687"/>
                </a:lnTo>
                <a:lnTo>
                  <a:pt x="77438" y="106687"/>
                </a:lnTo>
                <a:lnTo>
                  <a:pt x="173250" y="15750"/>
                </a:lnTo>
                <a:close/>
              </a:path>
            </a:pathLst>
          </a:custGeom>
          <a:solidFill>
            <a:schemeClr val="bg1"/>
          </a:solidFill>
          <a:ln w="1786" cap="rnd">
            <a:noFill/>
            <a:prstDash val="solid"/>
            <a:round/>
          </a:ln>
        </p:spPr>
        <p:txBody>
          <a:bodyPr rtlCol="0" anchor="ctr"/>
          <a:lstStyle/>
          <a:p>
            <a:endParaRPr lang="en-ID"/>
          </a:p>
        </p:txBody>
      </p:sp>
      <p:sp>
        <p:nvSpPr>
          <p:cNvPr id="26" name="TextBox 25">
            <a:extLst>
              <a:ext uri="{FF2B5EF4-FFF2-40B4-BE49-F238E27FC236}">
                <a16:creationId xmlns:a16="http://schemas.microsoft.com/office/drawing/2014/main" id="{26A9C0EC-8289-4F28-AB6E-EDC13D10A94A}"/>
              </a:ext>
            </a:extLst>
          </p:cNvPr>
          <p:cNvSpPr txBox="1"/>
          <p:nvPr/>
        </p:nvSpPr>
        <p:spPr>
          <a:xfrm>
            <a:off x="8629026" y="5010978"/>
            <a:ext cx="8844941" cy="830997"/>
          </a:xfrm>
          <a:prstGeom prst="rect">
            <a:avLst/>
          </a:prstGeom>
          <a:noFill/>
        </p:spPr>
        <p:txBody>
          <a:bodyPr wrap="square" rtlCol="0">
            <a:spAutoFit/>
          </a:bodyPr>
          <a:lstStyle/>
          <a:p>
            <a:r>
              <a:rPr lang="en-ID" sz="2400" dirty="0">
                <a:solidFill>
                  <a:schemeClr val="tx1">
                    <a:lumMod val="65000"/>
                    <a:lumOff val="35000"/>
                  </a:schemeClr>
                </a:solidFill>
                <a:latin typeface="Helvetica" pitchFamily="2" charset="0"/>
                <a:ea typeface="Roboto Slab" pitchFamily="2" charset="0"/>
                <a:cs typeface="Open Sans" panose="020B0606030504020204" pitchFamily="34" charset="0"/>
              </a:rPr>
              <a:t>Clarification and </a:t>
            </a:r>
            <a:r>
              <a:rPr lang="en-ID" sz="2400" b="1" dirty="0">
                <a:solidFill>
                  <a:schemeClr val="tx1">
                    <a:lumMod val="65000"/>
                    <a:lumOff val="35000"/>
                  </a:schemeClr>
                </a:solidFill>
                <a:latin typeface="Helvetica" pitchFamily="2" charset="0"/>
                <a:ea typeface="Roboto Slab" pitchFamily="2" charset="0"/>
                <a:cs typeface="Open Sans" panose="020B0606030504020204" pitchFamily="34" charset="0"/>
              </a:rPr>
              <a:t>explicit methodology </a:t>
            </a:r>
            <a:r>
              <a:rPr lang="en-ID" sz="2400" dirty="0">
                <a:solidFill>
                  <a:schemeClr val="tx1">
                    <a:lumMod val="65000"/>
                    <a:lumOff val="35000"/>
                  </a:schemeClr>
                </a:solidFill>
                <a:latin typeface="Helvetica" pitchFamily="2" charset="0"/>
                <a:ea typeface="Roboto Slab" pitchFamily="2" charset="0"/>
                <a:cs typeface="Open Sans" panose="020B0606030504020204" pitchFamily="34" charset="0"/>
              </a:rPr>
              <a:t>to compare baseline and period assessments </a:t>
            </a:r>
          </a:p>
        </p:txBody>
      </p:sp>
      <p:sp>
        <p:nvSpPr>
          <p:cNvPr id="44" name="Graphic 16" descr="Checkmark with solid fill">
            <a:extLst>
              <a:ext uri="{FF2B5EF4-FFF2-40B4-BE49-F238E27FC236}">
                <a16:creationId xmlns:a16="http://schemas.microsoft.com/office/drawing/2014/main" id="{B8C98E5B-2AF1-4E7D-B4F1-5E9D5D87776E}"/>
              </a:ext>
            </a:extLst>
          </p:cNvPr>
          <p:cNvSpPr/>
          <p:nvPr/>
        </p:nvSpPr>
        <p:spPr>
          <a:xfrm>
            <a:off x="8001168" y="6387087"/>
            <a:ext cx="173249" cy="121687"/>
          </a:xfrm>
          <a:custGeom>
            <a:avLst/>
            <a:gdLst>
              <a:gd name="connsiteX0" fmla="*/ 158063 w 173249"/>
              <a:gd name="connsiteY0" fmla="*/ 0 h 121687"/>
              <a:gd name="connsiteX1" fmla="*/ 62063 w 173249"/>
              <a:gd name="connsiteY1" fmla="*/ 90750 h 121687"/>
              <a:gd name="connsiteX2" fmla="*/ 15938 w 173249"/>
              <a:gd name="connsiteY2" fmla="*/ 43500 h 121687"/>
              <a:gd name="connsiteX3" fmla="*/ 0 w 173249"/>
              <a:gd name="connsiteY3" fmla="*/ 58687 h 121687"/>
              <a:gd name="connsiteX4" fmla="*/ 61313 w 173249"/>
              <a:gd name="connsiteY4" fmla="*/ 121687 h 121687"/>
              <a:gd name="connsiteX5" fmla="*/ 77438 w 173249"/>
              <a:gd name="connsiteY5" fmla="*/ 106687 h 121687"/>
              <a:gd name="connsiteX6" fmla="*/ 173250 w 173249"/>
              <a:gd name="connsiteY6" fmla="*/ 15750 h 12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49" h="121687">
                <a:moveTo>
                  <a:pt x="158063" y="0"/>
                </a:moveTo>
                <a:lnTo>
                  <a:pt x="62063" y="90750"/>
                </a:lnTo>
                <a:lnTo>
                  <a:pt x="15938" y="43500"/>
                </a:lnTo>
                <a:lnTo>
                  <a:pt x="0" y="58687"/>
                </a:lnTo>
                <a:lnTo>
                  <a:pt x="61313" y="121687"/>
                </a:lnTo>
                <a:lnTo>
                  <a:pt x="77438" y="106687"/>
                </a:lnTo>
                <a:lnTo>
                  <a:pt x="173250" y="15750"/>
                </a:lnTo>
                <a:close/>
              </a:path>
            </a:pathLst>
          </a:custGeom>
          <a:solidFill>
            <a:schemeClr val="bg1"/>
          </a:solidFill>
          <a:ln w="1786" cap="rnd">
            <a:noFill/>
            <a:prstDash val="solid"/>
            <a:round/>
          </a:ln>
        </p:spPr>
        <p:txBody>
          <a:bodyPr rtlCol="0" anchor="ctr"/>
          <a:lstStyle/>
          <a:p>
            <a:endParaRPr lang="en-ID"/>
          </a:p>
        </p:txBody>
      </p:sp>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4885" y="302055"/>
            <a:ext cx="2683111" cy="917013"/>
          </a:xfrm>
          <a:prstGeom prst="rect">
            <a:avLst/>
          </a:prstGeom>
        </p:spPr>
      </p:pic>
      <p:sp>
        <p:nvSpPr>
          <p:cNvPr id="5" name="TextBox 4">
            <a:extLst>
              <a:ext uri="{FF2B5EF4-FFF2-40B4-BE49-F238E27FC236}">
                <a16:creationId xmlns:a16="http://schemas.microsoft.com/office/drawing/2014/main" id="{1966C48B-1D5C-0B17-326E-72DAD1F049FE}"/>
              </a:ext>
            </a:extLst>
          </p:cNvPr>
          <p:cNvSpPr txBox="1"/>
          <p:nvPr/>
        </p:nvSpPr>
        <p:spPr>
          <a:xfrm>
            <a:off x="7849573" y="1946172"/>
            <a:ext cx="6502532" cy="1446550"/>
          </a:xfrm>
          <a:prstGeom prst="rect">
            <a:avLst/>
          </a:prstGeom>
          <a:noFill/>
        </p:spPr>
        <p:txBody>
          <a:bodyPr wrap="square" rtlCol="0">
            <a:spAutoFit/>
          </a:bodyPr>
          <a:lstStyle/>
          <a:p>
            <a:r>
              <a:rPr lang="en-US" sz="4400" b="1" dirty="0">
                <a:solidFill>
                  <a:srgbClr val="131A1F"/>
                </a:solidFill>
                <a:latin typeface="Avenir Next LT Pro Demi"/>
                <a:ea typeface="Roboto"/>
              </a:rPr>
              <a:t>The GPG Addendum – SDG Indicator  15.3.1</a:t>
            </a:r>
            <a:endParaRPr lang="en-ID" sz="4400" b="1" dirty="0">
              <a:solidFill>
                <a:srgbClr val="131A1F"/>
              </a:solidFill>
              <a:latin typeface="Roboto" panose="02000000000000000000" pitchFamily="2" charset="0"/>
              <a:ea typeface="Roboto" panose="02000000000000000000" pitchFamily="2" charset="0"/>
            </a:endParaRPr>
          </a:p>
        </p:txBody>
      </p:sp>
      <p:sp>
        <p:nvSpPr>
          <p:cNvPr id="19" name="Graphic 16" descr="Checkmark with solid fill">
            <a:extLst>
              <a:ext uri="{FF2B5EF4-FFF2-40B4-BE49-F238E27FC236}">
                <a16:creationId xmlns:a16="http://schemas.microsoft.com/office/drawing/2014/main" id="{FA89F268-804F-4E30-9DE6-29308D9B97B7}"/>
              </a:ext>
            </a:extLst>
          </p:cNvPr>
          <p:cNvSpPr/>
          <p:nvPr/>
        </p:nvSpPr>
        <p:spPr>
          <a:xfrm>
            <a:off x="8085060" y="7462872"/>
            <a:ext cx="173249" cy="121687"/>
          </a:xfrm>
          <a:custGeom>
            <a:avLst/>
            <a:gdLst>
              <a:gd name="connsiteX0" fmla="*/ 158063 w 173249"/>
              <a:gd name="connsiteY0" fmla="*/ 0 h 121687"/>
              <a:gd name="connsiteX1" fmla="*/ 62063 w 173249"/>
              <a:gd name="connsiteY1" fmla="*/ 90750 h 121687"/>
              <a:gd name="connsiteX2" fmla="*/ 15938 w 173249"/>
              <a:gd name="connsiteY2" fmla="*/ 43500 h 121687"/>
              <a:gd name="connsiteX3" fmla="*/ 0 w 173249"/>
              <a:gd name="connsiteY3" fmla="*/ 58687 h 121687"/>
              <a:gd name="connsiteX4" fmla="*/ 61313 w 173249"/>
              <a:gd name="connsiteY4" fmla="*/ 121687 h 121687"/>
              <a:gd name="connsiteX5" fmla="*/ 77438 w 173249"/>
              <a:gd name="connsiteY5" fmla="*/ 106687 h 121687"/>
              <a:gd name="connsiteX6" fmla="*/ 173250 w 173249"/>
              <a:gd name="connsiteY6" fmla="*/ 15750 h 12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49" h="121687">
                <a:moveTo>
                  <a:pt x="158063" y="0"/>
                </a:moveTo>
                <a:lnTo>
                  <a:pt x="62063" y="90750"/>
                </a:lnTo>
                <a:lnTo>
                  <a:pt x="15938" y="43500"/>
                </a:lnTo>
                <a:lnTo>
                  <a:pt x="0" y="58687"/>
                </a:lnTo>
                <a:lnTo>
                  <a:pt x="61313" y="121687"/>
                </a:lnTo>
                <a:lnTo>
                  <a:pt x="77438" y="106687"/>
                </a:lnTo>
                <a:lnTo>
                  <a:pt x="173250" y="15750"/>
                </a:lnTo>
                <a:close/>
              </a:path>
            </a:pathLst>
          </a:custGeom>
          <a:solidFill>
            <a:schemeClr val="bg1"/>
          </a:solidFill>
          <a:ln w="1786" cap="rnd">
            <a:noFill/>
            <a:prstDash val="solid"/>
            <a:round/>
          </a:ln>
        </p:spPr>
        <p:txBody>
          <a:bodyPr rtlCol="0" anchor="ctr"/>
          <a:lstStyle/>
          <a:p>
            <a:endParaRPr lang="en-ID"/>
          </a:p>
        </p:txBody>
      </p:sp>
      <p:sp>
        <p:nvSpPr>
          <p:cNvPr id="31" name="Graphic 16" descr="Checkmark with solid fill">
            <a:extLst>
              <a:ext uri="{FF2B5EF4-FFF2-40B4-BE49-F238E27FC236}">
                <a16:creationId xmlns:a16="http://schemas.microsoft.com/office/drawing/2014/main" id="{EBD5E92F-9BB1-4AAC-BE1A-F04BA8DAE3A1}"/>
              </a:ext>
            </a:extLst>
          </p:cNvPr>
          <p:cNvSpPr/>
          <p:nvPr/>
        </p:nvSpPr>
        <p:spPr>
          <a:xfrm>
            <a:off x="8086333" y="8317602"/>
            <a:ext cx="173249" cy="121687"/>
          </a:xfrm>
          <a:custGeom>
            <a:avLst/>
            <a:gdLst>
              <a:gd name="connsiteX0" fmla="*/ 158063 w 173249"/>
              <a:gd name="connsiteY0" fmla="*/ 0 h 121687"/>
              <a:gd name="connsiteX1" fmla="*/ 62063 w 173249"/>
              <a:gd name="connsiteY1" fmla="*/ 90750 h 121687"/>
              <a:gd name="connsiteX2" fmla="*/ 15938 w 173249"/>
              <a:gd name="connsiteY2" fmla="*/ 43500 h 121687"/>
              <a:gd name="connsiteX3" fmla="*/ 0 w 173249"/>
              <a:gd name="connsiteY3" fmla="*/ 58687 h 121687"/>
              <a:gd name="connsiteX4" fmla="*/ 61313 w 173249"/>
              <a:gd name="connsiteY4" fmla="*/ 121687 h 121687"/>
              <a:gd name="connsiteX5" fmla="*/ 77438 w 173249"/>
              <a:gd name="connsiteY5" fmla="*/ 106687 h 121687"/>
              <a:gd name="connsiteX6" fmla="*/ 173250 w 173249"/>
              <a:gd name="connsiteY6" fmla="*/ 15750 h 12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49" h="121687">
                <a:moveTo>
                  <a:pt x="158063" y="0"/>
                </a:moveTo>
                <a:lnTo>
                  <a:pt x="62063" y="90750"/>
                </a:lnTo>
                <a:lnTo>
                  <a:pt x="15938" y="43500"/>
                </a:lnTo>
                <a:lnTo>
                  <a:pt x="0" y="58687"/>
                </a:lnTo>
                <a:lnTo>
                  <a:pt x="61313" y="121687"/>
                </a:lnTo>
                <a:lnTo>
                  <a:pt x="77438" y="106687"/>
                </a:lnTo>
                <a:lnTo>
                  <a:pt x="173250" y="15750"/>
                </a:lnTo>
                <a:close/>
              </a:path>
            </a:pathLst>
          </a:custGeom>
          <a:solidFill>
            <a:schemeClr val="bg1"/>
          </a:solidFill>
          <a:ln w="1786" cap="rnd">
            <a:noFill/>
            <a:prstDash val="solid"/>
            <a:round/>
          </a:ln>
        </p:spPr>
        <p:txBody>
          <a:bodyPr rtlCol="0" anchor="ctr"/>
          <a:lstStyle/>
          <a:p>
            <a:endParaRPr lang="en-ID"/>
          </a:p>
        </p:txBody>
      </p:sp>
      <p:pic>
        <p:nvPicPr>
          <p:cNvPr id="2" name="Picture 1">
            <a:extLst>
              <a:ext uri="{FF2B5EF4-FFF2-40B4-BE49-F238E27FC236}">
                <a16:creationId xmlns:a16="http://schemas.microsoft.com/office/drawing/2014/main" id="{3AB9787F-F8D2-4F5E-92A7-F3769BA1B895}"/>
              </a:ext>
            </a:extLst>
          </p:cNvPr>
          <p:cNvPicPr>
            <a:picLocks noChangeAspect="1"/>
          </p:cNvPicPr>
          <p:nvPr/>
        </p:nvPicPr>
        <p:blipFill>
          <a:blip r:embed="rId4"/>
          <a:stretch>
            <a:fillRect/>
          </a:stretch>
        </p:blipFill>
        <p:spPr>
          <a:xfrm>
            <a:off x="814032" y="1593594"/>
            <a:ext cx="6396662" cy="8244815"/>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87332548-49A5-48B8-9886-9C4C97745193}"/>
              </a:ext>
            </a:extLst>
          </p:cNvPr>
          <p:cNvPicPr>
            <a:picLocks noChangeAspect="1"/>
          </p:cNvPicPr>
          <p:nvPr/>
        </p:nvPicPr>
        <p:blipFill rotWithShape="1">
          <a:blip r:embed="rId5">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41" name="Picture 40">
            <a:extLst>
              <a:ext uri="{FF2B5EF4-FFF2-40B4-BE49-F238E27FC236}">
                <a16:creationId xmlns:a16="http://schemas.microsoft.com/office/drawing/2014/main" id="{BEE7D31E-63BE-4FEE-8C10-29BC60A6485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6808754" y="120452"/>
            <a:ext cx="1184285" cy="1280218"/>
          </a:xfrm>
          <a:prstGeom prst="rect">
            <a:avLst/>
          </a:prstGeom>
        </p:spPr>
      </p:pic>
      <p:pic>
        <p:nvPicPr>
          <p:cNvPr id="1026" name="Picture 2" descr="Checkmark check list icon sign symbol logo green design vector illustration  20045187 Vector Art at Vecteezy">
            <a:extLst>
              <a:ext uri="{FF2B5EF4-FFF2-40B4-BE49-F238E27FC236}">
                <a16:creationId xmlns:a16="http://schemas.microsoft.com/office/drawing/2014/main" id="{C59E7DA2-F8EB-4661-AAE5-34B2EDEB799E}"/>
              </a:ext>
            </a:extLst>
          </p:cNvPr>
          <p:cNvPicPr>
            <a:picLocks noChangeAspect="1" noChangeArrowheads="1"/>
          </p:cNvPicPr>
          <p:nvPr/>
        </p:nvPicPr>
        <p:blipFill>
          <a:blip r:embed="rId7">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695960" y="4050271"/>
            <a:ext cx="861136" cy="86113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heckmark check list icon sign symbol logo green design vector illustration  20045187 Vector Art at Vecteezy">
            <a:extLst>
              <a:ext uri="{FF2B5EF4-FFF2-40B4-BE49-F238E27FC236}">
                <a16:creationId xmlns:a16="http://schemas.microsoft.com/office/drawing/2014/main" id="{9AB6C397-840B-445B-9520-4140795C22C6}"/>
              </a:ext>
            </a:extLst>
          </p:cNvPr>
          <p:cNvPicPr>
            <a:picLocks noChangeAspect="1" noChangeArrowheads="1"/>
          </p:cNvPicPr>
          <p:nvPr/>
        </p:nvPicPr>
        <p:blipFill>
          <a:blip r:embed="rId7">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708675" y="5026247"/>
            <a:ext cx="861136" cy="861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12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E734-DAF3-47A3-A5A2-1ECDC433E131}"/>
              </a:ext>
            </a:extLst>
          </p:cNvPr>
          <p:cNvSpPr>
            <a:spLocks noGrp="1"/>
          </p:cNvSpPr>
          <p:nvPr>
            <p:ph type="title"/>
          </p:nvPr>
        </p:nvSpPr>
        <p:spPr>
          <a:xfrm>
            <a:off x="8519206" y="2429064"/>
            <a:ext cx="9228082" cy="1145400"/>
          </a:xfrm>
        </p:spPr>
        <p:txBody>
          <a:bodyPr/>
          <a:lstStyle/>
          <a:p>
            <a:pPr algn="ctr"/>
            <a:r>
              <a:rPr lang="en-US" sz="6600" b="1" dirty="0">
                <a:solidFill>
                  <a:srgbClr val="131A1F"/>
                </a:solidFill>
                <a:latin typeface="Avenir Next LT Pro Demi"/>
                <a:ea typeface="Roboto"/>
                <a:sym typeface="Manrope"/>
              </a:rPr>
              <a:t>INTEGRATING </a:t>
            </a:r>
            <a:br>
              <a:rPr lang="en-US" sz="6600" b="1" dirty="0">
                <a:solidFill>
                  <a:srgbClr val="131A1F"/>
                </a:solidFill>
                <a:latin typeface="Avenir Next LT Pro Demi"/>
                <a:ea typeface="Roboto"/>
                <a:sym typeface="Manrope"/>
              </a:rPr>
            </a:br>
            <a:r>
              <a:rPr lang="en-US" sz="6600" b="1" dirty="0">
                <a:solidFill>
                  <a:srgbClr val="131A1F"/>
                </a:solidFill>
                <a:latin typeface="Avenir Next LT Pro Demi"/>
                <a:ea typeface="Roboto"/>
                <a:sym typeface="Manrope"/>
              </a:rPr>
              <a:t>LAND CONDITION ASSESSMENTS OVER TIME</a:t>
            </a:r>
            <a:br>
              <a:rPr lang="en-US" sz="6600" b="1" dirty="0">
                <a:solidFill>
                  <a:srgbClr val="131A1F"/>
                </a:solidFill>
                <a:latin typeface="Avenir Next LT Pro Demi"/>
                <a:ea typeface="Roboto"/>
                <a:sym typeface="Manrope"/>
              </a:rPr>
            </a:br>
            <a:br>
              <a:rPr lang="en-US" sz="6600" b="1" dirty="0">
                <a:solidFill>
                  <a:srgbClr val="131A1F"/>
                </a:solidFill>
                <a:latin typeface="Avenir Next LT Pro Demi"/>
                <a:ea typeface="Roboto"/>
                <a:sym typeface="Manrope"/>
              </a:rPr>
            </a:br>
            <a:endParaRPr lang="fr-CI" sz="6000" dirty="0"/>
          </a:p>
        </p:txBody>
      </p:sp>
      <p:pic>
        <p:nvPicPr>
          <p:cNvPr id="4" name="Graphic 3">
            <a:extLst>
              <a:ext uri="{FF2B5EF4-FFF2-40B4-BE49-F238E27FC236}">
                <a16:creationId xmlns:a16="http://schemas.microsoft.com/office/drawing/2014/main" id="{B01486E9-4009-4140-8C98-0DF91643BB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29755" y="349063"/>
            <a:ext cx="2683111" cy="917013"/>
          </a:xfrm>
          <a:prstGeom prst="rect">
            <a:avLst/>
          </a:prstGeom>
        </p:spPr>
      </p:pic>
      <p:pic>
        <p:nvPicPr>
          <p:cNvPr id="5" name="Picture 4">
            <a:extLst>
              <a:ext uri="{FF2B5EF4-FFF2-40B4-BE49-F238E27FC236}">
                <a16:creationId xmlns:a16="http://schemas.microsoft.com/office/drawing/2014/main" id="{2A683F55-7B7D-4333-B15B-0B18B4EF0BFC}"/>
              </a:ext>
            </a:extLst>
          </p:cNvPr>
          <p:cNvPicPr>
            <a:picLocks noChangeAspect="1"/>
          </p:cNvPicPr>
          <p:nvPr/>
        </p:nvPicPr>
        <p:blipFill rotWithShape="1">
          <a:blip r:embed="rId4">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6" name="Picture 5">
            <a:extLst>
              <a:ext uri="{FF2B5EF4-FFF2-40B4-BE49-F238E27FC236}">
                <a16:creationId xmlns:a16="http://schemas.microsoft.com/office/drawing/2014/main" id="{515AD3A4-BF0D-485F-BFB4-9C6C2D85095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6808754" y="120452"/>
            <a:ext cx="1184285" cy="1280218"/>
          </a:xfrm>
          <a:prstGeom prst="rect">
            <a:avLst/>
          </a:prstGeom>
        </p:spPr>
      </p:pic>
      <p:pic>
        <p:nvPicPr>
          <p:cNvPr id="7" name="Picture 6">
            <a:extLst>
              <a:ext uri="{FF2B5EF4-FFF2-40B4-BE49-F238E27FC236}">
                <a16:creationId xmlns:a16="http://schemas.microsoft.com/office/drawing/2014/main" id="{F0D26988-6BD3-4A93-AC51-06F3EBF90128}"/>
              </a:ext>
            </a:extLst>
          </p:cNvPr>
          <p:cNvPicPr>
            <a:picLocks noChangeAspect="1"/>
          </p:cNvPicPr>
          <p:nvPr/>
        </p:nvPicPr>
        <p:blipFill>
          <a:blip r:embed="rId6"/>
          <a:stretch>
            <a:fillRect/>
          </a:stretch>
        </p:blipFill>
        <p:spPr>
          <a:xfrm>
            <a:off x="577172" y="466047"/>
            <a:ext cx="7239473" cy="9354904"/>
          </a:xfrm>
          <a:prstGeom prst="rect">
            <a:avLst/>
          </a:prstGeom>
          <a:ln>
            <a:noFill/>
          </a:ln>
          <a:effectLst>
            <a:outerShdw blurRad="292100" dist="139700" dir="2700000" algn="tl" rotWithShape="0">
              <a:srgbClr val="333333">
                <a:alpha val="65000"/>
              </a:srgbClr>
            </a:outerShdw>
          </a:effectLst>
        </p:spPr>
      </p:pic>
      <p:sp>
        <p:nvSpPr>
          <p:cNvPr id="8" name="Title 1">
            <a:extLst>
              <a:ext uri="{FF2B5EF4-FFF2-40B4-BE49-F238E27FC236}">
                <a16:creationId xmlns:a16="http://schemas.microsoft.com/office/drawing/2014/main" id="{54FE152A-E767-43EE-B80F-57D03D708938}"/>
              </a:ext>
            </a:extLst>
          </p:cNvPr>
          <p:cNvSpPr txBox="1">
            <a:spLocks/>
          </p:cNvSpPr>
          <p:nvPr/>
        </p:nvSpPr>
        <p:spPr>
          <a:xfrm>
            <a:off x="8584153" y="6494852"/>
            <a:ext cx="8509819" cy="1145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9pPr>
          </a:lstStyle>
          <a:p>
            <a:pPr algn="ctr" defTabSz="914400"/>
            <a:r>
              <a:rPr lang="en-US" sz="16600" b="1" kern="0" dirty="0">
                <a:solidFill>
                  <a:srgbClr val="131A1F"/>
                </a:solidFill>
                <a:latin typeface="Avenir Next LT Pro Demi"/>
                <a:ea typeface="Roboto"/>
                <a:sym typeface="Manrope"/>
              </a:rPr>
              <a:t>Q&amp;A</a:t>
            </a:r>
            <a:br>
              <a:rPr lang="en-US" sz="16600" b="1" kern="0" dirty="0">
                <a:solidFill>
                  <a:srgbClr val="131A1F"/>
                </a:solidFill>
                <a:latin typeface="Avenir Next LT Pro Demi"/>
                <a:ea typeface="Roboto"/>
                <a:sym typeface="Manrope"/>
              </a:rPr>
            </a:br>
            <a:endParaRPr lang="fr-CI" sz="13800" kern="0" dirty="0"/>
          </a:p>
        </p:txBody>
      </p:sp>
    </p:spTree>
    <p:extLst>
      <p:ext uri="{BB962C8B-B14F-4D97-AF65-F5344CB8AC3E}">
        <p14:creationId xmlns:p14="http://schemas.microsoft.com/office/powerpoint/2010/main" val="1321308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885" y="302055"/>
            <a:ext cx="2683111" cy="917013"/>
          </a:xfrm>
          <a:prstGeom prst="rect">
            <a:avLst/>
          </a:prstGeom>
        </p:spPr>
      </p:pic>
      <p:sp>
        <p:nvSpPr>
          <p:cNvPr id="19" name="Google Shape;441;p45">
            <a:extLst>
              <a:ext uri="{FF2B5EF4-FFF2-40B4-BE49-F238E27FC236}">
                <a16:creationId xmlns:a16="http://schemas.microsoft.com/office/drawing/2014/main" id="{DFB0C4AD-263A-4556-B5BE-330EA531B7ED}"/>
              </a:ext>
            </a:extLst>
          </p:cNvPr>
          <p:cNvSpPr txBox="1">
            <a:spLocks/>
          </p:cNvSpPr>
          <p:nvPr/>
        </p:nvSpPr>
        <p:spPr>
          <a:xfrm>
            <a:off x="2416296" y="2489435"/>
            <a:ext cx="3816000" cy="105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4400" b="1" dirty="0">
                <a:solidFill>
                  <a:srgbClr val="131A1F"/>
                </a:solidFill>
                <a:latin typeface="Avenir Next LT Pro Demi"/>
                <a:ea typeface="Roboto"/>
                <a:cs typeface="+mn-cs"/>
              </a:rPr>
              <a:t>Section</a:t>
            </a:r>
            <a:r>
              <a:rPr lang="en-US" sz="4800" b="1" dirty="0"/>
              <a:t> </a:t>
            </a:r>
            <a:r>
              <a:rPr lang="en-US" sz="4400" b="1" dirty="0">
                <a:solidFill>
                  <a:srgbClr val="131A1F"/>
                </a:solidFill>
                <a:latin typeface="Avenir Next LT Pro Demi"/>
                <a:ea typeface="Roboto"/>
                <a:cs typeface="+mn-cs"/>
              </a:rPr>
              <a:t>1</a:t>
            </a:r>
            <a:br>
              <a:rPr lang="en-US" sz="4800" b="1" dirty="0"/>
            </a:br>
            <a:endParaRPr lang="en-US" sz="4800" b="1" dirty="0"/>
          </a:p>
          <a:p>
            <a:endParaRPr lang="en-US" sz="4800" dirty="0"/>
          </a:p>
        </p:txBody>
      </p:sp>
      <p:sp>
        <p:nvSpPr>
          <p:cNvPr id="21" name="Google Shape;442;p45">
            <a:extLst>
              <a:ext uri="{FF2B5EF4-FFF2-40B4-BE49-F238E27FC236}">
                <a16:creationId xmlns:a16="http://schemas.microsoft.com/office/drawing/2014/main" id="{5F98328A-DA55-48CD-AE31-D3A8FDE22054}"/>
              </a:ext>
            </a:extLst>
          </p:cNvPr>
          <p:cNvSpPr txBox="1">
            <a:spLocks/>
          </p:cNvSpPr>
          <p:nvPr/>
        </p:nvSpPr>
        <p:spPr>
          <a:xfrm>
            <a:off x="267853" y="5477549"/>
            <a:ext cx="6213592" cy="9696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1pPr>
            <a:lvl2pPr marL="914400" marR="0" lvl="1"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2pPr>
            <a:lvl3pPr marL="1371600" marR="0" lvl="2"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3pPr>
            <a:lvl4pPr marL="1828800" marR="0" lvl="3"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4pPr>
            <a:lvl5pPr marL="2286000" marR="0" lvl="4"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5pPr>
            <a:lvl6pPr marL="2743200" marR="0" lvl="5"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6pPr>
            <a:lvl7pPr marL="3200400" marR="0" lvl="6"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7pPr>
            <a:lvl8pPr marL="3657600" marR="0" lvl="7"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8pPr>
            <a:lvl9pPr marL="4114800" marR="0" lvl="8"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9pPr>
          </a:lstStyle>
          <a:p>
            <a:pPr marL="0" indent="0">
              <a:buNone/>
            </a:pPr>
            <a:r>
              <a:rPr lang="en-US" sz="2400" dirty="0">
                <a:solidFill>
                  <a:schemeClr val="tx1">
                    <a:lumMod val="65000"/>
                    <a:lumOff val="35000"/>
                  </a:schemeClr>
                </a:solidFill>
                <a:latin typeface="Helvetica" pitchFamily="2" charset="0"/>
                <a:cs typeface="Open Sans" panose="020B0606030504020204" pitchFamily="34" charset="0"/>
              </a:rPr>
              <a:t>Focusses on the </a:t>
            </a:r>
            <a:r>
              <a:rPr lang="en-US" sz="2400" b="1" dirty="0">
                <a:solidFill>
                  <a:schemeClr val="tx1">
                    <a:lumMod val="65000"/>
                    <a:lumOff val="35000"/>
                  </a:schemeClr>
                </a:solidFill>
                <a:latin typeface="Helvetica" pitchFamily="2" charset="0"/>
                <a:cs typeface="Open Sans" panose="020B0606030504020204" pitchFamily="34" charset="0"/>
              </a:rPr>
              <a:t>timeframe of the data </a:t>
            </a:r>
            <a:r>
              <a:rPr lang="en-US" sz="2400" dirty="0">
                <a:solidFill>
                  <a:schemeClr val="tx1">
                    <a:lumMod val="65000"/>
                    <a:lumOff val="35000"/>
                  </a:schemeClr>
                </a:solidFill>
                <a:latin typeface="Helvetica" pitchFamily="2" charset="0"/>
                <a:cs typeface="Open Sans" panose="020B0606030504020204" pitchFamily="34" charset="0"/>
              </a:rPr>
              <a:t>used to assess land condition in each reporting period, on how </a:t>
            </a:r>
            <a:r>
              <a:rPr lang="en-US" sz="2400" b="1" dirty="0">
                <a:solidFill>
                  <a:schemeClr val="tx1">
                    <a:lumMod val="65000"/>
                    <a:lumOff val="35000"/>
                  </a:schemeClr>
                </a:solidFill>
                <a:latin typeface="Helvetica" pitchFamily="2" charset="0"/>
                <a:cs typeface="Open Sans" panose="020B0606030504020204" pitchFamily="34" charset="0"/>
              </a:rPr>
              <a:t>to integrate the period assessment with the baseline</a:t>
            </a:r>
            <a:r>
              <a:rPr lang="en-US" sz="2400" dirty="0">
                <a:solidFill>
                  <a:schemeClr val="tx1">
                    <a:lumMod val="65000"/>
                    <a:lumOff val="35000"/>
                  </a:schemeClr>
                </a:solidFill>
                <a:latin typeface="Helvetica" pitchFamily="2" charset="0"/>
                <a:cs typeface="Open Sans" panose="020B0606030504020204" pitchFamily="34" charset="0"/>
              </a:rPr>
              <a:t>, as well as providing additional guidelines on how to interpret and visualize changes over time.</a:t>
            </a:r>
            <a:endParaRPr lang="es-ES" sz="2400" dirty="0">
              <a:solidFill>
                <a:schemeClr val="tx1">
                  <a:lumMod val="65000"/>
                  <a:lumOff val="35000"/>
                </a:schemeClr>
              </a:solidFill>
              <a:latin typeface="Helvetica" pitchFamily="2" charset="0"/>
              <a:cs typeface="Open Sans" panose="020B0606030504020204" pitchFamily="34" charset="0"/>
            </a:endParaRPr>
          </a:p>
        </p:txBody>
      </p:sp>
      <p:sp>
        <p:nvSpPr>
          <p:cNvPr id="27" name="Google Shape;443;p45">
            <a:extLst>
              <a:ext uri="{FF2B5EF4-FFF2-40B4-BE49-F238E27FC236}">
                <a16:creationId xmlns:a16="http://schemas.microsoft.com/office/drawing/2014/main" id="{F4DC4521-8856-4375-9DD1-4EE6611BEF26}"/>
              </a:ext>
            </a:extLst>
          </p:cNvPr>
          <p:cNvSpPr txBox="1">
            <a:spLocks/>
          </p:cNvSpPr>
          <p:nvPr/>
        </p:nvSpPr>
        <p:spPr>
          <a:xfrm>
            <a:off x="8826689" y="2356217"/>
            <a:ext cx="3816000" cy="105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4400" b="1" dirty="0">
                <a:solidFill>
                  <a:srgbClr val="131A1F"/>
                </a:solidFill>
                <a:latin typeface="Avenir Next LT Pro Demi"/>
                <a:ea typeface="Roboto"/>
                <a:cs typeface="+mn-cs"/>
              </a:rPr>
              <a:t>Section 2</a:t>
            </a:r>
          </a:p>
          <a:p>
            <a:endParaRPr lang="en-US" sz="4800" dirty="0"/>
          </a:p>
        </p:txBody>
      </p:sp>
      <p:sp>
        <p:nvSpPr>
          <p:cNvPr id="28" name="Google Shape;444;p45">
            <a:extLst>
              <a:ext uri="{FF2B5EF4-FFF2-40B4-BE49-F238E27FC236}">
                <a16:creationId xmlns:a16="http://schemas.microsoft.com/office/drawing/2014/main" id="{1B0A05B5-E920-4F6E-9B7A-767405D68E30}"/>
              </a:ext>
            </a:extLst>
          </p:cNvPr>
          <p:cNvSpPr txBox="1">
            <a:spLocks/>
          </p:cNvSpPr>
          <p:nvPr/>
        </p:nvSpPr>
        <p:spPr>
          <a:xfrm>
            <a:off x="14862163" y="2340507"/>
            <a:ext cx="3816000" cy="105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4400" b="1" dirty="0">
                <a:solidFill>
                  <a:srgbClr val="131A1F"/>
                </a:solidFill>
                <a:latin typeface="Avenir Next LT Pro Demi"/>
                <a:ea typeface="Roboto"/>
                <a:cs typeface="+mn-cs"/>
              </a:rPr>
              <a:t>Section 3</a:t>
            </a:r>
          </a:p>
          <a:p>
            <a:endParaRPr lang="en-US" sz="4800" dirty="0">
              <a:solidFill>
                <a:schemeClr val="tx1"/>
              </a:solidFill>
            </a:endParaRPr>
          </a:p>
        </p:txBody>
      </p:sp>
      <p:sp>
        <p:nvSpPr>
          <p:cNvPr id="29" name="Google Shape;445;p45">
            <a:extLst>
              <a:ext uri="{FF2B5EF4-FFF2-40B4-BE49-F238E27FC236}">
                <a16:creationId xmlns:a16="http://schemas.microsoft.com/office/drawing/2014/main" id="{013651B8-DE45-464C-A382-07AB49D71B9F}"/>
              </a:ext>
            </a:extLst>
          </p:cNvPr>
          <p:cNvSpPr txBox="1">
            <a:spLocks/>
          </p:cNvSpPr>
          <p:nvPr/>
        </p:nvSpPr>
        <p:spPr>
          <a:xfrm>
            <a:off x="2406402" y="3443730"/>
            <a:ext cx="4596954" cy="85781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1pPr>
            <a:lvl2pPr marL="914400" marR="0" lvl="1"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2pPr>
            <a:lvl3pPr marL="1371600" marR="0" lvl="2"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3pPr>
            <a:lvl4pPr marL="1828800" marR="0" lvl="3"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4pPr>
            <a:lvl5pPr marL="2286000" marR="0" lvl="4"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5pPr>
            <a:lvl6pPr marL="2743200" marR="0" lvl="5"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6pPr>
            <a:lvl7pPr marL="3200400" marR="0" lvl="6"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7pPr>
            <a:lvl8pPr marL="3657600" marR="0" lvl="7"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8pPr>
            <a:lvl9pPr marL="4114800" marR="0" lvl="8"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9pPr>
          </a:lstStyle>
          <a:p>
            <a:pPr marL="0" indent="0">
              <a:buNone/>
            </a:pPr>
            <a:r>
              <a:rPr lang="en-US" sz="2800" b="1" dirty="0">
                <a:solidFill>
                  <a:srgbClr val="131A1F"/>
                </a:solidFill>
                <a:latin typeface="Avenir Next LT Pro Demi"/>
                <a:ea typeface="Roboto"/>
                <a:cs typeface="+mn-cs"/>
                <a:sym typeface="Questrial"/>
              </a:rPr>
              <a:t>INTEGRATING </a:t>
            </a:r>
          </a:p>
          <a:p>
            <a:pPr marL="0" indent="0">
              <a:buNone/>
            </a:pPr>
            <a:r>
              <a:rPr lang="en-US" sz="2800" b="1" dirty="0">
                <a:solidFill>
                  <a:srgbClr val="131A1F"/>
                </a:solidFill>
                <a:latin typeface="Avenir Next LT Pro Demi"/>
                <a:ea typeface="Roboto"/>
                <a:cs typeface="+mn-cs"/>
                <a:sym typeface="Questrial"/>
              </a:rPr>
              <a:t>LAND CONDITION ASSESSMENTS OVER TIME</a:t>
            </a:r>
          </a:p>
        </p:txBody>
      </p:sp>
      <p:sp>
        <p:nvSpPr>
          <p:cNvPr id="30" name="Google Shape;442;p45">
            <a:extLst>
              <a:ext uri="{FF2B5EF4-FFF2-40B4-BE49-F238E27FC236}">
                <a16:creationId xmlns:a16="http://schemas.microsoft.com/office/drawing/2014/main" id="{F37E5CE2-614C-4C10-9164-825149D85132}"/>
              </a:ext>
            </a:extLst>
          </p:cNvPr>
          <p:cNvSpPr txBox="1">
            <a:spLocks/>
          </p:cNvSpPr>
          <p:nvPr/>
        </p:nvSpPr>
        <p:spPr>
          <a:xfrm>
            <a:off x="6481445" y="5419192"/>
            <a:ext cx="6107616" cy="9696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1pPr>
            <a:lvl2pPr marL="914400" marR="0" lvl="1"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2pPr>
            <a:lvl3pPr marL="1371600" marR="0" lvl="2"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3pPr>
            <a:lvl4pPr marL="1828800" marR="0" lvl="3"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4pPr>
            <a:lvl5pPr marL="2286000" marR="0" lvl="4"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5pPr>
            <a:lvl6pPr marL="2743200" marR="0" lvl="5"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6pPr>
            <a:lvl7pPr marL="3200400" marR="0" lvl="6"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7pPr>
            <a:lvl8pPr marL="3657600" marR="0" lvl="7"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8pPr>
            <a:lvl9pPr marL="4114800" marR="0" lvl="8" indent="-317500" algn="l" rtl="0">
              <a:lnSpc>
                <a:spcPct val="115000"/>
              </a:lnSpc>
              <a:spcBef>
                <a:spcPts val="1600"/>
              </a:spcBef>
              <a:spcAft>
                <a:spcPts val="1600"/>
              </a:spcAft>
              <a:buClr>
                <a:schemeClr val="dk1"/>
              </a:buClr>
              <a:buSzPts val="1400"/>
              <a:buFont typeface="Nunito"/>
              <a:buChar char="■"/>
              <a:defRPr sz="1400" b="0" i="0" u="none" strike="noStrike" cap="none">
                <a:solidFill>
                  <a:schemeClr val="dk1"/>
                </a:solidFill>
                <a:latin typeface="Nunito"/>
                <a:ea typeface="Nunito"/>
                <a:cs typeface="Nunito"/>
                <a:sym typeface="Nunito"/>
              </a:defRPr>
            </a:lvl9pPr>
          </a:lstStyle>
          <a:p>
            <a:pPr marL="0" indent="0">
              <a:lnSpc>
                <a:spcPct val="100000"/>
              </a:lnSpc>
              <a:buNone/>
            </a:pPr>
            <a:r>
              <a:rPr lang="en-US" sz="2400" dirty="0">
                <a:solidFill>
                  <a:schemeClr val="tx1">
                    <a:lumMod val="65000"/>
                    <a:lumOff val="35000"/>
                  </a:schemeClr>
                </a:solidFill>
                <a:latin typeface="Helvetica" pitchFamily="2" charset="0"/>
                <a:cs typeface="Open Sans" panose="020B0606030504020204" pitchFamily="34" charset="0"/>
                <a:sym typeface="Figtree"/>
              </a:rPr>
              <a:t>This section responds to the need for guidance on incorporating the </a:t>
            </a:r>
            <a:r>
              <a:rPr lang="en-US" sz="2400" b="1" dirty="0">
                <a:solidFill>
                  <a:schemeClr val="tx1">
                    <a:lumMod val="65000"/>
                    <a:lumOff val="35000"/>
                  </a:schemeClr>
                </a:solidFill>
                <a:latin typeface="Helvetica" pitchFamily="2" charset="0"/>
                <a:cs typeface="Open Sans" panose="020B0606030504020204" pitchFamily="34" charset="0"/>
                <a:sym typeface="Figtree"/>
              </a:rPr>
              <a:t>improved land component and the neutrality mechanism </a:t>
            </a:r>
            <a:r>
              <a:rPr lang="en-US" sz="2400" dirty="0">
                <a:solidFill>
                  <a:schemeClr val="tx1">
                    <a:lumMod val="65000"/>
                    <a:lumOff val="35000"/>
                  </a:schemeClr>
                </a:solidFill>
                <a:latin typeface="Helvetica" pitchFamily="2" charset="0"/>
                <a:cs typeface="Open Sans" panose="020B0606030504020204" pitchFamily="34" charset="0"/>
                <a:sym typeface="Figtree"/>
              </a:rPr>
              <a:t>into target setting, LDN intervention planning, prioritizing areas for investment, and tracking progress towards LDN.</a:t>
            </a:r>
          </a:p>
        </p:txBody>
      </p:sp>
      <p:sp>
        <p:nvSpPr>
          <p:cNvPr id="31" name="Google Shape;445;p45">
            <a:extLst>
              <a:ext uri="{FF2B5EF4-FFF2-40B4-BE49-F238E27FC236}">
                <a16:creationId xmlns:a16="http://schemas.microsoft.com/office/drawing/2014/main" id="{8D638FA1-3178-4A62-892A-B84877FD4780}"/>
              </a:ext>
            </a:extLst>
          </p:cNvPr>
          <p:cNvSpPr txBox="1">
            <a:spLocks/>
          </p:cNvSpPr>
          <p:nvPr/>
        </p:nvSpPr>
        <p:spPr>
          <a:xfrm>
            <a:off x="8750560" y="3544226"/>
            <a:ext cx="3547497" cy="104644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1pPr>
            <a:lvl2pPr marL="914400" marR="0" lvl="1"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2pPr>
            <a:lvl3pPr marL="1371600" marR="0" lvl="2"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3pPr>
            <a:lvl4pPr marL="1828800" marR="0" lvl="3"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4pPr>
            <a:lvl5pPr marL="2286000" marR="0" lvl="4"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5pPr>
            <a:lvl6pPr marL="2743200" marR="0" lvl="5"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6pPr>
            <a:lvl7pPr marL="3200400" marR="0" lvl="6"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7pPr>
            <a:lvl8pPr marL="3657600" marR="0" lvl="7"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8pPr>
            <a:lvl9pPr marL="4114800" marR="0" lvl="8" indent="-317500" algn="l" rtl="0">
              <a:lnSpc>
                <a:spcPct val="115000"/>
              </a:lnSpc>
              <a:spcBef>
                <a:spcPts val="1600"/>
              </a:spcBef>
              <a:spcAft>
                <a:spcPts val="1600"/>
              </a:spcAft>
              <a:buClr>
                <a:schemeClr val="dk1"/>
              </a:buClr>
              <a:buSzPts val="1400"/>
              <a:buFont typeface="Nunito"/>
              <a:buChar char="■"/>
              <a:defRPr sz="1400" b="0" i="0" u="none" strike="noStrike" cap="none">
                <a:solidFill>
                  <a:schemeClr val="dk1"/>
                </a:solidFill>
                <a:latin typeface="Nunito"/>
                <a:ea typeface="Nunito"/>
                <a:cs typeface="Nunito"/>
                <a:sym typeface="Nunito"/>
              </a:defRPr>
            </a:lvl9pPr>
          </a:lstStyle>
          <a:p>
            <a:pPr marL="0" indent="0" algn="just">
              <a:lnSpc>
                <a:spcPct val="100000"/>
              </a:lnSpc>
              <a:buNone/>
            </a:pPr>
            <a:r>
              <a:rPr lang="en-US" sz="2400" b="1" dirty="0">
                <a:solidFill>
                  <a:srgbClr val="131A1F"/>
                </a:solidFill>
                <a:latin typeface="Avenir Next LT Pro Demi"/>
                <a:ea typeface="Roboto"/>
                <a:cs typeface="+mn-cs"/>
                <a:sym typeface="Manrope"/>
              </a:rPr>
              <a:t>TRACKING PROGRESS TOWARDS LDN</a:t>
            </a:r>
          </a:p>
        </p:txBody>
      </p:sp>
      <p:sp>
        <p:nvSpPr>
          <p:cNvPr id="32" name="Rectangle 31">
            <a:extLst>
              <a:ext uri="{FF2B5EF4-FFF2-40B4-BE49-F238E27FC236}">
                <a16:creationId xmlns:a16="http://schemas.microsoft.com/office/drawing/2014/main" id="{536DA3A0-C544-4855-8E3B-B309494628E2}"/>
              </a:ext>
            </a:extLst>
          </p:cNvPr>
          <p:cNvSpPr/>
          <p:nvPr/>
        </p:nvSpPr>
        <p:spPr>
          <a:xfrm>
            <a:off x="15019019" y="3479182"/>
            <a:ext cx="2920708" cy="1569660"/>
          </a:xfrm>
          <a:prstGeom prst="rect">
            <a:avLst/>
          </a:prstGeom>
        </p:spPr>
        <p:txBody>
          <a:bodyPr wrap="square">
            <a:spAutoFit/>
          </a:bodyPr>
          <a:lstStyle/>
          <a:p>
            <a:pPr algn="just">
              <a:buClr>
                <a:schemeClr val="dk1"/>
              </a:buClr>
              <a:buSzPts val="1400"/>
            </a:pPr>
            <a:r>
              <a:rPr lang="en-US" sz="2400" b="1" dirty="0">
                <a:solidFill>
                  <a:srgbClr val="131A1F"/>
                </a:solidFill>
                <a:latin typeface="Avenir Next LT Pro Demi"/>
                <a:ea typeface="Roboto"/>
                <a:sym typeface="Nunito"/>
              </a:rPr>
              <a:t>ENHANCEMENT OF DATASETS AND METHODOLOGIES </a:t>
            </a:r>
          </a:p>
        </p:txBody>
      </p:sp>
      <p:sp>
        <p:nvSpPr>
          <p:cNvPr id="38" name="Rectangle 37">
            <a:extLst>
              <a:ext uri="{FF2B5EF4-FFF2-40B4-BE49-F238E27FC236}">
                <a16:creationId xmlns:a16="http://schemas.microsoft.com/office/drawing/2014/main" id="{DCE0E4BE-DB38-45C1-BD4D-B85F0015B8EE}"/>
              </a:ext>
            </a:extLst>
          </p:cNvPr>
          <p:cNvSpPr/>
          <p:nvPr/>
        </p:nvSpPr>
        <p:spPr>
          <a:xfrm>
            <a:off x="12679126" y="5474419"/>
            <a:ext cx="5608873" cy="2677656"/>
          </a:xfrm>
          <a:prstGeom prst="rect">
            <a:avLst/>
          </a:prstGeom>
        </p:spPr>
        <p:txBody>
          <a:bodyPr wrap="square">
            <a:spAutoFit/>
          </a:bodyPr>
          <a:lstStyle/>
          <a:p>
            <a:r>
              <a:rPr lang="en-US" sz="2400" dirty="0">
                <a:solidFill>
                  <a:schemeClr val="tx1">
                    <a:lumMod val="65000"/>
                    <a:lumOff val="35000"/>
                  </a:schemeClr>
                </a:solidFill>
                <a:latin typeface="Helvetica" pitchFamily="2" charset="0"/>
                <a:cs typeface="Open Sans" panose="020B0606030504020204" pitchFamily="34" charset="0"/>
                <a:sym typeface="Nunito"/>
              </a:rPr>
              <a:t>Introduces </a:t>
            </a:r>
            <a:r>
              <a:rPr lang="en-US" sz="2400" b="1" dirty="0">
                <a:solidFill>
                  <a:schemeClr val="tx1">
                    <a:lumMod val="65000"/>
                    <a:lumOff val="35000"/>
                  </a:schemeClr>
                </a:solidFill>
                <a:latin typeface="Helvetica" pitchFamily="2" charset="0"/>
                <a:cs typeface="Open Sans" panose="020B0606030504020204" pitchFamily="34" charset="0"/>
                <a:sym typeface="Nunito"/>
              </a:rPr>
              <a:t>new datasets </a:t>
            </a:r>
            <a:r>
              <a:rPr lang="en-US" sz="2400" dirty="0">
                <a:solidFill>
                  <a:schemeClr val="tx1">
                    <a:lumMod val="65000"/>
                    <a:lumOff val="35000"/>
                  </a:schemeClr>
                </a:solidFill>
                <a:latin typeface="Helvetica" pitchFamily="2" charset="0"/>
                <a:cs typeface="Open Sans" panose="020B0606030504020204" pitchFamily="34" charset="0"/>
                <a:sym typeface="Nunito"/>
              </a:rPr>
              <a:t>related to land cover, land productivity, and soil organic carbon (SOC), and discusses various methods and experiences in comparing and </a:t>
            </a:r>
            <a:r>
              <a:rPr lang="en-US" sz="2400" b="1" dirty="0">
                <a:solidFill>
                  <a:schemeClr val="tx1">
                    <a:lumMod val="65000"/>
                    <a:lumOff val="35000"/>
                  </a:schemeClr>
                </a:solidFill>
                <a:latin typeface="Helvetica" pitchFamily="2" charset="0"/>
                <a:cs typeface="Open Sans" panose="020B0606030504020204" pitchFamily="34" charset="0"/>
                <a:sym typeface="Nunito"/>
              </a:rPr>
              <a:t>selecting the most representative datasets for different contexts.</a:t>
            </a:r>
          </a:p>
        </p:txBody>
      </p:sp>
      <p:sp>
        <p:nvSpPr>
          <p:cNvPr id="39" name="TextBox 38">
            <a:extLst>
              <a:ext uri="{FF2B5EF4-FFF2-40B4-BE49-F238E27FC236}">
                <a16:creationId xmlns:a16="http://schemas.microsoft.com/office/drawing/2014/main" id="{4E1F101F-C732-4555-8F09-EC8E88DDBD04}"/>
              </a:ext>
            </a:extLst>
          </p:cNvPr>
          <p:cNvSpPr txBox="1"/>
          <p:nvPr/>
        </p:nvSpPr>
        <p:spPr>
          <a:xfrm>
            <a:off x="464885" y="1373423"/>
            <a:ext cx="14611252" cy="769441"/>
          </a:xfrm>
          <a:prstGeom prst="rect">
            <a:avLst/>
          </a:prstGeom>
          <a:noFill/>
        </p:spPr>
        <p:txBody>
          <a:bodyPr wrap="square" rtlCol="0">
            <a:spAutoFit/>
          </a:bodyPr>
          <a:lstStyle/>
          <a:p>
            <a:r>
              <a:rPr lang="en-US" sz="4400" b="1" dirty="0">
                <a:solidFill>
                  <a:srgbClr val="131A1F"/>
                </a:solidFill>
                <a:latin typeface="Avenir Next LT Pro Demi"/>
                <a:ea typeface="Roboto"/>
              </a:rPr>
              <a:t>The GPG Addendum – SDG Indicator  15.3.1</a:t>
            </a:r>
            <a:endParaRPr lang="en-ID" sz="4400" b="1" dirty="0">
              <a:solidFill>
                <a:srgbClr val="131A1F"/>
              </a:solidFill>
              <a:latin typeface="Roboto" panose="02000000000000000000" pitchFamily="2" charset="0"/>
              <a:ea typeface="Roboto" panose="02000000000000000000" pitchFamily="2" charset="0"/>
            </a:endParaRPr>
          </a:p>
        </p:txBody>
      </p:sp>
      <p:pic>
        <p:nvPicPr>
          <p:cNvPr id="18" name="Picture 17">
            <a:extLst>
              <a:ext uri="{FF2B5EF4-FFF2-40B4-BE49-F238E27FC236}">
                <a16:creationId xmlns:a16="http://schemas.microsoft.com/office/drawing/2014/main" id="{9885E33C-1FD0-40B8-BF47-6EBD1E500800}"/>
              </a:ext>
            </a:extLst>
          </p:cNvPr>
          <p:cNvPicPr>
            <a:picLocks noChangeAspect="1"/>
          </p:cNvPicPr>
          <p:nvPr/>
        </p:nvPicPr>
        <p:blipFill rotWithShape="1">
          <a:blip r:embed="rId5">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20" name="Picture 19">
            <a:extLst>
              <a:ext uri="{FF2B5EF4-FFF2-40B4-BE49-F238E27FC236}">
                <a16:creationId xmlns:a16="http://schemas.microsoft.com/office/drawing/2014/main" id="{24B051D7-3ACE-4032-A409-D856E5C317F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6808754" y="120452"/>
            <a:ext cx="1184285" cy="1280218"/>
          </a:xfrm>
          <a:prstGeom prst="rect">
            <a:avLst/>
          </a:prstGeom>
        </p:spPr>
      </p:pic>
      <p:pic>
        <p:nvPicPr>
          <p:cNvPr id="3" name="Picture 2">
            <a:extLst>
              <a:ext uri="{FF2B5EF4-FFF2-40B4-BE49-F238E27FC236}">
                <a16:creationId xmlns:a16="http://schemas.microsoft.com/office/drawing/2014/main" id="{E2EEE2D5-EAEF-4351-B4E1-BAA18BA8851E}"/>
              </a:ext>
            </a:extLst>
          </p:cNvPr>
          <p:cNvPicPr>
            <a:picLocks noChangeAspect="1"/>
          </p:cNvPicPr>
          <p:nvPr/>
        </p:nvPicPr>
        <p:blipFill>
          <a:blip r:embed="rId7"/>
          <a:stretch>
            <a:fillRect/>
          </a:stretch>
        </p:blipFill>
        <p:spPr>
          <a:xfrm>
            <a:off x="341198" y="2609656"/>
            <a:ext cx="2045222" cy="264285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3DF6CB8-1F0C-45E8-8B00-49ECBCDB2A61}"/>
              </a:ext>
            </a:extLst>
          </p:cNvPr>
          <p:cNvPicPr>
            <a:picLocks noChangeAspect="1"/>
          </p:cNvPicPr>
          <p:nvPr/>
        </p:nvPicPr>
        <p:blipFill>
          <a:blip r:embed="rId8"/>
          <a:stretch>
            <a:fillRect/>
          </a:stretch>
        </p:blipFill>
        <p:spPr>
          <a:xfrm>
            <a:off x="6622176" y="2547792"/>
            <a:ext cx="2098508" cy="270972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5851D79-2F78-4F36-9879-04F01C969CE8}"/>
              </a:ext>
            </a:extLst>
          </p:cNvPr>
          <p:cNvPicPr>
            <a:picLocks noChangeAspect="1"/>
          </p:cNvPicPr>
          <p:nvPr/>
        </p:nvPicPr>
        <p:blipFill>
          <a:blip r:embed="rId9"/>
          <a:stretch>
            <a:fillRect/>
          </a:stretch>
        </p:blipFill>
        <p:spPr>
          <a:xfrm>
            <a:off x="12589061" y="2535718"/>
            <a:ext cx="2138954" cy="273387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93C6E28-9C5F-4552-B444-ED9AC5E821E0}"/>
              </a:ext>
            </a:extLst>
          </p:cNvPr>
          <p:cNvPicPr>
            <a:picLocks noChangeAspect="1"/>
          </p:cNvPicPr>
          <p:nvPr/>
        </p:nvPicPr>
        <p:blipFill>
          <a:blip r:embed="rId10"/>
          <a:stretch>
            <a:fillRect/>
          </a:stretch>
        </p:blipFill>
        <p:spPr>
          <a:xfrm>
            <a:off x="10708749" y="8160668"/>
            <a:ext cx="1496354" cy="1930467"/>
          </a:xfrm>
          <a:prstGeom prst="rect">
            <a:avLst/>
          </a:prstGeom>
          <a:ln>
            <a:noFill/>
          </a:ln>
          <a:effectLst>
            <a:outerShdw blurRad="292100" dist="139700" dir="2700000" algn="tl" rotWithShape="0">
              <a:srgbClr val="333333">
                <a:alpha val="65000"/>
              </a:srgbClr>
            </a:outerShdw>
          </a:effectLst>
        </p:spPr>
      </p:pic>
      <p:sp>
        <p:nvSpPr>
          <p:cNvPr id="24" name="Google Shape;444;p45">
            <a:extLst>
              <a:ext uri="{FF2B5EF4-FFF2-40B4-BE49-F238E27FC236}">
                <a16:creationId xmlns:a16="http://schemas.microsoft.com/office/drawing/2014/main" id="{F75959C8-ED8F-44D1-A6D3-C770592A4DAB}"/>
              </a:ext>
            </a:extLst>
          </p:cNvPr>
          <p:cNvSpPr txBox="1">
            <a:spLocks/>
          </p:cNvSpPr>
          <p:nvPr/>
        </p:nvSpPr>
        <p:spPr>
          <a:xfrm>
            <a:off x="12295168" y="8070501"/>
            <a:ext cx="3816000" cy="105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4400" b="1" dirty="0">
                <a:solidFill>
                  <a:srgbClr val="131A1F"/>
                </a:solidFill>
                <a:latin typeface="Avenir Next LT Pro Demi"/>
                <a:ea typeface="Roboto"/>
                <a:cs typeface="+mn-cs"/>
              </a:rPr>
              <a:t>Annex</a:t>
            </a:r>
          </a:p>
          <a:p>
            <a:endParaRPr lang="en-US" sz="4800" dirty="0">
              <a:solidFill>
                <a:schemeClr val="tx1"/>
              </a:solidFill>
            </a:endParaRPr>
          </a:p>
        </p:txBody>
      </p:sp>
      <p:sp>
        <p:nvSpPr>
          <p:cNvPr id="25" name="Rectangle 24">
            <a:extLst>
              <a:ext uri="{FF2B5EF4-FFF2-40B4-BE49-F238E27FC236}">
                <a16:creationId xmlns:a16="http://schemas.microsoft.com/office/drawing/2014/main" id="{3692D68D-8105-4E8E-A857-9CD741F0829C}"/>
              </a:ext>
            </a:extLst>
          </p:cNvPr>
          <p:cNvSpPr/>
          <p:nvPr/>
        </p:nvSpPr>
        <p:spPr>
          <a:xfrm>
            <a:off x="12393905" y="9056406"/>
            <a:ext cx="4244914" cy="830997"/>
          </a:xfrm>
          <a:prstGeom prst="rect">
            <a:avLst/>
          </a:prstGeom>
        </p:spPr>
        <p:txBody>
          <a:bodyPr wrap="square">
            <a:spAutoFit/>
          </a:bodyPr>
          <a:lstStyle/>
          <a:p>
            <a:pPr>
              <a:buClr>
                <a:schemeClr val="dk1"/>
              </a:buClr>
              <a:buSzPts val="1400"/>
            </a:pPr>
            <a:r>
              <a:rPr lang="en-US" sz="2400" b="1" dirty="0">
                <a:solidFill>
                  <a:srgbClr val="131A1F"/>
                </a:solidFill>
                <a:latin typeface="Avenir Next LT Pro Demi"/>
                <a:ea typeface="Roboto"/>
                <a:sym typeface="Nunito"/>
              </a:rPr>
              <a:t>LAND PRODUCTIVITY DYNAMICS ALGORITHMS</a:t>
            </a:r>
          </a:p>
        </p:txBody>
      </p:sp>
      <p:sp>
        <p:nvSpPr>
          <p:cNvPr id="36" name="Google Shape;444;p45">
            <a:extLst>
              <a:ext uri="{FF2B5EF4-FFF2-40B4-BE49-F238E27FC236}">
                <a16:creationId xmlns:a16="http://schemas.microsoft.com/office/drawing/2014/main" id="{F27AB148-26DF-4C6D-99DF-CF4D6BF68936}"/>
              </a:ext>
            </a:extLst>
          </p:cNvPr>
          <p:cNvSpPr txBox="1">
            <a:spLocks/>
          </p:cNvSpPr>
          <p:nvPr/>
        </p:nvSpPr>
        <p:spPr>
          <a:xfrm>
            <a:off x="9859451" y="8478059"/>
            <a:ext cx="660496" cy="105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6600" b="1" dirty="0">
                <a:solidFill>
                  <a:srgbClr val="131A1F"/>
                </a:solidFill>
                <a:latin typeface="Avenir Next LT Pro Demi"/>
                <a:ea typeface="Roboto"/>
                <a:cs typeface="+mn-cs"/>
              </a:rPr>
              <a:t>+</a:t>
            </a:r>
          </a:p>
          <a:p>
            <a:endParaRPr lang="en-US" sz="7200" dirty="0">
              <a:solidFill>
                <a:schemeClr val="tx1"/>
              </a:solidFill>
            </a:endParaRPr>
          </a:p>
        </p:txBody>
      </p:sp>
      <p:sp>
        <p:nvSpPr>
          <p:cNvPr id="23" name="Rectangle 22">
            <a:extLst>
              <a:ext uri="{FF2B5EF4-FFF2-40B4-BE49-F238E27FC236}">
                <a16:creationId xmlns:a16="http://schemas.microsoft.com/office/drawing/2014/main" id="{5BA8387C-38D8-4B5A-9217-AAF6E7FB011E}"/>
              </a:ext>
            </a:extLst>
          </p:cNvPr>
          <p:cNvSpPr/>
          <p:nvPr/>
        </p:nvSpPr>
        <p:spPr>
          <a:xfrm>
            <a:off x="165528" y="2356217"/>
            <a:ext cx="6165643" cy="7440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26" name="Rectangle 25">
            <a:extLst>
              <a:ext uri="{FF2B5EF4-FFF2-40B4-BE49-F238E27FC236}">
                <a16:creationId xmlns:a16="http://schemas.microsoft.com/office/drawing/2014/main" id="{6AE5BC26-EA84-4CC8-BBED-D9325F475FDD}"/>
              </a:ext>
            </a:extLst>
          </p:cNvPr>
          <p:cNvSpPr/>
          <p:nvPr/>
        </p:nvSpPr>
        <p:spPr>
          <a:xfrm>
            <a:off x="12482793" y="2304751"/>
            <a:ext cx="5479438" cy="7786384"/>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33" name="Rectangle 32">
            <a:extLst>
              <a:ext uri="{FF2B5EF4-FFF2-40B4-BE49-F238E27FC236}">
                <a16:creationId xmlns:a16="http://schemas.microsoft.com/office/drawing/2014/main" id="{33DF8DE7-E111-4ACE-8A81-18C235C9A632}"/>
              </a:ext>
            </a:extLst>
          </p:cNvPr>
          <p:cNvSpPr/>
          <p:nvPr/>
        </p:nvSpPr>
        <p:spPr>
          <a:xfrm>
            <a:off x="9606018" y="8070501"/>
            <a:ext cx="2876775" cy="2204709"/>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Tree>
    <p:extLst>
      <p:ext uri="{BB962C8B-B14F-4D97-AF65-F5344CB8AC3E}">
        <p14:creationId xmlns:p14="http://schemas.microsoft.com/office/powerpoint/2010/main" val="3757161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E734-DAF3-47A3-A5A2-1ECDC433E131}"/>
              </a:ext>
            </a:extLst>
          </p:cNvPr>
          <p:cNvSpPr>
            <a:spLocks noGrp="1"/>
          </p:cNvSpPr>
          <p:nvPr>
            <p:ph type="title"/>
          </p:nvPr>
        </p:nvSpPr>
        <p:spPr>
          <a:xfrm>
            <a:off x="8657304" y="3998099"/>
            <a:ext cx="8509819" cy="1145400"/>
          </a:xfrm>
        </p:spPr>
        <p:txBody>
          <a:bodyPr/>
          <a:lstStyle/>
          <a:p>
            <a:pPr algn="ctr"/>
            <a:r>
              <a:rPr lang="en-US" sz="7200" b="1" dirty="0">
                <a:solidFill>
                  <a:srgbClr val="131A1F"/>
                </a:solidFill>
                <a:latin typeface="Avenir Next LT Pro Demi"/>
                <a:ea typeface="Roboto"/>
                <a:sym typeface="Manrope"/>
              </a:rPr>
              <a:t>TRACKING PROGRESS TOWARDS LDN</a:t>
            </a:r>
            <a:br>
              <a:rPr lang="en-US" sz="7200" b="1" dirty="0">
                <a:solidFill>
                  <a:srgbClr val="131A1F"/>
                </a:solidFill>
                <a:latin typeface="Avenir Next LT Pro Demi"/>
                <a:ea typeface="Roboto"/>
                <a:sym typeface="Manrope"/>
              </a:rPr>
            </a:br>
            <a:endParaRPr lang="fr-CI" sz="6600" dirty="0"/>
          </a:p>
        </p:txBody>
      </p:sp>
      <p:pic>
        <p:nvPicPr>
          <p:cNvPr id="3" name="Picture 2">
            <a:extLst>
              <a:ext uri="{FF2B5EF4-FFF2-40B4-BE49-F238E27FC236}">
                <a16:creationId xmlns:a16="http://schemas.microsoft.com/office/drawing/2014/main" id="{A774B4AF-41AF-44AB-84C2-103CD49053FC}"/>
              </a:ext>
            </a:extLst>
          </p:cNvPr>
          <p:cNvPicPr>
            <a:picLocks noChangeAspect="1"/>
          </p:cNvPicPr>
          <p:nvPr/>
        </p:nvPicPr>
        <p:blipFill>
          <a:blip r:embed="rId2"/>
          <a:stretch>
            <a:fillRect/>
          </a:stretch>
        </p:blipFill>
        <p:spPr>
          <a:xfrm>
            <a:off x="471949" y="430198"/>
            <a:ext cx="7300301" cy="9426603"/>
          </a:xfrm>
          <a:prstGeom prst="rect">
            <a:avLst/>
          </a:prstGeom>
          <a:ln>
            <a:noFill/>
          </a:ln>
          <a:effectLst>
            <a:outerShdw blurRad="292100" dist="139700" dir="2700000" algn="tl" rotWithShape="0">
              <a:srgbClr val="333333">
                <a:alpha val="65000"/>
              </a:srgbClr>
            </a:outerShdw>
          </a:effectLst>
        </p:spPr>
      </p:pic>
      <p:pic>
        <p:nvPicPr>
          <p:cNvPr id="4" name="Graphic 3">
            <a:extLst>
              <a:ext uri="{FF2B5EF4-FFF2-40B4-BE49-F238E27FC236}">
                <a16:creationId xmlns:a16="http://schemas.microsoft.com/office/drawing/2014/main" id="{B01486E9-4009-4140-8C98-0DF91643BB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29755" y="349063"/>
            <a:ext cx="2683111" cy="917013"/>
          </a:xfrm>
          <a:prstGeom prst="rect">
            <a:avLst/>
          </a:prstGeom>
        </p:spPr>
      </p:pic>
      <p:pic>
        <p:nvPicPr>
          <p:cNvPr id="5" name="Picture 4">
            <a:extLst>
              <a:ext uri="{FF2B5EF4-FFF2-40B4-BE49-F238E27FC236}">
                <a16:creationId xmlns:a16="http://schemas.microsoft.com/office/drawing/2014/main" id="{2A683F55-7B7D-4333-B15B-0B18B4EF0BFC}"/>
              </a:ext>
            </a:extLst>
          </p:cNvPr>
          <p:cNvPicPr>
            <a:picLocks noChangeAspect="1"/>
          </p:cNvPicPr>
          <p:nvPr/>
        </p:nvPicPr>
        <p:blipFill rotWithShape="1">
          <a:blip r:embed="rId5">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6" name="Picture 5">
            <a:extLst>
              <a:ext uri="{FF2B5EF4-FFF2-40B4-BE49-F238E27FC236}">
                <a16:creationId xmlns:a16="http://schemas.microsoft.com/office/drawing/2014/main" id="{515AD3A4-BF0D-485F-BFB4-9C6C2D85095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6808754" y="120452"/>
            <a:ext cx="1184285" cy="1280218"/>
          </a:xfrm>
          <a:prstGeom prst="rect">
            <a:avLst/>
          </a:prstGeom>
        </p:spPr>
      </p:pic>
    </p:spTree>
    <p:extLst>
      <p:ext uri="{BB962C8B-B14F-4D97-AF65-F5344CB8AC3E}">
        <p14:creationId xmlns:p14="http://schemas.microsoft.com/office/powerpoint/2010/main" val="3381451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1C6BD-756B-40D9-8FEA-4C07A43428B0}"/>
              </a:ext>
            </a:extLst>
          </p:cNvPr>
          <p:cNvSpPr>
            <a:spLocks noGrp="1"/>
          </p:cNvSpPr>
          <p:nvPr>
            <p:ph type="title"/>
          </p:nvPr>
        </p:nvSpPr>
        <p:spPr>
          <a:xfrm>
            <a:off x="3475593" y="1262165"/>
            <a:ext cx="2397756" cy="3291600"/>
          </a:xfrm>
        </p:spPr>
        <p:txBody>
          <a:bodyPr/>
          <a:lstStyle/>
          <a:p>
            <a:r>
              <a:rPr lang="en-US" sz="4400" b="1" kern="1200" dirty="0">
                <a:solidFill>
                  <a:srgbClr val="131A1F"/>
                </a:solidFill>
                <a:latin typeface="Avenir Next LT Pro Demi"/>
                <a:ea typeface="Roboto"/>
                <a:cs typeface="+mn-cs"/>
              </a:rPr>
              <a:t>LDN</a:t>
            </a:r>
            <a:endParaRPr lang="fr-CI" sz="4400" b="1" kern="1200" dirty="0">
              <a:solidFill>
                <a:srgbClr val="131A1F"/>
              </a:solidFill>
              <a:latin typeface="Avenir Next LT Pro Demi"/>
              <a:ea typeface="Roboto"/>
              <a:cs typeface="+mn-cs"/>
            </a:endParaRPr>
          </a:p>
        </p:txBody>
      </p:sp>
      <p:pic>
        <p:nvPicPr>
          <p:cNvPr id="4" name="Picture 3">
            <a:extLst>
              <a:ext uri="{FF2B5EF4-FFF2-40B4-BE49-F238E27FC236}">
                <a16:creationId xmlns:a16="http://schemas.microsoft.com/office/drawing/2014/main" id="{36427BD6-5AAB-46A2-9C15-D4D40460BD2F}"/>
              </a:ext>
            </a:extLst>
          </p:cNvPr>
          <p:cNvPicPr>
            <a:picLocks noChangeAspect="1"/>
          </p:cNvPicPr>
          <p:nvPr/>
        </p:nvPicPr>
        <p:blipFill>
          <a:blip r:embed="rId2"/>
          <a:stretch>
            <a:fillRect/>
          </a:stretch>
        </p:blipFill>
        <p:spPr>
          <a:xfrm>
            <a:off x="1779011" y="2526809"/>
            <a:ext cx="5025464" cy="4385858"/>
          </a:xfrm>
          <a:prstGeom prst="rect">
            <a:avLst/>
          </a:prstGeom>
        </p:spPr>
      </p:pic>
      <p:pic>
        <p:nvPicPr>
          <p:cNvPr id="5" name="Picture 4">
            <a:extLst>
              <a:ext uri="{FF2B5EF4-FFF2-40B4-BE49-F238E27FC236}">
                <a16:creationId xmlns:a16="http://schemas.microsoft.com/office/drawing/2014/main" id="{751D7592-AA2C-40FE-B215-7F4B688B5DFA}"/>
              </a:ext>
            </a:extLst>
          </p:cNvPr>
          <p:cNvPicPr>
            <a:picLocks noChangeAspect="1"/>
          </p:cNvPicPr>
          <p:nvPr/>
        </p:nvPicPr>
        <p:blipFill rotWithShape="1">
          <a:blip r:embed="rId3"/>
          <a:srcRect t="62747" r="48327"/>
          <a:stretch/>
        </p:blipFill>
        <p:spPr>
          <a:xfrm>
            <a:off x="9369273" y="2752827"/>
            <a:ext cx="7861738" cy="2101298"/>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76088F2D-AE78-48A3-BFF0-6F332CEF841B}"/>
              </a:ext>
            </a:extLst>
          </p:cNvPr>
          <p:cNvSpPr txBox="1">
            <a:spLocks/>
          </p:cNvSpPr>
          <p:nvPr/>
        </p:nvSpPr>
        <p:spPr>
          <a:xfrm>
            <a:off x="10867555" y="1330963"/>
            <a:ext cx="5641434" cy="32916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pPr defTabSz="1828800"/>
            <a:r>
              <a:rPr lang="en-US" sz="4400" b="1" dirty="0">
                <a:solidFill>
                  <a:srgbClr val="131A1F"/>
                </a:solidFill>
                <a:latin typeface="Avenir Next LT Pro Demi"/>
                <a:ea typeface="Roboto"/>
                <a:cs typeface="+mn-cs"/>
              </a:rPr>
              <a:t>SDG target 15.3</a:t>
            </a:r>
            <a:endParaRPr lang="fr-CI" sz="4400" b="1" dirty="0">
              <a:solidFill>
                <a:srgbClr val="131A1F"/>
              </a:solidFill>
              <a:latin typeface="Avenir Next LT Pro Demi"/>
              <a:ea typeface="Roboto"/>
              <a:cs typeface="+mn-cs"/>
            </a:endParaRPr>
          </a:p>
        </p:txBody>
      </p:sp>
      <p:sp>
        <p:nvSpPr>
          <p:cNvPr id="7" name="Title 1">
            <a:extLst>
              <a:ext uri="{FF2B5EF4-FFF2-40B4-BE49-F238E27FC236}">
                <a16:creationId xmlns:a16="http://schemas.microsoft.com/office/drawing/2014/main" id="{BBE14C57-B8AC-4AEC-9F5A-F1A443E90258}"/>
              </a:ext>
            </a:extLst>
          </p:cNvPr>
          <p:cNvSpPr txBox="1">
            <a:spLocks/>
          </p:cNvSpPr>
          <p:nvPr/>
        </p:nvSpPr>
        <p:spPr>
          <a:xfrm>
            <a:off x="1541175" y="7681805"/>
            <a:ext cx="13792086" cy="32916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pPr defTabSz="1828800">
              <a:buClr>
                <a:srgbClr val="000000"/>
              </a:buClr>
            </a:pPr>
            <a:r>
              <a:rPr lang="en-US" sz="4400" b="1" dirty="0">
                <a:solidFill>
                  <a:srgbClr val="131A1F"/>
                </a:solidFill>
                <a:latin typeface="Avenir Next LT Pro Demi"/>
                <a:ea typeface="Roboto"/>
                <a:cs typeface="+mn-cs"/>
              </a:rPr>
              <a:t>SDG 15.3.1: </a:t>
            </a:r>
          </a:p>
          <a:p>
            <a:pPr defTabSz="1828800">
              <a:buClr>
                <a:srgbClr val="000000"/>
              </a:buClr>
            </a:pPr>
            <a:r>
              <a:rPr lang="en-US" sz="4400" b="1" dirty="0">
                <a:solidFill>
                  <a:srgbClr val="131A1F"/>
                </a:solidFill>
                <a:latin typeface="Avenir Next LT Pro Demi"/>
                <a:ea typeface="Roboto"/>
                <a:cs typeface="+mn-cs"/>
              </a:rPr>
              <a:t>Proportion of degraded land</a:t>
            </a:r>
            <a:endParaRPr lang="fr-CI" sz="4400" b="1" dirty="0">
              <a:solidFill>
                <a:srgbClr val="131A1F"/>
              </a:solidFill>
              <a:latin typeface="Avenir Next LT Pro Demi"/>
              <a:ea typeface="Roboto"/>
              <a:cs typeface="+mn-cs"/>
            </a:endParaRPr>
          </a:p>
        </p:txBody>
      </p:sp>
      <p:pic>
        <p:nvPicPr>
          <p:cNvPr id="4100" name="Picture 4" descr="Balanza desequilibrada">
            <a:extLst>
              <a:ext uri="{FF2B5EF4-FFF2-40B4-BE49-F238E27FC236}">
                <a16:creationId xmlns:a16="http://schemas.microsoft.com/office/drawing/2014/main" id="{5D81D0E2-9798-4695-A245-C84FFB2D2E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1849" y="5543604"/>
            <a:ext cx="3599506" cy="417576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6">
            <a:extLst>
              <a:ext uri="{FF2B5EF4-FFF2-40B4-BE49-F238E27FC236}">
                <a16:creationId xmlns:a16="http://schemas.microsoft.com/office/drawing/2014/main" id="{A4269CA9-BCC1-4E66-A7AA-59B04B2512C6}"/>
              </a:ext>
            </a:extLst>
          </p:cNvPr>
          <p:cNvPicPr>
            <a:picLocks noChangeAspect="1"/>
          </p:cNvPicPr>
          <p:nvPr/>
        </p:nvPicPr>
        <p:blipFill rotWithShape="1">
          <a:blip r:embed="rId5">
            <a:extLst>
              <a:ext uri="{28A0092B-C50C-407E-A947-70E740481C1C}">
                <a14:useLocalDpi xmlns:a14="http://schemas.microsoft.com/office/drawing/2010/main" val="0"/>
              </a:ext>
            </a:extLst>
          </a:blip>
          <a:srcRect l="11091" r="18500"/>
          <a:stretch/>
        </p:blipFill>
        <p:spPr>
          <a:xfrm>
            <a:off x="12214979" y="7269063"/>
            <a:ext cx="2170322" cy="2045874"/>
          </a:xfrm>
          <a:prstGeom prst="ellipse">
            <a:avLst/>
          </a:prstGeom>
          <a:ln>
            <a:noFill/>
          </a:ln>
          <a:effectLst>
            <a:softEdge rad="112500"/>
          </a:effectLst>
        </p:spPr>
      </p:pic>
      <p:pic>
        <p:nvPicPr>
          <p:cNvPr id="9" name="Graphic 8">
            <a:extLst>
              <a:ext uri="{FF2B5EF4-FFF2-40B4-BE49-F238E27FC236}">
                <a16:creationId xmlns:a16="http://schemas.microsoft.com/office/drawing/2014/main" id="{F283A5EC-6C53-4CEA-A4CD-8C436636ED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4885" y="302055"/>
            <a:ext cx="2683111" cy="917013"/>
          </a:xfrm>
          <a:prstGeom prst="rect">
            <a:avLst/>
          </a:prstGeom>
        </p:spPr>
      </p:pic>
      <p:pic>
        <p:nvPicPr>
          <p:cNvPr id="12" name="Picture 11">
            <a:extLst>
              <a:ext uri="{FF2B5EF4-FFF2-40B4-BE49-F238E27FC236}">
                <a16:creationId xmlns:a16="http://schemas.microsoft.com/office/drawing/2014/main" id="{8DF0888E-C25A-47F2-A602-2A1817FA3BB7}"/>
              </a:ext>
            </a:extLst>
          </p:cNvPr>
          <p:cNvPicPr>
            <a:picLocks noChangeAspect="1"/>
          </p:cNvPicPr>
          <p:nvPr/>
        </p:nvPicPr>
        <p:blipFill rotWithShape="1">
          <a:blip r:embed="rId8">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13" name="Picture 12">
            <a:extLst>
              <a:ext uri="{FF2B5EF4-FFF2-40B4-BE49-F238E27FC236}">
                <a16:creationId xmlns:a16="http://schemas.microsoft.com/office/drawing/2014/main" id="{DE484EFD-091D-4ACD-92D4-B340D97CB90D}"/>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6808754" y="120452"/>
            <a:ext cx="1184285" cy="1280218"/>
          </a:xfrm>
          <a:prstGeom prst="rect">
            <a:avLst/>
          </a:prstGeom>
        </p:spPr>
      </p:pic>
    </p:spTree>
    <p:extLst>
      <p:ext uri="{BB962C8B-B14F-4D97-AF65-F5344CB8AC3E}">
        <p14:creationId xmlns:p14="http://schemas.microsoft.com/office/powerpoint/2010/main" val="406497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Google Shape;302;p39"/>
          <p:cNvSpPr txBox="1">
            <a:spLocks noGrp="1"/>
          </p:cNvSpPr>
          <p:nvPr>
            <p:ph type="title"/>
          </p:nvPr>
        </p:nvSpPr>
        <p:spPr>
          <a:xfrm>
            <a:off x="1302840" y="1243785"/>
            <a:ext cx="14231800" cy="1145400"/>
          </a:xfrm>
          <a:prstGeom prst="rect">
            <a:avLst/>
          </a:prstGeom>
        </p:spPr>
        <p:txBody>
          <a:bodyPr spcFirstLastPara="1" wrap="square" lIns="182850" tIns="182850" rIns="182850" bIns="182850" anchor="t" anchorCtr="0">
            <a:noAutofit/>
          </a:bodyPr>
          <a:lstStyle/>
          <a:p>
            <a:r>
              <a:rPr lang="fr-CI" sz="4400" b="1" kern="1200" dirty="0">
                <a:solidFill>
                  <a:srgbClr val="131A1F"/>
                </a:solidFill>
                <a:latin typeface="Avenir Next LT Pro Demi"/>
                <a:ea typeface="Roboto"/>
                <a:cs typeface="+mn-cs"/>
              </a:rPr>
              <a:t>2.1 FURTHER CHARACTERIZATION</a:t>
            </a:r>
            <a:endParaRPr sz="4400" b="1" kern="1200" dirty="0">
              <a:solidFill>
                <a:srgbClr val="131A1F"/>
              </a:solidFill>
              <a:latin typeface="Avenir Next LT Pro Demi"/>
              <a:ea typeface="Roboto"/>
              <a:cs typeface="+mn-cs"/>
            </a:endParaRPr>
          </a:p>
        </p:txBody>
      </p:sp>
      <p:sp>
        <p:nvSpPr>
          <p:cNvPr id="3" name="Rectangle 2">
            <a:extLst>
              <a:ext uri="{FF2B5EF4-FFF2-40B4-BE49-F238E27FC236}">
                <a16:creationId xmlns:a16="http://schemas.microsoft.com/office/drawing/2014/main" id="{33911DBB-46F7-478F-AD90-F28366B041AA}"/>
              </a:ext>
            </a:extLst>
          </p:cNvPr>
          <p:cNvSpPr/>
          <p:nvPr/>
        </p:nvSpPr>
        <p:spPr>
          <a:xfrm>
            <a:off x="1453425" y="2455108"/>
            <a:ext cx="15381150" cy="1569660"/>
          </a:xfrm>
          <a:prstGeom prst="rect">
            <a:avLst/>
          </a:prstGeom>
        </p:spPr>
        <p:txBody>
          <a:bodyPr wrap="square">
            <a:spAutoFit/>
          </a:bodyPr>
          <a:lstStyle/>
          <a:p>
            <a:pPr algn="just" defTabSz="1828800">
              <a:spcBef>
                <a:spcPts val="2400"/>
              </a:spcBef>
              <a:spcAft>
                <a:spcPts val="2400"/>
              </a:spcAft>
              <a:buClr>
                <a:srgbClr val="000000"/>
              </a:buClr>
            </a:pPr>
            <a:r>
              <a:rPr lang="en-US" sz="2400" dirty="0">
                <a:solidFill>
                  <a:schemeClr val="tx1">
                    <a:lumMod val="65000"/>
                    <a:lumOff val="35000"/>
                  </a:schemeClr>
                </a:solidFill>
                <a:latin typeface="Helvetica" pitchFamily="2" charset="0"/>
                <a:cs typeface="Open Sans" panose="020B0606030504020204" pitchFamily="34" charset="0"/>
                <a:sym typeface="Arial"/>
              </a:rPr>
              <a:t>Even though the status maps categorize land condition into three broad categories (Degraded, Stable, and Improved), the underlying dynamics that lead to this final status can be more complex. Specifically, there are nine different types of changes from the baseline relative to any subsequent time period that can result in the final status, as illustrated in the 3 x 3 matrix of changes.</a:t>
            </a:r>
            <a:endParaRPr lang="fr-CI" sz="2400" dirty="0">
              <a:solidFill>
                <a:schemeClr val="tx1">
                  <a:lumMod val="65000"/>
                  <a:lumOff val="35000"/>
                </a:schemeClr>
              </a:solidFill>
              <a:latin typeface="Helvetica" pitchFamily="2" charset="0"/>
              <a:cs typeface="Open Sans" panose="020B0606030504020204" pitchFamily="34" charset="0"/>
              <a:sym typeface="Arial"/>
            </a:endParaRPr>
          </a:p>
        </p:txBody>
      </p:sp>
      <p:sp>
        <p:nvSpPr>
          <p:cNvPr id="5" name="Rectangle 4">
            <a:extLst>
              <a:ext uri="{FF2B5EF4-FFF2-40B4-BE49-F238E27FC236}">
                <a16:creationId xmlns:a16="http://schemas.microsoft.com/office/drawing/2014/main" id="{26393FA9-79C0-4382-8F9D-B78EF2F69383}"/>
              </a:ext>
            </a:extLst>
          </p:cNvPr>
          <p:cNvSpPr/>
          <p:nvPr/>
        </p:nvSpPr>
        <p:spPr>
          <a:xfrm>
            <a:off x="1440001" y="8816799"/>
            <a:ext cx="15700466" cy="830997"/>
          </a:xfrm>
          <a:prstGeom prst="rect">
            <a:avLst/>
          </a:prstGeom>
        </p:spPr>
        <p:txBody>
          <a:bodyPr wrap="square">
            <a:spAutoFit/>
          </a:bodyPr>
          <a:lstStyle/>
          <a:p>
            <a:pPr algn="ctr" defTabSz="1828800">
              <a:buClr>
                <a:srgbClr val="000000"/>
              </a:buClr>
            </a:pPr>
            <a:r>
              <a:rPr lang="en-US" sz="2400" kern="0" dirty="0">
                <a:solidFill>
                  <a:srgbClr val="000000"/>
                </a:solidFill>
                <a:latin typeface="Calibri" panose="020F0502020204030204" pitchFamily="34" charset="0"/>
                <a:cs typeface="Arial"/>
                <a:sym typeface="Arial"/>
              </a:rPr>
              <a:t>Table 2.1 Expanded version of the status matrix showing land condition that results from the comparison of the baseline (rows) and the period assessment (columns): degraded (purple), stable (yellow) and improved (green).</a:t>
            </a:r>
            <a:endParaRPr lang="fr-CI" sz="2400" kern="0" dirty="0">
              <a:solidFill>
                <a:srgbClr val="000000"/>
              </a:solidFill>
              <a:latin typeface="Calibri" panose="020F0502020204030204" pitchFamily="34" charset="0"/>
              <a:cs typeface="Arial"/>
              <a:sym typeface="Arial"/>
            </a:endParaRPr>
          </a:p>
        </p:txBody>
      </p:sp>
      <p:pic>
        <p:nvPicPr>
          <p:cNvPr id="7" name="Picture 6">
            <a:extLst>
              <a:ext uri="{FF2B5EF4-FFF2-40B4-BE49-F238E27FC236}">
                <a16:creationId xmlns:a16="http://schemas.microsoft.com/office/drawing/2014/main" id="{6B337171-14E4-4806-B741-28541B4DC5F2}"/>
              </a:ext>
            </a:extLst>
          </p:cNvPr>
          <p:cNvPicPr>
            <a:picLocks noChangeAspect="1"/>
          </p:cNvPicPr>
          <p:nvPr/>
        </p:nvPicPr>
        <p:blipFill>
          <a:blip r:embed="rId3"/>
          <a:stretch>
            <a:fillRect/>
          </a:stretch>
        </p:blipFill>
        <p:spPr>
          <a:xfrm>
            <a:off x="864735" y="5157864"/>
            <a:ext cx="3563466" cy="3109932"/>
          </a:xfrm>
          <a:prstGeom prst="rect">
            <a:avLst/>
          </a:prstGeom>
        </p:spPr>
      </p:pic>
      <p:pic>
        <p:nvPicPr>
          <p:cNvPr id="8" name="Graphic 7">
            <a:extLst>
              <a:ext uri="{FF2B5EF4-FFF2-40B4-BE49-F238E27FC236}">
                <a16:creationId xmlns:a16="http://schemas.microsoft.com/office/drawing/2014/main" id="{4F4F7BF5-F0BF-49C6-91B1-A8F5715F29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4885" y="302055"/>
            <a:ext cx="2683111" cy="917013"/>
          </a:xfrm>
          <a:prstGeom prst="rect">
            <a:avLst/>
          </a:prstGeom>
        </p:spPr>
      </p:pic>
      <p:pic>
        <p:nvPicPr>
          <p:cNvPr id="2" name="Picture 1">
            <a:extLst>
              <a:ext uri="{FF2B5EF4-FFF2-40B4-BE49-F238E27FC236}">
                <a16:creationId xmlns:a16="http://schemas.microsoft.com/office/drawing/2014/main" id="{542FF9D9-E140-4C17-967B-5D6A1E59C47F}"/>
              </a:ext>
            </a:extLst>
          </p:cNvPr>
          <p:cNvPicPr>
            <a:picLocks noChangeAspect="1"/>
          </p:cNvPicPr>
          <p:nvPr/>
        </p:nvPicPr>
        <p:blipFill>
          <a:blip r:embed="rId6"/>
          <a:stretch>
            <a:fillRect/>
          </a:stretch>
        </p:blipFill>
        <p:spPr>
          <a:xfrm>
            <a:off x="4586462" y="4232499"/>
            <a:ext cx="13443267" cy="3599393"/>
          </a:xfrm>
          <a:prstGeom prst="rect">
            <a:avLst/>
          </a:prstGeom>
        </p:spPr>
      </p:pic>
      <p:pic>
        <p:nvPicPr>
          <p:cNvPr id="10" name="Picture 9">
            <a:extLst>
              <a:ext uri="{FF2B5EF4-FFF2-40B4-BE49-F238E27FC236}">
                <a16:creationId xmlns:a16="http://schemas.microsoft.com/office/drawing/2014/main" id="{7A7691F6-379D-4255-9EE5-87D55505E786}"/>
              </a:ext>
            </a:extLst>
          </p:cNvPr>
          <p:cNvPicPr>
            <a:picLocks noChangeAspect="1"/>
          </p:cNvPicPr>
          <p:nvPr/>
        </p:nvPicPr>
        <p:blipFill rotWithShape="1">
          <a:blip r:embed="rId7">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11" name="Picture 10">
            <a:extLst>
              <a:ext uri="{FF2B5EF4-FFF2-40B4-BE49-F238E27FC236}">
                <a16:creationId xmlns:a16="http://schemas.microsoft.com/office/drawing/2014/main" id="{A6D01010-F6A6-4180-9297-464867AA211D}"/>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6808754" y="120452"/>
            <a:ext cx="1184285" cy="1280218"/>
          </a:xfrm>
          <a:prstGeom prst="rect">
            <a:avLst/>
          </a:prstGeom>
        </p:spPr>
      </p:pic>
    </p:spTree>
    <p:extLst>
      <p:ext uri="{BB962C8B-B14F-4D97-AF65-F5344CB8AC3E}">
        <p14:creationId xmlns:p14="http://schemas.microsoft.com/office/powerpoint/2010/main" val="2978313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A3E9184-BE95-4537-A14A-77E1235877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4885" y="302055"/>
            <a:ext cx="2683111" cy="917013"/>
          </a:xfrm>
          <a:prstGeom prst="rect">
            <a:avLst/>
          </a:prstGeom>
        </p:spPr>
      </p:pic>
      <p:pic>
        <p:nvPicPr>
          <p:cNvPr id="2" name="Picture 1">
            <a:extLst>
              <a:ext uri="{FF2B5EF4-FFF2-40B4-BE49-F238E27FC236}">
                <a16:creationId xmlns:a16="http://schemas.microsoft.com/office/drawing/2014/main" id="{D88D6B5A-9492-437A-8257-CE596B7DB7E1}"/>
              </a:ext>
            </a:extLst>
          </p:cNvPr>
          <p:cNvPicPr>
            <a:picLocks noChangeAspect="1"/>
          </p:cNvPicPr>
          <p:nvPr/>
        </p:nvPicPr>
        <p:blipFill>
          <a:blip r:embed="rId4"/>
          <a:stretch>
            <a:fillRect/>
          </a:stretch>
        </p:blipFill>
        <p:spPr>
          <a:xfrm>
            <a:off x="565144" y="3040491"/>
            <a:ext cx="17157711" cy="6066286"/>
          </a:xfrm>
          <a:prstGeom prst="rect">
            <a:avLst/>
          </a:prstGeom>
        </p:spPr>
      </p:pic>
      <p:pic>
        <p:nvPicPr>
          <p:cNvPr id="9" name="Picture 8">
            <a:extLst>
              <a:ext uri="{FF2B5EF4-FFF2-40B4-BE49-F238E27FC236}">
                <a16:creationId xmlns:a16="http://schemas.microsoft.com/office/drawing/2014/main" id="{36B484BE-B037-4BE9-B859-0469EB8AC6C9}"/>
              </a:ext>
            </a:extLst>
          </p:cNvPr>
          <p:cNvPicPr>
            <a:picLocks noChangeAspect="1"/>
          </p:cNvPicPr>
          <p:nvPr/>
        </p:nvPicPr>
        <p:blipFill rotWithShape="1">
          <a:blip r:embed="rId5">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10" name="Picture 9">
            <a:extLst>
              <a:ext uri="{FF2B5EF4-FFF2-40B4-BE49-F238E27FC236}">
                <a16:creationId xmlns:a16="http://schemas.microsoft.com/office/drawing/2014/main" id="{2A0A3867-2784-4C66-B80F-C435EA0C3E0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6808754" y="120452"/>
            <a:ext cx="1184285" cy="1280218"/>
          </a:xfrm>
          <a:prstGeom prst="rect">
            <a:avLst/>
          </a:prstGeom>
        </p:spPr>
      </p:pic>
      <p:pic>
        <p:nvPicPr>
          <p:cNvPr id="11" name="Picture 10">
            <a:extLst>
              <a:ext uri="{FF2B5EF4-FFF2-40B4-BE49-F238E27FC236}">
                <a16:creationId xmlns:a16="http://schemas.microsoft.com/office/drawing/2014/main" id="{7338F97B-BA35-4140-BA47-86823DF788C4}"/>
              </a:ext>
            </a:extLst>
          </p:cNvPr>
          <p:cNvPicPr>
            <a:picLocks noChangeAspect="1"/>
          </p:cNvPicPr>
          <p:nvPr/>
        </p:nvPicPr>
        <p:blipFill>
          <a:blip r:embed="rId7"/>
          <a:stretch>
            <a:fillRect/>
          </a:stretch>
        </p:blipFill>
        <p:spPr>
          <a:xfrm rot="20949237">
            <a:off x="1512276" y="7609657"/>
            <a:ext cx="1231925" cy="1587858"/>
          </a:xfrm>
          <a:prstGeom prst="rect">
            <a:avLst/>
          </a:prstGeom>
          <a:ln>
            <a:noFill/>
          </a:ln>
          <a:effectLst>
            <a:outerShdw blurRad="292100" dist="139700" dir="2700000" algn="tl" rotWithShape="0">
              <a:srgbClr val="333333">
                <a:alpha val="65000"/>
              </a:srgbClr>
            </a:outerShdw>
          </a:effectLst>
        </p:spPr>
      </p:pic>
      <p:sp>
        <p:nvSpPr>
          <p:cNvPr id="3" name="Google Shape;302;p39">
            <a:extLst>
              <a:ext uri="{FF2B5EF4-FFF2-40B4-BE49-F238E27FC236}">
                <a16:creationId xmlns:a16="http://schemas.microsoft.com/office/drawing/2014/main" id="{DBF3BEAE-5455-862E-310F-463BCFFE9158}"/>
              </a:ext>
            </a:extLst>
          </p:cNvPr>
          <p:cNvSpPr txBox="1">
            <a:spLocks noGrp="1"/>
          </p:cNvSpPr>
          <p:nvPr>
            <p:ph type="title"/>
          </p:nvPr>
        </p:nvSpPr>
        <p:spPr>
          <a:xfrm>
            <a:off x="1302840" y="1243785"/>
            <a:ext cx="11154203" cy="1145400"/>
          </a:xfrm>
          <a:prstGeom prst="rect">
            <a:avLst/>
          </a:prstGeom>
        </p:spPr>
        <p:txBody>
          <a:bodyPr spcFirstLastPara="1" wrap="square" lIns="182850" tIns="182850" rIns="182850" bIns="182850" anchor="t" anchorCtr="0">
            <a:noAutofit/>
          </a:bodyPr>
          <a:lstStyle/>
          <a:p>
            <a:r>
              <a:rPr lang="fr-CI" sz="4400" b="1" kern="1200" dirty="0">
                <a:solidFill>
                  <a:srgbClr val="131A1F"/>
                </a:solidFill>
                <a:latin typeface="Avenir Next LT Pro Demi"/>
                <a:ea typeface="Roboto"/>
                <a:cs typeface="+mn-cs"/>
              </a:rPr>
              <a:t>2.1 FURTHER CHARACTERIZATION of LD and IMPROVEMENT</a:t>
            </a:r>
            <a:endParaRPr sz="4400" b="1" kern="1200" dirty="0">
              <a:solidFill>
                <a:srgbClr val="131A1F"/>
              </a:solidFill>
              <a:latin typeface="Avenir Next LT Pro Demi"/>
              <a:ea typeface="Roboto"/>
              <a:cs typeface="+mn-cs"/>
            </a:endParaRPr>
          </a:p>
        </p:txBody>
      </p:sp>
    </p:spTree>
    <p:extLst>
      <p:ext uri="{BB962C8B-B14F-4D97-AF65-F5344CB8AC3E}">
        <p14:creationId xmlns:p14="http://schemas.microsoft.com/office/powerpoint/2010/main" val="4099747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464B48-E8B7-4B42-99DE-2D7000A31698}"/>
              </a:ext>
            </a:extLst>
          </p:cNvPr>
          <p:cNvPicPr>
            <a:picLocks noChangeAspect="1"/>
          </p:cNvPicPr>
          <p:nvPr/>
        </p:nvPicPr>
        <p:blipFill>
          <a:blip r:embed="rId2"/>
          <a:stretch>
            <a:fillRect/>
          </a:stretch>
        </p:blipFill>
        <p:spPr>
          <a:xfrm>
            <a:off x="814031" y="432378"/>
            <a:ext cx="7297581" cy="9406032"/>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23FDB7B9-5D47-467E-BDA3-DBF53E56AFF2}"/>
              </a:ext>
            </a:extLst>
          </p:cNvPr>
          <p:cNvSpPr txBox="1">
            <a:spLocks/>
          </p:cNvSpPr>
          <p:nvPr/>
        </p:nvSpPr>
        <p:spPr>
          <a:xfrm>
            <a:off x="8453249" y="1844835"/>
            <a:ext cx="9228082" cy="1145400"/>
          </a:xfrm>
          <a:prstGeom prst="rect">
            <a:avLst/>
          </a:prstGeom>
        </p:spPr>
        <p:txBody>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a:r>
              <a:rPr lang="en-US" sz="7200" b="1" dirty="0">
                <a:solidFill>
                  <a:srgbClr val="131A1F"/>
                </a:solidFill>
                <a:latin typeface="Avenir Next LT Pro Demi"/>
                <a:ea typeface="Roboto"/>
                <a:sym typeface="Manrope"/>
              </a:rPr>
              <a:t>INSIGHTS TO THE NEW GUIDANCE TO MONITOR LAND DEGRADATION AND SDG 15.3.1</a:t>
            </a:r>
            <a:br>
              <a:rPr lang="en-US" sz="7200" b="1" dirty="0">
                <a:solidFill>
                  <a:srgbClr val="131A1F"/>
                </a:solidFill>
                <a:latin typeface="Avenir Next LT Pro Demi"/>
                <a:ea typeface="Roboto"/>
                <a:sym typeface="Manrope"/>
              </a:rPr>
            </a:br>
            <a:endParaRPr lang="fr-CI" dirty="0"/>
          </a:p>
        </p:txBody>
      </p:sp>
      <p:sp>
        <p:nvSpPr>
          <p:cNvPr id="5" name="TextBox 4">
            <a:extLst>
              <a:ext uri="{FF2B5EF4-FFF2-40B4-BE49-F238E27FC236}">
                <a16:creationId xmlns:a16="http://schemas.microsoft.com/office/drawing/2014/main" id="{10401472-F5BB-4269-9334-5BDA9EA8987D}"/>
              </a:ext>
            </a:extLst>
          </p:cNvPr>
          <p:cNvSpPr txBox="1"/>
          <p:nvPr/>
        </p:nvSpPr>
        <p:spPr>
          <a:xfrm>
            <a:off x="10938470" y="8057444"/>
            <a:ext cx="4257640" cy="769441"/>
          </a:xfrm>
          <a:prstGeom prst="rect">
            <a:avLst/>
          </a:prstGeom>
          <a:noFill/>
        </p:spPr>
        <p:txBody>
          <a:bodyPr wrap="none" rtlCol="0">
            <a:spAutoFit/>
          </a:bodyPr>
          <a:lstStyle/>
          <a:p>
            <a:r>
              <a:rPr lang="en-US" sz="4400" dirty="0"/>
              <a:t>March 17</a:t>
            </a:r>
            <a:r>
              <a:rPr lang="en-US" sz="4400" baseline="30000" dirty="0"/>
              <a:t>th</a:t>
            </a:r>
            <a:r>
              <a:rPr lang="en-US" sz="4400" dirty="0"/>
              <a:t>, 2026</a:t>
            </a:r>
            <a:endParaRPr lang="fr-CI" sz="4400" dirty="0"/>
          </a:p>
        </p:txBody>
      </p:sp>
    </p:spTree>
    <p:extLst>
      <p:ext uri="{BB962C8B-B14F-4D97-AF65-F5344CB8AC3E}">
        <p14:creationId xmlns:p14="http://schemas.microsoft.com/office/powerpoint/2010/main" val="3052203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A3E9184-BE95-4537-A14A-77E1235877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4885" y="302055"/>
            <a:ext cx="2683111" cy="917013"/>
          </a:xfrm>
          <a:prstGeom prst="rect">
            <a:avLst/>
          </a:prstGeom>
        </p:spPr>
      </p:pic>
      <p:pic>
        <p:nvPicPr>
          <p:cNvPr id="2" name="Picture 1">
            <a:extLst>
              <a:ext uri="{FF2B5EF4-FFF2-40B4-BE49-F238E27FC236}">
                <a16:creationId xmlns:a16="http://schemas.microsoft.com/office/drawing/2014/main" id="{FC90CFDC-4606-41FD-84F3-32131672691C}"/>
              </a:ext>
            </a:extLst>
          </p:cNvPr>
          <p:cNvPicPr>
            <a:picLocks noChangeAspect="1"/>
          </p:cNvPicPr>
          <p:nvPr/>
        </p:nvPicPr>
        <p:blipFill>
          <a:blip r:embed="rId4"/>
          <a:stretch>
            <a:fillRect/>
          </a:stretch>
        </p:blipFill>
        <p:spPr>
          <a:xfrm>
            <a:off x="1009205" y="2961301"/>
            <a:ext cx="10923104" cy="6868499"/>
          </a:xfrm>
          <a:prstGeom prst="rect">
            <a:avLst/>
          </a:prstGeom>
        </p:spPr>
      </p:pic>
      <p:pic>
        <p:nvPicPr>
          <p:cNvPr id="3" name="Picture 2">
            <a:extLst>
              <a:ext uri="{FF2B5EF4-FFF2-40B4-BE49-F238E27FC236}">
                <a16:creationId xmlns:a16="http://schemas.microsoft.com/office/drawing/2014/main" id="{D971D4D6-8DE1-43CC-A537-FD06C0546475}"/>
              </a:ext>
            </a:extLst>
          </p:cNvPr>
          <p:cNvPicPr>
            <a:picLocks noChangeAspect="1"/>
          </p:cNvPicPr>
          <p:nvPr/>
        </p:nvPicPr>
        <p:blipFill>
          <a:blip r:embed="rId5"/>
          <a:stretch>
            <a:fillRect/>
          </a:stretch>
        </p:blipFill>
        <p:spPr>
          <a:xfrm>
            <a:off x="1512441" y="6027318"/>
            <a:ext cx="2979678" cy="2347163"/>
          </a:xfrm>
          <a:prstGeom prst="rect">
            <a:avLst/>
          </a:prstGeom>
        </p:spPr>
      </p:pic>
      <p:pic>
        <p:nvPicPr>
          <p:cNvPr id="9" name="Picture 4" descr="PRAIS4 – Login">
            <a:extLst>
              <a:ext uri="{FF2B5EF4-FFF2-40B4-BE49-F238E27FC236}">
                <a16:creationId xmlns:a16="http://schemas.microsoft.com/office/drawing/2014/main" id="{B37E6BD1-66AA-4181-9C45-20311DCE45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2233"/>
          <a:stretch/>
        </p:blipFill>
        <p:spPr bwMode="auto">
          <a:xfrm>
            <a:off x="14657595" y="3763914"/>
            <a:ext cx="3821610" cy="14146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7DF23BB-6C7D-49C4-9A4A-08011634271F}"/>
              </a:ext>
            </a:extLst>
          </p:cNvPr>
          <p:cNvPicPr>
            <a:picLocks noChangeAspect="1"/>
          </p:cNvPicPr>
          <p:nvPr/>
        </p:nvPicPr>
        <p:blipFill>
          <a:blip r:embed="rId7"/>
          <a:stretch>
            <a:fillRect/>
          </a:stretch>
        </p:blipFill>
        <p:spPr>
          <a:xfrm>
            <a:off x="14704215" y="2179756"/>
            <a:ext cx="3483435" cy="1018325"/>
          </a:xfrm>
          <a:prstGeom prst="rect">
            <a:avLst/>
          </a:prstGeom>
        </p:spPr>
      </p:pic>
      <p:pic>
        <p:nvPicPr>
          <p:cNvPr id="11" name="Picture 10">
            <a:extLst>
              <a:ext uri="{FF2B5EF4-FFF2-40B4-BE49-F238E27FC236}">
                <a16:creationId xmlns:a16="http://schemas.microsoft.com/office/drawing/2014/main" id="{F7FEBACC-4704-4AEA-9286-589142A653B4}"/>
              </a:ext>
            </a:extLst>
          </p:cNvPr>
          <p:cNvPicPr>
            <a:picLocks noChangeAspect="1"/>
          </p:cNvPicPr>
          <p:nvPr/>
        </p:nvPicPr>
        <p:blipFill rotWithShape="1">
          <a:blip r:embed="rId8">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12" name="Picture 11">
            <a:extLst>
              <a:ext uri="{FF2B5EF4-FFF2-40B4-BE49-F238E27FC236}">
                <a16:creationId xmlns:a16="http://schemas.microsoft.com/office/drawing/2014/main" id="{803D33DD-B5E3-4C14-80FB-0D9AE2048C80}"/>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6808754" y="120452"/>
            <a:ext cx="1184285" cy="1280218"/>
          </a:xfrm>
          <a:prstGeom prst="rect">
            <a:avLst/>
          </a:prstGeom>
        </p:spPr>
      </p:pic>
      <p:pic>
        <p:nvPicPr>
          <p:cNvPr id="6" name="Picture 5">
            <a:extLst>
              <a:ext uri="{FF2B5EF4-FFF2-40B4-BE49-F238E27FC236}">
                <a16:creationId xmlns:a16="http://schemas.microsoft.com/office/drawing/2014/main" id="{47666508-2A2C-4547-8C03-1FEB9763930B}"/>
              </a:ext>
            </a:extLst>
          </p:cNvPr>
          <p:cNvPicPr>
            <a:picLocks noChangeAspect="1"/>
          </p:cNvPicPr>
          <p:nvPr/>
        </p:nvPicPr>
        <p:blipFill>
          <a:blip r:embed="rId10"/>
          <a:stretch>
            <a:fillRect/>
          </a:stretch>
        </p:blipFill>
        <p:spPr>
          <a:xfrm>
            <a:off x="12353172" y="5143500"/>
            <a:ext cx="5712102" cy="4595538"/>
          </a:xfrm>
          <a:prstGeom prst="rect">
            <a:avLst/>
          </a:prstGeom>
          <a:ln>
            <a:noFill/>
          </a:ln>
          <a:effectLst>
            <a:outerShdw blurRad="292100" dist="139700" dir="2700000" algn="tl" rotWithShape="0">
              <a:srgbClr val="333333">
                <a:alpha val="65000"/>
              </a:srgbClr>
            </a:outerShdw>
          </a:effectLst>
        </p:spPr>
      </p:pic>
      <p:pic>
        <p:nvPicPr>
          <p:cNvPr id="14" name="Google Shape;979;p55" descr="Conservación Internacional - Wikipedia, la enciclopedia libre">
            <a:extLst>
              <a:ext uri="{FF2B5EF4-FFF2-40B4-BE49-F238E27FC236}">
                <a16:creationId xmlns:a16="http://schemas.microsoft.com/office/drawing/2014/main" id="{53F3ECE2-C007-4101-96C2-72202B5EEE5A}"/>
              </a:ext>
            </a:extLst>
          </p:cNvPr>
          <p:cNvPicPr preferRelativeResize="0"/>
          <p:nvPr/>
        </p:nvPicPr>
        <p:blipFill rotWithShape="1">
          <a:blip r:embed="rId11">
            <a:alphaModFix/>
          </a:blip>
          <a:srcRect/>
          <a:stretch/>
        </p:blipFill>
        <p:spPr>
          <a:xfrm>
            <a:off x="12309958" y="2875375"/>
            <a:ext cx="2639192" cy="1102503"/>
          </a:xfrm>
          <a:prstGeom prst="rect">
            <a:avLst/>
          </a:prstGeom>
          <a:noFill/>
          <a:ln>
            <a:noFill/>
          </a:ln>
        </p:spPr>
      </p:pic>
      <p:sp>
        <p:nvSpPr>
          <p:cNvPr id="7" name="Google Shape;302;p39">
            <a:extLst>
              <a:ext uri="{FF2B5EF4-FFF2-40B4-BE49-F238E27FC236}">
                <a16:creationId xmlns:a16="http://schemas.microsoft.com/office/drawing/2014/main" id="{9FF10F9A-DE1C-6722-13F0-F23253846CD0}"/>
              </a:ext>
            </a:extLst>
          </p:cNvPr>
          <p:cNvSpPr txBox="1">
            <a:spLocks noGrp="1"/>
          </p:cNvSpPr>
          <p:nvPr>
            <p:ph type="title"/>
          </p:nvPr>
        </p:nvSpPr>
        <p:spPr>
          <a:xfrm>
            <a:off x="1302840" y="1243785"/>
            <a:ext cx="14231800" cy="1145400"/>
          </a:xfrm>
          <a:prstGeom prst="rect">
            <a:avLst/>
          </a:prstGeom>
        </p:spPr>
        <p:txBody>
          <a:bodyPr spcFirstLastPara="1" wrap="square" lIns="182850" tIns="182850" rIns="182850" bIns="182850" anchor="t" anchorCtr="0">
            <a:noAutofit/>
          </a:bodyPr>
          <a:lstStyle/>
          <a:p>
            <a:r>
              <a:rPr lang="fr-CI" sz="4400" b="1" kern="1200" dirty="0">
                <a:solidFill>
                  <a:srgbClr val="131A1F"/>
                </a:solidFill>
                <a:latin typeface="Avenir Next LT Pro Demi"/>
                <a:ea typeface="Roboto"/>
                <a:cs typeface="+mn-cs"/>
              </a:rPr>
              <a:t>2.1 FURTHER CHARACTERIZATION</a:t>
            </a:r>
            <a:endParaRPr sz="4400" b="1" kern="1200" dirty="0">
              <a:solidFill>
                <a:srgbClr val="131A1F"/>
              </a:solidFill>
              <a:latin typeface="Avenir Next LT Pro Demi"/>
              <a:ea typeface="Roboto"/>
              <a:cs typeface="+mn-cs"/>
            </a:endParaRPr>
          </a:p>
        </p:txBody>
      </p:sp>
    </p:spTree>
    <p:extLst>
      <p:ext uri="{BB962C8B-B14F-4D97-AF65-F5344CB8AC3E}">
        <p14:creationId xmlns:p14="http://schemas.microsoft.com/office/powerpoint/2010/main" val="1447162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02;p39">
            <a:extLst>
              <a:ext uri="{FF2B5EF4-FFF2-40B4-BE49-F238E27FC236}">
                <a16:creationId xmlns:a16="http://schemas.microsoft.com/office/drawing/2014/main" id="{2FE7F0FC-1017-469E-9C15-D4EEBEB8DF06}"/>
              </a:ext>
            </a:extLst>
          </p:cNvPr>
          <p:cNvSpPr txBox="1">
            <a:spLocks/>
          </p:cNvSpPr>
          <p:nvPr/>
        </p:nvSpPr>
        <p:spPr>
          <a:xfrm>
            <a:off x="1178190" y="1280897"/>
            <a:ext cx="16657806"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9pPr>
          </a:lstStyle>
          <a:p>
            <a:pPr defTabSz="1828800">
              <a:buSzPts val="2600"/>
            </a:pPr>
            <a:r>
              <a:rPr lang="fr-CI" sz="4400" b="1" dirty="0">
                <a:solidFill>
                  <a:srgbClr val="131A1F"/>
                </a:solidFill>
                <a:latin typeface="Avenir Next LT Pro Demi"/>
                <a:ea typeface="Roboto"/>
                <a:cs typeface="+mn-cs"/>
                <a:sym typeface="Epilogue Medium"/>
              </a:rPr>
              <a:t>2.2 COUNTERBALANCING: MONITORING NEUTRALITY</a:t>
            </a:r>
          </a:p>
        </p:txBody>
      </p:sp>
      <p:sp>
        <p:nvSpPr>
          <p:cNvPr id="7" name="Rectangle 6">
            <a:extLst>
              <a:ext uri="{FF2B5EF4-FFF2-40B4-BE49-F238E27FC236}">
                <a16:creationId xmlns:a16="http://schemas.microsoft.com/office/drawing/2014/main" id="{7EECA36C-6CAB-44F6-B4BB-1FBE90AF337A}"/>
              </a:ext>
            </a:extLst>
          </p:cNvPr>
          <p:cNvSpPr/>
          <p:nvPr/>
        </p:nvSpPr>
        <p:spPr>
          <a:xfrm>
            <a:off x="897633" y="8509000"/>
            <a:ext cx="15983410" cy="954107"/>
          </a:xfrm>
          <a:prstGeom prst="rect">
            <a:avLst/>
          </a:prstGeom>
        </p:spPr>
        <p:txBody>
          <a:bodyPr wrap="square">
            <a:spAutoFit/>
          </a:bodyPr>
          <a:lstStyle/>
          <a:p>
            <a:pPr algn="ctr" defTabSz="1828800">
              <a:buClr>
                <a:srgbClr val="000000"/>
              </a:buClr>
            </a:pPr>
            <a:r>
              <a:rPr lang="en-US" sz="2800" kern="0" dirty="0">
                <a:solidFill>
                  <a:srgbClr val="000000"/>
                </a:solidFill>
                <a:latin typeface="Calibri" panose="020F0502020204030204" pitchFamily="34" charset="0"/>
                <a:cs typeface="Arial"/>
                <a:sym typeface="Arial"/>
              </a:rPr>
              <a:t> Categories of land condition according to the expanded status characterization and their usage for estimation of SDG indicator 15.3.1 and for counterbalancing</a:t>
            </a:r>
            <a:endParaRPr lang="fr-CI" sz="2800" kern="0" dirty="0">
              <a:solidFill>
                <a:srgbClr val="000000"/>
              </a:solidFill>
              <a:latin typeface="Arial"/>
              <a:cs typeface="Arial"/>
              <a:sym typeface="Arial"/>
            </a:endParaRPr>
          </a:p>
        </p:txBody>
      </p:sp>
      <p:pic>
        <p:nvPicPr>
          <p:cNvPr id="6" name="Graphic 5">
            <a:extLst>
              <a:ext uri="{FF2B5EF4-FFF2-40B4-BE49-F238E27FC236}">
                <a16:creationId xmlns:a16="http://schemas.microsoft.com/office/drawing/2014/main" id="{2D87CD98-B07F-426B-BD50-E84E203F53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4885" y="302055"/>
            <a:ext cx="2683111" cy="917013"/>
          </a:xfrm>
          <a:prstGeom prst="rect">
            <a:avLst/>
          </a:prstGeom>
        </p:spPr>
      </p:pic>
      <p:pic>
        <p:nvPicPr>
          <p:cNvPr id="3" name="Picture 2">
            <a:extLst>
              <a:ext uri="{FF2B5EF4-FFF2-40B4-BE49-F238E27FC236}">
                <a16:creationId xmlns:a16="http://schemas.microsoft.com/office/drawing/2014/main" id="{F173190B-6756-41C1-8764-CED39577C6B6}"/>
              </a:ext>
            </a:extLst>
          </p:cNvPr>
          <p:cNvPicPr>
            <a:picLocks noChangeAspect="1"/>
          </p:cNvPicPr>
          <p:nvPr/>
        </p:nvPicPr>
        <p:blipFill>
          <a:blip r:embed="rId4"/>
          <a:stretch>
            <a:fillRect/>
          </a:stretch>
        </p:blipFill>
        <p:spPr>
          <a:xfrm>
            <a:off x="1806440" y="2822790"/>
            <a:ext cx="14036083" cy="5289717"/>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939DA415-3322-4A3B-AEA4-D8D08B5B8860}"/>
              </a:ext>
            </a:extLst>
          </p:cNvPr>
          <p:cNvSpPr/>
          <p:nvPr/>
        </p:nvSpPr>
        <p:spPr>
          <a:xfrm>
            <a:off x="6453554" y="2637691"/>
            <a:ext cx="9914260" cy="5679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11" name="Rectangle 10">
            <a:extLst>
              <a:ext uri="{FF2B5EF4-FFF2-40B4-BE49-F238E27FC236}">
                <a16:creationId xmlns:a16="http://schemas.microsoft.com/office/drawing/2014/main" id="{9986DD27-C80B-419E-9838-89D79367CEB2}"/>
              </a:ext>
            </a:extLst>
          </p:cNvPr>
          <p:cNvSpPr/>
          <p:nvPr/>
        </p:nvSpPr>
        <p:spPr>
          <a:xfrm>
            <a:off x="10703169" y="2637691"/>
            <a:ext cx="5664645" cy="5679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pic>
        <p:nvPicPr>
          <p:cNvPr id="12" name="Picture 11">
            <a:extLst>
              <a:ext uri="{FF2B5EF4-FFF2-40B4-BE49-F238E27FC236}">
                <a16:creationId xmlns:a16="http://schemas.microsoft.com/office/drawing/2014/main" id="{7B08E772-83DE-4FC9-8D39-F34BEB92A39C}"/>
              </a:ext>
            </a:extLst>
          </p:cNvPr>
          <p:cNvPicPr>
            <a:picLocks noChangeAspect="1"/>
          </p:cNvPicPr>
          <p:nvPr/>
        </p:nvPicPr>
        <p:blipFill>
          <a:blip r:embed="rId5"/>
          <a:stretch>
            <a:fillRect/>
          </a:stretch>
        </p:blipFill>
        <p:spPr>
          <a:xfrm>
            <a:off x="15751632" y="2571515"/>
            <a:ext cx="1459855" cy="1274054"/>
          </a:xfrm>
          <a:prstGeom prst="rect">
            <a:avLst/>
          </a:prstGeom>
        </p:spPr>
      </p:pic>
      <p:sp>
        <p:nvSpPr>
          <p:cNvPr id="13" name="Arrow: Right 12">
            <a:extLst>
              <a:ext uri="{FF2B5EF4-FFF2-40B4-BE49-F238E27FC236}">
                <a16:creationId xmlns:a16="http://schemas.microsoft.com/office/drawing/2014/main" id="{467BCC80-F1FD-424A-9C3A-BB9FAAD15904}"/>
              </a:ext>
            </a:extLst>
          </p:cNvPr>
          <p:cNvSpPr/>
          <p:nvPr/>
        </p:nvSpPr>
        <p:spPr>
          <a:xfrm>
            <a:off x="897633" y="5264841"/>
            <a:ext cx="755321" cy="405614"/>
          </a:xfrm>
          <a:prstGeom prst="rightArrow">
            <a:avLst/>
          </a:prstGeom>
          <a:solidFill>
            <a:schemeClr val="bg2">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14" name="Arrow: Right 13">
            <a:extLst>
              <a:ext uri="{FF2B5EF4-FFF2-40B4-BE49-F238E27FC236}">
                <a16:creationId xmlns:a16="http://schemas.microsoft.com/office/drawing/2014/main" id="{D124B281-FF90-4B21-BE77-1F334E39244F}"/>
              </a:ext>
            </a:extLst>
          </p:cNvPr>
          <p:cNvSpPr/>
          <p:nvPr/>
        </p:nvSpPr>
        <p:spPr>
          <a:xfrm>
            <a:off x="897632" y="6896157"/>
            <a:ext cx="755321" cy="405614"/>
          </a:xfrm>
          <a:prstGeom prst="rightArrow">
            <a:avLst/>
          </a:prstGeom>
          <a:solidFill>
            <a:schemeClr val="bg2">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17" name="Rectangle 16">
            <a:extLst>
              <a:ext uri="{FF2B5EF4-FFF2-40B4-BE49-F238E27FC236}">
                <a16:creationId xmlns:a16="http://schemas.microsoft.com/office/drawing/2014/main" id="{78BD286A-834E-461D-8F0E-C97B07B832BF}"/>
              </a:ext>
            </a:extLst>
          </p:cNvPr>
          <p:cNvSpPr/>
          <p:nvPr/>
        </p:nvSpPr>
        <p:spPr>
          <a:xfrm>
            <a:off x="1920186" y="5143500"/>
            <a:ext cx="14075823" cy="621089"/>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18" name="Rectangle 17">
            <a:extLst>
              <a:ext uri="{FF2B5EF4-FFF2-40B4-BE49-F238E27FC236}">
                <a16:creationId xmlns:a16="http://schemas.microsoft.com/office/drawing/2014/main" id="{1D12B79A-097E-4E24-AFAB-1405F25999C9}"/>
              </a:ext>
            </a:extLst>
          </p:cNvPr>
          <p:cNvSpPr/>
          <p:nvPr/>
        </p:nvSpPr>
        <p:spPr>
          <a:xfrm>
            <a:off x="1920186" y="6896157"/>
            <a:ext cx="14036083" cy="621089"/>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pic>
        <p:nvPicPr>
          <p:cNvPr id="19" name="Picture 18">
            <a:extLst>
              <a:ext uri="{FF2B5EF4-FFF2-40B4-BE49-F238E27FC236}">
                <a16:creationId xmlns:a16="http://schemas.microsoft.com/office/drawing/2014/main" id="{B04C636F-B787-4C70-8315-48090D582A8D}"/>
              </a:ext>
            </a:extLst>
          </p:cNvPr>
          <p:cNvPicPr>
            <a:picLocks noChangeAspect="1"/>
          </p:cNvPicPr>
          <p:nvPr/>
        </p:nvPicPr>
        <p:blipFill rotWithShape="1">
          <a:blip r:embed="rId6">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20" name="Picture 19">
            <a:extLst>
              <a:ext uri="{FF2B5EF4-FFF2-40B4-BE49-F238E27FC236}">
                <a16:creationId xmlns:a16="http://schemas.microsoft.com/office/drawing/2014/main" id="{0A7092CF-2551-47B8-A588-63958417B2B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6808754" y="120452"/>
            <a:ext cx="1184285" cy="1280218"/>
          </a:xfrm>
          <a:prstGeom prst="rect">
            <a:avLst/>
          </a:prstGeom>
        </p:spPr>
      </p:pic>
    </p:spTree>
    <p:extLst>
      <p:ext uri="{BB962C8B-B14F-4D97-AF65-F5344CB8AC3E}">
        <p14:creationId xmlns:p14="http://schemas.microsoft.com/office/powerpoint/2010/main" val="381458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02;p39">
            <a:extLst>
              <a:ext uri="{FF2B5EF4-FFF2-40B4-BE49-F238E27FC236}">
                <a16:creationId xmlns:a16="http://schemas.microsoft.com/office/drawing/2014/main" id="{2FE7F0FC-1017-469E-9C15-D4EEBEB8DF06}"/>
              </a:ext>
            </a:extLst>
          </p:cNvPr>
          <p:cNvSpPr txBox="1">
            <a:spLocks/>
          </p:cNvSpPr>
          <p:nvPr/>
        </p:nvSpPr>
        <p:spPr>
          <a:xfrm>
            <a:off x="462493" y="1427129"/>
            <a:ext cx="16657806"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9pPr>
          </a:lstStyle>
          <a:p>
            <a:pPr defTabSz="1828800">
              <a:buSzPts val="2600"/>
            </a:pPr>
            <a:r>
              <a:rPr lang="en-US" sz="3600" dirty="0">
                <a:solidFill>
                  <a:srgbClr val="000000"/>
                </a:solidFill>
                <a:latin typeface="Avenir Next LT Pro" panose="020B0504020202020204" pitchFamily="34" charset="0"/>
              </a:rPr>
              <a:t>2.2.4 Step-by-step procedure to assess counterbalancing for LDN </a:t>
            </a:r>
            <a:endParaRPr lang="fr-CI" sz="3600" dirty="0">
              <a:solidFill>
                <a:srgbClr val="000000"/>
              </a:solidFill>
              <a:latin typeface="Avenir Next LT Pro" panose="020B0504020202020204" pitchFamily="34" charset="0"/>
              <a:sym typeface="Epilogue Medium"/>
            </a:endParaRPr>
          </a:p>
        </p:txBody>
      </p:sp>
      <p:pic>
        <p:nvPicPr>
          <p:cNvPr id="6" name="Graphic 5">
            <a:extLst>
              <a:ext uri="{FF2B5EF4-FFF2-40B4-BE49-F238E27FC236}">
                <a16:creationId xmlns:a16="http://schemas.microsoft.com/office/drawing/2014/main" id="{2D87CD98-B07F-426B-BD50-E84E203F53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4885" y="302055"/>
            <a:ext cx="2683111" cy="917013"/>
          </a:xfrm>
          <a:prstGeom prst="rect">
            <a:avLst/>
          </a:prstGeom>
        </p:spPr>
      </p:pic>
      <p:pic>
        <p:nvPicPr>
          <p:cNvPr id="19" name="Picture 18">
            <a:extLst>
              <a:ext uri="{FF2B5EF4-FFF2-40B4-BE49-F238E27FC236}">
                <a16:creationId xmlns:a16="http://schemas.microsoft.com/office/drawing/2014/main" id="{B04C636F-B787-4C70-8315-48090D582A8D}"/>
              </a:ext>
            </a:extLst>
          </p:cNvPr>
          <p:cNvPicPr>
            <a:picLocks noChangeAspect="1"/>
          </p:cNvPicPr>
          <p:nvPr/>
        </p:nvPicPr>
        <p:blipFill rotWithShape="1">
          <a:blip r:embed="rId4">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20" name="Picture 19">
            <a:extLst>
              <a:ext uri="{FF2B5EF4-FFF2-40B4-BE49-F238E27FC236}">
                <a16:creationId xmlns:a16="http://schemas.microsoft.com/office/drawing/2014/main" id="{0A7092CF-2551-47B8-A588-63958417B2B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6808754" y="120452"/>
            <a:ext cx="1184285" cy="1280218"/>
          </a:xfrm>
          <a:prstGeom prst="rect">
            <a:avLst/>
          </a:prstGeom>
        </p:spPr>
      </p:pic>
      <p:sp>
        <p:nvSpPr>
          <p:cNvPr id="2" name="Rectangle 1">
            <a:extLst>
              <a:ext uri="{FF2B5EF4-FFF2-40B4-BE49-F238E27FC236}">
                <a16:creationId xmlns:a16="http://schemas.microsoft.com/office/drawing/2014/main" id="{B242A594-B288-4AE5-A6D3-7A3954D659F4}"/>
              </a:ext>
            </a:extLst>
          </p:cNvPr>
          <p:cNvSpPr/>
          <p:nvPr/>
        </p:nvSpPr>
        <p:spPr>
          <a:xfrm>
            <a:off x="462493" y="2498396"/>
            <a:ext cx="3343608" cy="369332"/>
          </a:xfrm>
          <a:prstGeom prst="rect">
            <a:avLst/>
          </a:prstGeom>
        </p:spPr>
        <p:txBody>
          <a:bodyPr wrap="none">
            <a:spAutoFit/>
          </a:bodyPr>
          <a:lstStyle/>
          <a:p>
            <a:r>
              <a:rPr lang="fr-CI" i="1" dirty="0">
                <a:solidFill>
                  <a:srgbClr val="007ABB"/>
                </a:solidFill>
                <a:latin typeface="Roboto" panose="020B0604020202020204" charset="0"/>
              </a:rPr>
              <a:t>STEP 1: Baseline </a:t>
            </a:r>
            <a:r>
              <a:rPr lang="fr-CI" i="1" dirty="0" err="1">
                <a:solidFill>
                  <a:srgbClr val="007ABB"/>
                </a:solidFill>
                <a:latin typeface="Roboto" panose="020B0604020202020204" charset="0"/>
              </a:rPr>
              <a:t>assessment</a:t>
            </a:r>
            <a:r>
              <a:rPr lang="fr-CI" i="1" dirty="0">
                <a:solidFill>
                  <a:srgbClr val="007ABB"/>
                </a:solidFill>
                <a:latin typeface="Roboto" panose="020B0604020202020204" charset="0"/>
              </a:rPr>
              <a:t> </a:t>
            </a:r>
            <a:endParaRPr lang="fr-CI" dirty="0"/>
          </a:p>
        </p:txBody>
      </p:sp>
      <p:pic>
        <p:nvPicPr>
          <p:cNvPr id="5" name="Picture 4">
            <a:extLst>
              <a:ext uri="{FF2B5EF4-FFF2-40B4-BE49-F238E27FC236}">
                <a16:creationId xmlns:a16="http://schemas.microsoft.com/office/drawing/2014/main" id="{77D9148F-286B-4855-9FE5-AE62DE175B49}"/>
              </a:ext>
            </a:extLst>
          </p:cNvPr>
          <p:cNvPicPr>
            <a:picLocks noChangeAspect="1"/>
          </p:cNvPicPr>
          <p:nvPr/>
        </p:nvPicPr>
        <p:blipFill>
          <a:blip r:embed="rId6"/>
          <a:stretch>
            <a:fillRect/>
          </a:stretch>
        </p:blipFill>
        <p:spPr>
          <a:xfrm>
            <a:off x="0" y="3184372"/>
            <a:ext cx="3343608" cy="6434338"/>
          </a:xfrm>
          <a:prstGeom prst="rect">
            <a:avLst/>
          </a:prstGeom>
        </p:spPr>
      </p:pic>
      <p:sp>
        <p:nvSpPr>
          <p:cNvPr id="8" name="Rectangle 7">
            <a:extLst>
              <a:ext uri="{FF2B5EF4-FFF2-40B4-BE49-F238E27FC236}">
                <a16:creationId xmlns:a16="http://schemas.microsoft.com/office/drawing/2014/main" id="{6516BBA6-AEC7-434B-882D-CDC033F39DCC}"/>
              </a:ext>
            </a:extLst>
          </p:cNvPr>
          <p:cNvSpPr/>
          <p:nvPr/>
        </p:nvSpPr>
        <p:spPr>
          <a:xfrm>
            <a:off x="3946281" y="2543088"/>
            <a:ext cx="4732834" cy="369332"/>
          </a:xfrm>
          <a:prstGeom prst="rect">
            <a:avLst/>
          </a:prstGeom>
        </p:spPr>
        <p:txBody>
          <a:bodyPr wrap="none">
            <a:spAutoFit/>
          </a:bodyPr>
          <a:lstStyle/>
          <a:p>
            <a:r>
              <a:rPr lang="en-US" i="1" dirty="0">
                <a:solidFill>
                  <a:srgbClr val="007ABB"/>
                </a:solidFill>
                <a:latin typeface="Roboto" panose="020B0604020202020204" charset="0"/>
              </a:rPr>
              <a:t>STEP 2. Assessment of the reporting period </a:t>
            </a:r>
            <a:endParaRPr lang="fr-CI" dirty="0"/>
          </a:p>
        </p:txBody>
      </p:sp>
      <p:pic>
        <p:nvPicPr>
          <p:cNvPr id="9" name="Picture 8">
            <a:extLst>
              <a:ext uri="{FF2B5EF4-FFF2-40B4-BE49-F238E27FC236}">
                <a16:creationId xmlns:a16="http://schemas.microsoft.com/office/drawing/2014/main" id="{4A05BDCF-6AC2-4F3B-A5CF-42847F254A73}"/>
              </a:ext>
            </a:extLst>
          </p:cNvPr>
          <p:cNvPicPr>
            <a:picLocks noChangeAspect="1"/>
          </p:cNvPicPr>
          <p:nvPr/>
        </p:nvPicPr>
        <p:blipFill>
          <a:blip r:embed="rId7"/>
          <a:stretch>
            <a:fillRect/>
          </a:stretch>
        </p:blipFill>
        <p:spPr>
          <a:xfrm>
            <a:off x="3343608" y="3228335"/>
            <a:ext cx="2885605" cy="6346412"/>
          </a:xfrm>
          <a:prstGeom prst="rect">
            <a:avLst/>
          </a:prstGeom>
        </p:spPr>
      </p:pic>
      <p:pic>
        <p:nvPicPr>
          <p:cNvPr id="15" name="Picture 14">
            <a:extLst>
              <a:ext uri="{FF2B5EF4-FFF2-40B4-BE49-F238E27FC236}">
                <a16:creationId xmlns:a16="http://schemas.microsoft.com/office/drawing/2014/main" id="{07CC4E6B-45B0-4891-8DD9-230C2BCAEF8D}"/>
              </a:ext>
            </a:extLst>
          </p:cNvPr>
          <p:cNvPicPr>
            <a:picLocks noChangeAspect="1"/>
          </p:cNvPicPr>
          <p:nvPr/>
        </p:nvPicPr>
        <p:blipFill rotWithShape="1">
          <a:blip r:embed="rId8"/>
          <a:srcRect l="4661" t="4307" b="1956"/>
          <a:stretch/>
        </p:blipFill>
        <p:spPr>
          <a:xfrm>
            <a:off x="5987673" y="3339971"/>
            <a:ext cx="6366295" cy="6644974"/>
          </a:xfrm>
          <a:prstGeom prst="rect">
            <a:avLst/>
          </a:prstGeom>
        </p:spPr>
      </p:pic>
      <p:sp>
        <p:nvSpPr>
          <p:cNvPr id="16" name="Rectangle 15">
            <a:extLst>
              <a:ext uri="{FF2B5EF4-FFF2-40B4-BE49-F238E27FC236}">
                <a16:creationId xmlns:a16="http://schemas.microsoft.com/office/drawing/2014/main" id="{CBC3396A-DC13-42A0-93F9-C26D95B2B653}"/>
              </a:ext>
            </a:extLst>
          </p:cNvPr>
          <p:cNvSpPr/>
          <p:nvPr/>
        </p:nvSpPr>
        <p:spPr>
          <a:xfrm>
            <a:off x="6001485" y="3014358"/>
            <a:ext cx="5972532" cy="369332"/>
          </a:xfrm>
          <a:prstGeom prst="rect">
            <a:avLst/>
          </a:prstGeom>
        </p:spPr>
        <p:txBody>
          <a:bodyPr wrap="none">
            <a:spAutoFit/>
          </a:bodyPr>
          <a:lstStyle/>
          <a:p>
            <a:r>
              <a:rPr lang="en-US" i="1" dirty="0">
                <a:solidFill>
                  <a:srgbClr val="007ABB"/>
                </a:solidFill>
                <a:latin typeface="Roboto" panose="020B0604020202020204" charset="0"/>
              </a:rPr>
              <a:t>STEP 3. Expanded status matrix to calculate new status </a:t>
            </a:r>
            <a:endParaRPr lang="fr-CI" dirty="0"/>
          </a:p>
        </p:txBody>
      </p:sp>
      <p:sp>
        <p:nvSpPr>
          <p:cNvPr id="21" name="Rectangle 20">
            <a:extLst>
              <a:ext uri="{FF2B5EF4-FFF2-40B4-BE49-F238E27FC236}">
                <a16:creationId xmlns:a16="http://schemas.microsoft.com/office/drawing/2014/main" id="{6A853EDC-FBD1-41AA-8B2E-EFD4D56A1E09}"/>
              </a:ext>
            </a:extLst>
          </p:cNvPr>
          <p:cNvSpPr/>
          <p:nvPr/>
        </p:nvSpPr>
        <p:spPr>
          <a:xfrm>
            <a:off x="12792602" y="2463459"/>
            <a:ext cx="5413768" cy="646331"/>
          </a:xfrm>
          <a:prstGeom prst="rect">
            <a:avLst/>
          </a:prstGeom>
        </p:spPr>
        <p:txBody>
          <a:bodyPr wrap="square">
            <a:spAutoFit/>
          </a:bodyPr>
          <a:lstStyle/>
          <a:p>
            <a:r>
              <a:rPr lang="en-US" i="1" dirty="0">
                <a:solidFill>
                  <a:srgbClr val="007ABB"/>
                </a:solidFill>
                <a:latin typeface="Roboto" panose="020B0604020202020204" charset="0"/>
              </a:rPr>
              <a:t>STEP 4. Calculate the difference between recent improvements and degradation for each land type </a:t>
            </a:r>
            <a:endParaRPr lang="fr-CI" dirty="0"/>
          </a:p>
        </p:txBody>
      </p:sp>
      <p:pic>
        <p:nvPicPr>
          <p:cNvPr id="22" name="Picture 21">
            <a:extLst>
              <a:ext uri="{FF2B5EF4-FFF2-40B4-BE49-F238E27FC236}">
                <a16:creationId xmlns:a16="http://schemas.microsoft.com/office/drawing/2014/main" id="{AC6C3A02-447C-42BF-90EA-D388547C824E}"/>
              </a:ext>
            </a:extLst>
          </p:cNvPr>
          <p:cNvPicPr>
            <a:picLocks noChangeAspect="1"/>
          </p:cNvPicPr>
          <p:nvPr/>
        </p:nvPicPr>
        <p:blipFill>
          <a:blip r:embed="rId9"/>
          <a:stretch>
            <a:fillRect/>
          </a:stretch>
        </p:blipFill>
        <p:spPr>
          <a:xfrm>
            <a:off x="15623475" y="4799187"/>
            <a:ext cx="2370558" cy="412556"/>
          </a:xfrm>
          <a:prstGeom prst="rect">
            <a:avLst/>
          </a:prstGeom>
        </p:spPr>
      </p:pic>
      <p:pic>
        <p:nvPicPr>
          <p:cNvPr id="23" name="Picture 22">
            <a:extLst>
              <a:ext uri="{FF2B5EF4-FFF2-40B4-BE49-F238E27FC236}">
                <a16:creationId xmlns:a16="http://schemas.microsoft.com/office/drawing/2014/main" id="{F6113236-33D1-4202-83A5-12FCBB8A3CC6}"/>
              </a:ext>
            </a:extLst>
          </p:cNvPr>
          <p:cNvPicPr>
            <a:picLocks noChangeAspect="1"/>
          </p:cNvPicPr>
          <p:nvPr/>
        </p:nvPicPr>
        <p:blipFill>
          <a:blip r:embed="rId10"/>
          <a:stretch>
            <a:fillRect/>
          </a:stretch>
        </p:blipFill>
        <p:spPr>
          <a:xfrm>
            <a:off x="13164852" y="3311373"/>
            <a:ext cx="2277372" cy="6559206"/>
          </a:xfrm>
          <a:prstGeom prst="rect">
            <a:avLst/>
          </a:prstGeom>
        </p:spPr>
      </p:pic>
      <p:sp>
        <p:nvSpPr>
          <p:cNvPr id="24" name="Rectangle 23">
            <a:extLst>
              <a:ext uri="{FF2B5EF4-FFF2-40B4-BE49-F238E27FC236}">
                <a16:creationId xmlns:a16="http://schemas.microsoft.com/office/drawing/2014/main" id="{95EC391D-507C-4A02-B336-193229B207CF}"/>
              </a:ext>
            </a:extLst>
          </p:cNvPr>
          <p:cNvSpPr/>
          <p:nvPr/>
        </p:nvSpPr>
        <p:spPr>
          <a:xfrm>
            <a:off x="15670068" y="5667646"/>
            <a:ext cx="2277372" cy="923330"/>
          </a:xfrm>
          <a:prstGeom prst="rect">
            <a:avLst/>
          </a:prstGeom>
        </p:spPr>
        <p:txBody>
          <a:bodyPr wrap="square">
            <a:spAutoFit/>
          </a:bodyPr>
          <a:lstStyle/>
          <a:p>
            <a:r>
              <a:rPr lang="en-US" i="1" dirty="0">
                <a:solidFill>
                  <a:srgbClr val="007ABB"/>
                </a:solidFill>
                <a:latin typeface="Roboto" panose="020B0604020202020204" charset="0"/>
              </a:rPr>
              <a:t>STEP 5. Assess LDN achievement for each land type </a:t>
            </a:r>
            <a:endParaRPr lang="fr-CI" dirty="0"/>
          </a:p>
        </p:txBody>
      </p:sp>
      <p:sp>
        <p:nvSpPr>
          <p:cNvPr id="25" name="Rectangle 24">
            <a:extLst>
              <a:ext uri="{FF2B5EF4-FFF2-40B4-BE49-F238E27FC236}">
                <a16:creationId xmlns:a16="http://schemas.microsoft.com/office/drawing/2014/main" id="{9D14A55E-FFAB-44DB-8631-3C286D1C921C}"/>
              </a:ext>
            </a:extLst>
          </p:cNvPr>
          <p:cNvSpPr/>
          <p:nvPr/>
        </p:nvSpPr>
        <p:spPr>
          <a:xfrm>
            <a:off x="15647900" y="6879696"/>
            <a:ext cx="2013212" cy="923330"/>
          </a:xfrm>
          <a:prstGeom prst="rect">
            <a:avLst/>
          </a:prstGeom>
        </p:spPr>
        <p:txBody>
          <a:bodyPr wrap="square">
            <a:spAutoFit/>
          </a:bodyPr>
          <a:lstStyle/>
          <a:p>
            <a:r>
              <a:rPr lang="en-US" i="1" dirty="0">
                <a:solidFill>
                  <a:srgbClr val="007ABB"/>
                </a:solidFill>
                <a:latin typeface="Roboto" panose="020B0604020202020204" charset="0"/>
              </a:rPr>
              <a:t>STEP 6. Assess overall LDN achievement </a:t>
            </a:r>
            <a:endParaRPr lang="fr-CI" dirty="0"/>
          </a:p>
        </p:txBody>
      </p:sp>
      <p:pic>
        <p:nvPicPr>
          <p:cNvPr id="26" name="Picture 25">
            <a:extLst>
              <a:ext uri="{FF2B5EF4-FFF2-40B4-BE49-F238E27FC236}">
                <a16:creationId xmlns:a16="http://schemas.microsoft.com/office/drawing/2014/main" id="{95B623CF-A345-4DDE-830A-D30F12DEF523}"/>
              </a:ext>
            </a:extLst>
          </p:cNvPr>
          <p:cNvPicPr>
            <a:picLocks noChangeAspect="1"/>
          </p:cNvPicPr>
          <p:nvPr/>
        </p:nvPicPr>
        <p:blipFill>
          <a:blip r:embed="rId11"/>
          <a:stretch>
            <a:fillRect/>
          </a:stretch>
        </p:blipFill>
        <p:spPr>
          <a:xfrm>
            <a:off x="15798484" y="8091746"/>
            <a:ext cx="1590024" cy="434483"/>
          </a:xfrm>
          <a:prstGeom prst="rect">
            <a:avLst/>
          </a:prstGeom>
        </p:spPr>
      </p:pic>
      <p:pic>
        <p:nvPicPr>
          <p:cNvPr id="27" name="Picture 4" descr="Balanza desequilibrada">
            <a:extLst>
              <a:ext uri="{FF2B5EF4-FFF2-40B4-BE49-F238E27FC236}">
                <a16:creationId xmlns:a16="http://schemas.microsoft.com/office/drawing/2014/main" id="{F128F699-61E4-468D-B905-387213C655E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16154627" y="3206461"/>
            <a:ext cx="1228497" cy="1425170"/>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n 6">
            <a:extLst>
              <a:ext uri="{FF2B5EF4-FFF2-40B4-BE49-F238E27FC236}">
                <a16:creationId xmlns:a16="http://schemas.microsoft.com/office/drawing/2014/main" id="{E40DF8BB-5643-491A-9049-73E0654ECF8D}"/>
              </a:ext>
            </a:extLst>
          </p:cNvPr>
          <p:cNvPicPr>
            <a:picLocks noChangeAspect="1"/>
          </p:cNvPicPr>
          <p:nvPr/>
        </p:nvPicPr>
        <p:blipFill rotWithShape="1">
          <a:blip r:embed="rId13">
            <a:extLst>
              <a:ext uri="{28A0092B-C50C-407E-A947-70E740481C1C}">
                <a14:useLocalDpi xmlns:a14="http://schemas.microsoft.com/office/drawing/2010/main" val="0"/>
              </a:ext>
            </a:extLst>
          </a:blip>
          <a:srcRect l="11091" r="18500"/>
          <a:stretch/>
        </p:blipFill>
        <p:spPr>
          <a:xfrm>
            <a:off x="16879687" y="3919046"/>
            <a:ext cx="615517" cy="580223"/>
          </a:xfrm>
          <a:prstGeom prst="ellipse">
            <a:avLst/>
          </a:prstGeom>
          <a:ln>
            <a:noFill/>
          </a:ln>
          <a:effectLst>
            <a:softEdge rad="112500"/>
          </a:effectLst>
        </p:spPr>
      </p:pic>
      <p:sp>
        <p:nvSpPr>
          <p:cNvPr id="29" name="Rectangle 28">
            <a:extLst>
              <a:ext uri="{FF2B5EF4-FFF2-40B4-BE49-F238E27FC236}">
                <a16:creationId xmlns:a16="http://schemas.microsoft.com/office/drawing/2014/main" id="{6D4B9E16-C937-4BC0-B328-AFC3E27DCA03}"/>
              </a:ext>
            </a:extLst>
          </p:cNvPr>
          <p:cNvSpPr/>
          <p:nvPr/>
        </p:nvSpPr>
        <p:spPr>
          <a:xfrm>
            <a:off x="199975" y="6476002"/>
            <a:ext cx="15242249" cy="3387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pic>
        <p:nvPicPr>
          <p:cNvPr id="30" name="Picture 29">
            <a:extLst>
              <a:ext uri="{FF2B5EF4-FFF2-40B4-BE49-F238E27FC236}">
                <a16:creationId xmlns:a16="http://schemas.microsoft.com/office/drawing/2014/main" id="{D04DFCE8-791B-4AD0-B3DC-E52C853CD424}"/>
              </a:ext>
            </a:extLst>
          </p:cNvPr>
          <p:cNvPicPr>
            <a:picLocks noChangeAspect="1"/>
          </p:cNvPicPr>
          <p:nvPr/>
        </p:nvPicPr>
        <p:blipFill>
          <a:blip r:embed="rId14"/>
          <a:stretch>
            <a:fillRect/>
          </a:stretch>
        </p:blipFill>
        <p:spPr>
          <a:xfrm>
            <a:off x="15340562" y="8727812"/>
            <a:ext cx="1300949" cy="1135373"/>
          </a:xfrm>
          <a:prstGeom prst="rect">
            <a:avLst/>
          </a:prstGeom>
        </p:spPr>
      </p:pic>
      <p:sp>
        <p:nvSpPr>
          <p:cNvPr id="32" name="Rectangle: Rounded Corners 31">
            <a:extLst>
              <a:ext uri="{FF2B5EF4-FFF2-40B4-BE49-F238E27FC236}">
                <a16:creationId xmlns:a16="http://schemas.microsoft.com/office/drawing/2014/main" id="{96D75416-A7E5-406D-A1D0-514921804B2C}"/>
              </a:ext>
            </a:extLst>
          </p:cNvPr>
          <p:cNvSpPr/>
          <p:nvPr/>
        </p:nvSpPr>
        <p:spPr>
          <a:xfrm>
            <a:off x="1588168" y="5518484"/>
            <a:ext cx="1755440" cy="48126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33" name="Rectangle: Rounded Corners 32">
            <a:extLst>
              <a:ext uri="{FF2B5EF4-FFF2-40B4-BE49-F238E27FC236}">
                <a16:creationId xmlns:a16="http://schemas.microsoft.com/office/drawing/2014/main" id="{2D79177F-3372-4838-9F42-A11F2613424F}"/>
              </a:ext>
            </a:extLst>
          </p:cNvPr>
          <p:cNvSpPr/>
          <p:nvPr/>
        </p:nvSpPr>
        <p:spPr>
          <a:xfrm>
            <a:off x="10417770" y="5691504"/>
            <a:ext cx="1755440" cy="48126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34" name="Rectangle: Rounded Corners 33">
            <a:extLst>
              <a:ext uri="{FF2B5EF4-FFF2-40B4-BE49-F238E27FC236}">
                <a16:creationId xmlns:a16="http://schemas.microsoft.com/office/drawing/2014/main" id="{D23FCB9A-8EF0-40B8-8A9C-92FA4ECBC10F}"/>
              </a:ext>
            </a:extLst>
          </p:cNvPr>
          <p:cNvSpPr/>
          <p:nvPr/>
        </p:nvSpPr>
        <p:spPr>
          <a:xfrm>
            <a:off x="10358325" y="9389316"/>
            <a:ext cx="1755440" cy="48126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35" name="Rectangle: Rounded Corners 34">
            <a:extLst>
              <a:ext uri="{FF2B5EF4-FFF2-40B4-BE49-F238E27FC236}">
                <a16:creationId xmlns:a16="http://schemas.microsoft.com/office/drawing/2014/main" id="{57D8E1F6-7E2A-426F-BB06-DB8C8365DDB7}"/>
              </a:ext>
            </a:extLst>
          </p:cNvPr>
          <p:cNvSpPr/>
          <p:nvPr/>
        </p:nvSpPr>
        <p:spPr>
          <a:xfrm>
            <a:off x="1603039" y="9213647"/>
            <a:ext cx="1755440" cy="48126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36" name="Rectangle: Rounded Corners 35">
            <a:extLst>
              <a:ext uri="{FF2B5EF4-FFF2-40B4-BE49-F238E27FC236}">
                <a16:creationId xmlns:a16="http://schemas.microsoft.com/office/drawing/2014/main" id="{6DB85AFB-4554-4214-9ABF-5B5056D07018}"/>
              </a:ext>
            </a:extLst>
          </p:cNvPr>
          <p:cNvSpPr/>
          <p:nvPr/>
        </p:nvSpPr>
        <p:spPr>
          <a:xfrm>
            <a:off x="13403871" y="9325192"/>
            <a:ext cx="1755440" cy="481263"/>
          </a:xfrm>
          <a:prstGeom prst="roundRect">
            <a:avLst/>
          </a:pr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37" name="Rectangle: Rounded Corners 36">
            <a:extLst>
              <a:ext uri="{FF2B5EF4-FFF2-40B4-BE49-F238E27FC236}">
                <a16:creationId xmlns:a16="http://schemas.microsoft.com/office/drawing/2014/main" id="{6A330637-8F21-4756-8CF3-ADFF9382498B}"/>
              </a:ext>
            </a:extLst>
          </p:cNvPr>
          <p:cNvSpPr/>
          <p:nvPr/>
        </p:nvSpPr>
        <p:spPr>
          <a:xfrm>
            <a:off x="13365100" y="5605400"/>
            <a:ext cx="1975462" cy="481263"/>
          </a:xfrm>
          <a:prstGeom prst="round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Tree>
    <p:extLst>
      <p:ext uri="{BB962C8B-B14F-4D97-AF65-F5344CB8AC3E}">
        <p14:creationId xmlns:p14="http://schemas.microsoft.com/office/powerpoint/2010/main" val="397615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21" grpId="0"/>
      <p:bldP spid="24" grpId="0"/>
      <p:bldP spid="25" grpId="0"/>
      <p:bldP spid="29" grpId="0" animBg="1"/>
      <p:bldP spid="32" grpId="0" animBg="1"/>
      <p:bldP spid="33" grpId="0" animBg="1"/>
      <p:bldP spid="34" grpId="0" animBg="1"/>
      <p:bldP spid="35" grpId="0" animBg="1"/>
      <p:bldP spid="36" grpId="0" animBg="1"/>
      <p:bldP spid="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858171-0651-4DDA-B51B-233E26DFBEA9}"/>
              </a:ext>
            </a:extLst>
          </p:cNvPr>
          <p:cNvPicPr>
            <a:picLocks noChangeAspect="1"/>
          </p:cNvPicPr>
          <p:nvPr/>
        </p:nvPicPr>
        <p:blipFill>
          <a:blip r:embed="rId2"/>
          <a:stretch>
            <a:fillRect/>
          </a:stretch>
        </p:blipFill>
        <p:spPr>
          <a:xfrm>
            <a:off x="1029722" y="8432583"/>
            <a:ext cx="5840964" cy="1325450"/>
          </a:xfrm>
          <a:prstGeom prst="rect">
            <a:avLst/>
          </a:prstGeom>
        </p:spPr>
      </p:pic>
      <p:sp>
        <p:nvSpPr>
          <p:cNvPr id="7" name="Google Shape;302;p39">
            <a:extLst>
              <a:ext uri="{FF2B5EF4-FFF2-40B4-BE49-F238E27FC236}">
                <a16:creationId xmlns:a16="http://schemas.microsoft.com/office/drawing/2014/main" id="{CF8771E9-6925-4576-972A-ED9119BE08BC}"/>
              </a:ext>
            </a:extLst>
          </p:cNvPr>
          <p:cNvSpPr txBox="1">
            <a:spLocks/>
          </p:cNvSpPr>
          <p:nvPr/>
        </p:nvSpPr>
        <p:spPr>
          <a:xfrm>
            <a:off x="294961" y="1375069"/>
            <a:ext cx="12141600"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9pPr>
          </a:lstStyle>
          <a:p>
            <a:r>
              <a:rPr lang="en-US" sz="4400" b="1" dirty="0">
                <a:solidFill>
                  <a:srgbClr val="131A1F"/>
                </a:solidFill>
                <a:latin typeface="Avenir Next LT Pro Demi"/>
                <a:ea typeface="Roboto"/>
                <a:cs typeface="+mn-cs"/>
                <a:sym typeface="Epilogue Medium"/>
              </a:rPr>
              <a:t>MAPPING IMPROVEMENT</a:t>
            </a:r>
            <a:endParaRPr lang="fr-CI" sz="4400" b="1" dirty="0">
              <a:solidFill>
                <a:srgbClr val="131A1F"/>
              </a:solidFill>
              <a:latin typeface="Avenir Next LT Pro Demi"/>
              <a:ea typeface="Roboto"/>
              <a:cs typeface="+mn-cs"/>
              <a:sym typeface="Epilogue Medium"/>
            </a:endParaRPr>
          </a:p>
        </p:txBody>
      </p:sp>
      <p:pic>
        <p:nvPicPr>
          <p:cNvPr id="5" name="Picture 4">
            <a:extLst>
              <a:ext uri="{FF2B5EF4-FFF2-40B4-BE49-F238E27FC236}">
                <a16:creationId xmlns:a16="http://schemas.microsoft.com/office/drawing/2014/main" id="{0F608D38-7C44-4984-9634-CE64D561FC56}"/>
              </a:ext>
            </a:extLst>
          </p:cNvPr>
          <p:cNvPicPr>
            <a:picLocks noChangeAspect="1"/>
          </p:cNvPicPr>
          <p:nvPr/>
        </p:nvPicPr>
        <p:blipFill>
          <a:blip r:embed="rId3"/>
          <a:stretch>
            <a:fillRect/>
          </a:stretch>
        </p:blipFill>
        <p:spPr>
          <a:xfrm>
            <a:off x="397887" y="3155817"/>
            <a:ext cx="6814912" cy="3975365"/>
          </a:xfrm>
          <a:prstGeom prst="rect">
            <a:avLst/>
          </a:prstGeom>
        </p:spPr>
      </p:pic>
      <p:pic>
        <p:nvPicPr>
          <p:cNvPr id="9" name="Picture 8">
            <a:extLst>
              <a:ext uri="{FF2B5EF4-FFF2-40B4-BE49-F238E27FC236}">
                <a16:creationId xmlns:a16="http://schemas.microsoft.com/office/drawing/2014/main" id="{7D71CA2A-E6DB-48CA-9ED9-9CA4829323AA}"/>
              </a:ext>
            </a:extLst>
          </p:cNvPr>
          <p:cNvPicPr>
            <a:picLocks noChangeAspect="1"/>
          </p:cNvPicPr>
          <p:nvPr/>
        </p:nvPicPr>
        <p:blipFill>
          <a:blip r:embed="rId4"/>
          <a:stretch>
            <a:fillRect/>
          </a:stretch>
        </p:blipFill>
        <p:spPr>
          <a:xfrm>
            <a:off x="8199572" y="3629682"/>
            <a:ext cx="9630776" cy="5465626"/>
          </a:xfrm>
          <a:prstGeom prst="rect">
            <a:avLst/>
          </a:prstGeom>
        </p:spPr>
      </p:pic>
      <p:pic>
        <p:nvPicPr>
          <p:cNvPr id="8" name="Picture 7">
            <a:extLst>
              <a:ext uri="{FF2B5EF4-FFF2-40B4-BE49-F238E27FC236}">
                <a16:creationId xmlns:a16="http://schemas.microsoft.com/office/drawing/2014/main" id="{7ABEC2D9-89D2-4370-84F5-A817DB0FC42B}"/>
              </a:ext>
            </a:extLst>
          </p:cNvPr>
          <p:cNvPicPr>
            <a:picLocks noChangeAspect="1"/>
          </p:cNvPicPr>
          <p:nvPr/>
        </p:nvPicPr>
        <p:blipFill>
          <a:blip r:embed="rId5"/>
          <a:stretch>
            <a:fillRect/>
          </a:stretch>
        </p:blipFill>
        <p:spPr>
          <a:xfrm>
            <a:off x="5351249" y="6235474"/>
            <a:ext cx="2013102" cy="2312262"/>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827FCF41-41C6-43A0-AA7F-45B11338C098}"/>
              </a:ext>
            </a:extLst>
          </p:cNvPr>
          <p:cNvPicPr>
            <a:picLocks noChangeAspect="1"/>
          </p:cNvPicPr>
          <p:nvPr/>
        </p:nvPicPr>
        <p:blipFill>
          <a:blip r:embed="rId6"/>
          <a:stretch>
            <a:fillRect/>
          </a:stretch>
        </p:blipFill>
        <p:spPr>
          <a:xfrm>
            <a:off x="13014960" y="1954513"/>
            <a:ext cx="3878431" cy="1609307"/>
          </a:xfrm>
          <a:prstGeom prst="rect">
            <a:avLst/>
          </a:prstGeom>
        </p:spPr>
      </p:pic>
      <p:pic>
        <p:nvPicPr>
          <p:cNvPr id="12" name="Picture 11" descr="A logo with a hand holding a plant&#10;&#10;AI-generated content may be incorrect.">
            <a:extLst>
              <a:ext uri="{FF2B5EF4-FFF2-40B4-BE49-F238E27FC236}">
                <a16:creationId xmlns:a16="http://schemas.microsoft.com/office/drawing/2014/main" id="{4730682C-5915-4A1C-9E5B-9D3850B0DA64}"/>
              </a:ext>
            </a:extLst>
          </p:cNvPr>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36045" y="1807448"/>
            <a:ext cx="1439158" cy="1941021"/>
          </a:xfrm>
          <a:prstGeom prst="rect">
            <a:avLst/>
          </a:prstGeom>
        </p:spPr>
      </p:pic>
      <p:pic>
        <p:nvPicPr>
          <p:cNvPr id="14" name="Graphic 13">
            <a:extLst>
              <a:ext uri="{FF2B5EF4-FFF2-40B4-BE49-F238E27FC236}">
                <a16:creationId xmlns:a16="http://schemas.microsoft.com/office/drawing/2014/main" id="{745ED5FA-CDD6-4326-BEB6-E475D049415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4885" y="302055"/>
            <a:ext cx="2683111" cy="917013"/>
          </a:xfrm>
          <a:prstGeom prst="rect">
            <a:avLst/>
          </a:prstGeom>
        </p:spPr>
      </p:pic>
      <p:pic>
        <p:nvPicPr>
          <p:cNvPr id="13" name="Picture 12">
            <a:extLst>
              <a:ext uri="{FF2B5EF4-FFF2-40B4-BE49-F238E27FC236}">
                <a16:creationId xmlns:a16="http://schemas.microsoft.com/office/drawing/2014/main" id="{1ACF903E-BAEE-4276-926B-CDF9D396C52A}"/>
              </a:ext>
            </a:extLst>
          </p:cNvPr>
          <p:cNvPicPr>
            <a:picLocks noChangeAspect="1"/>
          </p:cNvPicPr>
          <p:nvPr/>
        </p:nvPicPr>
        <p:blipFill rotWithShape="1">
          <a:blip r:embed="rId10">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15" name="Picture 14">
            <a:extLst>
              <a:ext uri="{FF2B5EF4-FFF2-40B4-BE49-F238E27FC236}">
                <a16:creationId xmlns:a16="http://schemas.microsoft.com/office/drawing/2014/main" id="{A595E419-2FB2-4EC2-820F-2AE97ABCDC45}"/>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6808754" y="120452"/>
            <a:ext cx="1184285" cy="1280218"/>
          </a:xfrm>
          <a:prstGeom prst="rect">
            <a:avLst/>
          </a:prstGeom>
        </p:spPr>
      </p:pic>
    </p:spTree>
    <p:extLst>
      <p:ext uri="{BB962C8B-B14F-4D97-AF65-F5344CB8AC3E}">
        <p14:creationId xmlns:p14="http://schemas.microsoft.com/office/powerpoint/2010/main" val="1308119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raphic 16" descr="Checkmark with solid fill">
            <a:extLst>
              <a:ext uri="{FF2B5EF4-FFF2-40B4-BE49-F238E27FC236}">
                <a16:creationId xmlns:a16="http://schemas.microsoft.com/office/drawing/2014/main" id="{15AAE569-EF58-477B-B3BD-33997F32B20A}"/>
              </a:ext>
            </a:extLst>
          </p:cNvPr>
          <p:cNvSpPr/>
          <p:nvPr/>
        </p:nvSpPr>
        <p:spPr>
          <a:xfrm>
            <a:off x="8250468" y="3572323"/>
            <a:ext cx="173249" cy="121687"/>
          </a:xfrm>
          <a:custGeom>
            <a:avLst/>
            <a:gdLst>
              <a:gd name="connsiteX0" fmla="*/ 158063 w 173249"/>
              <a:gd name="connsiteY0" fmla="*/ 0 h 121687"/>
              <a:gd name="connsiteX1" fmla="*/ 62063 w 173249"/>
              <a:gd name="connsiteY1" fmla="*/ 90750 h 121687"/>
              <a:gd name="connsiteX2" fmla="*/ 15938 w 173249"/>
              <a:gd name="connsiteY2" fmla="*/ 43500 h 121687"/>
              <a:gd name="connsiteX3" fmla="*/ 0 w 173249"/>
              <a:gd name="connsiteY3" fmla="*/ 58687 h 121687"/>
              <a:gd name="connsiteX4" fmla="*/ 61313 w 173249"/>
              <a:gd name="connsiteY4" fmla="*/ 121687 h 121687"/>
              <a:gd name="connsiteX5" fmla="*/ 77438 w 173249"/>
              <a:gd name="connsiteY5" fmla="*/ 106687 h 121687"/>
              <a:gd name="connsiteX6" fmla="*/ 173250 w 173249"/>
              <a:gd name="connsiteY6" fmla="*/ 15750 h 12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49" h="121687">
                <a:moveTo>
                  <a:pt x="158063" y="0"/>
                </a:moveTo>
                <a:lnTo>
                  <a:pt x="62063" y="90750"/>
                </a:lnTo>
                <a:lnTo>
                  <a:pt x="15938" y="43500"/>
                </a:lnTo>
                <a:lnTo>
                  <a:pt x="0" y="58687"/>
                </a:lnTo>
                <a:lnTo>
                  <a:pt x="61313" y="121687"/>
                </a:lnTo>
                <a:lnTo>
                  <a:pt x="77438" y="106687"/>
                </a:lnTo>
                <a:lnTo>
                  <a:pt x="173250" y="15750"/>
                </a:lnTo>
                <a:close/>
              </a:path>
            </a:pathLst>
          </a:custGeom>
          <a:solidFill>
            <a:schemeClr val="bg1"/>
          </a:solidFill>
          <a:ln w="1786" cap="rnd">
            <a:noFill/>
            <a:prstDash val="solid"/>
            <a:round/>
          </a:ln>
        </p:spPr>
        <p:txBody>
          <a:bodyPr rtlCol="0" anchor="ctr"/>
          <a:lstStyle/>
          <a:p>
            <a:endParaRPr lang="en-ID"/>
          </a:p>
        </p:txBody>
      </p:sp>
      <p:sp>
        <p:nvSpPr>
          <p:cNvPr id="23" name="TextBox 22">
            <a:extLst>
              <a:ext uri="{FF2B5EF4-FFF2-40B4-BE49-F238E27FC236}">
                <a16:creationId xmlns:a16="http://schemas.microsoft.com/office/drawing/2014/main" id="{6251DF46-7973-4AC3-A217-9FC67133C8E4}"/>
              </a:ext>
            </a:extLst>
          </p:cNvPr>
          <p:cNvSpPr txBox="1"/>
          <p:nvPr/>
        </p:nvSpPr>
        <p:spPr>
          <a:xfrm>
            <a:off x="8878325" y="3354682"/>
            <a:ext cx="8844943" cy="830997"/>
          </a:xfrm>
          <a:prstGeom prst="rect">
            <a:avLst/>
          </a:prstGeom>
          <a:noFill/>
        </p:spPr>
        <p:txBody>
          <a:bodyPr wrap="square" rtlCol="0">
            <a:spAutoFit/>
          </a:bodyPr>
          <a:lstStyle/>
          <a:p>
            <a:r>
              <a:rPr lang="en-ID" sz="2400" dirty="0">
                <a:solidFill>
                  <a:schemeClr val="tx1">
                    <a:lumMod val="65000"/>
                    <a:lumOff val="35000"/>
                  </a:schemeClr>
                </a:solidFill>
                <a:latin typeface="Helvetica" pitchFamily="2" charset="0"/>
                <a:ea typeface="Roboto Slab" pitchFamily="2" charset="0"/>
                <a:cs typeface="Open Sans" panose="020B0606030504020204" pitchFamily="34" charset="0"/>
              </a:rPr>
              <a:t>Definition of the Periods and data used for each indicator and metric in each period</a:t>
            </a:r>
          </a:p>
        </p:txBody>
      </p:sp>
      <p:sp>
        <p:nvSpPr>
          <p:cNvPr id="25" name="Graphic 16" descr="Checkmark with solid fill">
            <a:extLst>
              <a:ext uri="{FF2B5EF4-FFF2-40B4-BE49-F238E27FC236}">
                <a16:creationId xmlns:a16="http://schemas.microsoft.com/office/drawing/2014/main" id="{BD42640D-AC2A-4B9E-B3F8-AC542FF8B0C3}"/>
              </a:ext>
            </a:extLst>
          </p:cNvPr>
          <p:cNvSpPr/>
          <p:nvPr/>
        </p:nvSpPr>
        <p:spPr>
          <a:xfrm>
            <a:off x="8250468" y="4629398"/>
            <a:ext cx="173249" cy="121687"/>
          </a:xfrm>
          <a:custGeom>
            <a:avLst/>
            <a:gdLst>
              <a:gd name="connsiteX0" fmla="*/ 158063 w 173249"/>
              <a:gd name="connsiteY0" fmla="*/ 0 h 121687"/>
              <a:gd name="connsiteX1" fmla="*/ 62063 w 173249"/>
              <a:gd name="connsiteY1" fmla="*/ 90750 h 121687"/>
              <a:gd name="connsiteX2" fmla="*/ 15938 w 173249"/>
              <a:gd name="connsiteY2" fmla="*/ 43500 h 121687"/>
              <a:gd name="connsiteX3" fmla="*/ 0 w 173249"/>
              <a:gd name="connsiteY3" fmla="*/ 58687 h 121687"/>
              <a:gd name="connsiteX4" fmla="*/ 61313 w 173249"/>
              <a:gd name="connsiteY4" fmla="*/ 121687 h 121687"/>
              <a:gd name="connsiteX5" fmla="*/ 77438 w 173249"/>
              <a:gd name="connsiteY5" fmla="*/ 106687 h 121687"/>
              <a:gd name="connsiteX6" fmla="*/ 173250 w 173249"/>
              <a:gd name="connsiteY6" fmla="*/ 15750 h 12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49" h="121687">
                <a:moveTo>
                  <a:pt x="158063" y="0"/>
                </a:moveTo>
                <a:lnTo>
                  <a:pt x="62063" y="90750"/>
                </a:lnTo>
                <a:lnTo>
                  <a:pt x="15938" y="43500"/>
                </a:lnTo>
                <a:lnTo>
                  <a:pt x="0" y="58687"/>
                </a:lnTo>
                <a:lnTo>
                  <a:pt x="61313" y="121687"/>
                </a:lnTo>
                <a:lnTo>
                  <a:pt x="77438" y="106687"/>
                </a:lnTo>
                <a:lnTo>
                  <a:pt x="173250" y="15750"/>
                </a:lnTo>
                <a:close/>
              </a:path>
            </a:pathLst>
          </a:custGeom>
          <a:solidFill>
            <a:schemeClr val="bg1"/>
          </a:solidFill>
          <a:ln w="1786" cap="rnd">
            <a:noFill/>
            <a:prstDash val="solid"/>
            <a:round/>
          </a:ln>
        </p:spPr>
        <p:txBody>
          <a:bodyPr rtlCol="0" anchor="ctr"/>
          <a:lstStyle/>
          <a:p>
            <a:endParaRPr lang="en-ID"/>
          </a:p>
        </p:txBody>
      </p:sp>
      <p:sp>
        <p:nvSpPr>
          <p:cNvPr id="26" name="TextBox 25">
            <a:extLst>
              <a:ext uri="{FF2B5EF4-FFF2-40B4-BE49-F238E27FC236}">
                <a16:creationId xmlns:a16="http://schemas.microsoft.com/office/drawing/2014/main" id="{26A9C0EC-8289-4F28-AB6E-EDC13D10A94A}"/>
              </a:ext>
            </a:extLst>
          </p:cNvPr>
          <p:cNvSpPr txBox="1"/>
          <p:nvPr/>
        </p:nvSpPr>
        <p:spPr>
          <a:xfrm>
            <a:off x="8878326" y="4312503"/>
            <a:ext cx="8844941" cy="830997"/>
          </a:xfrm>
          <a:prstGeom prst="rect">
            <a:avLst/>
          </a:prstGeom>
          <a:noFill/>
        </p:spPr>
        <p:txBody>
          <a:bodyPr wrap="square" rtlCol="0">
            <a:spAutoFit/>
          </a:bodyPr>
          <a:lstStyle/>
          <a:p>
            <a:r>
              <a:rPr lang="en-ID" sz="2400" dirty="0">
                <a:solidFill>
                  <a:schemeClr val="tx1">
                    <a:lumMod val="65000"/>
                    <a:lumOff val="35000"/>
                  </a:schemeClr>
                </a:solidFill>
                <a:latin typeface="Helvetica" pitchFamily="2" charset="0"/>
                <a:ea typeface="Roboto Slab" pitchFamily="2" charset="0"/>
                <a:cs typeface="Open Sans" panose="020B0606030504020204" pitchFamily="34" charset="0"/>
              </a:rPr>
              <a:t>Clarification and </a:t>
            </a:r>
            <a:r>
              <a:rPr lang="en-ID" sz="2400" b="1" dirty="0">
                <a:solidFill>
                  <a:schemeClr val="tx1">
                    <a:lumMod val="65000"/>
                    <a:lumOff val="35000"/>
                  </a:schemeClr>
                </a:solidFill>
                <a:latin typeface="Helvetica" pitchFamily="2" charset="0"/>
                <a:ea typeface="Roboto Slab" pitchFamily="2" charset="0"/>
                <a:cs typeface="Open Sans" panose="020B0606030504020204" pitchFamily="34" charset="0"/>
              </a:rPr>
              <a:t>explicit methodology </a:t>
            </a:r>
            <a:r>
              <a:rPr lang="en-ID" sz="2400" dirty="0">
                <a:solidFill>
                  <a:schemeClr val="tx1">
                    <a:lumMod val="65000"/>
                    <a:lumOff val="35000"/>
                  </a:schemeClr>
                </a:solidFill>
                <a:latin typeface="Helvetica" pitchFamily="2" charset="0"/>
                <a:ea typeface="Roboto Slab" pitchFamily="2" charset="0"/>
                <a:cs typeface="Open Sans" panose="020B0606030504020204" pitchFamily="34" charset="0"/>
              </a:rPr>
              <a:t>to compare baseline and period assessments </a:t>
            </a:r>
          </a:p>
        </p:txBody>
      </p:sp>
      <p:sp>
        <p:nvSpPr>
          <p:cNvPr id="44" name="Graphic 16" descr="Checkmark with solid fill">
            <a:extLst>
              <a:ext uri="{FF2B5EF4-FFF2-40B4-BE49-F238E27FC236}">
                <a16:creationId xmlns:a16="http://schemas.microsoft.com/office/drawing/2014/main" id="{B8C98E5B-2AF1-4E7D-B4F1-5E9D5D87776E}"/>
              </a:ext>
            </a:extLst>
          </p:cNvPr>
          <p:cNvSpPr/>
          <p:nvPr/>
        </p:nvSpPr>
        <p:spPr>
          <a:xfrm>
            <a:off x="8250468" y="5688612"/>
            <a:ext cx="173249" cy="121687"/>
          </a:xfrm>
          <a:custGeom>
            <a:avLst/>
            <a:gdLst>
              <a:gd name="connsiteX0" fmla="*/ 158063 w 173249"/>
              <a:gd name="connsiteY0" fmla="*/ 0 h 121687"/>
              <a:gd name="connsiteX1" fmla="*/ 62063 w 173249"/>
              <a:gd name="connsiteY1" fmla="*/ 90750 h 121687"/>
              <a:gd name="connsiteX2" fmla="*/ 15938 w 173249"/>
              <a:gd name="connsiteY2" fmla="*/ 43500 h 121687"/>
              <a:gd name="connsiteX3" fmla="*/ 0 w 173249"/>
              <a:gd name="connsiteY3" fmla="*/ 58687 h 121687"/>
              <a:gd name="connsiteX4" fmla="*/ 61313 w 173249"/>
              <a:gd name="connsiteY4" fmla="*/ 121687 h 121687"/>
              <a:gd name="connsiteX5" fmla="*/ 77438 w 173249"/>
              <a:gd name="connsiteY5" fmla="*/ 106687 h 121687"/>
              <a:gd name="connsiteX6" fmla="*/ 173250 w 173249"/>
              <a:gd name="connsiteY6" fmla="*/ 15750 h 12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49" h="121687">
                <a:moveTo>
                  <a:pt x="158063" y="0"/>
                </a:moveTo>
                <a:lnTo>
                  <a:pt x="62063" y="90750"/>
                </a:lnTo>
                <a:lnTo>
                  <a:pt x="15938" y="43500"/>
                </a:lnTo>
                <a:lnTo>
                  <a:pt x="0" y="58687"/>
                </a:lnTo>
                <a:lnTo>
                  <a:pt x="61313" y="121687"/>
                </a:lnTo>
                <a:lnTo>
                  <a:pt x="77438" y="106687"/>
                </a:lnTo>
                <a:lnTo>
                  <a:pt x="173250" y="15750"/>
                </a:lnTo>
                <a:close/>
              </a:path>
            </a:pathLst>
          </a:custGeom>
          <a:solidFill>
            <a:schemeClr val="bg1"/>
          </a:solidFill>
          <a:ln w="1786" cap="rnd">
            <a:noFill/>
            <a:prstDash val="solid"/>
            <a:round/>
          </a:ln>
        </p:spPr>
        <p:txBody>
          <a:bodyPr rtlCol="0" anchor="ctr"/>
          <a:lstStyle/>
          <a:p>
            <a:endParaRPr lang="en-ID"/>
          </a:p>
        </p:txBody>
      </p:sp>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885" y="302055"/>
            <a:ext cx="2683111" cy="917013"/>
          </a:xfrm>
          <a:prstGeom prst="rect">
            <a:avLst/>
          </a:prstGeom>
        </p:spPr>
      </p:pic>
      <p:sp>
        <p:nvSpPr>
          <p:cNvPr id="5" name="TextBox 4">
            <a:extLst>
              <a:ext uri="{FF2B5EF4-FFF2-40B4-BE49-F238E27FC236}">
                <a16:creationId xmlns:a16="http://schemas.microsoft.com/office/drawing/2014/main" id="{1966C48B-1D5C-0B17-326E-72DAD1F049FE}"/>
              </a:ext>
            </a:extLst>
          </p:cNvPr>
          <p:cNvSpPr txBox="1"/>
          <p:nvPr/>
        </p:nvSpPr>
        <p:spPr>
          <a:xfrm>
            <a:off x="7849573" y="1946172"/>
            <a:ext cx="6144724" cy="1446550"/>
          </a:xfrm>
          <a:prstGeom prst="rect">
            <a:avLst/>
          </a:prstGeom>
          <a:noFill/>
        </p:spPr>
        <p:txBody>
          <a:bodyPr wrap="square" rtlCol="0">
            <a:spAutoFit/>
          </a:bodyPr>
          <a:lstStyle/>
          <a:p>
            <a:r>
              <a:rPr lang="en-US" sz="4400" b="1" dirty="0">
                <a:solidFill>
                  <a:srgbClr val="131A1F"/>
                </a:solidFill>
                <a:latin typeface="Avenir Next LT Pro Demi"/>
                <a:ea typeface="Roboto"/>
              </a:rPr>
              <a:t>The GPG Addendum – SDG Indicator  15.3.1</a:t>
            </a:r>
            <a:endParaRPr lang="en-ID" sz="4400" b="1" dirty="0">
              <a:solidFill>
                <a:srgbClr val="131A1F"/>
              </a:solidFill>
              <a:latin typeface="Roboto" panose="02000000000000000000" pitchFamily="2" charset="0"/>
              <a:ea typeface="Roboto" panose="02000000000000000000" pitchFamily="2" charset="0"/>
            </a:endParaRPr>
          </a:p>
        </p:txBody>
      </p:sp>
      <p:sp>
        <p:nvSpPr>
          <p:cNvPr id="19" name="Graphic 16" descr="Checkmark with solid fill">
            <a:extLst>
              <a:ext uri="{FF2B5EF4-FFF2-40B4-BE49-F238E27FC236}">
                <a16:creationId xmlns:a16="http://schemas.microsoft.com/office/drawing/2014/main" id="{FA89F268-804F-4E30-9DE6-29308D9B97B7}"/>
              </a:ext>
            </a:extLst>
          </p:cNvPr>
          <p:cNvSpPr/>
          <p:nvPr/>
        </p:nvSpPr>
        <p:spPr>
          <a:xfrm>
            <a:off x="8334360" y="6764397"/>
            <a:ext cx="173249" cy="121687"/>
          </a:xfrm>
          <a:custGeom>
            <a:avLst/>
            <a:gdLst>
              <a:gd name="connsiteX0" fmla="*/ 158063 w 173249"/>
              <a:gd name="connsiteY0" fmla="*/ 0 h 121687"/>
              <a:gd name="connsiteX1" fmla="*/ 62063 w 173249"/>
              <a:gd name="connsiteY1" fmla="*/ 90750 h 121687"/>
              <a:gd name="connsiteX2" fmla="*/ 15938 w 173249"/>
              <a:gd name="connsiteY2" fmla="*/ 43500 h 121687"/>
              <a:gd name="connsiteX3" fmla="*/ 0 w 173249"/>
              <a:gd name="connsiteY3" fmla="*/ 58687 h 121687"/>
              <a:gd name="connsiteX4" fmla="*/ 61313 w 173249"/>
              <a:gd name="connsiteY4" fmla="*/ 121687 h 121687"/>
              <a:gd name="connsiteX5" fmla="*/ 77438 w 173249"/>
              <a:gd name="connsiteY5" fmla="*/ 106687 h 121687"/>
              <a:gd name="connsiteX6" fmla="*/ 173250 w 173249"/>
              <a:gd name="connsiteY6" fmla="*/ 15750 h 12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49" h="121687">
                <a:moveTo>
                  <a:pt x="158063" y="0"/>
                </a:moveTo>
                <a:lnTo>
                  <a:pt x="62063" y="90750"/>
                </a:lnTo>
                <a:lnTo>
                  <a:pt x="15938" y="43500"/>
                </a:lnTo>
                <a:lnTo>
                  <a:pt x="0" y="58687"/>
                </a:lnTo>
                <a:lnTo>
                  <a:pt x="61313" y="121687"/>
                </a:lnTo>
                <a:lnTo>
                  <a:pt x="77438" y="106687"/>
                </a:lnTo>
                <a:lnTo>
                  <a:pt x="173250" y="15750"/>
                </a:lnTo>
                <a:close/>
              </a:path>
            </a:pathLst>
          </a:custGeom>
          <a:solidFill>
            <a:schemeClr val="bg1"/>
          </a:solidFill>
          <a:ln w="1786" cap="rnd">
            <a:noFill/>
            <a:prstDash val="solid"/>
            <a:round/>
          </a:ln>
        </p:spPr>
        <p:txBody>
          <a:bodyPr rtlCol="0" anchor="ctr"/>
          <a:lstStyle/>
          <a:p>
            <a:endParaRPr lang="en-ID"/>
          </a:p>
        </p:txBody>
      </p:sp>
      <p:sp>
        <p:nvSpPr>
          <p:cNvPr id="31" name="Graphic 16" descr="Checkmark with solid fill">
            <a:extLst>
              <a:ext uri="{FF2B5EF4-FFF2-40B4-BE49-F238E27FC236}">
                <a16:creationId xmlns:a16="http://schemas.microsoft.com/office/drawing/2014/main" id="{EBD5E92F-9BB1-4AAC-BE1A-F04BA8DAE3A1}"/>
              </a:ext>
            </a:extLst>
          </p:cNvPr>
          <p:cNvSpPr/>
          <p:nvPr/>
        </p:nvSpPr>
        <p:spPr>
          <a:xfrm>
            <a:off x="8335633" y="7619127"/>
            <a:ext cx="173249" cy="121687"/>
          </a:xfrm>
          <a:custGeom>
            <a:avLst/>
            <a:gdLst>
              <a:gd name="connsiteX0" fmla="*/ 158063 w 173249"/>
              <a:gd name="connsiteY0" fmla="*/ 0 h 121687"/>
              <a:gd name="connsiteX1" fmla="*/ 62063 w 173249"/>
              <a:gd name="connsiteY1" fmla="*/ 90750 h 121687"/>
              <a:gd name="connsiteX2" fmla="*/ 15938 w 173249"/>
              <a:gd name="connsiteY2" fmla="*/ 43500 h 121687"/>
              <a:gd name="connsiteX3" fmla="*/ 0 w 173249"/>
              <a:gd name="connsiteY3" fmla="*/ 58687 h 121687"/>
              <a:gd name="connsiteX4" fmla="*/ 61313 w 173249"/>
              <a:gd name="connsiteY4" fmla="*/ 121687 h 121687"/>
              <a:gd name="connsiteX5" fmla="*/ 77438 w 173249"/>
              <a:gd name="connsiteY5" fmla="*/ 106687 h 121687"/>
              <a:gd name="connsiteX6" fmla="*/ 173250 w 173249"/>
              <a:gd name="connsiteY6" fmla="*/ 15750 h 12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49" h="121687">
                <a:moveTo>
                  <a:pt x="158063" y="0"/>
                </a:moveTo>
                <a:lnTo>
                  <a:pt x="62063" y="90750"/>
                </a:lnTo>
                <a:lnTo>
                  <a:pt x="15938" y="43500"/>
                </a:lnTo>
                <a:lnTo>
                  <a:pt x="0" y="58687"/>
                </a:lnTo>
                <a:lnTo>
                  <a:pt x="61313" y="121687"/>
                </a:lnTo>
                <a:lnTo>
                  <a:pt x="77438" y="106687"/>
                </a:lnTo>
                <a:lnTo>
                  <a:pt x="173250" y="15750"/>
                </a:lnTo>
                <a:close/>
              </a:path>
            </a:pathLst>
          </a:custGeom>
          <a:solidFill>
            <a:schemeClr val="bg1"/>
          </a:solidFill>
          <a:ln w="1786" cap="rnd">
            <a:noFill/>
            <a:prstDash val="solid"/>
            <a:round/>
          </a:ln>
        </p:spPr>
        <p:txBody>
          <a:bodyPr rtlCol="0" anchor="ctr"/>
          <a:lstStyle/>
          <a:p>
            <a:endParaRPr lang="en-ID"/>
          </a:p>
        </p:txBody>
      </p:sp>
      <p:pic>
        <p:nvPicPr>
          <p:cNvPr id="2" name="Picture 1">
            <a:extLst>
              <a:ext uri="{FF2B5EF4-FFF2-40B4-BE49-F238E27FC236}">
                <a16:creationId xmlns:a16="http://schemas.microsoft.com/office/drawing/2014/main" id="{3AB9787F-F8D2-4F5E-92A7-F3769BA1B895}"/>
              </a:ext>
            </a:extLst>
          </p:cNvPr>
          <p:cNvPicPr>
            <a:picLocks noChangeAspect="1"/>
          </p:cNvPicPr>
          <p:nvPr/>
        </p:nvPicPr>
        <p:blipFill>
          <a:blip r:embed="rId5"/>
          <a:stretch>
            <a:fillRect/>
          </a:stretch>
        </p:blipFill>
        <p:spPr>
          <a:xfrm>
            <a:off x="814032" y="1593594"/>
            <a:ext cx="6396662" cy="8244815"/>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87332548-49A5-48B8-9886-9C4C97745193}"/>
              </a:ext>
            </a:extLst>
          </p:cNvPr>
          <p:cNvPicPr>
            <a:picLocks noChangeAspect="1"/>
          </p:cNvPicPr>
          <p:nvPr/>
        </p:nvPicPr>
        <p:blipFill rotWithShape="1">
          <a:blip r:embed="rId6">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41" name="Picture 40">
            <a:extLst>
              <a:ext uri="{FF2B5EF4-FFF2-40B4-BE49-F238E27FC236}">
                <a16:creationId xmlns:a16="http://schemas.microsoft.com/office/drawing/2014/main" id="{BEE7D31E-63BE-4FEE-8C10-29BC60A6485A}"/>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6808754" y="120452"/>
            <a:ext cx="1184285" cy="1280218"/>
          </a:xfrm>
          <a:prstGeom prst="rect">
            <a:avLst/>
          </a:prstGeom>
        </p:spPr>
      </p:pic>
      <p:pic>
        <p:nvPicPr>
          <p:cNvPr id="1026" name="Picture 2" descr="Checkmark check list icon sign symbol logo green design vector illustration  20045187 Vector Art at Vecteezy">
            <a:extLst>
              <a:ext uri="{FF2B5EF4-FFF2-40B4-BE49-F238E27FC236}">
                <a16:creationId xmlns:a16="http://schemas.microsoft.com/office/drawing/2014/main" id="{C59E7DA2-F8EB-4661-AAE5-34B2EDEB799E}"/>
              </a:ext>
            </a:extLst>
          </p:cNvPr>
          <p:cNvPicPr>
            <a:picLocks noChangeAspect="1" noChangeArrowheads="1"/>
          </p:cNvPicPr>
          <p:nvPr/>
        </p:nvPicPr>
        <p:blipFill>
          <a:blip r:embed="rId8">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945260" y="3351796"/>
            <a:ext cx="861136" cy="86113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heckmark check list icon sign symbol logo green design vector illustration  20045187 Vector Art at Vecteezy">
            <a:extLst>
              <a:ext uri="{FF2B5EF4-FFF2-40B4-BE49-F238E27FC236}">
                <a16:creationId xmlns:a16="http://schemas.microsoft.com/office/drawing/2014/main" id="{9AB6C397-840B-445B-9520-4140795C22C6}"/>
              </a:ext>
            </a:extLst>
          </p:cNvPr>
          <p:cNvPicPr>
            <a:picLocks noChangeAspect="1" noChangeArrowheads="1"/>
          </p:cNvPicPr>
          <p:nvPr/>
        </p:nvPicPr>
        <p:blipFill>
          <a:blip r:embed="rId8">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957975" y="4327772"/>
            <a:ext cx="861136" cy="8611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F7C33D7-A75D-472A-9ACC-585EBD409BED}"/>
              </a:ext>
            </a:extLst>
          </p:cNvPr>
          <p:cNvSpPr/>
          <p:nvPr/>
        </p:nvSpPr>
        <p:spPr>
          <a:xfrm>
            <a:off x="8878325" y="5475426"/>
            <a:ext cx="7412607" cy="461665"/>
          </a:xfrm>
          <a:prstGeom prst="rect">
            <a:avLst/>
          </a:prstGeom>
        </p:spPr>
        <p:txBody>
          <a:bodyPr wrap="none">
            <a:spAutoFit/>
          </a:bodyPr>
          <a:lstStyle/>
          <a:p>
            <a:r>
              <a:rPr lang="en-US" sz="2400" dirty="0">
                <a:solidFill>
                  <a:schemeClr val="tx1">
                    <a:lumMod val="65000"/>
                    <a:lumOff val="35000"/>
                  </a:schemeClr>
                </a:solidFill>
                <a:latin typeface="Helvetica" pitchFamily="2" charset="0"/>
                <a:cs typeface="Open Sans" panose="020B0606030504020204" pitchFamily="34" charset="0"/>
              </a:rPr>
              <a:t>Enhanced understanding of land condition dynamics</a:t>
            </a:r>
          </a:p>
        </p:txBody>
      </p:sp>
      <p:sp>
        <p:nvSpPr>
          <p:cNvPr id="6" name="Rectangle 5">
            <a:extLst>
              <a:ext uri="{FF2B5EF4-FFF2-40B4-BE49-F238E27FC236}">
                <a16:creationId xmlns:a16="http://schemas.microsoft.com/office/drawing/2014/main" id="{2ABA830C-4FD8-4042-98C6-655E737328C6}"/>
              </a:ext>
            </a:extLst>
          </p:cNvPr>
          <p:cNvSpPr/>
          <p:nvPr/>
        </p:nvSpPr>
        <p:spPr>
          <a:xfrm>
            <a:off x="8878325" y="6269017"/>
            <a:ext cx="5529078" cy="461665"/>
          </a:xfrm>
          <a:prstGeom prst="rect">
            <a:avLst/>
          </a:prstGeom>
        </p:spPr>
        <p:txBody>
          <a:bodyPr wrap="none">
            <a:spAutoFit/>
          </a:bodyPr>
          <a:lstStyle/>
          <a:p>
            <a:r>
              <a:rPr lang="en-US" sz="2400" dirty="0">
                <a:solidFill>
                  <a:schemeClr val="tx1">
                    <a:lumMod val="65000"/>
                    <a:lumOff val="35000"/>
                  </a:schemeClr>
                </a:solidFill>
                <a:latin typeface="Helvetica" pitchFamily="2" charset="0"/>
                <a:cs typeface="Open Sans" panose="020B0606030504020204" pitchFamily="34" charset="0"/>
              </a:rPr>
              <a:t>Operationalization of counterbalancing </a:t>
            </a:r>
            <a:endParaRPr lang="fr-CI" sz="2400" dirty="0">
              <a:solidFill>
                <a:schemeClr val="tx1">
                  <a:lumMod val="65000"/>
                  <a:lumOff val="35000"/>
                </a:schemeClr>
              </a:solidFill>
              <a:latin typeface="Helvetica" pitchFamily="2" charset="0"/>
              <a:cs typeface="Open Sans" panose="020B0606030504020204" pitchFamily="34" charset="0"/>
            </a:endParaRPr>
          </a:p>
        </p:txBody>
      </p:sp>
      <p:pic>
        <p:nvPicPr>
          <p:cNvPr id="54" name="Picture 2" descr="Checkmark check list icon sign symbol logo green design vector illustration  20045187 Vector Art at Vecteezy">
            <a:extLst>
              <a:ext uri="{FF2B5EF4-FFF2-40B4-BE49-F238E27FC236}">
                <a16:creationId xmlns:a16="http://schemas.microsoft.com/office/drawing/2014/main" id="{C143BAC8-F33F-4624-BCCB-098AE58CB707}"/>
              </a:ext>
            </a:extLst>
          </p:cNvPr>
          <p:cNvPicPr>
            <a:picLocks noChangeAspect="1" noChangeArrowheads="1"/>
          </p:cNvPicPr>
          <p:nvPr/>
        </p:nvPicPr>
        <p:blipFill>
          <a:blip r:embed="rId8">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957975" y="5263093"/>
            <a:ext cx="861136" cy="86113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Checkmark check list icon sign symbol logo green design vector illustration  20045187 Vector Art at Vecteezy">
            <a:extLst>
              <a:ext uri="{FF2B5EF4-FFF2-40B4-BE49-F238E27FC236}">
                <a16:creationId xmlns:a16="http://schemas.microsoft.com/office/drawing/2014/main" id="{98A7A944-7612-44FF-ABF0-0CE281376874}"/>
              </a:ext>
            </a:extLst>
          </p:cNvPr>
          <p:cNvPicPr>
            <a:picLocks noChangeAspect="1" noChangeArrowheads="1"/>
          </p:cNvPicPr>
          <p:nvPr/>
        </p:nvPicPr>
        <p:blipFill>
          <a:blip r:embed="rId8">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987582" y="6092998"/>
            <a:ext cx="861136" cy="861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96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E734-DAF3-47A3-A5A2-1ECDC433E131}"/>
              </a:ext>
            </a:extLst>
          </p:cNvPr>
          <p:cNvSpPr>
            <a:spLocks noGrp="1"/>
          </p:cNvSpPr>
          <p:nvPr>
            <p:ph type="title"/>
          </p:nvPr>
        </p:nvSpPr>
        <p:spPr>
          <a:xfrm>
            <a:off x="8581104" y="2645549"/>
            <a:ext cx="8509819" cy="1145400"/>
          </a:xfrm>
        </p:spPr>
        <p:txBody>
          <a:bodyPr/>
          <a:lstStyle/>
          <a:p>
            <a:pPr algn="ctr"/>
            <a:r>
              <a:rPr lang="en-US" sz="7200" b="1" dirty="0">
                <a:solidFill>
                  <a:srgbClr val="131A1F"/>
                </a:solidFill>
                <a:latin typeface="Avenir Next LT Pro Demi"/>
                <a:ea typeface="Roboto"/>
                <a:sym typeface="Manrope"/>
              </a:rPr>
              <a:t>TRACKING PROGRESS TOWARDS LDN</a:t>
            </a:r>
            <a:br>
              <a:rPr lang="en-US" sz="7200" b="1" dirty="0">
                <a:solidFill>
                  <a:srgbClr val="131A1F"/>
                </a:solidFill>
                <a:latin typeface="Avenir Next LT Pro Demi"/>
                <a:ea typeface="Roboto"/>
                <a:sym typeface="Manrope"/>
              </a:rPr>
            </a:br>
            <a:endParaRPr lang="fr-CI" sz="6600" dirty="0"/>
          </a:p>
        </p:txBody>
      </p:sp>
      <p:pic>
        <p:nvPicPr>
          <p:cNvPr id="3" name="Picture 2">
            <a:extLst>
              <a:ext uri="{FF2B5EF4-FFF2-40B4-BE49-F238E27FC236}">
                <a16:creationId xmlns:a16="http://schemas.microsoft.com/office/drawing/2014/main" id="{A774B4AF-41AF-44AB-84C2-103CD49053FC}"/>
              </a:ext>
            </a:extLst>
          </p:cNvPr>
          <p:cNvPicPr>
            <a:picLocks noChangeAspect="1"/>
          </p:cNvPicPr>
          <p:nvPr/>
        </p:nvPicPr>
        <p:blipFill>
          <a:blip r:embed="rId2"/>
          <a:stretch>
            <a:fillRect/>
          </a:stretch>
        </p:blipFill>
        <p:spPr>
          <a:xfrm>
            <a:off x="471949" y="430198"/>
            <a:ext cx="7300301" cy="9426603"/>
          </a:xfrm>
          <a:prstGeom prst="rect">
            <a:avLst/>
          </a:prstGeom>
          <a:ln>
            <a:noFill/>
          </a:ln>
          <a:effectLst>
            <a:outerShdw blurRad="292100" dist="139700" dir="2700000" algn="tl" rotWithShape="0">
              <a:srgbClr val="333333">
                <a:alpha val="65000"/>
              </a:srgbClr>
            </a:outerShdw>
          </a:effectLst>
        </p:spPr>
      </p:pic>
      <p:pic>
        <p:nvPicPr>
          <p:cNvPr id="4" name="Graphic 3">
            <a:extLst>
              <a:ext uri="{FF2B5EF4-FFF2-40B4-BE49-F238E27FC236}">
                <a16:creationId xmlns:a16="http://schemas.microsoft.com/office/drawing/2014/main" id="{B01486E9-4009-4140-8C98-0DF91643BB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29755" y="349063"/>
            <a:ext cx="2683111" cy="917013"/>
          </a:xfrm>
          <a:prstGeom prst="rect">
            <a:avLst/>
          </a:prstGeom>
        </p:spPr>
      </p:pic>
      <p:pic>
        <p:nvPicPr>
          <p:cNvPr id="5" name="Picture 4">
            <a:extLst>
              <a:ext uri="{FF2B5EF4-FFF2-40B4-BE49-F238E27FC236}">
                <a16:creationId xmlns:a16="http://schemas.microsoft.com/office/drawing/2014/main" id="{2A683F55-7B7D-4333-B15B-0B18B4EF0BFC}"/>
              </a:ext>
            </a:extLst>
          </p:cNvPr>
          <p:cNvPicPr>
            <a:picLocks noChangeAspect="1"/>
          </p:cNvPicPr>
          <p:nvPr/>
        </p:nvPicPr>
        <p:blipFill rotWithShape="1">
          <a:blip r:embed="rId5">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6" name="Picture 5">
            <a:extLst>
              <a:ext uri="{FF2B5EF4-FFF2-40B4-BE49-F238E27FC236}">
                <a16:creationId xmlns:a16="http://schemas.microsoft.com/office/drawing/2014/main" id="{515AD3A4-BF0D-485F-BFB4-9C6C2D85095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6808754" y="120452"/>
            <a:ext cx="1184285" cy="1280218"/>
          </a:xfrm>
          <a:prstGeom prst="rect">
            <a:avLst/>
          </a:prstGeom>
        </p:spPr>
      </p:pic>
      <p:sp>
        <p:nvSpPr>
          <p:cNvPr id="7" name="Title 1">
            <a:extLst>
              <a:ext uri="{FF2B5EF4-FFF2-40B4-BE49-F238E27FC236}">
                <a16:creationId xmlns:a16="http://schemas.microsoft.com/office/drawing/2014/main" id="{CC116495-305C-4BA3-8E22-6D8C75B01C38}"/>
              </a:ext>
            </a:extLst>
          </p:cNvPr>
          <p:cNvSpPr txBox="1">
            <a:spLocks/>
          </p:cNvSpPr>
          <p:nvPr/>
        </p:nvSpPr>
        <p:spPr>
          <a:xfrm>
            <a:off x="8298935" y="5923352"/>
            <a:ext cx="8509819" cy="1145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9pPr>
          </a:lstStyle>
          <a:p>
            <a:pPr algn="ctr" defTabSz="914400"/>
            <a:r>
              <a:rPr lang="en-US" sz="16600" b="1" kern="0" dirty="0">
                <a:solidFill>
                  <a:srgbClr val="131A1F"/>
                </a:solidFill>
                <a:latin typeface="Avenir Next LT Pro Demi"/>
                <a:ea typeface="Roboto"/>
                <a:sym typeface="Manrope"/>
              </a:rPr>
              <a:t>Q&amp;A</a:t>
            </a:r>
            <a:br>
              <a:rPr lang="en-US" sz="16600" b="1" kern="0" dirty="0">
                <a:solidFill>
                  <a:srgbClr val="131A1F"/>
                </a:solidFill>
                <a:latin typeface="Avenir Next LT Pro Demi"/>
                <a:ea typeface="Roboto"/>
                <a:sym typeface="Manrope"/>
              </a:rPr>
            </a:br>
            <a:endParaRPr lang="fr-CI" sz="13800" kern="0" dirty="0"/>
          </a:p>
        </p:txBody>
      </p:sp>
    </p:spTree>
    <p:extLst>
      <p:ext uri="{BB962C8B-B14F-4D97-AF65-F5344CB8AC3E}">
        <p14:creationId xmlns:p14="http://schemas.microsoft.com/office/powerpoint/2010/main" val="3918140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885" y="302055"/>
            <a:ext cx="2683111" cy="917013"/>
          </a:xfrm>
          <a:prstGeom prst="rect">
            <a:avLst/>
          </a:prstGeom>
        </p:spPr>
      </p:pic>
      <p:sp>
        <p:nvSpPr>
          <p:cNvPr id="19" name="Google Shape;441;p45">
            <a:extLst>
              <a:ext uri="{FF2B5EF4-FFF2-40B4-BE49-F238E27FC236}">
                <a16:creationId xmlns:a16="http://schemas.microsoft.com/office/drawing/2014/main" id="{DFB0C4AD-263A-4556-B5BE-330EA531B7ED}"/>
              </a:ext>
            </a:extLst>
          </p:cNvPr>
          <p:cNvSpPr txBox="1">
            <a:spLocks/>
          </p:cNvSpPr>
          <p:nvPr/>
        </p:nvSpPr>
        <p:spPr>
          <a:xfrm>
            <a:off x="2416296" y="2489435"/>
            <a:ext cx="3816000" cy="105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4400" b="1" dirty="0">
                <a:solidFill>
                  <a:srgbClr val="131A1F"/>
                </a:solidFill>
                <a:latin typeface="Avenir Next LT Pro Demi"/>
                <a:ea typeface="Roboto"/>
                <a:cs typeface="+mn-cs"/>
              </a:rPr>
              <a:t>Section</a:t>
            </a:r>
            <a:r>
              <a:rPr lang="en-US" sz="4800" b="1" dirty="0"/>
              <a:t> </a:t>
            </a:r>
            <a:r>
              <a:rPr lang="en-US" sz="4400" b="1" dirty="0">
                <a:solidFill>
                  <a:srgbClr val="131A1F"/>
                </a:solidFill>
                <a:latin typeface="Avenir Next LT Pro Demi"/>
                <a:ea typeface="Roboto"/>
                <a:cs typeface="+mn-cs"/>
              </a:rPr>
              <a:t>1</a:t>
            </a:r>
            <a:br>
              <a:rPr lang="en-US" sz="4800" b="1" dirty="0"/>
            </a:br>
            <a:endParaRPr lang="en-US" sz="4800" b="1" dirty="0"/>
          </a:p>
          <a:p>
            <a:endParaRPr lang="en-US" sz="4800" dirty="0"/>
          </a:p>
        </p:txBody>
      </p:sp>
      <p:sp>
        <p:nvSpPr>
          <p:cNvPr id="21" name="Google Shape;442;p45">
            <a:extLst>
              <a:ext uri="{FF2B5EF4-FFF2-40B4-BE49-F238E27FC236}">
                <a16:creationId xmlns:a16="http://schemas.microsoft.com/office/drawing/2014/main" id="{5F98328A-DA55-48CD-AE31-D3A8FDE22054}"/>
              </a:ext>
            </a:extLst>
          </p:cNvPr>
          <p:cNvSpPr txBox="1">
            <a:spLocks/>
          </p:cNvSpPr>
          <p:nvPr/>
        </p:nvSpPr>
        <p:spPr>
          <a:xfrm>
            <a:off x="267853" y="5477549"/>
            <a:ext cx="6213592" cy="9696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1pPr>
            <a:lvl2pPr marL="914400" marR="0" lvl="1"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2pPr>
            <a:lvl3pPr marL="1371600" marR="0" lvl="2"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3pPr>
            <a:lvl4pPr marL="1828800" marR="0" lvl="3"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4pPr>
            <a:lvl5pPr marL="2286000" marR="0" lvl="4"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5pPr>
            <a:lvl6pPr marL="2743200" marR="0" lvl="5"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6pPr>
            <a:lvl7pPr marL="3200400" marR="0" lvl="6"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7pPr>
            <a:lvl8pPr marL="3657600" marR="0" lvl="7"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8pPr>
            <a:lvl9pPr marL="4114800" marR="0" lvl="8"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9pPr>
          </a:lstStyle>
          <a:p>
            <a:pPr marL="0" indent="0">
              <a:buNone/>
            </a:pPr>
            <a:r>
              <a:rPr lang="en-US" sz="2400" dirty="0">
                <a:solidFill>
                  <a:schemeClr val="tx1">
                    <a:lumMod val="65000"/>
                    <a:lumOff val="35000"/>
                  </a:schemeClr>
                </a:solidFill>
                <a:latin typeface="Helvetica" pitchFamily="2" charset="0"/>
                <a:cs typeface="Open Sans" panose="020B0606030504020204" pitchFamily="34" charset="0"/>
              </a:rPr>
              <a:t>Focusses on the </a:t>
            </a:r>
            <a:r>
              <a:rPr lang="en-US" sz="2400" b="1" dirty="0">
                <a:solidFill>
                  <a:schemeClr val="tx1">
                    <a:lumMod val="65000"/>
                    <a:lumOff val="35000"/>
                  </a:schemeClr>
                </a:solidFill>
                <a:latin typeface="Helvetica" pitchFamily="2" charset="0"/>
                <a:cs typeface="Open Sans" panose="020B0606030504020204" pitchFamily="34" charset="0"/>
              </a:rPr>
              <a:t>timeframe of the data </a:t>
            </a:r>
            <a:r>
              <a:rPr lang="en-US" sz="2400" dirty="0">
                <a:solidFill>
                  <a:schemeClr val="tx1">
                    <a:lumMod val="65000"/>
                    <a:lumOff val="35000"/>
                  </a:schemeClr>
                </a:solidFill>
                <a:latin typeface="Helvetica" pitchFamily="2" charset="0"/>
                <a:cs typeface="Open Sans" panose="020B0606030504020204" pitchFamily="34" charset="0"/>
              </a:rPr>
              <a:t>used to assess land condition in each reporting period, on how </a:t>
            </a:r>
            <a:r>
              <a:rPr lang="en-US" sz="2400" b="1" dirty="0">
                <a:solidFill>
                  <a:schemeClr val="tx1">
                    <a:lumMod val="65000"/>
                    <a:lumOff val="35000"/>
                  </a:schemeClr>
                </a:solidFill>
                <a:latin typeface="Helvetica" pitchFamily="2" charset="0"/>
                <a:cs typeface="Open Sans" panose="020B0606030504020204" pitchFamily="34" charset="0"/>
              </a:rPr>
              <a:t>to integrate the period assessment with the baseline</a:t>
            </a:r>
            <a:r>
              <a:rPr lang="en-US" sz="2400" dirty="0">
                <a:solidFill>
                  <a:schemeClr val="tx1">
                    <a:lumMod val="65000"/>
                    <a:lumOff val="35000"/>
                  </a:schemeClr>
                </a:solidFill>
                <a:latin typeface="Helvetica" pitchFamily="2" charset="0"/>
                <a:cs typeface="Open Sans" panose="020B0606030504020204" pitchFamily="34" charset="0"/>
              </a:rPr>
              <a:t>, as well as providing additional guidelines on how to interpret and visualize changes over time.</a:t>
            </a:r>
            <a:endParaRPr lang="es-ES" sz="2400" dirty="0">
              <a:solidFill>
                <a:schemeClr val="tx1">
                  <a:lumMod val="65000"/>
                  <a:lumOff val="35000"/>
                </a:schemeClr>
              </a:solidFill>
              <a:latin typeface="Helvetica" pitchFamily="2" charset="0"/>
              <a:cs typeface="Open Sans" panose="020B0606030504020204" pitchFamily="34" charset="0"/>
            </a:endParaRPr>
          </a:p>
        </p:txBody>
      </p:sp>
      <p:sp>
        <p:nvSpPr>
          <p:cNvPr id="27" name="Google Shape;443;p45">
            <a:extLst>
              <a:ext uri="{FF2B5EF4-FFF2-40B4-BE49-F238E27FC236}">
                <a16:creationId xmlns:a16="http://schemas.microsoft.com/office/drawing/2014/main" id="{F4DC4521-8856-4375-9DD1-4EE6611BEF26}"/>
              </a:ext>
            </a:extLst>
          </p:cNvPr>
          <p:cNvSpPr txBox="1">
            <a:spLocks/>
          </p:cNvSpPr>
          <p:nvPr/>
        </p:nvSpPr>
        <p:spPr>
          <a:xfrm>
            <a:off x="8826689" y="2356217"/>
            <a:ext cx="3816000" cy="105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4400" b="1" dirty="0">
                <a:solidFill>
                  <a:srgbClr val="131A1F"/>
                </a:solidFill>
                <a:latin typeface="Avenir Next LT Pro Demi"/>
                <a:ea typeface="Roboto"/>
                <a:cs typeface="+mn-cs"/>
              </a:rPr>
              <a:t>Section 2</a:t>
            </a:r>
          </a:p>
          <a:p>
            <a:endParaRPr lang="en-US" sz="4800" dirty="0"/>
          </a:p>
        </p:txBody>
      </p:sp>
      <p:sp>
        <p:nvSpPr>
          <p:cNvPr id="28" name="Google Shape;444;p45">
            <a:extLst>
              <a:ext uri="{FF2B5EF4-FFF2-40B4-BE49-F238E27FC236}">
                <a16:creationId xmlns:a16="http://schemas.microsoft.com/office/drawing/2014/main" id="{1B0A05B5-E920-4F6E-9B7A-767405D68E30}"/>
              </a:ext>
            </a:extLst>
          </p:cNvPr>
          <p:cNvSpPr txBox="1">
            <a:spLocks/>
          </p:cNvSpPr>
          <p:nvPr/>
        </p:nvSpPr>
        <p:spPr>
          <a:xfrm>
            <a:off x="14862163" y="2340507"/>
            <a:ext cx="3816000" cy="105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4400" b="1" dirty="0">
                <a:solidFill>
                  <a:srgbClr val="131A1F"/>
                </a:solidFill>
                <a:latin typeface="Avenir Next LT Pro Demi"/>
                <a:ea typeface="Roboto"/>
                <a:cs typeface="+mn-cs"/>
              </a:rPr>
              <a:t>Section 3</a:t>
            </a:r>
          </a:p>
          <a:p>
            <a:endParaRPr lang="en-US" sz="4800" dirty="0">
              <a:solidFill>
                <a:schemeClr val="tx1"/>
              </a:solidFill>
            </a:endParaRPr>
          </a:p>
        </p:txBody>
      </p:sp>
      <p:sp>
        <p:nvSpPr>
          <p:cNvPr id="29" name="Google Shape;445;p45">
            <a:extLst>
              <a:ext uri="{FF2B5EF4-FFF2-40B4-BE49-F238E27FC236}">
                <a16:creationId xmlns:a16="http://schemas.microsoft.com/office/drawing/2014/main" id="{013651B8-DE45-464C-A382-07AB49D71B9F}"/>
              </a:ext>
            </a:extLst>
          </p:cNvPr>
          <p:cNvSpPr txBox="1">
            <a:spLocks/>
          </p:cNvSpPr>
          <p:nvPr/>
        </p:nvSpPr>
        <p:spPr>
          <a:xfrm>
            <a:off x="2406402" y="3443730"/>
            <a:ext cx="4596954" cy="85781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1pPr>
            <a:lvl2pPr marL="914400" marR="0" lvl="1"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2pPr>
            <a:lvl3pPr marL="1371600" marR="0" lvl="2"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3pPr>
            <a:lvl4pPr marL="1828800" marR="0" lvl="3"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4pPr>
            <a:lvl5pPr marL="2286000" marR="0" lvl="4"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5pPr>
            <a:lvl6pPr marL="2743200" marR="0" lvl="5"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6pPr>
            <a:lvl7pPr marL="3200400" marR="0" lvl="6"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7pPr>
            <a:lvl8pPr marL="3657600" marR="0" lvl="7"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8pPr>
            <a:lvl9pPr marL="4114800" marR="0" lvl="8"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9pPr>
          </a:lstStyle>
          <a:p>
            <a:pPr marL="0" indent="0">
              <a:buNone/>
            </a:pPr>
            <a:r>
              <a:rPr lang="en-US" sz="2800" b="1" dirty="0">
                <a:solidFill>
                  <a:srgbClr val="131A1F"/>
                </a:solidFill>
                <a:latin typeface="Avenir Next LT Pro Demi"/>
                <a:ea typeface="Roboto"/>
                <a:cs typeface="+mn-cs"/>
                <a:sym typeface="Questrial"/>
              </a:rPr>
              <a:t>INTEGRATING </a:t>
            </a:r>
          </a:p>
          <a:p>
            <a:pPr marL="0" indent="0">
              <a:buNone/>
            </a:pPr>
            <a:r>
              <a:rPr lang="en-US" sz="2800" b="1" dirty="0">
                <a:solidFill>
                  <a:srgbClr val="131A1F"/>
                </a:solidFill>
                <a:latin typeface="Avenir Next LT Pro Demi"/>
                <a:ea typeface="Roboto"/>
                <a:cs typeface="+mn-cs"/>
                <a:sym typeface="Questrial"/>
              </a:rPr>
              <a:t>LAND CONDITION ASSESSMENTS OVER TIME</a:t>
            </a:r>
          </a:p>
        </p:txBody>
      </p:sp>
      <p:sp>
        <p:nvSpPr>
          <p:cNvPr id="30" name="Google Shape;442;p45">
            <a:extLst>
              <a:ext uri="{FF2B5EF4-FFF2-40B4-BE49-F238E27FC236}">
                <a16:creationId xmlns:a16="http://schemas.microsoft.com/office/drawing/2014/main" id="{F37E5CE2-614C-4C10-9164-825149D85132}"/>
              </a:ext>
            </a:extLst>
          </p:cNvPr>
          <p:cNvSpPr txBox="1">
            <a:spLocks/>
          </p:cNvSpPr>
          <p:nvPr/>
        </p:nvSpPr>
        <p:spPr>
          <a:xfrm>
            <a:off x="6481445" y="5419192"/>
            <a:ext cx="6107616" cy="9696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1pPr>
            <a:lvl2pPr marL="914400" marR="0" lvl="1"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2pPr>
            <a:lvl3pPr marL="1371600" marR="0" lvl="2"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3pPr>
            <a:lvl4pPr marL="1828800" marR="0" lvl="3"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4pPr>
            <a:lvl5pPr marL="2286000" marR="0" lvl="4"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5pPr>
            <a:lvl6pPr marL="2743200" marR="0" lvl="5"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6pPr>
            <a:lvl7pPr marL="3200400" marR="0" lvl="6"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7pPr>
            <a:lvl8pPr marL="3657600" marR="0" lvl="7"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8pPr>
            <a:lvl9pPr marL="4114800" marR="0" lvl="8" indent="-317500" algn="l" rtl="0">
              <a:lnSpc>
                <a:spcPct val="115000"/>
              </a:lnSpc>
              <a:spcBef>
                <a:spcPts val="1600"/>
              </a:spcBef>
              <a:spcAft>
                <a:spcPts val="1600"/>
              </a:spcAft>
              <a:buClr>
                <a:schemeClr val="dk1"/>
              </a:buClr>
              <a:buSzPts val="1400"/>
              <a:buFont typeface="Nunito"/>
              <a:buChar char="■"/>
              <a:defRPr sz="1400" b="0" i="0" u="none" strike="noStrike" cap="none">
                <a:solidFill>
                  <a:schemeClr val="dk1"/>
                </a:solidFill>
                <a:latin typeface="Nunito"/>
                <a:ea typeface="Nunito"/>
                <a:cs typeface="Nunito"/>
                <a:sym typeface="Nunito"/>
              </a:defRPr>
            </a:lvl9pPr>
          </a:lstStyle>
          <a:p>
            <a:pPr marL="0" indent="0">
              <a:lnSpc>
                <a:spcPct val="100000"/>
              </a:lnSpc>
              <a:buNone/>
            </a:pPr>
            <a:r>
              <a:rPr lang="en-US" sz="2400" dirty="0">
                <a:solidFill>
                  <a:schemeClr val="tx1">
                    <a:lumMod val="65000"/>
                    <a:lumOff val="35000"/>
                  </a:schemeClr>
                </a:solidFill>
                <a:latin typeface="Helvetica" pitchFamily="2" charset="0"/>
                <a:cs typeface="Open Sans" panose="020B0606030504020204" pitchFamily="34" charset="0"/>
                <a:sym typeface="Figtree"/>
              </a:rPr>
              <a:t>This section responds to the need for guidance on incorporating the </a:t>
            </a:r>
            <a:r>
              <a:rPr lang="en-US" sz="2400" b="1" dirty="0">
                <a:solidFill>
                  <a:schemeClr val="tx1">
                    <a:lumMod val="65000"/>
                    <a:lumOff val="35000"/>
                  </a:schemeClr>
                </a:solidFill>
                <a:latin typeface="Helvetica" pitchFamily="2" charset="0"/>
                <a:cs typeface="Open Sans" panose="020B0606030504020204" pitchFamily="34" charset="0"/>
                <a:sym typeface="Figtree"/>
              </a:rPr>
              <a:t>improved land component and the neutrality mechanism </a:t>
            </a:r>
            <a:r>
              <a:rPr lang="en-US" sz="2400" dirty="0">
                <a:solidFill>
                  <a:schemeClr val="tx1">
                    <a:lumMod val="65000"/>
                    <a:lumOff val="35000"/>
                  </a:schemeClr>
                </a:solidFill>
                <a:latin typeface="Helvetica" pitchFamily="2" charset="0"/>
                <a:cs typeface="Open Sans" panose="020B0606030504020204" pitchFamily="34" charset="0"/>
                <a:sym typeface="Figtree"/>
              </a:rPr>
              <a:t>into target setting, LDN intervention planning, prioritizing areas for investment, and tracking progress towards LDN.</a:t>
            </a:r>
          </a:p>
        </p:txBody>
      </p:sp>
      <p:sp>
        <p:nvSpPr>
          <p:cNvPr id="31" name="Google Shape;445;p45">
            <a:extLst>
              <a:ext uri="{FF2B5EF4-FFF2-40B4-BE49-F238E27FC236}">
                <a16:creationId xmlns:a16="http://schemas.microsoft.com/office/drawing/2014/main" id="{8D638FA1-3178-4A62-892A-B84877FD4780}"/>
              </a:ext>
            </a:extLst>
          </p:cNvPr>
          <p:cNvSpPr txBox="1">
            <a:spLocks/>
          </p:cNvSpPr>
          <p:nvPr/>
        </p:nvSpPr>
        <p:spPr>
          <a:xfrm>
            <a:off x="8750560" y="3544226"/>
            <a:ext cx="3547497" cy="104644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1pPr>
            <a:lvl2pPr marL="914400" marR="0" lvl="1"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2pPr>
            <a:lvl3pPr marL="1371600" marR="0" lvl="2"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3pPr>
            <a:lvl4pPr marL="1828800" marR="0" lvl="3"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4pPr>
            <a:lvl5pPr marL="2286000" marR="0" lvl="4"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5pPr>
            <a:lvl6pPr marL="2743200" marR="0" lvl="5"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6pPr>
            <a:lvl7pPr marL="3200400" marR="0" lvl="6"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7pPr>
            <a:lvl8pPr marL="3657600" marR="0" lvl="7"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8pPr>
            <a:lvl9pPr marL="4114800" marR="0" lvl="8" indent="-317500" algn="l" rtl="0">
              <a:lnSpc>
                <a:spcPct val="115000"/>
              </a:lnSpc>
              <a:spcBef>
                <a:spcPts val="1600"/>
              </a:spcBef>
              <a:spcAft>
                <a:spcPts val="1600"/>
              </a:spcAft>
              <a:buClr>
                <a:schemeClr val="dk1"/>
              </a:buClr>
              <a:buSzPts val="1400"/>
              <a:buFont typeface="Nunito"/>
              <a:buChar char="■"/>
              <a:defRPr sz="1400" b="0" i="0" u="none" strike="noStrike" cap="none">
                <a:solidFill>
                  <a:schemeClr val="dk1"/>
                </a:solidFill>
                <a:latin typeface="Nunito"/>
                <a:ea typeface="Nunito"/>
                <a:cs typeface="Nunito"/>
                <a:sym typeface="Nunito"/>
              </a:defRPr>
            </a:lvl9pPr>
          </a:lstStyle>
          <a:p>
            <a:pPr marL="0" indent="0" algn="just">
              <a:lnSpc>
                <a:spcPct val="100000"/>
              </a:lnSpc>
              <a:buNone/>
            </a:pPr>
            <a:r>
              <a:rPr lang="en-US" sz="2800" b="1" dirty="0">
                <a:solidFill>
                  <a:srgbClr val="131A1F"/>
                </a:solidFill>
                <a:latin typeface="Avenir Next LT Pro Demi"/>
                <a:ea typeface="Roboto"/>
                <a:cs typeface="+mn-cs"/>
                <a:sym typeface="Manrope"/>
              </a:rPr>
              <a:t>TRACKING PROGRESS TOWARDS LDN</a:t>
            </a:r>
          </a:p>
        </p:txBody>
      </p:sp>
      <p:sp>
        <p:nvSpPr>
          <p:cNvPr id="32" name="Rectangle 31">
            <a:extLst>
              <a:ext uri="{FF2B5EF4-FFF2-40B4-BE49-F238E27FC236}">
                <a16:creationId xmlns:a16="http://schemas.microsoft.com/office/drawing/2014/main" id="{536DA3A0-C544-4855-8E3B-B309494628E2}"/>
              </a:ext>
            </a:extLst>
          </p:cNvPr>
          <p:cNvSpPr/>
          <p:nvPr/>
        </p:nvSpPr>
        <p:spPr>
          <a:xfrm>
            <a:off x="15019019" y="3479182"/>
            <a:ext cx="2920708" cy="1569660"/>
          </a:xfrm>
          <a:prstGeom prst="rect">
            <a:avLst/>
          </a:prstGeom>
        </p:spPr>
        <p:txBody>
          <a:bodyPr wrap="square">
            <a:spAutoFit/>
          </a:bodyPr>
          <a:lstStyle/>
          <a:p>
            <a:pPr algn="just">
              <a:buClr>
                <a:schemeClr val="dk1"/>
              </a:buClr>
              <a:buSzPts val="1400"/>
            </a:pPr>
            <a:r>
              <a:rPr lang="en-US" sz="2400" b="1" dirty="0">
                <a:solidFill>
                  <a:srgbClr val="131A1F"/>
                </a:solidFill>
                <a:latin typeface="Avenir Next LT Pro Demi"/>
                <a:ea typeface="Roboto"/>
                <a:sym typeface="Nunito"/>
              </a:rPr>
              <a:t>ENHANCEMENT OF DATASETS AND METHODOLOGIES </a:t>
            </a:r>
          </a:p>
        </p:txBody>
      </p:sp>
      <p:sp>
        <p:nvSpPr>
          <p:cNvPr id="38" name="Rectangle 37">
            <a:extLst>
              <a:ext uri="{FF2B5EF4-FFF2-40B4-BE49-F238E27FC236}">
                <a16:creationId xmlns:a16="http://schemas.microsoft.com/office/drawing/2014/main" id="{DCE0E4BE-DB38-45C1-BD4D-B85F0015B8EE}"/>
              </a:ext>
            </a:extLst>
          </p:cNvPr>
          <p:cNvSpPr/>
          <p:nvPr/>
        </p:nvSpPr>
        <p:spPr>
          <a:xfrm>
            <a:off x="12679126" y="5474419"/>
            <a:ext cx="5608873" cy="2677656"/>
          </a:xfrm>
          <a:prstGeom prst="rect">
            <a:avLst/>
          </a:prstGeom>
        </p:spPr>
        <p:txBody>
          <a:bodyPr wrap="square">
            <a:spAutoFit/>
          </a:bodyPr>
          <a:lstStyle/>
          <a:p>
            <a:r>
              <a:rPr lang="en-US" sz="2400" dirty="0">
                <a:solidFill>
                  <a:schemeClr val="tx1">
                    <a:lumMod val="65000"/>
                    <a:lumOff val="35000"/>
                  </a:schemeClr>
                </a:solidFill>
                <a:latin typeface="Helvetica" pitchFamily="2" charset="0"/>
                <a:cs typeface="Open Sans" panose="020B0606030504020204" pitchFamily="34" charset="0"/>
                <a:sym typeface="Nunito"/>
              </a:rPr>
              <a:t>Introduces </a:t>
            </a:r>
            <a:r>
              <a:rPr lang="en-US" sz="2400" b="1" dirty="0">
                <a:solidFill>
                  <a:schemeClr val="tx1">
                    <a:lumMod val="65000"/>
                    <a:lumOff val="35000"/>
                  </a:schemeClr>
                </a:solidFill>
                <a:latin typeface="Helvetica" pitchFamily="2" charset="0"/>
                <a:cs typeface="Open Sans" panose="020B0606030504020204" pitchFamily="34" charset="0"/>
                <a:sym typeface="Nunito"/>
              </a:rPr>
              <a:t>new datasets </a:t>
            </a:r>
            <a:r>
              <a:rPr lang="en-US" sz="2400" dirty="0">
                <a:solidFill>
                  <a:schemeClr val="tx1">
                    <a:lumMod val="65000"/>
                    <a:lumOff val="35000"/>
                  </a:schemeClr>
                </a:solidFill>
                <a:latin typeface="Helvetica" pitchFamily="2" charset="0"/>
                <a:cs typeface="Open Sans" panose="020B0606030504020204" pitchFamily="34" charset="0"/>
                <a:sym typeface="Nunito"/>
              </a:rPr>
              <a:t>related to land cover, land productivity, and soil organic carbon (SOC), and discusses various methods and experiences in comparing and </a:t>
            </a:r>
            <a:r>
              <a:rPr lang="en-US" sz="2400" b="1" dirty="0">
                <a:solidFill>
                  <a:schemeClr val="tx1">
                    <a:lumMod val="65000"/>
                    <a:lumOff val="35000"/>
                  </a:schemeClr>
                </a:solidFill>
                <a:latin typeface="Helvetica" pitchFamily="2" charset="0"/>
                <a:cs typeface="Open Sans" panose="020B0606030504020204" pitchFamily="34" charset="0"/>
                <a:sym typeface="Nunito"/>
              </a:rPr>
              <a:t>selecting the most representative datasets for different contexts.</a:t>
            </a:r>
          </a:p>
        </p:txBody>
      </p:sp>
      <p:sp>
        <p:nvSpPr>
          <p:cNvPr id="39" name="TextBox 38">
            <a:extLst>
              <a:ext uri="{FF2B5EF4-FFF2-40B4-BE49-F238E27FC236}">
                <a16:creationId xmlns:a16="http://schemas.microsoft.com/office/drawing/2014/main" id="{4E1F101F-C732-4555-8F09-EC8E88DDBD04}"/>
              </a:ext>
            </a:extLst>
          </p:cNvPr>
          <p:cNvSpPr txBox="1"/>
          <p:nvPr/>
        </p:nvSpPr>
        <p:spPr>
          <a:xfrm>
            <a:off x="464885" y="1373423"/>
            <a:ext cx="14611252" cy="769441"/>
          </a:xfrm>
          <a:prstGeom prst="rect">
            <a:avLst/>
          </a:prstGeom>
          <a:noFill/>
        </p:spPr>
        <p:txBody>
          <a:bodyPr wrap="square" rtlCol="0">
            <a:spAutoFit/>
          </a:bodyPr>
          <a:lstStyle/>
          <a:p>
            <a:r>
              <a:rPr lang="en-US" sz="4400" b="1" dirty="0">
                <a:solidFill>
                  <a:srgbClr val="131A1F"/>
                </a:solidFill>
                <a:latin typeface="Avenir Next LT Pro Demi"/>
                <a:ea typeface="Roboto"/>
              </a:rPr>
              <a:t>The GPG Addendum – SDG Indicator  15.3.1</a:t>
            </a:r>
            <a:endParaRPr lang="en-ID" sz="4400" b="1" dirty="0">
              <a:solidFill>
                <a:srgbClr val="131A1F"/>
              </a:solidFill>
              <a:latin typeface="Roboto" panose="02000000000000000000" pitchFamily="2" charset="0"/>
              <a:ea typeface="Roboto" panose="02000000000000000000" pitchFamily="2" charset="0"/>
            </a:endParaRPr>
          </a:p>
        </p:txBody>
      </p:sp>
      <p:pic>
        <p:nvPicPr>
          <p:cNvPr id="18" name="Picture 17">
            <a:extLst>
              <a:ext uri="{FF2B5EF4-FFF2-40B4-BE49-F238E27FC236}">
                <a16:creationId xmlns:a16="http://schemas.microsoft.com/office/drawing/2014/main" id="{9885E33C-1FD0-40B8-BF47-6EBD1E500800}"/>
              </a:ext>
            </a:extLst>
          </p:cNvPr>
          <p:cNvPicPr>
            <a:picLocks noChangeAspect="1"/>
          </p:cNvPicPr>
          <p:nvPr/>
        </p:nvPicPr>
        <p:blipFill rotWithShape="1">
          <a:blip r:embed="rId5">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20" name="Picture 19">
            <a:extLst>
              <a:ext uri="{FF2B5EF4-FFF2-40B4-BE49-F238E27FC236}">
                <a16:creationId xmlns:a16="http://schemas.microsoft.com/office/drawing/2014/main" id="{24B051D7-3ACE-4032-A409-D856E5C317F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6808754" y="120452"/>
            <a:ext cx="1184285" cy="1280218"/>
          </a:xfrm>
          <a:prstGeom prst="rect">
            <a:avLst/>
          </a:prstGeom>
        </p:spPr>
      </p:pic>
      <p:pic>
        <p:nvPicPr>
          <p:cNvPr id="3" name="Picture 2">
            <a:extLst>
              <a:ext uri="{FF2B5EF4-FFF2-40B4-BE49-F238E27FC236}">
                <a16:creationId xmlns:a16="http://schemas.microsoft.com/office/drawing/2014/main" id="{E2EEE2D5-EAEF-4351-B4E1-BAA18BA8851E}"/>
              </a:ext>
            </a:extLst>
          </p:cNvPr>
          <p:cNvPicPr>
            <a:picLocks noChangeAspect="1"/>
          </p:cNvPicPr>
          <p:nvPr/>
        </p:nvPicPr>
        <p:blipFill>
          <a:blip r:embed="rId7"/>
          <a:stretch>
            <a:fillRect/>
          </a:stretch>
        </p:blipFill>
        <p:spPr>
          <a:xfrm>
            <a:off x="341198" y="2609656"/>
            <a:ext cx="2045222" cy="264285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3DF6CB8-1F0C-45E8-8B00-49ECBCDB2A61}"/>
              </a:ext>
            </a:extLst>
          </p:cNvPr>
          <p:cNvPicPr>
            <a:picLocks noChangeAspect="1"/>
          </p:cNvPicPr>
          <p:nvPr/>
        </p:nvPicPr>
        <p:blipFill>
          <a:blip r:embed="rId8"/>
          <a:stretch>
            <a:fillRect/>
          </a:stretch>
        </p:blipFill>
        <p:spPr>
          <a:xfrm>
            <a:off x="6622176" y="2547792"/>
            <a:ext cx="2098508" cy="270972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5851D79-2F78-4F36-9879-04F01C969CE8}"/>
              </a:ext>
            </a:extLst>
          </p:cNvPr>
          <p:cNvPicPr>
            <a:picLocks noChangeAspect="1"/>
          </p:cNvPicPr>
          <p:nvPr/>
        </p:nvPicPr>
        <p:blipFill>
          <a:blip r:embed="rId9"/>
          <a:stretch>
            <a:fillRect/>
          </a:stretch>
        </p:blipFill>
        <p:spPr>
          <a:xfrm>
            <a:off x="12589061" y="2535718"/>
            <a:ext cx="2138954" cy="273387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93C6E28-9C5F-4552-B444-ED9AC5E821E0}"/>
              </a:ext>
            </a:extLst>
          </p:cNvPr>
          <p:cNvPicPr>
            <a:picLocks noChangeAspect="1"/>
          </p:cNvPicPr>
          <p:nvPr/>
        </p:nvPicPr>
        <p:blipFill>
          <a:blip r:embed="rId10"/>
          <a:stretch>
            <a:fillRect/>
          </a:stretch>
        </p:blipFill>
        <p:spPr>
          <a:xfrm>
            <a:off x="10708749" y="8160668"/>
            <a:ext cx="1496354" cy="1930467"/>
          </a:xfrm>
          <a:prstGeom prst="rect">
            <a:avLst/>
          </a:prstGeom>
          <a:ln>
            <a:noFill/>
          </a:ln>
          <a:effectLst>
            <a:outerShdw blurRad="292100" dist="139700" dir="2700000" algn="tl" rotWithShape="0">
              <a:srgbClr val="333333">
                <a:alpha val="65000"/>
              </a:srgbClr>
            </a:outerShdw>
          </a:effectLst>
        </p:spPr>
      </p:pic>
      <p:sp>
        <p:nvSpPr>
          <p:cNvPr id="24" name="Google Shape;444;p45">
            <a:extLst>
              <a:ext uri="{FF2B5EF4-FFF2-40B4-BE49-F238E27FC236}">
                <a16:creationId xmlns:a16="http://schemas.microsoft.com/office/drawing/2014/main" id="{F75959C8-ED8F-44D1-A6D3-C770592A4DAB}"/>
              </a:ext>
            </a:extLst>
          </p:cNvPr>
          <p:cNvSpPr txBox="1">
            <a:spLocks/>
          </p:cNvSpPr>
          <p:nvPr/>
        </p:nvSpPr>
        <p:spPr>
          <a:xfrm>
            <a:off x="12295168" y="8070501"/>
            <a:ext cx="3816000" cy="105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4400" b="1" dirty="0">
                <a:solidFill>
                  <a:srgbClr val="131A1F"/>
                </a:solidFill>
                <a:latin typeface="Avenir Next LT Pro Demi"/>
                <a:ea typeface="Roboto"/>
                <a:cs typeface="+mn-cs"/>
              </a:rPr>
              <a:t>Annex</a:t>
            </a:r>
          </a:p>
          <a:p>
            <a:endParaRPr lang="en-US" sz="4800" dirty="0">
              <a:solidFill>
                <a:schemeClr val="tx1"/>
              </a:solidFill>
            </a:endParaRPr>
          </a:p>
        </p:txBody>
      </p:sp>
      <p:sp>
        <p:nvSpPr>
          <p:cNvPr id="25" name="Rectangle 24">
            <a:extLst>
              <a:ext uri="{FF2B5EF4-FFF2-40B4-BE49-F238E27FC236}">
                <a16:creationId xmlns:a16="http://schemas.microsoft.com/office/drawing/2014/main" id="{3692D68D-8105-4E8E-A857-9CD741F0829C}"/>
              </a:ext>
            </a:extLst>
          </p:cNvPr>
          <p:cNvSpPr/>
          <p:nvPr/>
        </p:nvSpPr>
        <p:spPr>
          <a:xfrm>
            <a:off x="12393905" y="9056406"/>
            <a:ext cx="4244914" cy="830997"/>
          </a:xfrm>
          <a:prstGeom prst="rect">
            <a:avLst/>
          </a:prstGeom>
        </p:spPr>
        <p:txBody>
          <a:bodyPr wrap="square">
            <a:spAutoFit/>
          </a:bodyPr>
          <a:lstStyle/>
          <a:p>
            <a:pPr>
              <a:buClr>
                <a:schemeClr val="dk1"/>
              </a:buClr>
              <a:buSzPts val="1400"/>
            </a:pPr>
            <a:r>
              <a:rPr lang="en-US" sz="2400" b="1" dirty="0">
                <a:solidFill>
                  <a:srgbClr val="131A1F"/>
                </a:solidFill>
                <a:latin typeface="Avenir Next LT Pro Demi"/>
                <a:ea typeface="Roboto"/>
                <a:sym typeface="Nunito"/>
              </a:rPr>
              <a:t>LAND PRODUCTIVITY DYNAMICS ALGORITHMS</a:t>
            </a:r>
          </a:p>
        </p:txBody>
      </p:sp>
      <p:sp>
        <p:nvSpPr>
          <p:cNvPr id="36" name="Google Shape;444;p45">
            <a:extLst>
              <a:ext uri="{FF2B5EF4-FFF2-40B4-BE49-F238E27FC236}">
                <a16:creationId xmlns:a16="http://schemas.microsoft.com/office/drawing/2014/main" id="{F27AB148-26DF-4C6D-99DF-CF4D6BF68936}"/>
              </a:ext>
            </a:extLst>
          </p:cNvPr>
          <p:cNvSpPr txBox="1">
            <a:spLocks/>
          </p:cNvSpPr>
          <p:nvPr/>
        </p:nvSpPr>
        <p:spPr>
          <a:xfrm>
            <a:off x="9859451" y="8478059"/>
            <a:ext cx="660496" cy="105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6600" b="1" dirty="0">
                <a:solidFill>
                  <a:srgbClr val="131A1F"/>
                </a:solidFill>
                <a:latin typeface="Avenir Next LT Pro Demi"/>
                <a:ea typeface="Roboto"/>
                <a:cs typeface="+mn-cs"/>
              </a:rPr>
              <a:t>+</a:t>
            </a:r>
          </a:p>
          <a:p>
            <a:endParaRPr lang="en-US" sz="7200" dirty="0">
              <a:solidFill>
                <a:schemeClr val="tx1"/>
              </a:solidFill>
            </a:endParaRPr>
          </a:p>
        </p:txBody>
      </p:sp>
      <p:sp>
        <p:nvSpPr>
          <p:cNvPr id="23" name="Rectangle 22">
            <a:extLst>
              <a:ext uri="{FF2B5EF4-FFF2-40B4-BE49-F238E27FC236}">
                <a16:creationId xmlns:a16="http://schemas.microsoft.com/office/drawing/2014/main" id="{5BA8387C-38D8-4B5A-9217-AAF6E7FB011E}"/>
              </a:ext>
            </a:extLst>
          </p:cNvPr>
          <p:cNvSpPr/>
          <p:nvPr/>
        </p:nvSpPr>
        <p:spPr>
          <a:xfrm>
            <a:off x="165529" y="2356216"/>
            <a:ext cx="12228376" cy="7918993"/>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33" name="Rectangle 32">
            <a:extLst>
              <a:ext uri="{FF2B5EF4-FFF2-40B4-BE49-F238E27FC236}">
                <a16:creationId xmlns:a16="http://schemas.microsoft.com/office/drawing/2014/main" id="{33DF8DE7-E111-4ACE-8A81-18C235C9A632}"/>
              </a:ext>
            </a:extLst>
          </p:cNvPr>
          <p:cNvSpPr/>
          <p:nvPr/>
        </p:nvSpPr>
        <p:spPr>
          <a:xfrm>
            <a:off x="9606018" y="8070501"/>
            <a:ext cx="2876775" cy="2204709"/>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34" name="Rectangle 33">
            <a:extLst>
              <a:ext uri="{FF2B5EF4-FFF2-40B4-BE49-F238E27FC236}">
                <a16:creationId xmlns:a16="http://schemas.microsoft.com/office/drawing/2014/main" id="{049EAC06-8AA4-463F-831F-61249F4777BD}"/>
              </a:ext>
            </a:extLst>
          </p:cNvPr>
          <p:cNvSpPr/>
          <p:nvPr/>
        </p:nvSpPr>
        <p:spPr>
          <a:xfrm>
            <a:off x="12201570" y="8139885"/>
            <a:ext cx="6563984" cy="2587489"/>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Tree>
    <p:extLst>
      <p:ext uri="{BB962C8B-B14F-4D97-AF65-F5344CB8AC3E}">
        <p14:creationId xmlns:p14="http://schemas.microsoft.com/office/powerpoint/2010/main" val="1616858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E734-DAF3-47A3-A5A2-1ECDC433E131}"/>
              </a:ext>
            </a:extLst>
          </p:cNvPr>
          <p:cNvSpPr>
            <a:spLocks noGrp="1"/>
          </p:cNvSpPr>
          <p:nvPr>
            <p:ph type="title"/>
          </p:nvPr>
        </p:nvSpPr>
        <p:spPr>
          <a:xfrm>
            <a:off x="8562054" y="3407549"/>
            <a:ext cx="8509819" cy="1145400"/>
          </a:xfrm>
        </p:spPr>
        <p:txBody>
          <a:bodyPr/>
          <a:lstStyle/>
          <a:p>
            <a:pPr algn="ctr"/>
            <a:r>
              <a:rPr lang="en-US" sz="7200" b="1" dirty="0">
                <a:solidFill>
                  <a:srgbClr val="131A1F"/>
                </a:solidFill>
                <a:latin typeface="Avenir Next LT Pro Demi"/>
                <a:ea typeface="Roboto"/>
                <a:sym typeface="Manrope"/>
              </a:rPr>
              <a:t>ENHANCEMENT OF DATASETS AND METHODOLOGIES</a:t>
            </a:r>
            <a:br>
              <a:rPr lang="en-US" sz="7200" b="1" dirty="0">
                <a:solidFill>
                  <a:srgbClr val="131A1F"/>
                </a:solidFill>
                <a:latin typeface="Avenir Next LT Pro Demi"/>
                <a:ea typeface="Roboto"/>
                <a:sym typeface="Manrope"/>
              </a:rPr>
            </a:br>
            <a:endParaRPr lang="fr-CI" sz="6600" dirty="0"/>
          </a:p>
        </p:txBody>
      </p:sp>
      <p:pic>
        <p:nvPicPr>
          <p:cNvPr id="4" name="Graphic 3">
            <a:extLst>
              <a:ext uri="{FF2B5EF4-FFF2-40B4-BE49-F238E27FC236}">
                <a16:creationId xmlns:a16="http://schemas.microsoft.com/office/drawing/2014/main" id="{B01486E9-4009-4140-8C98-0DF91643BB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29755" y="349063"/>
            <a:ext cx="2683111" cy="917013"/>
          </a:xfrm>
          <a:prstGeom prst="rect">
            <a:avLst/>
          </a:prstGeom>
        </p:spPr>
      </p:pic>
      <p:pic>
        <p:nvPicPr>
          <p:cNvPr id="5" name="Picture 4">
            <a:extLst>
              <a:ext uri="{FF2B5EF4-FFF2-40B4-BE49-F238E27FC236}">
                <a16:creationId xmlns:a16="http://schemas.microsoft.com/office/drawing/2014/main" id="{2A683F55-7B7D-4333-B15B-0B18B4EF0BFC}"/>
              </a:ext>
            </a:extLst>
          </p:cNvPr>
          <p:cNvPicPr>
            <a:picLocks noChangeAspect="1"/>
          </p:cNvPicPr>
          <p:nvPr/>
        </p:nvPicPr>
        <p:blipFill rotWithShape="1">
          <a:blip r:embed="rId4">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6" name="Picture 5">
            <a:extLst>
              <a:ext uri="{FF2B5EF4-FFF2-40B4-BE49-F238E27FC236}">
                <a16:creationId xmlns:a16="http://schemas.microsoft.com/office/drawing/2014/main" id="{515AD3A4-BF0D-485F-BFB4-9C6C2D85095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6808754" y="120452"/>
            <a:ext cx="1184285" cy="1280218"/>
          </a:xfrm>
          <a:prstGeom prst="rect">
            <a:avLst/>
          </a:prstGeom>
        </p:spPr>
      </p:pic>
      <p:pic>
        <p:nvPicPr>
          <p:cNvPr id="7" name="Picture 6">
            <a:extLst>
              <a:ext uri="{FF2B5EF4-FFF2-40B4-BE49-F238E27FC236}">
                <a16:creationId xmlns:a16="http://schemas.microsoft.com/office/drawing/2014/main" id="{5E6B5BEA-641F-4C40-9A43-7ECE136A30B9}"/>
              </a:ext>
            </a:extLst>
          </p:cNvPr>
          <p:cNvPicPr>
            <a:picLocks noChangeAspect="1"/>
          </p:cNvPicPr>
          <p:nvPr/>
        </p:nvPicPr>
        <p:blipFill>
          <a:blip r:embed="rId6"/>
          <a:stretch>
            <a:fillRect/>
          </a:stretch>
        </p:blipFill>
        <p:spPr>
          <a:xfrm>
            <a:off x="294960" y="349062"/>
            <a:ext cx="7417633" cy="94807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6510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F7DA3-E821-4E63-AF2C-B92F7B255AF3}"/>
              </a:ext>
            </a:extLst>
          </p:cNvPr>
          <p:cNvSpPr>
            <a:spLocks noGrp="1"/>
          </p:cNvSpPr>
          <p:nvPr>
            <p:ph type="title"/>
          </p:nvPr>
        </p:nvSpPr>
        <p:spPr>
          <a:xfrm>
            <a:off x="619439" y="1410814"/>
            <a:ext cx="17373600" cy="1145400"/>
          </a:xfrm>
        </p:spPr>
        <p:txBody>
          <a:bodyPr/>
          <a:lstStyle/>
          <a:p>
            <a:r>
              <a:rPr lang="en-US" sz="4400" b="1" kern="1200" dirty="0">
                <a:solidFill>
                  <a:srgbClr val="131A1F"/>
                </a:solidFill>
                <a:latin typeface="Avenir Next LT Pro Demi"/>
                <a:ea typeface="Roboto"/>
                <a:cs typeface="+mn-cs"/>
              </a:rPr>
              <a:t>Enhancements for assessing:</a:t>
            </a:r>
            <a:endParaRPr lang="fr-CI" sz="4400" b="1" kern="1200" dirty="0">
              <a:solidFill>
                <a:srgbClr val="131A1F"/>
              </a:solidFill>
              <a:latin typeface="Avenir Next LT Pro Demi"/>
              <a:ea typeface="Roboto"/>
              <a:cs typeface="+mn-cs"/>
            </a:endParaRPr>
          </a:p>
        </p:txBody>
      </p:sp>
      <p:sp>
        <p:nvSpPr>
          <p:cNvPr id="3" name="Google Shape;974;p55">
            <a:extLst>
              <a:ext uri="{FF2B5EF4-FFF2-40B4-BE49-F238E27FC236}">
                <a16:creationId xmlns:a16="http://schemas.microsoft.com/office/drawing/2014/main" id="{C3C55F50-CF85-4F48-9277-A15CEEA2970A}"/>
              </a:ext>
            </a:extLst>
          </p:cNvPr>
          <p:cNvSpPr txBox="1"/>
          <p:nvPr/>
        </p:nvSpPr>
        <p:spPr>
          <a:xfrm>
            <a:off x="3642415" y="2204079"/>
            <a:ext cx="9549224" cy="2123578"/>
          </a:xfrm>
          <a:prstGeom prst="rect">
            <a:avLst/>
          </a:prstGeom>
          <a:noFill/>
          <a:ln>
            <a:noFill/>
          </a:ln>
        </p:spPr>
        <p:txBody>
          <a:bodyPr spcFirstLastPara="1" wrap="square" lIns="182850" tIns="91400" rIns="182850" bIns="91400" anchor="t" anchorCtr="0">
            <a:spAutoFit/>
          </a:bodyPr>
          <a:lstStyle/>
          <a:p>
            <a:pPr marL="685802" lvl="1">
              <a:lnSpc>
                <a:spcPct val="150000"/>
              </a:lnSpc>
              <a:buClr>
                <a:srgbClr val="000000"/>
              </a:buClr>
              <a:buSzPts val="1200"/>
            </a:pPr>
            <a:r>
              <a:rPr lang="en-US" sz="2800" b="1" dirty="0">
                <a:solidFill>
                  <a:srgbClr val="0070C0"/>
                </a:solidFill>
                <a:latin typeface="Epilogue Medium" panose="020B0604020202020204" charset="0"/>
                <a:ea typeface="Arial"/>
                <a:cs typeface="Arial"/>
                <a:sym typeface="Arial"/>
              </a:rPr>
              <a:t>3.1 Trends in land cover </a:t>
            </a:r>
          </a:p>
          <a:p>
            <a:pPr marL="685802" lvl="1">
              <a:lnSpc>
                <a:spcPct val="150000"/>
              </a:lnSpc>
              <a:buClr>
                <a:srgbClr val="000000"/>
              </a:buClr>
              <a:buSzPts val="1200"/>
            </a:pPr>
            <a:r>
              <a:rPr lang="en-US" sz="2800" b="1" dirty="0">
                <a:solidFill>
                  <a:srgbClr val="006600"/>
                </a:solidFill>
                <a:latin typeface="Epilogue Medium" panose="020B0604020202020204" charset="0"/>
                <a:ea typeface="Arial"/>
                <a:cs typeface="Arial"/>
                <a:sym typeface="Arial"/>
              </a:rPr>
              <a:t>3.2 Trends in land productivity </a:t>
            </a:r>
          </a:p>
          <a:p>
            <a:pPr marL="685802" lvl="1">
              <a:lnSpc>
                <a:spcPct val="150000"/>
              </a:lnSpc>
              <a:buClr>
                <a:srgbClr val="000000"/>
              </a:buClr>
              <a:buSzPts val="1200"/>
            </a:pPr>
            <a:r>
              <a:rPr lang="en-US" sz="2800" b="1" dirty="0">
                <a:solidFill>
                  <a:srgbClr val="ED7B31"/>
                </a:solidFill>
                <a:latin typeface="Epilogue Medium" panose="020B0604020202020204" charset="0"/>
                <a:ea typeface="Arial"/>
                <a:cs typeface="Arial"/>
                <a:sym typeface="Arial"/>
              </a:rPr>
              <a:t>3.3 Trends in Carbon Stocks (SOC)</a:t>
            </a:r>
            <a:endParaRPr sz="2800" b="1" dirty="0">
              <a:solidFill>
                <a:srgbClr val="ED7B31"/>
              </a:solidFill>
              <a:latin typeface="Epilogue Medium" panose="020B0604020202020204" charset="0"/>
              <a:ea typeface="Arial"/>
              <a:cs typeface="Arial"/>
              <a:sym typeface="Arial"/>
            </a:endParaRPr>
          </a:p>
        </p:txBody>
      </p:sp>
      <p:sp>
        <p:nvSpPr>
          <p:cNvPr id="5" name="Google Shape;976;p55">
            <a:extLst>
              <a:ext uri="{FF2B5EF4-FFF2-40B4-BE49-F238E27FC236}">
                <a16:creationId xmlns:a16="http://schemas.microsoft.com/office/drawing/2014/main" id="{FF601A7C-99DF-46B3-8229-22FE00381869}"/>
              </a:ext>
            </a:extLst>
          </p:cNvPr>
          <p:cNvSpPr txBox="1"/>
          <p:nvPr/>
        </p:nvSpPr>
        <p:spPr>
          <a:xfrm>
            <a:off x="12139050" y="2314266"/>
            <a:ext cx="5013070" cy="2215910"/>
          </a:xfrm>
          <a:prstGeom prst="rect">
            <a:avLst/>
          </a:prstGeom>
          <a:noFill/>
          <a:ln>
            <a:noFill/>
          </a:ln>
        </p:spPr>
        <p:txBody>
          <a:bodyPr spcFirstLastPara="1" wrap="square" lIns="182850" tIns="91400" rIns="182850" bIns="91400" anchor="t" anchorCtr="0">
            <a:spAutoFit/>
          </a:bodyPr>
          <a:lstStyle/>
          <a:p>
            <a:pPr marL="457200" indent="-457200">
              <a:spcAft>
                <a:spcPts val="600"/>
              </a:spcAft>
              <a:buFont typeface="Arial" panose="020B0604020202020204" pitchFamily="34" charset="0"/>
              <a:buChar char="•"/>
            </a:pPr>
            <a:r>
              <a:rPr lang="en-US" sz="2800" i="1" dirty="0">
                <a:latin typeface="Epilogue Medium" panose="020B0604020202020204" charset="0"/>
                <a:ea typeface="Arial"/>
                <a:cs typeface="Arial"/>
                <a:sym typeface="Arial"/>
              </a:rPr>
              <a:t>High resolution datasets</a:t>
            </a:r>
          </a:p>
          <a:p>
            <a:pPr marL="457200" indent="-457200">
              <a:spcAft>
                <a:spcPts val="600"/>
              </a:spcAft>
              <a:buFont typeface="Arial" panose="020B0604020202020204" pitchFamily="34" charset="0"/>
              <a:buChar char="•"/>
            </a:pPr>
            <a:r>
              <a:rPr lang="en-US" sz="2800" i="1" dirty="0">
                <a:latin typeface="Epilogue Medium" panose="020B0604020202020204" charset="0"/>
              </a:rPr>
              <a:t>New Tools</a:t>
            </a:r>
          </a:p>
          <a:p>
            <a:pPr marL="457200" indent="-457200">
              <a:spcAft>
                <a:spcPts val="600"/>
              </a:spcAft>
              <a:buFont typeface="Arial" panose="020B0604020202020204" pitchFamily="34" charset="0"/>
              <a:buChar char="•"/>
            </a:pPr>
            <a:r>
              <a:rPr lang="en-US" sz="2800" i="1" dirty="0">
                <a:latin typeface="Epilogue Medium" panose="020B0604020202020204" charset="0"/>
                <a:ea typeface="Arial"/>
                <a:cs typeface="Arial"/>
                <a:sym typeface="Arial"/>
              </a:rPr>
              <a:t>Workflows</a:t>
            </a:r>
          </a:p>
          <a:p>
            <a:pPr marL="457200" indent="-457200">
              <a:spcAft>
                <a:spcPts val="600"/>
              </a:spcAft>
              <a:buFont typeface="Arial" panose="020B0604020202020204" pitchFamily="34" charset="0"/>
              <a:buChar char="•"/>
            </a:pPr>
            <a:r>
              <a:rPr lang="en-US" sz="2800" i="1" dirty="0">
                <a:latin typeface="Epilogue Medium" panose="020B0604020202020204" charset="0"/>
              </a:rPr>
              <a:t>Participatory Processes</a:t>
            </a:r>
            <a:endParaRPr sz="2800" i="1" dirty="0">
              <a:latin typeface="Epilogue Medium" panose="020B0604020202020204" charset="0"/>
              <a:ea typeface="Arial"/>
              <a:cs typeface="Arial"/>
              <a:sym typeface="Arial"/>
            </a:endParaRPr>
          </a:p>
        </p:txBody>
      </p:sp>
      <p:pic>
        <p:nvPicPr>
          <p:cNvPr id="6" name="Google Shape;977;p55" descr="Texto&#10;&#10;El contenido generado por IA puede ser incorrecto.">
            <a:extLst>
              <a:ext uri="{FF2B5EF4-FFF2-40B4-BE49-F238E27FC236}">
                <a16:creationId xmlns:a16="http://schemas.microsoft.com/office/drawing/2014/main" id="{8263F1B8-7583-442B-A380-A90FBD341308}"/>
              </a:ext>
            </a:extLst>
          </p:cNvPr>
          <p:cNvPicPr preferRelativeResize="0">
            <a:picLocks noChangeAspect="1"/>
          </p:cNvPicPr>
          <p:nvPr/>
        </p:nvPicPr>
        <p:blipFill rotWithShape="1">
          <a:blip r:embed="rId2">
            <a:alphaModFix/>
          </a:blip>
          <a:srcRect/>
          <a:stretch/>
        </p:blipFill>
        <p:spPr>
          <a:xfrm>
            <a:off x="11069935" y="7633114"/>
            <a:ext cx="2921157" cy="817534"/>
          </a:xfrm>
          <a:prstGeom prst="rect">
            <a:avLst/>
          </a:prstGeom>
          <a:noFill/>
          <a:ln>
            <a:noFill/>
          </a:ln>
        </p:spPr>
      </p:pic>
      <p:pic>
        <p:nvPicPr>
          <p:cNvPr id="7" name="Google Shape;978;p55">
            <a:extLst>
              <a:ext uri="{FF2B5EF4-FFF2-40B4-BE49-F238E27FC236}">
                <a16:creationId xmlns:a16="http://schemas.microsoft.com/office/drawing/2014/main" id="{DCB1A312-DA62-4D69-AA5B-093315C8E07A}"/>
              </a:ext>
            </a:extLst>
          </p:cNvPr>
          <p:cNvPicPr preferRelativeResize="0"/>
          <p:nvPr/>
        </p:nvPicPr>
        <p:blipFill rotWithShape="1">
          <a:blip r:embed="rId3">
            <a:alphaModFix/>
          </a:blip>
          <a:srcRect/>
          <a:stretch/>
        </p:blipFill>
        <p:spPr>
          <a:xfrm>
            <a:off x="13610248" y="6354060"/>
            <a:ext cx="4677752" cy="948982"/>
          </a:xfrm>
          <a:prstGeom prst="rect">
            <a:avLst/>
          </a:prstGeom>
          <a:noFill/>
          <a:ln>
            <a:noFill/>
          </a:ln>
        </p:spPr>
      </p:pic>
      <p:pic>
        <p:nvPicPr>
          <p:cNvPr id="8" name="Google Shape;979;p55" descr="Conservación Internacional - Wikipedia, la enciclopedia libre">
            <a:extLst>
              <a:ext uri="{FF2B5EF4-FFF2-40B4-BE49-F238E27FC236}">
                <a16:creationId xmlns:a16="http://schemas.microsoft.com/office/drawing/2014/main" id="{746EFA51-3880-43E6-9A95-DA402476AE96}"/>
              </a:ext>
            </a:extLst>
          </p:cNvPr>
          <p:cNvPicPr preferRelativeResize="0"/>
          <p:nvPr/>
        </p:nvPicPr>
        <p:blipFill rotWithShape="1">
          <a:blip r:embed="rId4">
            <a:alphaModFix/>
          </a:blip>
          <a:srcRect/>
          <a:stretch/>
        </p:blipFill>
        <p:spPr>
          <a:xfrm>
            <a:off x="10852558" y="4772654"/>
            <a:ext cx="3545588" cy="1477328"/>
          </a:xfrm>
          <a:prstGeom prst="rect">
            <a:avLst/>
          </a:prstGeom>
          <a:noFill/>
          <a:ln>
            <a:noFill/>
          </a:ln>
        </p:spPr>
      </p:pic>
      <p:pic>
        <p:nvPicPr>
          <p:cNvPr id="9" name="Google Shape;980;p55">
            <a:extLst>
              <a:ext uri="{FF2B5EF4-FFF2-40B4-BE49-F238E27FC236}">
                <a16:creationId xmlns:a16="http://schemas.microsoft.com/office/drawing/2014/main" id="{9A759A93-A11E-49B7-8B0C-BB6FABBD22DA}"/>
              </a:ext>
            </a:extLst>
          </p:cNvPr>
          <p:cNvPicPr preferRelativeResize="0"/>
          <p:nvPr/>
        </p:nvPicPr>
        <p:blipFill rotWithShape="1">
          <a:blip r:embed="rId5">
            <a:alphaModFix/>
          </a:blip>
          <a:srcRect/>
          <a:stretch/>
        </p:blipFill>
        <p:spPr>
          <a:xfrm>
            <a:off x="12530514" y="8933411"/>
            <a:ext cx="4677752" cy="915527"/>
          </a:xfrm>
          <a:prstGeom prst="rect">
            <a:avLst/>
          </a:prstGeom>
          <a:noFill/>
          <a:ln>
            <a:noFill/>
          </a:ln>
        </p:spPr>
      </p:pic>
      <p:pic>
        <p:nvPicPr>
          <p:cNvPr id="11" name="Google Shape;982;p55">
            <a:extLst>
              <a:ext uri="{FF2B5EF4-FFF2-40B4-BE49-F238E27FC236}">
                <a16:creationId xmlns:a16="http://schemas.microsoft.com/office/drawing/2014/main" id="{BC09FA18-7187-4988-91BE-B86B71938675}"/>
              </a:ext>
            </a:extLst>
          </p:cNvPr>
          <p:cNvPicPr preferRelativeResize="0">
            <a:picLocks noChangeAspect="1"/>
          </p:cNvPicPr>
          <p:nvPr/>
        </p:nvPicPr>
        <p:blipFill rotWithShape="1">
          <a:blip r:embed="rId6">
            <a:alphaModFix/>
          </a:blip>
          <a:srcRect/>
          <a:stretch/>
        </p:blipFill>
        <p:spPr>
          <a:xfrm>
            <a:off x="10404171" y="6208322"/>
            <a:ext cx="3143558" cy="1240458"/>
          </a:xfrm>
          <a:prstGeom prst="rect">
            <a:avLst/>
          </a:prstGeom>
          <a:noFill/>
          <a:ln>
            <a:noFill/>
          </a:ln>
        </p:spPr>
      </p:pic>
      <p:pic>
        <p:nvPicPr>
          <p:cNvPr id="12" name="Google Shape;983;p55">
            <a:extLst>
              <a:ext uri="{FF2B5EF4-FFF2-40B4-BE49-F238E27FC236}">
                <a16:creationId xmlns:a16="http://schemas.microsoft.com/office/drawing/2014/main" id="{4C5E2C93-3FF3-4E97-851E-9F03ACAD60CA}"/>
              </a:ext>
            </a:extLst>
          </p:cNvPr>
          <p:cNvPicPr preferRelativeResize="0">
            <a:picLocks noChangeAspect="1"/>
          </p:cNvPicPr>
          <p:nvPr/>
        </p:nvPicPr>
        <p:blipFill rotWithShape="1">
          <a:blip r:embed="rId7">
            <a:alphaModFix/>
          </a:blip>
          <a:srcRect/>
          <a:stretch/>
        </p:blipFill>
        <p:spPr>
          <a:xfrm>
            <a:off x="14802094" y="5109331"/>
            <a:ext cx="2972054" cy="647378"/>
          </a:xfrm>
          <a:prstGeom prst="rect">
            <a:avLst/>
          </a:prstGeom>
          <a:noFill/>
          <a:ln>
            <a:noFill/>
          </a:ln>
        </p:spPr>
      </p:pic>
      <p:pic>
        <p:nvPicPr>
          <p:cNvPr id="13" name="Picture 10" descr="The logo of the JRC.">
            <a:extLst>
              <a:ext uri="{FF2B5EF4-FFF2-40B4-BE49-F238E27FC236}">
                <a16:creationId xmlns:a16="http://schemas.microsoft.com/office/drawing/2014/main" id="{91A484B8-CF2A-4151-84BA-082BBEA7BC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00576" y="7563758"/>
            <a:ext cx="1805380" cy="7723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7B25D8E-5BA3-4740-818D-1911242BB6EF}"/>
              </a:ext>
            </a:extLst>
          </p:cNvPr>
          <p:cNvPicPr>
            <a:picLocks noChangeAspect="1"/>
          </p:cNvPicPr>
          <p:nvPr/>
        </p:nvPicPr>
        <p:blipFill>
          <a:blip r:embed="rId9"/>
          <a:stretch>
            <a:fillRect/>
          </a:stretch>
        </p:blipFill>
        <p:spPr>
          <a:xfrm>
            <a:off x="455905" y="4987694"/>
            <a:ext cx="2492912" cy="3524138"/>
          </a:xfrm>
          <a:prstGeom prst="rect">
            <a:avLst/>
          </a:prstGeom>
        </p:spPr>
      </p:pic>
      <p:pic>
        <p:nvPicPr>
          <p:cNvPr id="15" name="Picture 14">
            <a:extLst>
              <a:ext uri="{FF2B5EF4-FFF2-40B4-BE49-F238E27FC236}">
                <a16:creationId xmlns:a16="http://schemas.microsoft.com/office/drawing/2014/main" id="{5618324F-398F-4AA6-B136-D406344AB233}"/>
              </a:ext>
            </a:extLst>
          </p:cNvPr>
          <p:cNvPicPr>
            <a:picLocks noChangeAspect="1"/>
          </p:cNvPicPr>
          <p:nvPr/>
        </p:nvPicPr>
        <p:blipFill>
          <a:blip r:embed="rId10"/>
          <a:stretch>
            <a:fillRect/>
          </a:stretch>
        </p:blipFill>
        <p:spPr>
          <a:xfrm>
            <a:off x="3690262" y="4901095"/>
            <a:ext cx="6263318" cy="3850738"/>
          </a:xfrm>
          <a:prstGeom prst="rect">
            <a:avLst/>
          </a:prstGeom>
        </p:spPr>
      </p:pic>
      <p:sp>
        <p:nvSpPr>
          <p:cNvPr id="16" name="Arrow: Right 15">
            <a:extLst>
              <a:ext uri="{FF2B5EF4-FFF2-40B4-BE49-F238E27FC236}">
                <a16:creationId xmlns:a16="http://schemas.microsoft.com/office/drawing/2014/main" id="{7530BCD8-B847-4B0D-8326-0D7E1AFB2D78}"/>
              </a:ext>
            </a:extLst>
          </p:cNvPr>
          <p:cNvSpPr/>
          <p:nvPr/>
        </p:nvSpPr>
        <p:spPr>
          <a:xfrm>
            <a:off x="10817043" y="2925356"/>
            <a:ext cx="918025" cy="781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pic>
        <p:nvPicPr>
          <p:cNvPr id="17" name="Graphic 16">
            <a:extLst>
              <a:ext uri="{FF2B5EF4-FFF2-40B4-BE49-F238E27FC236}">
                <a16:creationId xmlns:a16="http://schemas.microsoft.com/office/drawing/2014/main" id="{BBD249F4-089D-4A21-9C99-6AB73875AA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4885" y="302055"/>
            <a:ext cx="2683111" cy="917013"/>
          </a:xfrm>
          <a:prstGeom prst="rect">
            <a:avLst/>
          </a:prstGeom>
        </p:spPr>
      </p:pic>
      <p:pic>
        <p:nvPicPr>
          <p:cNvPr id="18" name="Picture 17">
            <a:extLst>
              <a:ext uri="{FF2B5EF4-FFF2-40B4-BE49-F238E27FC236}">
                <a16:creationId xmlns:a16="http://schemas.microsoft.com/office/drawing/2014/main" id="{7C4EB6A5-DFA2-4576-8024-77A9984D6E4B}"/>
              </a:ext>
            </a:extLst>
          </p:cNvPr>
          <p:cNvPicPr>
            <a:picLocks noChangeAspect="1"/>
          </p:cNvPicPr>
          <p:nvPr/>
        </p:nvPicPr>
        <p:blipFill rotWithShape="1">
          <a:blip r:embed="rId13">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19" name="Picture 18">
            <a:extLst>
              <a:ext uri="{FF2B5EF4-FFF2-40B4-BE49-F238E27FC236}">
                <a16:creationId xmlns:a16="http://schemas.microsoft.com/office/drawing/2014/main" id="{18433031-9C77-4EFF-A086-C27586FDDBA1}"/>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16808754" y="120452"/>
            <a:ext cx="1184285" cy="1280218"/>
          </a:xfrm>
          <a:prstGeom prst="rect">
            <a:avLst/>
          </a:prstGeom>
        </p:spPr>
      </p:pic>
    </p:spTree>
    <p:extLst>
      <p:ext uri="{BB962C8B-B14F-4D97-AF65-F5344CB8AC3E}">
        <p14:creationId xmlns:p14="http://schemas.microsoft.com/office/powerpoint/2010/main" val="1872250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885" y="302055"/>
            <a:ext cx="2683111" cy="917013"/>
          </a:xfrm>
          <a:prstGeom prst="rect">
            <a:avLst/>
          </a:prstGeom>
        </p:spPr>
      </p:pic>
      <p:sp>
        <p:nvSpPr>
          <p:cNvPr id="5" name="TextBox 4">
            <a:extLst>
              <a:ext uri="{FF2B5EF4-FFF2-40B4-BE49-F238E27FC236}">
                <a16:creationId xmlns:a16="http://schemas.microsoft.com/office/drawing/2014/main" id="{1966C48B-1D5C-0B17-326E-72DAD1F049FE}"/>
              </a:ext>
            </a:extLst>
          </p:cNvPr>
          <p:cNvSpPr txBox="1"/>
          <p:nvPr/>
        </p:nvSpPr>
        <p:spPr>
          <a:xfrm>
            <a:off x="910248" y="1519939"/>
            <a:ext cx="17103432" cy="769441"/>
          </a:xfrm>
          <a:prstGeom prst="rect">
            <a:avLst/>
          </a:prstGeom>
          <a:noFill/>
        </p:spPr>
        <p:txBody>
          <a:bodyPr wrap="square" rtlCol="0">
            <a:spAutoFit/>
          </a:bodyPr>
          <a:lstStyle/>
          <a:p>
            <a:r>
              <a:rPr lang="en-US" sz="4400" b="1" dirty="0">
                <a:solidFill>
                  <a:srgbClr val="0070C0"/>
                </a:solidFill>
                <a:latin typeface="Avenir Next LT Pro Demi"/>
                <a:ea typeface="Roboto"/>
              </a:rPr>
              <a:t>3.1 Enhancements for Assessing Trends in Land Cover</a:t>
            </a:r>
          </a:p>
        </p:txBody>
      </p:sp>
      <p:sp>
        <p:nvSpPr>
          <p:cNvPr id="3" name="Rectangle 2">
            <a:extLst>
              <a:ext uri="{FF2B5EF4-FFF2-40B4-BE49-F238E27FC236}">
                <a16:creationId xmlns:a16="http://schemas.microsoft.com/office/drawing/2014/main" id="{339E3798-D1DD-4108-A4A6-FAE3D2767EE5}"/>
              </a:ext>
            </a:extLst>
          </p:cNvPr>
          <p:cNvSpPr/>
          <p:nvPr/>
        </p:nvSpPr>
        <p:spPr>
          <a:xfrm>
            <a:off x="910248" y="2296791"/>
            <a:ext cx="12545870" cy="646331"/>
          </a:xfrm>
          <a:prstGeom prst="rect">
            <a:avLst/>
          </a:prstGeom>
        </p:spPr>
        <p:txBody>
          <a:bodyPr wrap="none">
            <a:spAutoFit/>
          </a:bodyPr>
          <a:lstStyle/>
          <a:p>
            <a:r>
              <a:rPr lang="en-US" sz="3600" dirty="0">
                <a:solidFill>
                  <a:srgbClr val="000000"/>
                </a:solidFill>
                <a:latin typeface="Avenir Next LT Pro" panose="020B0504020202020204" pitchFamily="34" charset="0"/>
                <a:ea typeface="Questrial"/>
                <a:cs typeface="Questrial"/>
                <a:sym typeface="Questrial"/>
              </a:rPr>
              <a:t>3.1.1 Identification of the best available land cover dataset </a:t>
            </a:r>
            <a:endParaRPr lang="fr-CI" sz="3600" dirty="0">
              <a:solidFill>
                <a:srgbClr val="000000"/>
              </a:solidFill>
              <a:latin typeface="Avenir Next LT Pro" panose="020B0504020202020204" pitchFamily="34" charset="0"/>
              <a:ea typeface="Questrial"/>
              <a:cs typeface="Questrial"/>
              <a:sym typeface="Questrial"/>
            </a:endParaRPr>
          </a:p>
        </p:txBody>
      </p:sp>
      <p:pic>
        <p:nvPicPr>
          <p:cNvPr id="2" name="Picture 1">
            <a:extLst>
              <a:ext uri="{FF2B5EF4-FFF2-40B4-BE49-F238E27FC236}">
                <a16:creationId xmlns:a16="http://schemas.microsoft.com/office/drawing/2014/main" id="{59336559-00C0-4D97-9B0A-25F5448750A8}"/>
              </a:ext>
            </a:extLst>
          </p:cNvPr>
          <p:cNvPicPr>
            <a:picLocks noChangeAspect="1"/>
          </p:cNvPicPr>
          <p:nvPr/>
        </p:nvPicPr>
        <p:blipFill>
          <a:blip r:embed="rId5"/>
          <a:stretch>
            <a:fillRect/>
          </a:stretch>
        </p:blipFill>
        <p:spPr>
          <a:xfrm>
            <a:off x="11068050" y="3135520"/>
            <a:ext cx="6409946" cy="308417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E4B2B76-4754-4F85-ABDD-D71E459883D0}"/>
              </a:ext>
            </a:extLst>
          </p:cNvPr>
          <p:cNvPicPr>
            <a:picLocks noChangeAspect="1"/>
          </p:cNvPicPr>
          <p:nvPr/>
        </p:nvPicPr>
        <p:blipFill>
          <a:blip r:embed="rId6"/>
          <a:stretch>
            <a:fillRect/>
          </a:stretch>
        </p:blipFill>
        <p:spPr>
          <a:xfrm>
            <a:off x="810004" y="3693597"/>
            <a:ext cx="8063232" cy="5052198"/>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C324420-9F25-4A58-B798-A8628E8A7254}"/>
              </a:ext>
            </a:extLst>
          </p:cNvPr>
          <p:cNvPicPr>
            <a:picLocks noChangeAspect="1"/>
          </p:cNvPicPr>
          <p:nvPr/>
        </p:nvPicPr>
        <p:blipFill>
          <a:blip r:embed="rId7"/>
          <a:stretch>
            <a:fillRect/>
          </a:stretch>
        </p:blipFill>
        <p:spPr>
          <a:xfrm>
            <a:off x="8977963" y="6457688"/>
            <a:ext cx="8500033" cy="3495278"/>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AA7F7C5A-653B-4918-A605-169E31788815}"/>
              </a:ext>
            </a:extLst>
          </p:cNvPr>
          <p:cNvSpPr txBox="1"/>
          <p:nvPr/>
        </p:nvSpPr>
        <p:spPr>
          <a:xfrm>
            <a:off x="6472848" y="9130590"/>
            <a:ext cx="2154629" cy="523220"/>
          </a:xfrm>
          <a:prstGeom prst="rect">
            <a:avLst/>
          </a:prstGeom>
          <a:noFill/>
        </p:spPr>
        <p:txBody>
          <a:bodyPr wrap="none" rtlCol="0">
            <a:spAutoFit/>
          </a:bodyPr>
          <a:lstStyle/>
          <a:p>
            <a:r>
              <a:rPr lang="en-US" sz="2800" dirty="0"/>
              <a:t>New datasets</a:t>
            </a:r>
            <a:endParaRPr lang="fr-CI" sz="2800" dirty="0"/>
          </a:p>
        </p:txBody>
      </p:sp>
      <p:sp>
        <p:nvSpPr>
          <p:cNvPr id="16" name="TextBox 15">
            <a:extLst>
              <a:ext uri="{FF2B5EF4-FFF2-40B4-BE49-F238E27FC236}">
                <a16:creationId xmlns:a16="http://schemas.microsoft.com/office/drawing/2014/main" id="{48CE00F8-1424-4D05-9669-8DACD509D7FD}"/>
              </a:ext>
            </a:extLst>
          </p:cNvPr>
          <p:cNvSpPr txBox="1"/>
          <p:nvPr/>
        </p:nvSpPr>
        <p:spPr>
          <a:xfrm>
            <a:off x="13919971" y="2527785"/>
            <a:ext cx="3558025" cy="523220"/>
          </a:xfrm>
          <a:prstGeom prst="rect">
            <a:avLst/>
          </a:prstGeom>
          <a:noFill/>
        </p:spPr>
        <p:txBody>
          <a:bodyPr wrap="none" rtlCol="0">
            <a:spAutoFit/>
          </a:bodyPr>
          <a:lstStyle/>
          <a:p>
            <a:r>
              <a:rPr lang="en-US" sz="2800" dirty="0"/>
              <a:t>Participatory processes</a:t>
            </a:r>
            <a:endParaRPr lang="fr-CI" sz="2800" dirty="0"/>
          </a:p>
        </p:txBody>
      </p:sp>
      <p:pic>
        <p:nvPicPr>
          <p:cNvPr id="18" name="Picture 17">
            <a:extLst>
              <a:ext uri="{FF2B5EF4-FFF2-40B4-BE49-F238E27FC236}">
                <a16:creationId xmlns:a16="http://schemas.microsoft.com/office/drawing/2014/main" id="{98AFEA44-E844-4FEE-AD12-C9C74B4F017C}"/>
              </a:ext>
            </a:extLst>
          </p:cNvPr>
          <p:cNvPicPr>
            <a:picLocks noChangeAspect="1"/>
          </p:cNvPicPr>
          <p:nvPr/>
        </p:nvPicPr>
        <p:blipFill rotWithShape="1">
          <a:blip r:embed="rId8">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19" name="Picture 18">
            <a:extLst>
              <a:ext uri="{FF2B5EF4-FFF2-40B4-BE49-F238E27FC236}">
                <a16:creationId xmlns:a16="http://schemas.microsoft.com/office/drawing/2014/main" id="{E32D09DD-33B9-43B2-9FF0-E0B3125E15FD}"/>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6808754" y="120452"/>
            <a:ext cx="1184285" cy="1280218"/>
          </a:xfrm>
          <a:prstGeom prst="rect">
            <a:avLst/>
          </a:prstGeom>
        </p:spPr>
      </p:pic>
    </p:spTree>
    <p:extLst>
      <p:ext uri="{BB962C8B-B14F-4D97-AF65-F5344CB8AC3E}">
        <p14:creationId xmlns:p14="http://schemas.microsoft.com/office/powerpoint/2010/main" val="2898257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0A47AF8-4A42-4ED2-9B53-ED422C9014B7}"/>
              </a:ext>
            </a:extLst>
          </p:cNvPr>
          <p:cNvSpPr txBox="1"/>
          <p:nvPr/>
        </p:nvSpPr>
        <p:spPr>
          <a:xfrm>
            <a:off x="1057474" y="1523298"/>
            <a:ext cx="16498929" cy="830997"/>
          </a:xfrm>
          <a:prstGeom prst="rect">
            <a:avLst/>
          </a:prstGeom>
          <a:noFill/>
        </p:spPr>
        <p:txBody>
          <a:bodyPr wrap="square" rtlCol="0">
            <a:spAutoFit/>
          </a:bodyPr>
          <a:lstStyle/>
          <a:p>
            <a:r>
              <a:rPr lang="en-US" sz="4800" b="1" dirty="0">
                <a:solidFill>
                  <a:srgbClr val="131A1F"/>
                </a:solidFill>
                <a:latin typeface="Avenir Next LT Pro Demi"/>
                <a:ea typeface="Roboto"/>
              </a:rPr>
              <a:t>Building on lessons learnt and addressing specific challenges</a:t>
            </a:r>
            <a:endParaRPr lang="en-ID" sz="4800" b="1" dirty="0">
              <a:solidFill>
                <a:srgbClr val="131A1F"/>
              </a:solidFill>
              <a:latin typeface="Roboto" panose="02000000000000000000" pitchFamily="2" charset="0"/>
              <a:ea typeface="Roboto" panose="02000000000000000000" pitchFamily="2" charset="0"/>
            </a:endParaRPr>
          </a:p>
        </p:txBody>
      </p:sp>
      <p:pic>
        <p:nvPicPr>
          <p:cNvPr id="15" name="Graphic 14">
            <a:extLst>
              <a:ext uri="{FF2B5EF4-FFF2-40B4-BE49-F238E27FC236}">
                <a16:creationId xmlns:a16="http://schemas.microsoft.com/office/drawing/2014/main" id="{71AE91FA-9F8E-4070-8BF9-7524FB7AC6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4885" y="302055"/>
            <a:ext cx="2683111" cy="917013"/>
          </a:xfrm>
          <a:prstGeom prst="rect">
            <a:avLst/>
          </a:prstGeom>
        </p:spPr>
      </p:pic>
      <p:pic>
        <p:nvPicPr>
          <p:cNvPr id="17" name="Picture 16">
            <a:extLst>
              <a:ext uri="{FF2B5EF4-FFF2-40B4-BE49-F238E27FC236}">
                <a16:creationId xmlns:a16="http://schemas.microsoft.com/office/drawing/2014/main" id="{461A381B-1F85-4937-B2B4-60EFE15648D8}"/>
              </a:ext>
            </a:extLst>
          </p:cNvPr>
          <p:cNvPicPr>
            <a:picLocks noChangeAspect="1"/>
          </p:cNvPicPr>
          <p:nvPr/>
        </p:nvPicPr>
        <p:blipFill rotWithShape="1">
          <a:blip r:embed="rId4">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19" name="Picture 18">
            <a:extLst>
              <a:ext uri="{FF2B5EF4-FFF2-40B4-BE49-F238E27FC236}">
                <a16:creationId xmlns:a16="http://schemas.microsoft.com/office/drawing/2014/main" id="{E3080484-5F5B-497B-A5E5-F8D2FDA4CB4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6808754" y="120452"/>
            <a:ext cx="1184285" cy="1280218"/>
          </a:xfrm>
          <a:prstGeom prst="rect">
            <a:avLst/>
          </a:prstGeom>
        </p:spPr>
      </p:pic>
      <p:pic>
        <p:nvPicPr>
          <p:cNvPr id="22" name="Picture 21">
            <a:extLst>
              <a:ext uri="{FF2B5EF4-FFF2-40B4-BE49-F238E27FC236}">
                <a16:creationId xmlns:a16="http://schemas.microsoft.com/office/drawing/2014/main" id="{75B7DA3D-C60D-4AB5-AA65-88FD063B60C7}"/>
              </a:ext>
            </a:extLst>
          </p:cNvPr>
          <p:cNvPicPr>
            <a:picLocks noChangeAspect="1"/>
          </p:cNvPicPr>
          <p:nvPr/>
        </p:nvPicPr>
        <p:blipFill>
          <a:blip r:embed="rId6"/>
          <a:stretch>
            <a:fillRect/>
          </a:stretch>
        </p:blipFill>
        <p:spPr>
          <a:xfrm>
            <a:off x="10066321" y="4431287"/>
            <a:ext cx="2793886" cy="3949614"/>
          </a:xfrm>
          <a:prstGeom prst="rect">
            <a:avLst/>
          </a:prstGeom>
        </p:spPr>
      </p:pic>
      <p:sp>
        <p:nvSpPr>
          <p:cNvPr id="23" name="Arrow: Right 22">
            <a:extLst>
              <a:ext uri="{FF2B5EF4-FFF2-40B4-BE49-F238E27FC236}">
                <a16:creationId xmlns:a16="http://schemas.microsoft.com/office/drawing/2014/main" id="{DCB3A79B-01A9-44C1-A703-D8BDBF7484EB}"/>
              </a:ext>
            </a:extLst>
          </p:cNvPr>
          <p:cNvSpPr/>
          <p:nvPr/>
        </p:nvSpPr>
        <p:spPr>
          <a:xfrm>
            <a:off x="13137165" y="5880920"/>
            <a:ext cx="1114070" cy="1165496"/>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3600"/>
          </a:p>
        </p:txBody>
      </p:sp>
      <p:pic>
        <p:nvPicPr>
          <p:cNvPr id="24" name="Picture 23">
            <a:extLst>
              <a:ext uri="{FF2B5EF4-FFF2-40B4-BE49-F238E27FC236}">
                <a16:creationId xmlns:a16="http://schemas.microsoft.com/office/drawing/2014/main" id="{29E1CCF9-EACB-410F-AE89-BDB4AD030984}"/>
              </a:ext>
            </a:extLst>
          </p:cNvPr>
          <p:cNvPicPr>
            <a:picLocks noChangeAspect="1"/>
          </p:cNvPicPr>
          <p:nvPr/>
        </p:nvPicPr>
        <p:blipFill>
          <a:blip r:embed="rId7"/>
          <a:stretch>
            <a:fillRect/>
          </a:stretch>
        </p:blipFill>
        <p:spPr>
          <a:xfrm>
            <a:off x="347475" y="3748739"/>
            <a:ext cx="8796525" cy="4632162"/>
          </a:xfrm>
          <a:prstGeom prst="rect">
            <a:avLst/>
          </a:prstGeom>
        </p:spPr>
      </p:pic>
      <p:pic>
        <p:nvPicPr>
          <p:cNvPr id="25" name="Picture 24">
            <a:extLst>
              <a:ext uri="{FF2B5EF4-FFF2-40B4-BE49-F238E27FC236}">
                <a16:creationId xmlns:a16="http://schemas.microsoft.com/office/drawing/2014/main" id="{52318CD5-C754-4EA7-96C8-B6BF8A5D3546}"/>
              </a:ext>
            </a:extLst>
          </p:cNvPr>
          <p:cNvPicPr>
            <a:picLocks noChangeAspect="1"/>
          </p:cNvPicPr>
          <p:nvPr/>
        </p:nvPicPr>
        <p:blipFill>
          <a:blip r:embed="rId8"/>
          <a:stretch>
            <a:fillRect/>
          </a:stretch>
        </p:blipFill>
        <p:spPr>
          <a:xfrm>
            <a:off x="14488855" y="4431287"/>
            <a:ext cx="3067548" cy="3953838"/>
          </a:xfrm>
          <a:prstGeom prst="rect">
            <a:avLst/>
          </a:prstGeom>
          <a:ln>
            <a:noFill/>
          </a:ln>
          <a:effectLst>
            <a:outerShdw blurRad="292100" dist="139700" dir="2700000" algn="tl" rotWithShape="0">
              <a:srgbClr val="333333">
                <a:alpha val="65000"/>
              </a:srgbClr>
            </a:outerShdw>
          </a:effectLst>
        </p:spPr>
      </p:pic>
      <p:sp>
        <p:nvSpPr>
          <p:cNvPr id="26" name="Arrow: Right 25">
            <a:extLst>
              <a:ext uri="{FF2B5EF4-FFF2-40B4-BE49-F238E27FC236}">
                <a16:creationId xmlns:a16="http://schemas.microsoft.com/office/drawing/2014/main" id="{EADAF2C4-8D0B-4FB9-9D93-10F7E9FC9446}"/>
              </a:ext>
            </a:extLst>
          </p:cNvPr>
          <p:cNvSpPr/>
          <p:nvPr/>
        </p:nvSpPr>
        <p:spPr>
          <a:xfrm>
            <a:off x="8736256" y="5823346"/>
            <a:ext cx="1114070" cy="1165496"/>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3600"/>
          </a:p>
        </p:txBody>
      </p:sp>
      <p:pic>
        <p:nvPicPr>
          <p:cNvPr id="2" name="Picture 1">
            <a:extLst>
              <a:ext uri="{FF2B5EF4-FFF2-40B4-BE49-F238E27FC236}">
                <a16:creationId xmlns:a16="http://schemas.microsoft.com/office/drawing/2014/main" id="{D5BDBD94-D31C-498C-BEB5-93D3C06F8FF8}"/>
              </a:ext>
            </a:extLst>
          </p:cNvPr>
          <p:cNvPicPr>
            <a:picLocks noChangeAspect="1"/>
          </p:cNvPicPr>
          <p:nvPr/>
        </p:nvPicPr>
        <p:blipFill>
          <a:blip r:embed="rId9"/>
          <a:stretch>
            <a:fillRect/>
          </a:stretch>
        </p:blipFill>
        <p:spPr>
          <a:xfrm rot="20975792">
            <a:off x="312558" y="3420827"/>
            <a:ext cx="1287834" cy="1810892"/>
          </a:xfrm>
          <a:prstGeom prst="rect">
            <a:avLst/>
          </a:prstGeom>
        </p:spPr>
      </p:pic>
      <p:sp>
        <p:nvSpPr>
          <p:cNvPr id="7" name="TextBox 6">
            <a:extLst>
              <a:ext uri="{FF2B5EF4-FFF2-40B4-BE49-F238E27FC236}">
                <a16:creationId xmlns:a16="http://schemas.microsoft.com/office/drawing/2014/main" id="{54C40D37-F5CD-4474-8231-54D43604D3EF}"/>
              </a:ext>
            </a:extLst>
          </p:cNvPr>
          <p:cNvSpPr txBox="1"/>
          <p:nvPr/>
        </p:nvSpPr>
        <p:spPr>
          <a:xfrm>
            <a:off x="2937806" y="3395945"/>
            <a:ext cx="3615862" cy="523220"/>
          </a:xfrm>
          <a:prstGeom prst="rect">
            <a:avLst/>
          </a:prstGeom>
          <a:noFill/>
        </p:spPr>
        <p:txBody>
          <a:bodyPr wrap="none" rtlCol="0">
            <a:spAutoFit/>
          </a:bodyPr>
          <a:lstStyle/>
          <a:p>
            <a:r>
              <a:rPr lang="en-US" sz="2800" dirty="0"/>
              <a:t>2022 Reporting Process</a:t>
            </a:r>
            <a:endParaRPr lang="fr-CI" sz="2800" dirty="0"/>
          </a:p>
        </p:txBody>
      </p:sp>
    </p:spTree>
    <p:extLst>
      <p:ext uri="{BB962C8B-B14F-4D97-AF65-F5344CB8AC3E}">
        <p14:creationId xmlns:p14="http://schemas.microsoft.com/office/powerpoint/2010/main" val="2727400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84C4BA-DE33-4D7F-AD4B-2B916BB443FD}"/>
              </a:ext>
            </a:extLst>
          </p:cNvPr>
          <p:cNvPicPr>
            <a:picLocks noChangeAspect="1"/>
          </p:cNvPicPr>
          <p:nvPr/>
        </p:nvPicPr>
        <p:blipFill>
          <a:blip r:embed="rId2"/>
          <a:stretch>
            <a:fillRect/>
          </a:stretch>
        </p:blipFill>
        <p:spPr>
          <a:xfrm>
            <a:off x="3257348" y="3540507"/>
            <a:ext cx="5026625" cy="6622107"/>
          </a:xfrm>
          <a:prstGeom prst="rect">
            <a:avLst/>
          </a:prstGeom>
        </p:spPr>
      </p:pic>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885" y="302055"/>
            <a:ext cx="2683111" cy="917013"/>
          </a:xfrm>
          <a:prstGeom prst="rect">
            <a:avLst/>
          </a:prstGeom>
        </p:spPr>
      </p:pic>
      <p:sp>
        <p:nvSpPr>
          <p:cNvPr id="15" name="TextBox 14">
            <a:extLst>
              <a:ext uri="{FF2B5EF4-FFF2-40B4-BE49-F238E27FC236}">
                <a16:creationId xmlns:a16="http://schemas.microsoft.com/office/drawing/2014/main" id="{336FBE31-2A90-46C6-8CA6-5C453A915B01}"/>
              </a:ext>
            </a:extLst>
          </p:cNvPr>
          <p:cNvSpPr txBox="1"/>
          <p:nvPr/>
        </p:nvSpPr>
        <p:spPr>
          <a:xfrm>
            <a:off x="2166364" y="2656465"/>
            <a:ext cx="1069628" cy="523220"/>
          </a:xfrm>
          <a:prstGeom prst="rect">
            <a:avLst/>
          </a:prstGeom>
          <a:noFill/>
        </p:spPr>
        <p:txBody>
          <a:bodyPr wrap="square" rtlCol="0">
            <a:spAutoFit/>
          </a:bodyPr>
          <a:lstStyle/>
          <a:p>
            <a:pPr algn="ctr"/>
            <a:r>
              <a:rPr lang="en-US" sz="2800" b="1" dirty="0">
                <a:solidFill>
                  <a:schemeClr val="bg1"/>
                </a:solidFill>
                <a:latin typeface="Avenir Book" panose="02000503020000020003" pitchFamily="2" charset="0"/>
              </a:rPr>
              <a:t>02</a:t>
            </a:r>
            <a:endParaRPr lang="en-ID" sz="2800" b="1" dirty="0">
              <a:solidFill>
                <a:schemeClr val="bg1"/>
              </a:solidFill>
              <a:latin typeface="Avenir Book" panose="02000503020000020003" pitchFamily="2" charset="0"/>
            </a:endParaRPr>
          </a:p>
        </p:txBody>
      </p:sp>
      <p:pic>
        <p:nvPicPr>
          <p:cNvPr id="11" name="Picture 10">
            <a:extLst>
              <a:ext uri="{FF2B5EF4-FFF2-40B4-BE49-F238E27FC236}">
                <a16:creationId xmlns:a16="http://schemas.microsoft.com/office/drawing/2014/main" id="{FE06399A-1884-4A33-955F-D67B7B7A91F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4398667" y="3860425"/>
            <a:ext cx="4176137" cy="2311118"/>
          </a:xfrm>
          <a:prstGeom prst="rect">
            <a:avLst/>
          </a:prstGeom>
        </p:spPr>
      </p:pic>
      <p:pic>
        <p:nvPicPr>
          <p:cNvPr id="12" name="Picture 11">
            <a:extLst>
              <a:ext uri="{FF2B5EF4-FFF2-40B4-BE49-F238E27FC236}">
                <a16:creationId xmlns:a16="http://schemas.microsoft.com/office/drawing/2014/main" id="{C7AA9335-2AE3-45C6-8E85-64FEB59D46C8}"/>
              </a:ext>
            </a:extLst>
          </p:cNvPr>
          <p:cNvPicPr>
            <a:picLocks noChangeAspect="1"/>
          </p:cNvPicPr>
          <p:nvPr/>
        </p:nvPicPr>
        <p:blipFill>
          <a:blip r:embed="rId6"/>
          <a:stretch>
            <a:fillRect/>
          </a:stretch>
        </p:blipFill>
        <p:spPr>
          <a:xfrm>
            <a:off x="280862" y="4489178"/>
            <a:ext cx="2937998" cy="2005579"/>
          </a:xfrm>
          <a:prstGeom prst="rect">
            <a:avLst/>
          </a:prstGeom>
        </p:spPr>
      </p:pic>
      <p:pic>
        <p:nvPicPr>
          <p:cNvPr id="13" name="Picture 12">
            <a:extLst>
              <a:ext uri="{FF2B5EF4-FFF2-40B4-BE49-F238E27FC236}">
                <a16:creationId xmlns:a16="http://schemas.microsoft.com/office/drawing/2014/main" id="{909203D9-040D-48A8-884A-CBF94A3DD8C5}"/>
              </a:ext>
            </a:extLst>
          </p:cNvPr>
          <p:cNvPicPr>
            <a:picLocks noChangeAspect="1"/>
          </p:cNvPicPr>
          <p:nvPr/>
        </p:nvPicPr>
        <p:blipFill rotWithShape="1">
          <a:blip r:embed="rId7">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16" name="Picture 15">
            <a:extLst>
              <a:ext uri="{FF2B5EF4-FFF2-40B4-BE49-F238E27FC236}">
                <a16:creationId xmlns:a16="http://schemas.microsoft.com/office/drawing/2014/main" id="{C08A8942-01CB-4170-A153-E045E2345F9E}"/>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6808754" y="120452"/>
            <a:ext cx="1184285" cy="1280218"/>
          </a:xfrm>
          <a:prstGeom prst="rect">
            <a:avLst/>
          </a:prstGeom>
        </p:spPr>
      </p:pic>
      <p:sp>
        <p:nvSpPr>
          <p:cNvPr id="17" name="TextBox 16">
            <a:extLst>
              <a:ext uri="{FF2B5EF4-FFF2-40B4-BE49-F238E27FC236}">
                <a16:creationId xmlns:a16="http://schemas.microsoft.com/office/drawing/2014/main" id="{7DD1AE2D-03B0-4E41-AB2F-4C1E181B8BE8}"/>
              </a:ext>
            </a:extLst>
          </p:cNvPr>
          <p:cNvSpPr txBox="1"/>
          <p:nvPr/>
        </p:nvSpPr>
        <p:spPr>
          <a:xfrm>
            <a:off x="910248" y="1519939"/>
            <a:ext cx="17103432" cy="1446550"/>
          </a:xfrm>
          <a:prstGeom prst="rect">
            <a:avLst/>
          </a:prstGeom>
          <a:noFill/>
        </p:spPr>
        <p:txBody>
          <a:bodyPr wrap="square" rtlCol="0">
            <a:spAutoFit/>
          </a:bodyPr>
          <a:lstStyle/>
          <a:p>
            <a:r>
              <a:rPr lang="en-US" sz="4400" b="1" dirty="0">
                <a:solidFill>
                  <a:srgbClr val="0070C0"/>
                </a:solidFill>
                <a:latin typeface="Avenir Next LT Pro Demi"/>
                <a:ea typeface="Roboto"/>
              </a:rPr>
              <a:t>3.1 Enhancements for Assessing Trends in Land Cover</a:t>
            </a:r>
          </a:p>
          <a:p>
            <a:endParaRPr lang="en-ID" sz="4400" b="1" dirty="0">
              <a:solidFill>
                <a:srgbClr val="006600"/>
              </a:solidFill>
              <a:latin typeface="Roboto" panose="02000000000000000000" pitchFamily="2" charset="0"/>
              <a:ea typeface="Roboto" panose="02000000000000000000" pitchFamily="2" charset="0"/>
            </a:endParaRPr>
          </a:p>
        </p:txBody>
      </p:sp>
      <p:sp>
        <p:nvSpPr>
          <p:cNvPr id="18" name="Rectangle 17">
            <a:extLst>
              <a:ext uri="{FF2B5EF4-FFF2-40B4-BE49-F238E27FC236}">
                <a16:creationId xmlns:a16="http://schemas.microsoft.com/office/drawing/2014/main" id="{AD4F9BC7-3830-4392-86CF-244763321524}"/>
              </a:ext>
            </a:extLst>
          </p:cNvPr>
          <p:cNvSpPr/>
          <p:nvPr/>
        </p:nvSpPr>
        <p:spPr>
          <a:xfrm>
            <a:off x="815213" y="2417234"/>
            <a:ext cx="16657573" cy="646331"/>
          </a:xfrm>
          <a:prstGeom prst="rect">
            <a:avLst/>
          </a:prstGeom>
        </p:spPr>
        <p:txBody>
          <a:bodyPr wrap="none">
            <a:spAutoFit/>
          </a:bodyPr>
          <a:lstStyle/>
          <a:p>
            <a:r>
              <a:rPr lang="en-US" sz="3600" dirty="0">
                <a:solidFill>
                  <a:srgbClr val="000000"/>
                </a:solidFill>
                <a:latin typeface="Avenir Next LT Pro" panose="020B0504020202020204" pitchFamily="34" charset="0"/>
                <a:ea typeface="Questrial"/>
                <a:cs typeface="Questrial"/>
              </a:rPr>
              <a:t>3.1.2 Selecting a land cover legend for monitoring key degradation processes </a:t>
            </a:r>
            <a:endParaRPr lang="fr-CI" sz="3600" dirty="0">
              <a:solidFill>
                <a:srgbClr val="000000"/>
              </a:solidFill>
              <a:latin typeface="Avenir Next LT Pro" panose="020B0504020202020204" pitchFamily="34" charset="0"/>
              <a:ea typeface="Questrial"/>
              <a:cs typeface="Questrial"/>
            </a:endParaRPr>
          </a:p>
        </p:txBody>
      </p:sp>
      <p:pic>
        <p:nvPicPr>
          <p:cNvPr id="6" name="Picture 5">
            <a:extLst>
              <a:ext uri="{FF2B5EF4-FFF2-40B4-BE49-F238E27FC236}">
                <a16:creationId xmlns:a16="http://schemas.microsoft.com/office/drawing/2014/main" id="{507FBE5C-9F0E-47CF-A7E1-49FC7AAB9617}"/>
              </a:ext>
            </a:extLst>
          </p:cNvPr>
          <p:cNvPicPr>
            <a:picLocks noChangeAspect="1"/>
          </p:cNvPicPr>
          <p:nvPr/>
        </p:nvPicPr>
        <p:blipFill>
          <a:blip r:embed="rId9"/>
          <a:stretch>
            <a:fillRect/>
          </a:stretch>
        </p:blipFill>
        <p:spPr>
          <a:xfrm>
            <a:off x="9799618" y="3632378"/>
            <a:ext cx="4599049" cy="6654622"/>
          </a:xfrm>
          <a:prstGeom prst="rect">
            <a:avLst/>
          </a:prstGeom>
        </p:spPr>
      </p:pic>
    </p:spTree>
    <p:extLst>
      <p:ext uri="{BB962C8B-B14F-4D97-AF65-F5344CB8AC3E}">
        <p14:creationId xmlns:p14="http://schemas.microsoft.com/office/powerpoint/2010/main" val="2475028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4885" y="302055"/>
            <a:ext cx="2683111" cy="917013"/>
          </a:xfrm>
          <a:prstGeom prst="rect">
            <a:avLst/>
          </a:prstGeom>
        </p:spPr>
      </p:pic>
      <p:pic>
        <p:nvPicPr>
          <p:cNvPr id="11" name="Picture 10">
            <a:extLst>
              <a:ext uri="{FF2B5EF4-FFF2-40B4-BE49-F238E27FC236}">
                <a16:creationId xmlns:a16="http://schemas.microsoft.com/office/drawing/2014/main" id="{5EA1F54F-66CC-499F-BC29-73F590EC6363}"/>
              </a:ext>
            </a:extLst>
          </p:cNvPr>
          <p:cNvPicPr>
            <a:picLocks noChangeAspect="1"/>
          </p:cNvPicPr>
          <p:nvPr/>
        </p:nvPicPr>
        <p:blipFill rotWithShape="1">
          <a:blip r:embed="rId4"/>
          <a:srcRect l="35044" r="7423"/>
          <a:stretch/>
        </p:blipFill>
        <p:spPr>
          <a:xfrm>
            <a:off x="464885" y="3931084"/>
            <a:ext cx="3413306" cy="4543704"/>
          </a:xfrm>
          <a:prstGeom prst="rect">
            <a:avLst/>
          </a:prstGeom>
        </p:spPr>
      </p:pic>
      <p:pic>
        <p:nvPicPr>
          <p:cNvPr id="10" name="Picture 9">
            <a:extLst>
              <a:ext uri="{FF2B5EF4-FFF2-40B4-BE49-F238E27FC236}">
                <a16:creationId xmlns:a16="http://schemas.microsoft.com/office/drawing/2014/main" id="{3B46A512-AE1C-4DD8-AA27-43F21557DF91}"/>
              </a:ext>
            </a:extLst>
          </p:cNvPr>
          <p:cNvPicPr>
            <a:picLocks noChangeAspect="1"/>
          </p:cNvPicPr>
          <p:nvPr/>
        </p:nvPicPr>
        <p:blipFill rotWithShape="1">
          <a:blip r:embed="rId5">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12" name="Picture 11">
            <a:extLst>
              <a:ext uri="{FF2B5EF4-FFF2-40B4-BE49-F238E27FC236}">
                <a16:creationId xmlns:a16="http://schemas.microsoft.com/office/drawing/2014/main" id="{B654582E-AB6D-481C-A552-E3533909F1A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6808754" y="120452"/>
            <a:ext cx="1184285" cy="1280218"/>
          </a:xfrm>
          <a:prstGeom prst="rect">
            <a:avLst/>
          </a:prstGeom>
        </p:spPr>
      </p:pic>
      <p:sp>
        <p:nvSpPr>
          <p:cNvPr id="13" name="TextBox 12">
            <a:extLst>
              <a:ext uri="{FF2B5EF4-FFF2-40B4-BE49-F238E27FC236}">
                <a16:creationId xmlns:a16="http://schemas.microsoft.com/office/drawing/2014/main" id="{93439117-104A-4B66-81AA-DACE70E02444}"/>
              </a:ext>
            </a:extLst>
          </p:cNvPr>
          <p:cNvSpPr txBox="1"/>
          <p:nvPr/>
        </p:nvSpPr>
        <p:spPr>
          <a:xfrm>
            <a:off x="910248" y="1519939"/>
            <a:ext cx="17103432" cy="1446550"/>
          </a:xfrm>
          <a:prstGeom prst="rect">
            <a:avLst/>
          </a:prstGeom>
          <a:noFill/>
        </p:spPr>
        <p:txBody>
          <a:bodyPr wrap="square" rtlCol="0">
            <a:spAutoFit/>
          </a:bodyPr>
          <a:lstStyle/>
          <a:p>
            <a:r>
              <a:rPr lang="en-US" sz="4400" b="1" dirty="0">
                <a:solidFill>
                  <a:srgbClr val="0070C0"/>
                </a:solidFill>
                <a:latin typeface="Avenir Next LT Pro Demi"/>
                <a:ea typeface="Roboto"/>
              </a:rPr>
              <a:t>3.1 Enhancements for Assessing Trends in Land Cover</a:t>
            </a:r>
          </a:p>
          <a:p>
            <a:endParaRPr lang="en-ID" sz="4400" b="1" dirty="0">
              <a:solidFill>
                <a:srgbClr val="006600"/>
              </a:solidFill>
              <a:latin typeface="Roboto" panose="02000000000000000000" pitchFamily="2" charset="0"/>
              <a:ea typeface="Roboto" panose="02000000000000000000" pitchFamily="2" charset="0"/>
            </a:endParaRPr>
          </a:p>
        </p:txBody>
      </p:sp>
      <p:sp>
        <p:nvSpPr>
          <p:cNvPr id="16" name="Rectangle 15">
            <a:extLst>
              <a:ext uri="{FF2B5EF4-FFF2-40B4-BE49-F238E27FC236}">
                <a16:creationId xmlns:a16="http://schemas.microsoft.com/office/drawing/2014/main" id="{82760589-BDB6-400C-9AEB-911B9B42AC77}"/>
              </a:ext>
            </a:extLst>
          </p:cNvPr>
          <p:cNvSpPr/>
          <p:nvPr/>
        </p:nvSpPr>
        <p:spPr>
          <a:xfrm>
            <a:off x="910248" y="2332852"/>
            <a:ext cx="9872703" cy="646331"/>
          </a:xfrm>
          <a:prstGeom prst="rect">
            <a:avLst/>
          </a:prstGeom>
        </p:spPr>
        <p:txBody>
          <a:bodyPr wrap="none">
            <a:spAutoFit/>
          </a:bodyPr>
          <a:lstStyle/>
          <a:p>
            <a:r>
              <a:rPr lang="en-US" sz="3600" dirty="0">
                <a:solidFill>
                  <a:srgbClr val="000000"/>
                </a:solidFill>
                <a:latin typeface="Avenir Next LT Pro" panose="020B0504020202020204" pitchFamily="34" charset="0"/>
                <a:ea typeface="Questrial"/>
                <a:cs typeface="Questrial"/>
              </a:rPr>
              <a:t>3.1.3 Defining the land cover transition matrix </a:t>
            </a:r>
            <a:endParaRPr lang="fr-CI" sz="3600" dirty="0">
              <a:solidFill>
                <a:srgbClr val="000000"/>
              </a:solidFill>
              <a:latin typeface="Avenir Next LT Pro" panose="020B0504020202020204" pitchFamily="34" charset="0"/>
              <a:ea typeface="Questrial"/>
              <a:cs typeface="Questrial"/>
            </a:endParaRPr>
          </a:p>
        </p:txBody>
      </p:sp>
      <p:pic>
        <p:nvPicPr>
          <p:cNvPr id="2" name="Picture 1">
            <a:extLst>
              <a:ext uri="{FF2B5EF4-FFF2-40B4-BE49-F238E27FC236}">
                <a16:creationId xmlns:a16="http://schemas.microsoft.com/office/drawing/2014/main" id="{83168340-1494-44CB-AC61-744C77B2D378}"/>
              </a:ext>
            </a:extLst>
          </p:cNvPr>
          <p:cNvPicPr>
            <a:picLocks noChangeAspect="1"/>
          </p:cNvPicPr>
          <p:nvPr/>
        </p:nvPicPr>
        <p:blipFill>
          <a:blip r:embed="rId7"/>
          <a:stretch>
            <a:fillRect/>
          </a:stretch>
        </p:blipFill>
        <p:spPr>
          <a:xfrm>
            <a:off x="4533900" y="3138315"/>
            <a:ext cx="11315700" cy="7043104"/>
          </a:xfrm>
          <a:prstGeom prst="rect">
            <a:avLst/>
          </a:prstGeom>
        </p:spPr>
      </p:pic>
    </p:spTree>
    <p:extLst>
      <p:ext uri="{BB962C8B-B14F-4D97-AF65-F5344CB8AC3E}">
        <p14:creationId xmlns:p14="http://schemas.microsoft.com/office/powerpoint/2010/main" val="231201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239F9-3252-4286-B3D4-60D5EDEB8704}"/>
              </a:ext>
            </a:extLst>
          </p:cNvPr>
          <p:cNvPicPr>
            <a:picLocks noChangeAspect="1"/>
          </p:cNvPicPr>
          <p:nvPr/>
        </p:nvPicPr>
        <p:blipFill>
          <a:blip r:embed="rId2"/>
          <a:stretch>
            <a:fillRect/>
          </a:stretch>
        </p:blipFill>
        <p:spPr>
          <a:xfrm>
            <a:off x="1305057" y="3899285"/>
            <a:ext cx="10510043" cy="5436967"/>
          </a:xfrm>
          <a:prstGeom prst="rect">
            <a:avLst/>
          </a:prstGeom>
        </p:spPr>
      </p:pic>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885" y="302055"/>
            <a:ext cx="2683111" cy="917013"/>
          </a:xfrm>
          <a:prstGeom prst="rect">
            <a:avLst/>
          </a:prstGeom>
        </p:spPr>
      </p:pic>
      <p:pic>
        <p:nvPicPr>
          <p:cNvPr id="10" name="Picture 9">
            <a:extLst>
              <a:ext uri="{FF2B5EF4-FFF2-40B4-BE49-F238E27FC236}">
                <a16:creationId xmlns:a16="http://schemas.microsoft.com/office/drawing/2014/main" id="{3B46A512-AE1C-4DD8-AA27-43F21557DF91}"/>
              </a:ext>
            </a:extLst>
          </p:cNvPr>
          <p:cNvPicPr>
            <a:picLocks noChangeAspect="1"/>
          </p:cNvPicPr>
          <p:nvPr/>
        </p:nvPicPr>
        <p:blipFill rotWithShape="1">
          <a:blip r:embed="rId5">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12" name="Picture 11">
            <a:extLst>
              <a:ext uri="{FF2B5EF4-FFF2-40B4-BE49-F238E27FC236}">
                <a16:creationId xmlns:a16="http://schemas.microsoft.com/office/drawing/2014/main" id="{B654582E-AB6D-481C-A552-E3533909F1A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6808754" y="120452"/>
            <a:ext cx="1184285" cy="1280218"/>
          </a:xfrm>
          <a:prstGeom prst="rect">
            <a:avLst/>
          </a:prstGeom>
        </p:spPr>
      </p:pic>
      <p:sp>
        <p:nvSpPr>
          <p:cNvPr id="13" name="TextBox 12">
            <a:extLst>
              <a:ext uri="{FF2B5EF4-FFF2-40B4-BE49-F238E27FC236}">
                <a16:creationId xmlns:a16="http://schemas.microsoft.com/office/drawing/2014/main" id="{93439117-104A-4B66-81AA-DACE70E02444}"/>
              </a:ext>
            </a:extLst>
          </p:cNvPr>
          <p:cNvSpPr txBox="1"/>
          <p:nvPr/>
        </p:nvSpPr>
        <p:spPr>
          <a:xfrm>
            <a:off x="910248" y="1519939"/>
            <a:ext cx="17103432" cy="1446550"/>
          </a:xfrm>
          <a:prstGeom prst="rect">
            <a:avLst/>
          </a:prstGeom>
          <a:noFill/>
        </p:spPr>
        <p:txBody>
          <a:bodyPr wrap="square" rtlCol="0">
            <a:spAutoFit/>
          </a:bodyPr>
          <a:lstStyle/>
          <a:p>
            <a:r>
              <a:rPr lang="en-US" sz="4400" b="1" dirty="0">
                <a:solidFill>
                  <a:srgbClr val="0070C0"/>
                </a:solidFill>
                <a:latin typeface="Avenir Next LT Pro Demi"/>
                <a:ea typeface="Roboto"/>
              </a:rPr>
              <a:t>3.1 Enhancements for Assessing Trends in Land Cover</a:t>
            </a:r>
          </a:p>
          <a:p>
            <a:endParaRPr lang="en-ID" sz="4400" b="1" dirty="0">
              <a:solidFill>
                <a:srgbClr val="0070C0"/>
              </a:solidFill>
              <a:latin typeface="Roboto" panose="02000000000000000000" pitchFamily="2" charset="0"/>
              <a:ea typeface="Roboto" panose="02000000000000000000" pitchFamily="2" charset="0"/>
            </a:endParaRPr>
          </a:p>
        </p:txBody>
      </p:sp>
      <p:sp>
        <p:nvSpPr>
          <p:cNvPr id="16" name="Rectangle 15">
            <a:extLst>
              <a:ext uri="{FF2B5EF4-FFF2-40B4-BE49-F238E27FC236}">
                <a16:creationId xmlns:a16="http://schemas.microsoft.com/office/drawing/2014/main" id="{82760589-BDB6-400C-9AEB-911B9B42AC77}"/>
              </a:ext>
            </a:extLst>
          </p:cNvPr>
          <p:cNvSpPr/>
          <p:nvPr/>
        </p:nvSpPr>
        <p:spPr>
          <a:xfrm>
            <a:off x="910248" y="2463390"/>
            <a:ext cx="9872703" cy="646331"/>
          </a:xfrm>
          <a:prstGeom prst="rect">
            <a:avLst/>
          </a:prstGeom>
        </p:spPr>
        <p:txBody>
          <a:bodyPr wrap="none">
            <a:spAutoFit/>
          </a:bodyPr>
          <a:lstStyle/>
          <a:p>
            <a:r>
              <a:rPr lang="en-US" sz="3600" dirty="0">
                <a:solidFill>
                  <a:srgbClr val="000000"/>
                </a:solidFill>
                <a:latin typeface="Avenir Next LT Pro" panose="020B0504020202020204" pitchFamily="34" charset="0"/>
                <a:ea typeface="Questrial"/>
                <a:cs typeface="Questrial"/>
              </a:rPr>
              <a:t>3.1.3 Defining the land cover transition matrix </a:t>
            </a:r>
            <a:endParaRPr lang="fr-CI" sz="3600" dirty="0">
              <a:solidFill>
                <a:srgbClr val="000000"/>
              </a:solidFill>
              <a:latin typeface="Avenir Next LT Pro" panose="020B0504020202020204" pitchFamily="34" charset="0"/>
              <a:ea typeface="Questrial"/>
              <a:cs typeface="Questrial"/>
            </a:endParaRPr>
          </a:p>
        </p:txBody>
      </p:sp>
      <p:pic>
        <p:nvPicPr>
          <p:cNvPr id="19" name="Picture 2">
            <a:extLst>
              <a:ext uri="{FF2B5EF4-FFF2-40B4-BE49-F238E27FC236}">
                <a16:creationId xmlns:a16="http://schemas.microsoft.com/office/drawing/2014/main" id="{53398101-A313-4194-8E92-9D94EBF847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65628" y="4711730"/>
            <a:ext cx="5148052" cy="4802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4" descr="PRAIS4 – Login">
            <a:extLst>
              <a:ext uri="{FF2B5EF4-FFF2-40B4-BE49-F238E27FC236}">
                <a16:creationId xmlns:a16="http://schemas.microsoft.com/office/drawing/2014/main" id="{157C94D4-BA7A-4985-AFD8-B91D4740969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2233"/>
          <a:stretch/>
        </p:blipFill>
        <p:spPr bwMode="auto">
          <a:xfrm>
            <a:off x="13579286" y="3191974"/>
            <a:ext cx="3821610" cy="1414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33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885" y="302055"/>
            <a:ext cx="2683111" cy="917013"/>
          </a:xfrm>
          <a:prstGeom prst="rect">
            <a:avLst/>
          </a:prstGeom>
        </p:spPr>
      </p:pic>
      <p:sp>
        <p:nvSpPr>
          <p:cNvPr id="5" name="TextBox 4">
            <a:extLst>
              <a:ext uri="{FF2B5EF4-FFF2-40B4-BE49-F238E27FC236}">
                <a16:creationId xmlns:a16="http://schemas.microsoft.com/office/drawing/2014/main" id="{1966C48B-1D5C-0B17-326E-72DAD1F049FE}"/>
              </a:ext>
            </a:extLst>
          </p:cNvPr>
          <p:cNvSpPr txBox="1"/>
          <p:nvPr/>
        </p:nvSpPr>
        <p:spPr>
          <a:xfrm>
            <a:off x="910248" y="1519939"/>
            <a:ext cx="17103432" cy="1446550"/>
          </a:xfrm>
          <a:prstGeom prst="rect">
            <a:avLst/>
          </a:prstGeom>
          <a:noFill/>
        </p:spPr>
        <p:txBody>
          <a:bodyPr wrap="square" rtlCol="0">
            <a:spAutoFit/>
          </a:bodyPr>
          <a:lstStyle/>
          <a:p>
            <a:r>
              <a:rPr lang="en-US" sz="4400" b="1" dirty="0">
                <a:solidFill>
                  <a:srgbClr val="006600"/>
                </a:solidFill>
                <a:latin typeface="Avenir Next LT Pro Demi"/>
                <a:ea typeface="Roboto"/>
              </a:rPr>
              <a:t>3.2 Enhancements for Assessing Trends in Land Productivity</a:t>
            </a:r>
          </a:p>
          <a:p>
            <a:endParaRPr lang="en-ID" sz="4400" b="1" dirty="0">
              <a:solidFill>
                <a:srgbClr val="006600"/>
              </a:solidFill>
              <a:latin typeface="Roboto" panose="02000000000000000000" pitchFamily="2" charset="0"/>
              <a:ea typeface="Roboto" panose="02000000000000000000" pitchFamily="2" charset="0"/>
            </a:endParaRPr>
          </a:p>
        </p:txBody>
      </p:sp>
      <p:sp>
        <p:nvSpPr>
          <p:cNvPr id="3" name="Rectangle 2">
            <a:extLst>
              <a:ext uri="{FF2B5EF4-FFF2-40B4-BE49-F238E27FC236}">
                <a16:creationId xmlns:a16="http://schemas.microsoft.com/office/drawing/2014/main" id="{339E3798-D1DD-4108-A4A6-FAE3D2767EE5}"/>
              </a:ext>
            </a:extLst>
          </p:cNvPr>
          <p:cNvSpPr/>
          <p:nvPr/>
        </p:nvSpPr>
        <p:spPr>
          <a:xfrm>
            <a:off x="891613" y="2409157"/>
            <a:ext cx="6071086" cy="646331"/>
          </a:xfrm>
          <a:prstGeom prst="rect">
            <a:avLst/>
          </a:prstGeom>
        </p:spPr>
        <p:txBody>
          <a:bodyPr wrap="none">
            <a:spAutoFit/>
          </a:bodyPr>
          <a:lstStyle/>
          <a:p>
            <a:r>
              <a:rPr lang="en-US" sz="3600" dirty="0">
                <a:solidFill>
                  <a:srgbClr val="000000"/>
                </a:solidFill>
                <a:latin typeface="Avenir Next LT Pro" panose="020B0504020202020204" pitchFamily="34" charset="0"/>
                <a:ea typeface="Questrial"/>
                <a:cs typeface="Questrial"/>
              </a:rPr>
              <a:t>3.2.1 The LPD input dataset </a:t>
            </a:r>
            <a:endParaRPr lang="fr-CI" sz="3600" dirty="0">
              <a:solidFill>
                <a:srgbClr val="000000"/>
              </a:solidFill>
              <a:latin typeface="Avenir Next LT Pro" panose="020B0504020202020204" pitchFamily="34" charset="0"/>
              <a:ea typeface="Questrial"/>
              <a:cs typeface="Questrial"/>
            </a:endParaRPr>
          </a:p>
        </p:txBody>
      </p:sp>
      <p:pic>
        <p:nvPicPr>
          <p:cNvPr id="18" name="Picture 17">
            <a:extLst>
              <a:ext uri="{FF2B5EF4-FFF2-40B4-BE49-F238E27FC236}">
                <a16:creationId xmlns:a16="http://schemas.microsoft.com/office/drawing/2014/main" id="{98AFEA44-E844-4FEE-AD12-C9C74B4F017C}"/>
              </a:ext>
            </a:extLst>
          </p:cNvPr>
          <p:cNvPicPr>
            <a:picLocks noChangeAspect="1"/>
          </p:cNvPicPr>
          <p:nvPr/>
        </p:nvPicPr>
        <p:blipFill rotWithShape="1">
          <a:blip r:embed="rId5">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19" name="Picture 18">
            <a:extLst>
              <a:ext uri="{FF2B5EF4-FFF2-40B4-BE49-F238E27FC236}">
                <a16:creationId xmlns:a16="http://schemas.microsoft.com/office/drawing/2014/main" id="{E32D09DD-33B9-43B2-9FF0-E0B3125E15F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6808754" y="120452"/>
            <a:ext cx="1184285" cy="1280218"/>
          </a:xfrm>
          <a:prstGeom prst="rect">
            <a:avLst/>
          </a:prstGeom>
        </p:spPr>
      </p:pic>
      <p:pic>
        <p:nvPicPr>
          <p:cNvPr id="6" name="Picture 5">
            <a:extLst>
              <a:ext uri="{FF2B5EF4-FFF2-40B4-BE49-F238E27FC236}">
                <a16:creationId xmlns:a16="http://schemas.microsoft.com/office/drawing/2014/main" id="{AEF9BFFB-C76E-46A9-8BDA-DA814747DFED}"/>
              </a:ext>
            </a:extLst>
          </p:cNvPr>
          <p:cNvPicPr>
            <a:picLocks noChangeAspect="1"/>
          </p:cNvPicPr>
          <p:nvPr/>
        </p:nvPicPr>
        <p:blipFill>
          <a:blip r:embed="rId7"/>
          <a:stretch>
            <a:fillRect/>
          </a:stretch>
        </p:blipFill>
        <p:spPr>
          <a:xfrm>
            <a:off x="1685946" y="3286410"/>
            <a:ext cx="10553507" cy="5551501"/>
          </a:xfrm>
          <a:prstGeom prst="rect">
            <a:avLst/>
          </a:prstGeom>
        </p:spPr>
      </p:pic>
      <p:pic>
        <p:nvPicPr>
          <p:cNvPr id="8" name="Picture 7">
            <a:extLst>
              <a:ext uri="{FF2B5EF4-FFF2-40B4-BE49-F238E27FC236}">
                <a16:creationId xmlns:a16="http://schemas.microsoft.com/office/drawing/2014/main" id="{E6625DCA-D3AA-4241-8B40-8A1F90AE2FED}"/>
              </a:ext>
            </a:extLst>
          </p:cNvPr>
          <p:cNvPicPr>
            <a:picLocks noChangeAspect="1"/>
          </p:cNvPicPr>
          <p:nvPr/>
        </p:nvPicPr>
        <p:blipFill>
          <a:blip r:embed="rId8"/>
          <a:stretch>
            <a:fillRect/>
          </a:stretch>
        </p:blipFill>
        <p:spPr>
          <a:xfrm>
            <a:off x="464885" y="4394585"/>
            <a:ext cx="1546994" cy="2400508"/>
          </a:xfrm>
          <a:prstGeom prst="rect">
            <a:avLst/>
          </a:prstGeom>
        </p:spPr>
      </p:pic>
      <p:pic>
        <p:nvPicPr>
          <p:cNvPr id="11" name="Picture 10">
            <a:extLst>
              <a:ext uri="{FF2B5EF4-FFF2-40B4-BE49-F238E27FC236}">
                <a16:creationId xmlns:a16="http://schemas.microsoft.com/office/drawing/2014/main" id="{C9151582-5C2A-4FE7-8CCE-ABB938ECCBDE}"/>
              </a:ext>
            </a:extLst>
          </p:cNvPr>
          <p:cNvPicPr>
            <a:picLocks noChangeAspect="1"/>
          </p:cNvPicPr>
          <p:nvPr/>
        </p:nvPicPr>
        <p:blipFill>
          <a:blip r:embed="rId9"/>
          <a:stretch>
            <a:fillRect/>
          </a:stretch>
        </p:blipFill>
        <p:spPr>
          <a:xfrm>
            <a:off x="12430018" y="7586828"/>
            <a:ext cx="5563021" cy="2360466"/>
          </a:xfrm>
          <a:prstGeom prst="rect">
            <a:avLst/>
          </a:prstGeom>
        </p:spPr>
      </p:pic>
      <p:pic>
        <p:nvPicPr>
          <p:cNvPr id="12" name="Picture 11">
            <a:extLst>
              <a:ext uri="{FF2B5EF4-FFF2-40B4-BE49-F238E27FC236}">
                <a16:creationId xmlns:a16="http://schemas.microsoft.com/office/drawing/2014/main" id="{DE1126D5-FDD8-4B40-BDA0-1EE75DF607FE}"/>
              </a:ext>
            </a:extLst>
          </p:cNvPr>
          <p:cNvPicPr>
            <a:picLocks noChangeAspect="1"/>
          </p:cNvPicPr>
          <p:nvPr/>
        </p:nvPicPr>
        <p:blipFill>
          <a:blip r:embed="rId10"/>
          <a:stretch>
            <a:fillRect/>
          </a:stretch>
        </p:blipFill>
        <p:spPr>
          <a:xfrm>
            <a:off x="12641192" y="2838073"/>
            <a:ext cx="5181923" cy="4610854"/>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734364C3-4F07-41E8-B08D-27525C5D72C8}"/>
              </a:ext>
            </a:extLst>
          </p:cNvPr>
          <p:cNvSpPr txBox="1"/>
          <p:nvPr/>
        </p:nvSpPr>
        <p:spPr>
          <a:xfrm>
            <a:off x="15963900" y="2438400"/>
            <a:ext cx="991233" cy="369332"/>
          </a:xfrm>
          <a:prstGeom prst="rect">
            <a:avLst/>
          </a:prstGeom>
          <a:noFill/>
        </p:spPr>
        <p:txBody>
          <a:bodyPr wrap="none" rtlCol="0">
            <a:spAutoFit/>
          </a:bodyPr>
          <a:lstStyle/>
          <a:p>
            <a:r>
              <a:rPr lang="en-US" dirty="0"/>
              <a:t>Datasets</a:t>
            </a:r>
            <a:endParaRPr lang="fr-CI" dirty="0"/>
          </a:p>
        </p:txBody>
      </p:sp>
      <p:sp>
        <p:nvSpPr>
          <p:cNvPr id="17" name="TextBox 16">
            <a:extLst>
              <a:ext uri="{FF2B5EF4-FFF2-40B4-BE49-F238E27FC236}">
                <a16:creationId xmlns:a16="http://schemas.microsoft.com/office/drawing/2014/main" id="{97E1D753-FD1B-4669-AE24-545DE154ED3F}"/>
              </a:ext>
            </a:extLst>
          </p:cNvPr>
          <p:cNvSpPr txBox="1"/>
          <p:nvPr/>
        </p:nvSpPr>
        <p:spPr>
          <a:xfrm>
            <a:off x="16790075" y="9900529"/>
            <a:ext cx="1066959" cy="369332"/>
          </a:xfrm>
          <a:prstGeom prst="rect">
            <a:avLst/>
          </a:prstGeom>
          <a:noFill/>
        </p:spPr>
        <p:txBody>
          <a:bodyPr wrap="none" rtlCol="0">
            <a:spAutoFit/>
          </a:bodyPr>
          <a:lstStyle/>
          <a:p>
            <a:r>
              <a:rPr lang="en-US" dirty="0"/>
              <a:t>Examples</a:t>
            </a:r>
            <a:endParaRPr lang="fr-CI" dirty="0"/>
          </a:p>
        </p:txBody>
      </p:sp>
    </p:spTree>
    <p:extLst>
      <p:ext uri="{BB962C8B-B14F-4D97-AF65-F5344CB8AC3E}">
        <p14:creationId xmlns:p14="http://schemas.microsoft.com/office/powerpoint/2010/main" val="2489614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885" y="302055"/>
            <a:ext cx="2683111" cy="917013"/>
          </a:xfrm>
          <a:prstGeom prst="rect">
            <a:avLst/>
          </a:prstGeom>
        </p:spPr>
      </p:pic>
      <p:sp>
        <p:nvSpPr>
          <p:cNvPr id="5" name="TextBox 4">
            <a:extLst>
              <a:ext uri="{FF2B5EF4-FFF2-40B4-BE49-F238E27FC236}">
                <a16:creationId xmlns:a16="http://schemas.microsoft.com/office/drawing/2014/main" id="{1966C48B-1D5C-0B17-326E-72DAD1F049FE}"/>
              </a:ext>
            </a:extLst>
          </p:cNvPr>
          <p:cNvSpPr txBox="1"/>
          <p:nvPr/>
        </p:nvSpPr>
        <p:spPr>
          <a:xfrm>
            <a:off x="910248" y="1519939"/>
            <a:ext cx="17103432" cy="1446550"/>
          </a:xfrm>
          <a:prstGeom prst="rect">
            <a:avLst/>
          </a:prstGeom>
          <a:noFill/>
        </p:spPr>
        <p:txBody>
          <a:bodyPr wrap="square" rtlCol="0">
            <a:spAutoFit/>
          </a:bodyPr>
          <a:lstStyle/>
          <a:p>
            <a:r>
              <a:rPr lang="en-US" sz="4400" b="1" dirty="0">
                <a:solidFill>
                  <a:srgbClr val="006600"/>
                </a:solidFill>
                <a:latin typeface="Avenir Next LT Pro Demi"/>
                <a:ea typeface="Roboto"/>
              </a:rPr>
              <a:t>3.2 Enhancements for Assessing Trends in Land Productivity</a:t>
            </a:r>
          </a:p>
          <a:p>
            <a:endParaRPr lang="en-ID" sz="4400" b="1" dirty="0">
              <a:solidFill>
                <a:srgbClr val="006600"/>
              </a:solidFill>
              <a:latin typeface="Roboto" panose="02000000000000000000" pitchFamily="2" charset="0"/>
              <a:ea typeface="Roboto" panose="02000000000000000000" pitchFamily="2" charset="0"/>
            </a:endParaRPr>
          </a:p>
        </p:txBody>
      </p:sp>
      <p:sp>
        <p:nvSpPr>
          <p:cNvPr id="3" name="Rectangle 2">
            <a:extLst>
              <a:ext uri="{FF2B5EF4-FFF2-40B4-BE49-F238E27FC236}">
                <a16:creationId xmlns:a16="http://schemas.microsoft.com/office/drawing/2014/main" id="{339E3798-D1DD-4108-A4A6-FAE3D2767EE5}"/>
              </a:ext>
            </a:extLst>
          </p:cNvPr>
          <p:cNvSpPr/>
          <p:nvPr/>
        </p:nvSpPr>
        <p:spPr>
          <a:xfrm>
            <a:off x="910248" y="2439427"/>
            <a:ext cx="14437927" cy="646331"/>
          </a:xfrm>
          <a:prstGeom prst="rect">
            <a:avLst/>
          </a:prstGeom>
        </p:spPr>
        <p:txBody>
          <a:bodyPr wrap="none">
            <a:spAutoFit/>
          </a:bodyPr>
          <a:lstStyle/>
          <a:p>
            <a:r>
              <a:rPr lang="en-US" sz="3600" dirty="0">
                <a:solidFill>
                  <a:srgbClr val="000000"/>
                </a:solidFill>
                <a:latin typeface="Avenir Next LT Pro" panose="020B0504020202020204" pitchFamily="34" charset="0"/>
                <a:ea typeface="Questrial"/>
                <a:cs typeface="Questrial"/>
              </a:rPr>
              <a:t>3.2.2 The LPD algorithm: parametrizing and estimating LPD models </a:t>
            </a:r>
            <a:endParaRPr lang="fr-CI" sz="3600" dirty="0">
              <a:solidFill>
                <a:srgbClr val="000000"/>
              </a:solidFill>
              <a:latin typeface="Avenir Next LT Pro" panose="020B0504020202020204" pitchFamily="34" charset="0"/>
              <a:ea typeface="Questrial"/>
              <a:cs typeface="Questrial"/>
            </a:endParaRPr>
          </a:p>
        </p:txBody>
      </p:sp>
      <p:pic>
        <p:nvPicPr>
          <p:cNvPr id="18" name="Picture 17">
            <a:extLst>
              <a:ext uri="{FF2B5EF4-FFF2-40B4-BE49-F238E27FC236}">
                <a16:creationId xmlns:a16="http://schemas.microsoft.com/office/drawing/2014/main" id="{98AFEA44-E844-4FEE-AD12-C9C74B4F017C}"/>
              </a:ext>
            </a:extLst>
          </p:cNvPr>
          <p:cNvPicPr>
            <a:picLocks noChangeAspect="1"/>
          </p:cNvPicPr>
          <p:nvPr/>
        </p:nvPicPr>
        <p:blipFill rotWithShape="1">
          <a:blip r:embed="rId5">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19" name="Picture 18">
            <a:extLst>
              <a:ext uri="{FF2B5EF4-FFF2-40B4-BE49-F238E27FC236}">
                <a16:creationId xmlns:a16="http://schemas.microsoft.com/office/drawing/2014/main" id="{E32D09DD-33B9-43B2-9FF0-E0B3125E15F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6808754" y="120452"/>
            <a:ext cx="1184285" cy="1280218"/>
          </a:xfrm>
          <a:prstGeom prst="rect">
            <a:avLst/>
          </a:prstGeom>
        </p:spPr>
      </p:pic>
      <p:sp>
        <p:nvSpPr>
          <p:cNvPr id="7" name="Rectangle 6">
            <a:extLst>
              <a:ext uri="{FF2B5EF4-FFF2-40B4-BE49-F238E27FC236}">
                <a16:creationId xmlns:a16="http://schemas.microsoft.com/office/drawing/2014/main" id="{1915FEC3-DA3F-486C-848B-DD397B586000}"/>
              </a:ext>
            </a:extLst>
          </p:cNvPr>
          <p:cNvSpPr/>
          <p:nvPr/>
        </p:nvSpPr>
        <p:spPr>
          <a:xfrm>
            <a:off x="1650451" y="3780394"/>
            <a:ext cx="9144000" cy="584775"/>
          </a:xfrm>
          <a:prstGeom prst="rect">
            <a:avLst/>
          </a:prstGeom>
        </p:spPr>
        <p:txBody>
          <a:bodyPr>
            <a:spAutoFit/>
          </a:bodyPr>
          <a:lstStyle/>
          <a:p>
            <a:r>
              <a:rPr lang="fr-CI" b="1" dirty="0">
                <a:solidFill>
                  <a:srgbClr val="3FA7DF"/>
                </a:solidFill>
                <a:latin typeface="Roboto" panose="020B0604020202020204" charset="0"/>
              </a:rPr>
              <a:t>Joint Research Centre LPD  </a:t>
            </a:r>
            <a:r>
              <a:rPr lang="fr-CI" b="1" dirty="0" err="1">
                <a:solidFill>
                  <a:srgbClr val="3FA7DF"/>
                </a:solidFill>
                <a:latin typeface="Roboto" panose="020B0604020202020204" charset="0"/>
              </a:rPr>
              <a:t>algorithm</a:t>
            </a:r>
            <a:r>
              <a:rPr lang="fr-CI" b="1" dirty="0">
                <a:solidFill>
                  <a:srgbClr val="3FA7DF"/>
                </a:solidFill>
                <a:latin typeface="Roboto" panose="020B0604020202020204" charset="0"/>
              </a:rPr>
              <a:t> </a:t>
            </a:r>
            <a:endParaRPr lang="fr-CI" dirty="0">
              <a:solidFill>
                <a:srgbClr val="3FA7DF"/>
              </a:solidFill>
              <a:latin typeface="Roboto" panose="020B0604020202020204" charset="0"/>
            </a:endParaRPr>
          </a:p>
          <a:p>
            <a:r>
              <a:rPr lang="fr-CI" sz="1400" b="1" dirty="0">
                <a:solidFill>
                  <a:srgbClr val="000000"/>
                </a:solidFill>
                <a:latin typeface="Roboto" panose="020B0604020202020204" charset="0"/>
              </a:rPr>
              <a:t>: </a:t>
            </a:r>
            <a:endParaRPr lang="fr-CI" dirty="0"/>
          </a:p>
        </p:txBody>
      </p:sp>
      <p:sp>
        <p:nvSpPr>
          <p:cNvPr id="15" name="Rectangle 14">
            <a:extLst>
              <a:ext uri="{FF2B5EF4-FFF2-40B4-BE49-F238E27FC236}">
                <a16:creationId xmlns:a16="http://schemas.microsoft.com/office/drawing/2014/main" id="{34DF1B2E-91AB-4C4F-93DD-693F9A7C779D}"/>
              </a:ext>
            </a:extLst>
          </p:cNvPr>
          <p:cNvSpPr/>
          <p:nvPr/>
        </p:nvSpPr>
        <p:spPr>
          <a:xfrm>
            <a:off x="13773183" y="3780394"/>
            <a:ext cx="3326552" cy="369332"/>
          </a:xfrm>
          <a:prstGeom prst="rect">
            <a:avLst/>
          </a:prstGeom>
        </p:spPr>
        <p:txBody>
          <a:bodyPr wrap="none">
            <a:spAutoFit/>
          </a:bodyPr>
          <a:lstStyle/>
          <a:p>
            <a:r>
              <a:rPr lang="fr-CI" b="1" dirty="0">
                <a:solidFill>
                  <a:srgbClr val="3FA7DF"/>
                </a:solidFill>
                <a:latin typeface="Roboto" panose="020B0604020202020204" charset="0"/>
              </a:rPr>
              <a:t>FAO-WOCAT LPD </a:t>
            </a:r>
            <a:r>
              <a:rPr lang="fr-CI" b="1" dirty="0" err="1">
                <a:solidFill>
                  <a:srgbClr val="3FA7DF"/>
                </a:solidFill>
                <a:latin typeface="Roboto" panose="020B0604020202020204" charset="0"/>
              </a:rPr>
              <a:t>algorithm</a:t>
            </a:r>
            <a:r>
              <a:rPr lang="fr-CI" b="1" dirty="0">
                <a:solidFill>
                  <a:srgbClr val="3FA7DF"/>
                </a:solidFill>
                <a:latin typeface="Roboto" panose="020B0604020202020204" charset="0"/>
              </a:rPr>
              <a:t> </a:t>
            </a:r>
          </a:p>
        </p:txBody>
      </p:sp>
      <p:sp>
        <p:nvSpPr>
          <p:cNvPr id="20" name="Rectangle 19">
            <a:extLst>
              <a:ext uri="{FF2B5EF4-FFF2-40B4-BE49-F238E27FC236}">
                <a16:creationId xmlns:a16="http://schemas.microsoft.com/office/drawing/2014/main" id="{F4A3B75C-09FE-40E8-9998-EB0EA9C74513}"/>
              </a:ext>
            </a:extLst>
          </p:cNvPr>
          <p:cNvSpPr/>
          <p:nvPr/>
        </p:nvSpPr>
        <p:spPr>
          <a:xfrm>
            <a:off x="7844717" y="3727407"/>
            <a:ext cx="3313728" cy="369332"/>
          </a:xfrm>
          <a:prstGeom prst="rect">
            <a:avLst/>
          </a:prstGeom>
        </p:spPr>
        <p:txBody>
          <a:bodyPr wrap="none">
            <a:spAutoFit/>
          </a:bodyPr>
          <a:lstStyle/>
          <a:p>
            <a:r>
              <a:rPr lang="fr-CI" b="1" dirty="0" err="1">
                <a:solidFill>
                  <a:srgbClr val="3FA7DF"/>
                </a:solidFill>
                <a:latin typeface="Roboto" panose="020B0604020202020204" charset="0"/>
              </a:rPr>
              <a:t>Trends.Earth</a:t>
            </a:r>
            <a:r>
              <a:rPr lang="fr-CI" b="1" dirty="0">
                <a:solidFill>
                  <a:srgbClr val="3FA7DF"/>
                </a:solidFill>
                <a:latin typeface="Roboto" panose="020B0604020202020204" charset="0"/>
              </a:rPr>
              <a:t> LPD </a:t>
            </a:r>
            <a:r>
              <a:rPr lang="fr-CI" b="1" dirty="0" err="1">
                <a:solidFill>
                  <a:srgbClr val="3FA7DF"/>
                </a:solidFill>
                <a:latin typeface="Roboto" panose="020B0604020202020204" charset="0"/>
              </a:rPr>
              <a:t>algorithm</a:t>
            </a:r>
            <a:r>
              <a:rPr lang="fr-CI" b="1" dirty="0">
                <a:solidFill>
                  <a:srgbClr val="3FA7DF"/>
                </a:solidFill>
                <a:latin typeface="Roboto" panose="020B0604020202020204" charset="0"/>
              </a:rPr>
              <a:t> </a:t>
            </a:r>
          </a:p>
        </p:txBody>
      </p:sp>
      <p:pic>
        <p:nvPicPr>
          <p:cNvPr id="16" name="Picture 15">
            <a:extLst>
              <a:ext uri="{FF2B5EF4-FFF2-40B4-BE49-F238E27FC236}">
                <a16:creationId xmlns:a16="http://schemas.microsoft.com/office/drawing/2014/main" id="{AB1AD1A2-4F53-4954-AA80-4F0AE9915F89}"/>
              </a:ext>
            </a:extLst>
          </p:cNvPr>
          <p:cNvPicPr>
            <a:picLocks noChangeAspect="1"/>
          </p:cNvPicPr>
          <p:nvPr/>
        </p:nvPicPr>
        <p:blipFill>
          <a:blip r:embed="rId7"/>
          <a:stretch>
            <a:fillRect/>
          </a:stretch>
        </p:blipFill>
        <p:spPr>
          <a:xfrm>
            <a:off x="6984914" y="4477416"/>
            <a:ext cx="5033334" cy="4289365"/>
          </a:xfrm>
          <a:prstGeom prst="rect">
            <a:avLst/>
          </a:prstGeom>
        </p:spPr>
      </p:pic>
      <p:pic>
        <p:nvPicPr>
          <p:cNvPr id="21" name="Picture 20">
            <a:extLst>
              <a:ext uri="{FF2B5EF4-FFF2-40B4-BE49-F238E27FC236}">
                <a16:creationId xmlns:a16="http://schemas.microsoft.com/office/drawing/2014/main" id="{87EA4D55-E98B-43D0-97EF-4E0398FFB587}"/>
              </a:ext>
            </a:extLst>
          </p:cNvPr>
          <p:cNvPicPr>
            <a:picLocks noChangeAspect="1"/>
          </p:cNvPicPr>
          <p:nvPr/>
        </p:nvPicPr>
        <p:blipFill>
          <a:blip r:embed="rId8"/>
          <a:stretch>
            <a:fillRect/>
          </a:stretch>
        </p:blipFill>
        <p:spPr>
          <a:xfrm>
            <a:off x="957207" y="4857657"/>
            <a:ext cx="5538383" cy="3528881"/>
          </a:xfrm>
          <a:prstGeom prst="rect">
            <a:avLst/>
          </a:prstGeom>
        </p:spPr>
      </p:pic>
      <p:pic>
        <p:nvPicPr>
          <p:cNvPr id="22" name="Picture 21">
            <a:extLst>
              <a:ext uri="{FF2B5EF4-FFF2-40B4-BE49-F238E27FC236}">
                <a16:creationId xmlns:a16="http://schemas.microsoft.com/office/drawing/2014/main" id="{0234108A-B5BD-48AA-BB12-F017FF687DF0}"/>
              </a:ext>
            </a:extLst>
          </p:cNvPr>
          <p:cNvPicPr>
            <a:picLocks noChangeAspect="1"/>
          </p:cNvPicPr>
          <p:nvPr/>
        </p:nvPicPr>
        <p:blipFill>
          <a:blip r:embed="rId9"/>
          <a:stretch>
            <a:fillRect/>
          </a:stretch>
        </p:blipFill>
        <p:spPr>
          <a:xfrm>
            <a:off x="13146450" y="5721428"/>
            <a:ext cx="4580017" cy="1531753"/>
          </a:xfrm>
          <a:prstGeom prst="rect">
            <a:avLst/>
          </a:prstGeom>
        </p:spPr>
      </p:pic>
    </p:spTree>
    <p:extLst>
      <p:ext uri="{BB962C8B-B14F-4D97-AF65-F5344CB8AC3E}">
        <p14:creationId xmlns:p14="http://schemas.microsoft.com/office/powerpoint/2010/main" val="2721619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BDAA90-7607-470B-B33E-B321CD333FEB}"/>
              </a:ext>
            </a:extLst>
          </p:cNvPr>
          <p:cNvPicPr>
            <a:picLocks noChangeAspect="1"/>
          </p:cNvPicPr>
          <p:nvPr/>
        </p:nvPicPr>
        <p:blipFill>
          <a:blip r:embed="rId4"/>
          <a:stretch>
            <a:fillRect/>
          </a:stretch>
        </p:blipFill>
        <p:spPr>
          <a:xfrm>
            <a:off x="9728000" y="3570110"/>
            <a:ext cx="8560000" cy="4045771"/>
          </a:xfrm>
          <a:prstGeom prst="rect">
            <a:avLst/>
          </a:prstGeom>
        </p:spPr>
      </p:pic>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4885" y="302055"/>
            <a:ext cx="2683111" cy="917013"/>
          </a:xfrm>
          <a:prstGeom prst="rect">
            <a:avLst/>
          </a:prstGeom>
        </p:spPr>
      </p:pic>
      <p:sp>
        <p:nvSpPr>
          <p:cNvPr id="5" name="TextBox 4">
            <a:extLst>
              <a:ext uri="{FF2B5EF4-FFF2-40B4-BE49-F238E27FC236}">
                <a16:creationId xmlns:a16="http://schemas.microsoft.com/office/drawing/2014/main" id="{1966C48B-1D5C-0B17-326E-72DAD1F049FE}"/>
              </a:ext>
            </a:extLst>
          </p:cNvPr>
          <p:cNvSpPr txBox="1"/>
          <p:nvPr/>
        </p:nvSpPr>
        <p:spPr>
          <a:xfrm>
            <a:off x="910248" y="1519939"/>
            <a:ext cx="17103432" cy="769441"/>
          </a:xfrm>
          <a:prstGeom prst="rect">
            <a:avLst/>
          </a:prstGeom>
          <a:noFill/>
        </p:spPr>
        <p:txBody>
          <a:bodyPr wrap="square" rtlCol="0">
            <a:spAutoFit/>
          </a:bodyPr>
          <a:lstStyle/>
          <a:p>
            <a:r>
              <a:rPr lang="en-US" sz="4400" b="1" dirty="0">
                <a:solidFill>
                  <a:srgbClr val="006600"/>
                </a:solidFill>
                <a:latin typeface="Avenir Next LT Pro Demi"/>
                <a:ea typeface="Roboto"/>
              </a:rPr>
              <a:t>3.2 Enhancements for Assessing Trends in Land Productivity</a:t>
            </a:r>
          </a:p>
        </p:txBody>
      </p:sp>
      <p:sp>
        <p:nvSpPr>
          <p:cNvPr id="3" name="Rectangle 2">
            <a:extLst>
              <a:ext uri="{FF2B5EF4-FFF2-40B4-BE49-F238E27FC236}">
                <a16:creationId xmlns:a16="http://schemas.microsoft.com/office/drawing/2014/main" id="{339E3798-D1DD-4108-A4A6-FAE3D2767EE5}"/>
              </a:ext>
            </a:extLst>
          </p:cNvPr>
          <p:cNvSpPr/>
          <p:nvPr/>
        </p:nvSpPr>
        <p:spPr>
          <a:xfrm>
            <a:off x="910248" y="2480862"/>
            <a:ext cx="15674271" cy="646331"/>
          </a:xfrm>
          <a:prstGeom prst="rect">
            <a:avLst/>
          </a:prstGeom>
        </p:spPr>
        <p:txBody>
          <a:bodyPr wrap="square">
            <a:spAutoFit/>
          </a:bodyPr>
          <a:lstStyle/>
          <a:p>
            <a:r>
              <a:rPr lang="en-US" sz="3600" dirty="0">
                <a:solidFill>
                  <a:srgbClr val="000000"/>
                </a:solidFill>
                <a:latin typeface="Avenir Next LT Pro" panose="020B0504020202020204" pitchFamily="34" charset="0"/>
                <a:ea typeface="Questrial"/>
                <a:cs typeface="Questrial"/>
              </a:rPr>
              <a:t>3.2.3 Verifying results and selecting the most representative LPD dataset</a:t>
            </a:r>
            <a:endParaRPr lang="fr-CI" sz="3600" dirty="0">
              <a:solidFill>
                <a:srgbClr val="000000"/>
              </a:solidFill>
              <a:latin typeface="Avenir Next LT Pro" panose="020B0504020202020204" pitchFamily="34" charset="0"/>
              <a:ea typeface="Questrial"/>
              <a:cs typeface="Questrial"/>
            </a:endParaRPr>
          </a:p>
        </p:txBody>
      </p:sp>
      <p:pic>
        <p:nvPicPr>
          <p:cNvPr id="18" name="Picture 17">
            <a:extLst>
              <a:ext uri="{FF2B5EF4-FFF2-40B4-BE49-F238E27FC236}">
                <a16:creationId xmlns:a16="http://schemas.microsoft.com/office/drawing/2014/main" id="{98AFEA44-E844-4FEE-AD12-C9C74B4F017C}"/>
              </a:ext>
            </a:extLst>
          </p:cNvPr>
          <p:cNvPicPr>
            <a:picLocks noChangeAspect="1"/>
          </p:cNvPicPr>
          <p:nvPr/>
        </p:nvPicPr>
        <p:blipFill rotWithShape="1">
          <a:blip r:embed="rId7">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19" name="Picture 18">
            <a:extLst>
              <a:ext uri="{FF2B5EF4-FFF2-40B4-BE49-F238E27FC236}">
                <a16:creationId xmlns:a16="http://schemas.microsoft.com/office/drawing/2014/main" id="{E32D09DD-33B9-43B2-9FF0-E0B3125E15FD}"/>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6808754" y="120452"/>
            <a:ext cx="1184285" cy="1280218"/>
          </a:xfrm>
          <a:prstGeom prst="rect">
            <a:avLst/>
          </a:prstGeom>
        </p:spPr>
      </p:pic>
      <p:pic>
        <p:nvPicPr>
          <p:cNvPr id="8" name="Picture 7">
            <a:extLst>
              <a:ext uri="{FF2B5EF4-FFF2-40B4-BE49-F238E27FC236}">
                <a16:creationId xmlns:a16="http://schemas.microsoft.com/office/drawing/2014/main" id="{EDB10693-2398-43AF-A02E-9611B819D96F}"/>
              </a:ext>
            </a:extLst>
          </p:cNvPr>
          <p:cNvPicPr>
            <a:picLocks noChangeAspect="1"/>
          </p:cNvPicPr>
          <p:nvPr/>
        </p:nvPicPr>
        <p:blipFill>
          <a:blip r:embed="rId9"/>
          <a:stretch>
            <a:fillRect/>
          </a:stretch>
        </p:blipFill>
        <p:spPr>
          <a:xfrm>
            <a:off x="256206" y="3693244"/>
            <a:ext cx="9205758" cy="5867908"/>
          </a:xfrm>
          <a:prstGeom prst="rect">
            <a:avLst/>
          </a:prstGeom>
        </p:spPr>
      </p:pic>
      <p:pic>
        <p:nvPicPr>
          <p:cNvPr id="17" name="Picture 16">
            <a:extLst>
              <a:ext uri="{FF2B5EF4-FFF2-40B4-BE49-F238E27FC236}">
                <a16:creationId xmlns:a16="http://schemas.microsoft.com/office/drawing/2014/main" id="{C08D2483-CC00-487F-A026-DAE7C84DBB76}"/>
              </a:ext>
            </a:extLst>
          </p:cNvPr>
          <p:cNvPicPr>
            <a:picLocks noChangeAspect="1"/>
          </p:cNvPicPr>
          <p:nvPr/>
        </p:nvPicPr>
        <p:blipFill>
          <a:blip r:embed="rId10"/>
          <a:stretch>
            <a:fillRect/>
          </a:stretch>
        </p:blipFill>
        <p:spPr>
          <a:xfrm>
            <a:off x="6336478" y="7295004"/>
            <a:ext cx="5272842" cy="2944114"/>
          </a:xfrm>
          <a:prstGeom prst="rect">
            <a:avLst/>
          </a:prstGeom>
        </p:spPr>
      </p:pic>
    </p:spTree>
    <p:extLst>
      <p:ext uri="{BB962C8B-B14F-4D97-AF65-F5344CB8AC3E}">
        <p14:creationId xmlns:p14="http://schemas.microsoft.com/office/powerpoint/2010/main" val="217847686"/>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885" y="302055"/>
            <a:ext cx="2683111" cy="917013"/>
          </a:xfrm>
          <a:prstGeom prst="rect">
            <a:avLst/>
          </a:prstGeom>
        </p:spPr>
      </p:pic>
      <p:sp>
        <p:nvSpPr>
          <p:cNvPr id="5" name="TextBox 4">
            <a:extLst>
              <a:ext uri="{FF2B5EF4-FFF2-40B4-BE49-F238E27FC236}">
                <a16:creationId xmlns:a16="http://schemas.microsoft.com/office/drawing/2014/main" id="{1966C48B-1D5C-0B17-326E-72DAD1F049FE}"/>
              </a:ext>
            </a:extLst>
          </p:cNvPr>
          <p:cNvSpPr txBox="1"/>
          <p:nvPr/>
        </p:nvSpPr>
        <p:spPr>
          <a:xfrm>
            <a:off x="910248" y="1519939"/>
            <a:ext cx="17103432" cy="1446550"/>
          </a:xfrm>
          <a:prstGeom prst="rect">
            <a:avLst/>
          </a:prstGeom>
          <a:noFill/>
        </p:spPr>
        <p:txBody>
          <a:bodyPr wrap="square" rtlCol="0">
            <a:spAutoFit/>
          </a:bodyPr>
          <a:lstStyle/>
          <a:p>
            <a:r>
              <a:rPr lang="en-US" sz="4400" b="1" dirty="0">
                <a:solidFill>
                  <a:srgbClr val="006600"/>
                </a:solidFill>
                <a:latin typeface="Avenir Next LT Pro Demi"/>
                <a:ea typeface="Roboto"/>
              </a:rPr>
              <a:t>3.2 Enhancements for Assessing Trends in Land Productivity</a:t>
            </a:r>
          </a:p>
          <a:p>
            <a:endParaRPr lang="en-ID" sz="4400" b="1" dirty="0">
              <a:solidFill>
                <a:srgbClr val="006600"/>
              </a:solidFill>
              <a:latin typeface="Roboto" panose="02000000000000000000" pitchFamily="2" charset="0"/>
              <a:ea typeface="Roboto" panose="02000000000000000000" pitchFamily="2" charset="0"/>
            </a:endParaRPr>
          </a:p>
        </p:txBody>
      </p:sp>
      <p:sp>
        <p:nvSpPr>
          <p:cNvPr id="3" name="Rectangle 2">
            <a:extLst>
              <a:ext uri="{FF2B5EF4-FFF2-40B4-BE49-F238E27FC236}">
                <a16:creationId xmlns:a16="http://schemas.microsoft.com/office/drawing/2014/main" id="{339E3798-D1DD-4108-A4A6-FAE3D2767EE5}"/>
              </a:ext>
            </a:extLst>
          </p:cNvPr>
          <p:cNvSpPr/>
          <p:nvPr/>
        </p:nvSpPr>
        <p:spPr>
          <a:xfrm>
            <a:off x="910248" y="2442642"/>
            <a:ext cx="13044543" cy="646331"/>
          </a:xfrm>
          <a:prstGeom prst="rect">
            <a:avLst/>
          </a:prstGeom>
        </p:spPr>
        <p:txBody>
          <a:bodyPr wrap="square">
            <a:spAutoFit/>
          </a:bodyPr>
          <a:lstStyle/>
          <a:p>
            <a:r>
              <a:rPr lang="en-US" sz="3600" dirty="0">
                <a:solidFill>
                  <a:srgbClr val="000000"/>
                </a:solidFill>
                <a:latin typeface="Avenir Next LT Pro" panose="020B0504020202020204" pitchFamily="34" charset="0"/>
                <a:ea typeface="Questrial"/>
                <a:cs typeface="Questrial"/>
              </a:rPr>
              <a:t>3.2.4 Workflow for selecting the most representative LPD map</a:t>
            </a:r>
            <a:endParaRPr lang="fr-CI" sz="3600" dirty="0">
              <a:solidFill>
                <a:srgbClr val="000000"/>
              </a:solidFill>
              <a:latin typeface="Avenir Next LT Pro" panose="020B0504020202020204" pitchFamily="34" charset="0"/>
              <a:ea typeface="Questrial"/>
              <a:cs typeface="Questrial"/>
            </a:endParaRPr>
          </a:p>
        </p:txBody>
      </p:sp>
      <p:pic>
        <p:nvPicPr>
          <p:cNvPr id="18" name="Picture 17">
            <a:extLst>
              <a:ext uri="{FF2B5EF4-FFF2-40B4-BE49-F238E27FC236}">
                <a16:creationId xmlns:a16="http://schemas.microsoft.com/office/drawing/2014/main" id="{98AFEA44-E844-4FEE-AD12-C9C74B4F017C}"/>
              </a:ext>
            </a:extLst>
          </p:cNvPr>
          <p:cNvPicPr>
            <a:picLocks noChangeAspect="1"/>
          </p:cNvPicPr>
          <p:nvPr/>
        </p:nvPicPr>
        <p:blipFill rotWithShape="1">
          <a:blip r:embed="rId5">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19" name="Picture 18">
            <a:extLst>
              <a:ext uri="{FF2B5EF4-FFF2-40B4-BE49-F238E27FC236}">
                <a16:creationId xmlns:a16="http://schemas.microsoft.com/office/drawing/2014/main" id="{E32D09DD-33B9-43B2-9FF0-E0B3125E15F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6808754" y="120452"/>
            <a:ext cx="1184285" cy="1280218"/>
          </a:xfrm>
          <a:prstGeom prst="rect">
            <a:avLst/>
          </a:prstGeom>
        </p:spPr>
      </p:pic>
      <p:sp>
        <p:nvSpPr>
          <p:cNvPr id="10" name="TextBox 9">
            <a:extLst>
              <a:ext uri="{FF2B5EF4-FFF2-40B4-BE49-F238E27FC236}">
                <a16:creationId xmlns:a16="http://schemas.microsoft.com/office/drawing/2014/main" id="{C27D6500-51ED-4B44-85CE-52A94AE0CBAE}"/>
              </a:ext>
            </a:extLst>
          </p:cNvPr>
          <p:cNvSpPr txBox="1"/>
          <p:nvPr/>
        </p:nvSpPr>
        <p:spPr>
          <a:xfrm>
            <a:off x="7751759" y="3807579"/>
            <a:ext cx="10241280" cy="5991064"/>
          </a:xfrm>
          <a:prstGeom prst="rect">
            <a:avLst/>
          </a:prstGeom>
          <a:noFill/>
        </p:spPr>
        <p:txBody>
          <a:bodyPr wrap="square" rtlCol="0">
            <a:spAutoFit/>
          </a:bodyPr>
          <a:lstStyle/>
          <a:p>
            <a:pPr>
              <a:lnSpc>
                <a:spcPct val="200000"/>
              </a:lnSpc>
            </a:pPr>
            <a:r>
              <a:rPr lang="en-US" sz="2800" dirty="0">
                <a:solidFill>
                  <a:schemeClr val="bg1">
                    <a:lumMod val="50000"/>
                  </a:schemeClr>
                </a:solidFill>
                <a:latin typeface="Epilogue Medium" panose="020B0604020202020204" charset="0"/>
                <a:cs typeface="Open Sans" panose="020B0606030504020204" pitchFamily="34" charset="0"/>
              </a:rPr>
              <a:t>Step 1: Establishing a Multidisciplinary Group of Experts </a:t>
            </a:r>
          </a:p>
          <a:p>
            <a:pPr>
              <a:lnSpc>
                <a:spcPct val="200000"/>
              </a:lnSpc>
            </a:pPr>
            <a:r>
              <a:rPr lang="en-US" sz="2800" dirty="0">
                <a:solidFill>
                  <a:schemeClr val="bg1">
                    <a:lumMod val="50000"/>
                  </a:schemeClr>
                </a:solidFill>
                <a:latin typeface="Epilogue Medium" panose="020B0604020202020204" charset="0"/>
                <a:cs typeface="Open Sans" panose="020B0606030504020204" pitchFamily="34" charset="0"/>
              </a:rPr>
              <a:t>Step 2: Training and Capacity Building </a:t>
            </a:r>
          </a:p>
          <a:p>
            <a:pPr>
              <a:lnSpc>
                <a:spcPct val="200000"/>
              </a:lnSpc>
            </a:pPr>
            <a:r>
              <a:rPr lang="en-US" sz="2800" dirty="0">
                <a:solidFill>
                  <a:schemeClr val="bg1">
                    <a:lumMod val="50000"/>
                  </a:schemeClr>
                </a:solidFill>
                <a:latin typeface="Epilogue Medium" panose="020B0604020202020204" charset="0"/>
                <a:cs typeface="Open Sans" panose="020B0606030504020204" pitchFamily="34" charset="0"/>
              </a:rPr>
              <a:t>Step 3: Determining the Need for a Subnational Analysis </a:t>
            </a:r>
          </a:p>
          <a:p>
            <a:pPr>
              <a:lnSpc>
                <a:spcPct val="200000"/>
              </a:lnSpc>
            </a:pPr>
            <a:r>
              <a:rPr lang="en-US" sz="2800" dirty="0">
                <a:solidFill>
                  <a:schemeClr val="bg1">
                    <a:lumMod val="50000"/>
                  </a:schemeClr>
                </a:solidFill>
                <a:latin typeface="Epilogue Medium" panose="020B0604020202020204" charset="0"/>
                <a:cs typeface="Open Sans" panose="020B0606030504020204" pitchFamily="34" charset="0"/>
              </a:rPr>
              <a:t>Step 4: Exploring Alternative LPD Datasets </a:t>
            </a:r>
          </a:p>
          <a:p>
            <a:pPr>
              <a:lnSpc>
                <a:spcPct val="200000"/>
              </a:lnSpc>
            </a:pPr>
            <a:r>
              <a:rPr lang="en-US" sz="2800" dirty="0">
                <a:solidFill>
                  <a:schemeClr val="bg1">
                    <a:lumMod val="50000"/>
                  </a:schemeClr>
                </a:solidFill>
                <a:latin typeface="Epilogue Medium" panose="020B0604020202020204" charset="0"/>
                <a:cs typeface="Open Sans" panose="020B0606030504020204" pitchFamily="34" charset="0"/>
              </a:rPr>
              <a:t>Step 5: Identifying Verification Data and Expert Knowledge</a:t>
            </a:r>
          </a:p>
          <a:p>
            <a:pPr>
              <a:lnSpc>
                <a:spcPct val="200000"/>
              </a:lnSpc>
            </a:pPr>
            <a:r>
              <a:rPr lang="en-US" sz="2800" dirty="0">
                <a:solidFill>
                  <a:schemeClr val="bg1">
                    <a:lumMod val="50000"/>
                  </a:schemeClr>
                </a:solidFill>
                <a:latin typeface="Epilogue Medium" panose="020B0604020202020204" charset="0"/>
                <a:cs typeface="Open Sans" panose="020B0606030504020204" pitchFamily="34" charset="0"/>
              </a:rPr>
              <a:t>Step 6: Comparing the Performance of Alternative LPD Maps</a:t>
            </a:r>
          </a:p>
          <a:p>
            <a:pPr>
              <a:lnSpc>
                <a:spcPct val="200000"/>
              </a:lnSpc>
            </a:pPr>
            <a:r>
              <a:rPr lang="en-US" sz="2800" dirty="0">
                <a:solidFill>
                  <a:schemeClr val="bg1">
                    <a:lumMod val="50000"/>
                  </a:schemeClr>
                </a:solidFill>
                <a:latin typeface="Epilogue Medium" panose="020B0604020202020204" charset="0"/>
                <a:cs typeface="Open Sans" panose="020B0606030504020204" pitchFamily="34" charset="0"/>
              </a:rPr>
              <a:t>Step 7: Selecting the Most Representative LPD Map   </a:t>
            </a:r>
          </a:p>
        </p:txBody>
      </p:sp>
      <p:pic>
        <p:nvPicPr>
          <p:cNvPr id="2" name="Picture 1">
            <a:extLst>
              <a:ext uri="{FF2B5EF4-FFF2-40B4-BE49-F238E27FC236}">
                <a16:creationId xmlns:a16="http://schemas.microsoft.com/office/drawing/2014/main" id="{A9795454-C655-4238-97EB-34D9EB5770C7}"/>
              </a:ext>
            </a:extLst>
          </p:cNvPr>
          <p:cNvPicPr>
            <a:picLocks noChangeAspect="1"/>
          </p:cNvPicPr>
          <p:nvPr/>
        </p:nvPicPr>
        <p:blipFill>
          <a:blip r:embed="rId7"/>
          <a:stretch>
            <a:fillRect/>
          </a:stretch>
        </p:blipFill>
        <p:spPr>
          <a:xfrm>
            <a:off x="957207" y="3496287"/>
            <a:ext cx="6249819" cy="391081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40836280-1716-4E18-BA1E-33D4CC03F826}"/>
              </a:ext>
            </a:extLst>
          </p:cNvPr>
          <p:cNvPicPr>
            <a:picLocks noChangeAspect="1"/>
          </p:cNvPicPr>
          <p:nvPr/>
        </p:nvPicPr>
        <p:blipFill>
          <a:blip r:embed="rId8"/>
          <a:stretch>
            <a:fillRect/>
          </a:stretch>
        </p:blipFill>
        <p:spPr>
          <a:xfrm>
            <a:off x="1219998" y="7652071"/>
            <a:ext cx="3855996" cy="2519988"/>
          </a:xfrm>
          <a:prstGeom prst="rect">
            <a:avLst/>
          </a:prstGeom>
        </p:spPr>
      </p:pic>
    </p:spTree>
    <p:extLst>
      <p:ext uri="{BB962C8B-B14F-4D97-AF65-F5344CB8AC3E}">
        <p14:creationId xmlns:p14="http://schemas.microsoft.com/office/powerpoint/2010/main" val="485365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59727" y="269598"/>
            <a:ext cx="2683111" cy="917013"/>
          </a:xfrm>
          <a:prstGeom prst="rect">
            <a:avLst/>
          </a:prstGeom>
        </p:spPr>
      </p:pic>
      <p:sp>
        <p:nvSpPr>
          <p:cNvPr id="5" name="TextBox 4">
            <a:extLst>
              <a:ext uri="{FF2B5EF4-FFF2-40B4-BE49-F238E27FC236}">
                <a16:creationId xmlns:a16="http://schemas.microsoft.com/office/drawing/2014/main" id="{1966C48B-1D5C-0B17-326E-72DAD1F049FE}"/>
              </a:ext>
            </a:extLst>
          </p:cNvPr>
          <p:cNvSpPr txBox="1"/>
          <p:nvPr/>
        </p:nvSpPr>
        <p:spPr>
          <a:xfrm>
            <a:off x="2693541" y="1683049"/>
            <a:ext cx="17103432" cy="1446550"/>
          </a:xfrm>
          <a:prstGeom prst="rect">
            <a:avLst/>
          </a:prstGeom>
          <a:noFill/>
        </p:spPr>
        <p:txBody>
          <a:bodyPr wrap="square" rtlCol="0">
            <a:spAutoFit/>
          </a:bodyPr>
          <a:lstStyle/>
          <a:p>
            <a:r>
              <a:rPr lang="en-US" sz="4400" b="1" dirty="0">
                <a:solidFill>
                  <a:srgbClr val="006600"/>
                </a:solidFill>
                <a:latin typeface="Avenir Next LT Pro Demi"/>
                <a:ea typeface="Roboto"/>
              </a:rPr>
              <a:t>Annex: Default versions of globally available LPD maps</a:t>
            </a:r>
          </a:p>
          <a:p>
            <a:endParaRPr lang="en-ID" sz="4400" b="1" dirty="0">
              <a:solidFill>
                <a:srgbClr val="006600"/>
              </a:solidFill>
              <a:latin typeface="Roboto" panose="02000000000000000000" pitchFamily="2" charset="0"/>
              <a:ea typeface="Roboto" panose="02000000000000000000" pitchFamily="2" charset="0"/>
            </a:endParaRPr>
          </a:p>
        </p:txBody>
      </p:sp>
      <p:sp>
        <p:nvSpPr>
          <p:cNvPr id="3" name="Rectangle 2">
            <a:extLst>
              <a:ext uri="{FF2B5EF4-FFF2-40B4-BE49-F238E27FC236}">
                <a16:creationId xmlns:a16="http://schemas.microsoft.com/office/drawing/2014/main" id="{339E3798-D1DD-4108-A4A6-FAE3D2767EE5}"/>
              </a:ext>
            </a:extLst>
          </p:cNvPr>
          <p:cNvSpPr/>
          <p:nvPr/>
        </p:nvSpPr>
        <p:spPr>
          <a:xfrm>
            <a:off x="2693541" y="2511877"/>
            <a:ext cx="13845437" cy="830997"/>
          </a:xfrm>
          <a:prstGeom prst="rect">
            <a:avLst/>
          </a:prstGeom>
        </p:spPr>
        <p:txBody>
          <a:bodyPr wrap="square">
            <a:spAutoFit/>
          </a:bodyPr>
          <a:lstStyle/>
          <a:p>
            <a:r>
              <a:rPr lang="en-US" sz="2400" dirty="0">
                <a:solidFill>
                  <a:srgbClr val="006600"/>
                </a:solidFill>
                <a:latin typeface="Avenir Next LT Pro Demi"/>
                <a:ea typeface="Roboto"/>
              </a:rPr>
              <a:t>Co-authors: </a:t>
            </a:r>
          </a:p>
          <a:p>
            <a:r>
              <a:rPr lang="en-US" sz="2400" dirty="0">
                <a:solidFill>
                  <a:srgbClr val="006600"/>
                </a:solidFill>
                <a:latin typeface="Avenir Next LT Pro Demi"/>
                <a:ea typeface="Roboto"/>
              </a:rPr>
              <a:t>Andreas Brink, Gabriel Daldegan, Cesar L. Garcia, Federico Gianoli, Ingrid Teich and Alex Zvoleff</a:t>
            </a:r>
          </a:p>
        </p:txBody>
      </p:sp>
      <p:pic>
        <p:nvPicPr>
          <p:cNvPr id="18" name="Picture 17">
            <a:extLst>
              <a:ext uri="{FF2B5EF4-FFF2-40B4-BE49-F238E27FC236}">
                <a16:creationId xmlns:a16="http://schemas.microsoft.com/office/drawing/2014/main" id="{98AFEA44-E844-4FEE-AD12-C9C74B4F017C}"/>
              </a:ext>
            </a:extLst>
          </p:cNvPr>
          <p:cNvPicPr>
            <a:picLocks noChangeAspect="1"/>
          </p:cNvPicPr>
          <p:nvPr/>
        </p:nvPicPr>
        <p:blipFill rotWithShape="1">
          <a:blip r:embed="rId5">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19" name="Picture 18">
            <a:extLst>
              <a:ext uri="{FF2B5EF4-FFF2-40B4-BE49-F238E27FC236}">
                <a16:creationId xmlns:a16="http://schemas.microsoft.com/office/drawing/2014/main" id="{E32D09DD-33B9-43B2-9FF0-E0B3125E15F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6808754" y="120452"/>
            <a:ext cx="1184285" cy="1280218"/>
          </a:xfrm>
          <a:prstGeom prst="rect">
            <a:avLst/>
          </a:prstGeom>
        </p:spPr>
      </p:pic>
      <p:pic>
        <p:nvPicPr>
          <p:cNvPr id="2" name="Picture 1">
            <a:extLst>
              <a:ext uri="{FF2B5EF4-FFF2-40B4-BE49-F238E27FC236}">
                <a16:creationId xmlns:a16="http://schemas.microsoft.com/office/drawing/2014/main" id="{1684C273-2C02-4A1C-9A31-AA616F38DD75}"/>
              </a:ext>
            </a:extLst>
          </p:cNvPr>
          <p:cNvPicPr>
            <a:picLocks noChangeAspect="1"/>
          </p:cNvPicPr>
          <p:nvPr/>
        </p:nvPicPr>
        <p:blipFill>
          <a:blip r:embed="rId7"/>
          <a:stretch>
            <a:fillRect/>
          </a:stretch>
        </p:blipFill>
        <p:spPr>
          <a:xfrm>
            <a:off x="1749022" y="4134788"/>
            <a:ext cx="4270974" cy="5850157"/>
          </a:xfrm>
          <a:prstGeom prst="rect">
            <a:avLst/>
          </a:prstGeom>
        </p:spPr>
      </p:pic>
      <p:sp>
        <p:nvSpPr>
          <p:cNvPr id="7" name="Rectangle 6">
            <a:extLst>
              <a:ext uri="{FF2B5EF4-FFF2-40B4-BE49-F238E27FC236}">
                <a16:creationId xmlns:a16="http://schemas.microsoft.com/office/drawing/2014/main" id="{1915FEC3-DA3F-486C-848B-DD397B586000}"/>
              </a:ext>
            </a:extLst>
          </p:cNvPr>
          <p:cNvSpPr/>
          <p:nvPr/>
        </p:nvSpPr>
        <p:spPr>
          <a:xfrm>
            <a:off x="1915727" y="3462748"/>
            <a:ext cx="9144000" cy="584775"/>
          </a:xfrm>
          <a:prstGeom prst="rect">
            <a:avLst/>
          </a:prstGeom>
        </p:spPr>
        <p:txBody>
          <a:bodyPr>
            <a:spAutoFit/>
          </a:bodyPr>
          <a:lstStyle/>
          <a:p>
            <a:r>
              <a:rPr lang="fr-CI" b="1" dirty="0">
                <a:solidFill>
                  <a:srgbClr val="3FA7DF"/>
                </a:solidFill>
                <a:latin typeface="Roboto" panose="020B0604020202020204" charset="0"/>
              </a:rPr>
              <a:t>Joint </a:t>
            </a:r>
            <a:r>
              <a:rPr lang="fr-CI" b="1" dirty="0" err="1">
                <a:solidFill>
                  <a:srgbClr val="3FA7DF"/>
                </a:solidFill>
                <a:latin typeface="Roboto" panose="020B0604020202020204" charset="0"/>
              </a:rPr>
              <a:t>Research</a:t>
            </a:r>
            <a:r>
              <a:rPr lang="fr-CI" b="1" dirty="0">
                <a:solidFill>
                  <a:srgbClr val="3FA7DF"/>
                </a:solidFill>
                <a:latin typeface="Roboto" panose="020B0604020202020204" charset="0"/>
              </a:rPr>
              <a:t> Centre default </a:t>
            </a:r>
            <a:r>
              <a:rPr lang="fr-CI" b="1" dirty="0" err="1">
                <a:solidFill>
                  <a:srgbClr val="3FA7DF"/>
                </a:solidFill>
                <a:latin typeface="Roboto" panose="020B0604020202020204" charset="0"/>
              </a:rPr>
              <a:t>dataset</a:t>
            </a:r>
            <a:r>
              <a:rPr lang="fr-CI" b="1" dirty="0">
                <a:solidFill>
                  <a:srgbClr val="3FA7DF"/>
                </a:solidFill>
                <a:latin typeface="Roboto" panose="020B0604020202020204" charset="0"/>
              </a:rPr>
              <a:t> </a:t>
            </a:r>
            <a:endParaRPr lang="fr-CI" dirty="0">
              <a:solidFill>
                <a:srgbClr val="3FA7DF"/>
              </a:solidFill>
              <a:latin typeface="Roboto" panose="020B0604020202020204" charset="0"/>
            </a:endParaRPr>
          </a:p>
          <a:p>
            <a:r>
              <a:rPr lang="fr-CI" sz="1400" b="1" dirty="0">
                <a:solidFill>
                  <a:srgbClr val="000000"/>
                </a:solidFill>
                <a:latin typeface="Roboto" panose="020B0604020202020204" charset="0"/>
              </a:rPr>
              <a:t>: </a:t>
            </a:r>
            <a:endParaRPr lang="fr-CI" dirty="0"/>
          </a:p>
        </p:txBody>
      </p:sp>
      <p:pic>
        <p:nvPicPr>
          <p:cNvPr id="9" name="Picture 8">
            <a:extLst>
              <a:ext uri="{FF2B5EF4-FFF2-40B4-BE49-F238E27FC236}">
                <a16:creationId xmlns:a16="http://schemas.microsoft.com/office/drawing/2014/main" id="{8089E507-C9E1-436E-94F5-5366CF770106}"/>
              </a:ext>
            </a:extLst>
          </p:cNvPr>
          <p:cNvPicPr>
            <a:picLocks noChangeAspect="1"/>
          </p:cNvPicPr>
          <p:nvPr/>
        </p:nvPicPr>
        <p:blipFill>
          <a:blip r:embed="rId8"/>
          <a:stretch>
            <a:fillRect/>
          </a:stretch>
        </p:blipFill>
        <p:spPr>
          <a:xfrm>
            <a:off x="6911146" y="3921602"/>
            <a:ext cx="4465707" cy="6264183"/>
          </a:xfrm>
          <a:prstGeom prst="rect">
            <a:avLst/>
          </a:prstGeom>
        </p:spPr>
      </p:pic>
      <p:pic>
        <p:nvPicPr>
          <p:cNvPr id="10" name="Picture 9">
            <a:extLst>
              <a:ext uri="{FF2B5EF4-FFF2-40B4-BE49-F238E27FC236}">
                <a16:creationId xmlns:a16="http://schemas.microsoft.com/office/drawing/2014/main" id="{32A5B3F6-CF47-432B-A8FF-D2946FBFFC51}"/>
              </a:ext>
            </a:extLst>
          </p:cNvPr>
          <p:cNvPicPr>
            <a:picLocks noChangeAspect="1"/>
          </p:cNvPicPr>
          <p:nvPr/>
        </p:nvPicPr>
        <p:blipFill>
          <a:blip r:embed="rId9"/>
          <a:stretch>
            <a:fillRect/>
          </a:stretch>
        </p:blipFill>
        <p:spPr>
          <a:xfrm>
            <a:off x="12835337" y="3860637"/>
            <a:ext cx="3703641" cy="6325148"/>
          </a:xfrm>
          <a:prstGeom prst="rect">
            <a:avLst/>
          </a:prstGeom>
        </p:spPr>
      </p:pic>
      <p:pic>
        <p:nvPicPr>
          <p:cNvPr id="14" name="Picture 13">
            <a:extLst>
              <a:ext uri="{FF2B5EF4-FFF2-40B4-BE49-F238E27FC236}">
                <a16:creationId xmlns:a16="http://schemas.microsoft.com/office/drawing/2014/main" id="{AB709436-3630-4695-83BA-924FCB1E216F}"/>
              </a:ext>
            </a:extLst>
          </p:cNvPr>
          <p:cNvPicPr>
            <a:picLocks noChangeAspect="1"/>
          </p:cNvPicPr>
          <p:nvPr/>
        </p:nvPicPr>
        <p:blipFill>
          <a:blip r:embed="rId10"/>
          <a:stretch>
            <a:fillRect/>
          </a:stretch>
        </p:blipFill>
        <p:spPr>
          <a:xfrm>
            <a:off x="107568" y="181130"/>
            <a:ext cx="2299053" cy="2975247"/>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34DF1B2E-91AB-4C4F-93DD-693F9A7C779D}"/>
              </a:ext>
            </a:extLst>
          </p:cNvPr>
          <p:cNvSpPr/>
          <p:nvPr/>
        </p:nvSpPr>
        <p:spPr>
          <a:xfrm>
            <a:off x="12635345" y="3445000"/>
            <a:ext cx="3903633" cy="369332"/>
          </a:xfrm>
          <a:prstGeom prst="rect">
            <a:avLst/>
          </a:prstGeom>
        </p:spPr>
        <p:txBody>
          <a:bodyPr wrap="none">
            <a:spAutoFit/>
          </a:bodyPr>
          <a:lstStyle/>
          <a:p>
            <a:r>
              <a:rPr lang="fr-CI" b="1" dirty="0">
                <a:solidFill>
                  <a:srgbClr val="3FA7DF"/>
                </a:solidFill>
                <a:latin typeface="Roboto" panose="020B0604020202020204" charset="0"/>
              </a:rPr>
              <a:t>FAO-WOCAT LPD default </a:t>
            </a:r>
            <a:r>
              <a:rPr lang="fr-CI" b="1" dirty="0" err="1">
                <a:solidFill>
                  <a:srgbClr val="3FA7DF"/>
                </a:solidFill>
                <a:latin typeface="Roboto" panose="020B0604020202020204" charset="0"/>
              </a:rPr>
              <a:t>dataset</a:t>
            </a:r>
            <a:r>
              <a:rPr lang="fr-CI" b="1" dirty="0">
                <a:solidFill>
                  <a:srgbClr val="3FA7DF"/>
                </a:solidFill>
                <a:latin typeface="Roboto" panose="020B0604020202020204" charset="0"/>
              </a:rPr>
              <a:t> </a:t>
            </a:r>
          </a:p>
        </p:txBody>
      </p:sp>
      <p:sp>
        <p:nvSpPr>
          <p:cNvPr id="20" name="Rectangle 19">
            <a:extLst>
              <a:ext uri="{FF2B5EF4-FFF2-40B4-BE49-F238E27FC236}">
                <a16:creationId xmlns:a16="http://schemas.microsoft.com/office/drawing/2014/main" id="{F4A3B75C-09FE-40E8-9998-EB0EA9C74513}"/>
              </a:ext>
            </a:extLst>
          </p:cNvPr>
          <p:cNvSpPr/>
          <p:nvPr/>
        </p:nvSpPr>
        <p:spPr>
          <a:xfrm>
            <a:off x="7480723" y="3452512"/>
            <a:ext cx="3903633" cy="369332"/>
          </a:xfrm>
          <a:prstGeom prst="rect">
            <a:avLst/>
          </a:prstGeom>
        </p:spPr>
        <p:txBody>
          <a:bodyPr wrap="none">
            <a:spAutoFit/>
          </a:bodyPr>
          <a:lstStyle/>
          <a:p>
            <a:r>
              <a:rPr lang="fr-CI" b="1" dirty="0">
                <a:solidFill>
                  <a:srgbClr val="3FA7DF"/>
                </a:solidFill>
                <a:latin typeface="Roboto" panose="020B0604020202020204" charset="0"/>
              </a:rPr>
              <a:t>FAO-WOCAT LPD default </a:t>
            </a:r>
            <a:r>
              <a:rPr lang="fr-CI" b="1" dirty="0" err="1">
                <a:solidFill>
                  <a:srgbClr val="3FA7DF"/>
                </a:solidFill>
                <a:latin typeface="Roboto" panose="020B0604020202020204" charset="0"/>
              </a:rPr>
              <a:t>dataset</a:t>
            </a:r>
            <a:r>
              <a:rPr lang="fr-CI" b="1" dirty="0">
                <a:solidFill>
                  <a:srgbClr val="3FA7DF"/>
                </a:solidFill>
                <a:latin typeface="Roboto" panose="020B0604020202020204" charset="0"/>
              </a:rPr>
              <a:t> </a:t>
            </a:r>
          </a:p>
        </p:txBody>
      </p:sp>
    </p:spTree>
    <p:extLst>
      <p:ext uri="{BB962C8B-B14F-4D97-AF65-F5344CB8AC3E}">
        <p14:creationId xmlns:p14="http://schemas.microsoft.com/office/powerpoint/2010/main" val="34380610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885" y="302055"/>
            <a:ext cx="2683111" cy="917013"/>
          </a:xfrm>
          <a:prstGeom prst="rect">
            <a:avLst/>
          </a:prstGeom>
        </p:spPr>
      </p:pic>
      <p:sp>
        <p:nvSpPr>
          <p:cNvPr id="5" name="TextBox 4">
            <a:extLst>
              <a:ext uri="{FF2B5EF4-FFF2-40B4-BE49-F238E27FC236}">
                <a16:creationId xmlns:a16="http://schemas.microsoft.com/office/drawing/2014/main" id="{1966C48B-1D5C-0B17-326E-72DAD1F049FE}"/>
              </a:ext>
            </a:extLst>
          </p:cNvPr>
          <p:cNvSpPr txBox="1"/>
          <p:nvPr/>
        </p:nvSpPr>
        <p:spPr>
          <a:xfrm>
            <a:off x="887104" y="1593560"/>
            <a:ext cx="17103432" cy="1446550"/>
          </a:xfrm>
          <a:prstGeom prst="rect">
            <a:avLst/>
          </a:prstGeom>
          <a:noFill/>
        </p:spPr>
        <p:txBody>
          <a:bodyPr wrap="square" rtlCol="0">
            <a:spAutoFit/>
          </a:bodyPr>
          <a:lstStyle/>
          <a:p>
            <a:r>
              <a:rPr lang="en-US" sz="4400" b="1" dirty="0">
                <a:solidFill>
                  <a:schemeClr val="accent2">
                    <a:lumMod val="75000"/>
                  </a:schemeClr>
                </a:solidFill>
                <a:latin typeface="Avenir Next LT Pro Demi"/>
                <a:ea typeface="Roboto"/>
              </a:rPr>
              <a:t>3.3 Enhancements for Assessing Trends in Carbon Stocks</a:t>
            </a:r>
          </a:p>
          <a:p>
            <a:endParaRPr lang="en-ID" sz="4400" b="1" dirty="0">
              <a:solidFill>
                <a:schemeClr val="accent2">
                  <a:lumMod val="75000"/>
                </a:schemeClr>
              </a:solidFill>
              <a:latin typeface="Roboto" panose="02000000000000000000" pitchFamily="2" charset="0"/>
              <a:ea typeface="Roboto" panose="02000000000000000000" pitchFamily="2" charset="0"/>
            </a:endParaRPr>
          </a:p>
        </p:txBody>
      </p:sp>
      <p:sp>
        <p:nvSpPr>
          <p:cNvPr id="3" name="Rectangle 2">
            <a:extLst>
              <a:ext uri="{FF2B5EF4-FFF2-40B4-BE49-F238E27FC236}">
                <a16:creationId xmlns:a16="http://schemas.microsoft.com/office/drawing/2014/main" id="{339E3798-D1DD-4108-A4A6-FAE3D2767EE5}"/>
              </a:ext>
            </a:extLst>
          </p:cNvPr>
          <p:cNvSpPr/>
          <p:nvPr/>
        </p:nvSpPr>
        <p:spPr>
          <a:xfrm>
            <a:off x="887104" y="2477808"/>
            <a:ext cx="17330793" cy="646331"/>
          </a:xfrm>
          <a:prstGeom prst="rect">
            <a:avLst/>
          </a:prstGeom>
        </p:spPr>
        <p:txBody>
          <a:bodyPr wrap="square">
            <a:spAutoFit/>
          </a:bodyPr>
          <a:lstStyle/>
          <a:p>
            <a:r>
              <a:rPr lang="en-US" sz="3600" dirty="0">
                <a:solidFill>
                  <a:srgbClr val="000000"/>
                </a:solidFill>
                <a:latin typeface="Avenir Next LT Pro" panose="020B0504020202020204" pitchFamily="34" charset="0"/>
                <a:ea typeface="Questrial"/>
                <a:cs typeface="Questrial"/>
              </a:rPr>
              <a:t>3.3.1 Combined land cover/SOC method (Tier 1 and 2 methods)</a:t>
            </a:r>
            <a:endParaRPr lang="fr-CI" sz="3600" dirty="0">
              <a:solidFill>
                <a:srgbClr val="000000"/>
              </a:solidFill>
              <a:latin typeface="Avenir Next LT Pro" panose="020B0504020202020204" pitchFamily="34" charset="0"/>
              <a:ea typeface="Questrial"/>
              <a:cs typeface="Questrial"/>
            </a:endParaRPr>
          </a:p>
        </p:txBody>
      </p:sp>
      <p:pic>
        <p:nvPicPr>
          <p:cNvPr id="18" name="Picture 17">
            <a:extLst>
              <a:ext uri="{FF2B5EF4-FFF2-40B4-BE49-F238E27FC236}">
                <a16:creationId xmlns:a16="http://schemas.microsoft.com/office/drawing/2014/main" id="{98AFEA44-E844-4FEE-AD12-C9C74B4F017C}"/>
              </a:ext>
            </a:extLst>
          </p:cNvPr>
          <p:cNvPicPr>
            <a:picLocks noChangeAspect="1"/>
          </p:cNvPicPr>
          <p:nvPr/>
        </p:nvPicPr>
        <p:blipFill rotWithShape="1">
          <a:blip r:embed="rId5">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19" name="Picture 18">
            <a:extLst>
              <a:ext uri="{FF2B5EF4-FFF2-40B4-BE49-F238E27FC236}">
                <a16:creationId xmlns:a16="http://schemas.microsoft.com/office/drawing/2014/main" id="{E32D09DD-33B9-43B2-9FF0-E0B3125E15F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6808754" y="120452"/>
            <a:ext cx="1184285" cy="1280218"/>
          </a:xfrm>
          <a:prstGeom prst="rect">
            <a:avLst/>
          </a:prstGeom>
        </p:spPr>
      </p:pic>
      <p:pic>
        <p:nvPicPr>
          <p:cNvPr id="8" name="Picture 7">
            <a:extLst>
              <a:ext uri="{FF2B5EF4-FFF2-40B4-BE49-F238E27FC236}">
                <a16:creationId xmlns:a16="http://schemas.microsoft.com/office/drawing/2014/main" id="{BE49BC0B-FC49-44B8-9B0A-7DCCD4B4B4DE}"/>
              </a:ext>
            </a:extLst>
          </p:cNvPr>
          <p:cNvPicPr>
            <a:picLocks noChangeAspect="1"/>
          </p:cNvPicPr>
          <p:nvPr/>
        </p:nvPicPr>
        <p:blipFill>
          <a:blip r:embed="rId7"/>
          <a:stretch>
            <a:fillRect/>
          </a:stretch>
        </p:blipFill>
        <p:spPr>
          <a:xfrm>
            <a:off x="10820400" y="6716776"/>
            <a:ext cx="6983894" cy="2661786"/>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73FB7AE-0DE9-4733-8067-AF529E900FD7}"/>
              </a:ext>
            </a:extLst>
          </p:cNvPr>
          <p:cNvPicPr>
            <a:picLocks noChangeAspect="1"/>
          </p:cNvPicPr>
          <p:nvPr/>
        </p:nvPicPr>
        <p:blipFill>
          <a:blip r:embed="rId8"/>
          <a:stretch>
            <a:fillRect/>
          </a:stretch>
        </p:blipFill>
        <p:spPr>
          <a:xfrm>
            <a:off x="10820400" y="3683151"/>
            <a:ext cx="6983894" cy="2561932"/>
          </a:xfrm>
          <a:prstGeom prst="rect">
            <a:avLst/>
          </a:prstGeom>
        </p:spPr>
      </p:pic>
      <p:sp>
        <p:nvSpPr>
          <p:cNvPr id="11" name="Rectangle 10">
            <a:extLst>
              <a:ext uri="{FF2B5EF4-FFF2-40B4-BE49-F238E27FC236}">
                <a16:creationId xmlns:a16="http://schemas.microsoft.com/office/drawing/2014/main" id="{B00BC8CD-3D51-4192-83DA-C23FA11327E8}"/>
              </a:ext>
            </a:extLst>
          </p:cNvPr>
          <p:cNvSpPr/>
          <p:nvPr/>
        </p:nvSpPr>
        <p:spPr>
          <a:xfrm>
            <a:off x="957207" y="4131428"/>
            <a:ext cx="3862443" cy="707886"/>
          </a:xfrm>
          <a:prstGeom prst="rect">
            <a:avLst/>
          </a:prstGeom>
        </p:spPr>
        <p:txBody>
          <a:bodyPr wrap="square">
            <a:spAutoFit/>
          </a:bodyPr>
          <a:lstStyle/>
          <a:p>
            <a:r>
              <a:rPr lang="en-US" sz="2000" i="1" dirty="0">
                <a:solidFill>
                  <a:srgbClr val="007ABB"/>
                </a:solidFill>
                <a:latin typeface="Roboto" panose="020B0604020202020204" charset="0"/>
              </a:rPr>
              <a:t>STEP 1: Establish SOC reference values </a:t>
            </a:r>
            <a:endParaRPr lang="fr-CI" sz="2000" dirty="0"/>
          </a:p>
        </p:txBody>
      </p:sp>
      <p:pic>
        <p:nvPicPr>
          <p:cNvPr id="12" name="Picture 11">
            <a:extLst>
              <a:ext uri="{FF2B5EF4-FFF2-40B4-BE49-F238E27FC236}">
                <a16:creationId xmlns:a16="http://schemas.microsoft.com/office/drawing/2014/main" id="{0BC3F583-25BC-4B2F-BB75-13DC31CDA3EA}"/>
              </a:ext>
            </a:extLst>
          </p:cNvPr>
          <p:cNvPicPr>
            <a:picLocks noChangeAspect="1"/>
          </p:cNvPicPr>
          <p:nvPr/>
        </p:nvPicPr>
        <p:blipFill>
          <a:blip r:embed="rId9"/>
          <a:stretch>
            <a:fillRect/>
          </a:stretch>
        </p:blipFill>
        <p:spPr>
          <a:xfrm>
            <a:off x="5156430" y="3731319"/>
            <a:ext cx="5263919" cy="5133137"/>
          </a:xfrm>
          <a:prstGeom prst="rect">
            <a:avLst/>
          </a:prstGeom>
        </p:spPr>
      </p:pic>
      <p:sp>
        <p:nvSpPr>
          <p:cNvPr id="13" name="Rectangle 12">
            <a:extLst>
              <a:ext uri="{FF2B5EF4-FFF2-40B4-BE49-F238E27FC236}">
                <a16:creationId xmlns:a16="http://schemas.microsoft.com/office/drawing/2014/main" id="{DA1B184C-5419-4EFA-BB7A-5491B0B0D864}"/>
              </a:ext>
            </a:extLst>
          </p:cNvPr>
          <p:cNvSpPr/>
          <p:nvPr/>
        </p:nvSpPr>
        <p:spPr>
          <a:xfrm>
            <a:off x="910248" y="5143500"/>
            <a:ext cx="3986216" cy="707886"/>
          </a:xfrm>
          <a:prstGeom prst="rect">
            <a:avLst/>
          </a:prstGeom>
        </p:spPr>
        <p:txBody>
          <a:bodyPr wrap="square">
            <a:spAutoFit/>
          </a:bodyPr>
          <a:lstStyle/>
          <a:p>
            <a:r>
              <a:rPr lang="en-US" sz="2000" i="1" dirty="0">
                <a:solidFill>
                  <a:srgbClr val="007ABB"/>
                </a:solidFill>
                <a:latin typeface="Roboto" panose="020B0604020202020204" charset="0"/>
              </a:rPr>
              <a:t>STEP 2: Map land cover changes for SOC change estimation </a:t>
            </a:r>
            <a:endParaRPr lang="fr-CI" sz="2000" dirty="0"/>
          </a:p>
        </p:txBody>
      </p:sp>
      <p:sp>
        <p:nvSpPr>
          <p:cNvPr id="14" name="Rectangle 13">
            <a:extLst>
              <a:ext uri="{FF2B5EF4-FFF2-40B4-BE49-F238E27FC236}">
                <a16:creationId xmlns:a16="http://schemas.microsoft.com/office/drawing/2014/main" id="{D31C58C0-5FC0-4AEF-82C1-F1605D2EDAC6}"/>
              </a:ext>
            </a:extLst>
          </p:cNvPr>
          <p:cNvSpPr/>
          <p:nvPr/>
        </p:nvSpPr>
        <p:spPr>
          <a:xfrm>
            <a:off x="887104" y="7075542"/>
            <a:ext cx="3872026" cy="707886"/>
          </a:xfrm>
          <a:prstGeom prst="rect">
            <a:avLst/>
          </a:prstGeom>
        </p:spPr>
        <p:txBody>
          <a:bodyPr wrap="square">
            <a:spAutoFit/>
          </a:bodyPr>
          <a:lstStyle/>
          <a:p>
            <a:r>
              <a:rPr lang="en-US" sz="2000" i="1" dirty="0">
                <a:solidFill>
                  <a:srgbClr val="007ABB"/>
                </a:solidFill>
                <a:latin typeface="Roboto" panose="020B0604020202020204" charset="0"/>
              </a:rPr>
              <a:t>STEP 4: Identify significant SOC changes </a:t>
            </a:r>
            <a:endParaRPr lang="fr-CI" sz="2000" dirty="0"/>
          </a:p>
        </p:txBody>
      </p:sp>
      <p:sp>
        <p:nvSpPr>
          <p:cNvPr id="15" name="Rectangle 14">
            <a:extLst>
              <a:ext uri="{FF2B5EF4-FFF2-40B4-BE49-F238E27FC236}">
                <a16:creationId xmlns:a16="http://schemas.microsoft.com/office/drawing/2014/main" id="{8084FDE0-729C-4515-B0C2-1ADB5872F0BF}"/>
              </a:ext>
            </a:extLst>
          </p:cNvPr>
          <p:cNvSpPr/>
          <p:nvPr/>
        </p:nvSpPr>
        <p:spPr>
          <a:xfrm>
            <a:off x="910248" y="6245083"/>
            <a:ext cx="4009559" cy="400110"/>
          </a:xfrm>
          <a:prstGeom prst="rect">
            <a:avLst/>
          </a:prstGeom>
        </p:spPr>
        <p:txBody>
          <a:bodyPr wrap="none">
            <a:spAutoFit/>
          </a:bodyPr>
          <a:lstStyle/>
          <a:p>
            <a:r>
              <a:rPr lang="en-US" sz="2000" i="1" dirty="0">
                <a:solidFill>
                  <a:srgbClr val="007ABB"/>
                </a:solidFill>
                <a:latin typeface="Roboto" panose="020B0604020202020204" charset="0"/>
              </a:rPr>
              <a:t>STEP 3: Calculate SOC changes </a:t>
            </a:r>
            <a:endParaRPr lang="fr-CI" sz="2000" dirty="0"/>
          </a:p>
        </p:txBody>
      </p:sp>
    </p:spTree>
    <p:extLst>
      <p:ext uri="{BB962C8B-B14F-4D97-AF65-F5344CB8AC3E}">
        <p14:creationId xmlns:p14="http://schemas.microsoft.com/office/powerpoint/2010/main" val="11809270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885" y="302055"/>
            <a:ext cx="2683111" cy="917013"/>
          </a:xfrm>
          <a:prstGeom prst="rect">
            <a:avLst/>
          </a:prstGeom>
        </p:spPr>
      </p:pic>
      <p:sp>
        <p:nvSpPr>
          <p:cNvPr id="5" name="TextBox 4">
            <a:extLst>
              <a:ext uri="{FF2B5EF4-FFF2-40B4-BE49-F238E27FC236}">
                <a16:creationId xmlns:a16="http://schemas.microsoft.com/office/drawing/2014/main" id="{1966C48B-1D5C-0B17-326E-72DAD1F049FE}"/>
              </a:ext>
            </a:extLst>
          </p:cNvPr>
          <p:cNvSpPr txBox="1"/>
          <p:nvPr/>
        </p:nvSpPr>
        <p:spPr>
          <a:xfrm>
            <a:off x="910248" y="1519939"/>
            <a:ext cx="17103432" cy="1446550"/>
          </a:xfrm>
          <a:prstGeom prst="rect">
            <a:avLst/>
          </a:prstGeom>
          <a:noFill/>
        </p:spPr>
        <p:txBody>
          <a:bodyPr wrap="square" rtlCol="0">
            <a:spAutoFit/>
          </a:bodyPr>
          <a:lstStyle/>
          <a:p>
            <a:r>
              <a:rPr lang="en-US" sz="4400" b="1" dirty="0">
                <a:solidFill>
                  <a:schemeClr val="accent2">
                    <a:lumMod val="75000"/>
                  </a:schemeClr>
                </a:solidFill>
                <a:latin typeface="Avenir Next LT Pro Demi"/>
                <a:ea typeface="Roboto"/>
              </a:rPr>
              <a:t>3.3 Enhancements for Assessing Trends in Carbon Stocks</a:t>
            </a:r>
          </a:p>
          <a:p>
            <a:endParaRPr lang="en-ID" sz="4400" b="1" dirty="0">
              <a:solidFill>
                <a:schemeClr val="accent2">
                  <a:lumMod val="75000"/>
                </a:schemeClr>
              </a:solidFill>
              <a:latin typeface="Roboto" panose="02000000000000000000" pitchFamily="2" charset="0"/>
              <a:ea typeface="Roboto" panose="02000000000000000000" pitchFamily="2" charset="0"/>
            </a:endParaRPr>
          </a:p>
        </p:txBody>
      </p:sp>
      <p:sp>
        <p:nvSpPr>
          <p:cNvPr id="3" name="Rectangle 2">
            <a:extLst>
              <a:ext uri="{FF2B5EF4-FFF2-40B4-BE49-F238E27FC236}">
                <a16:creationId xmlns:a16="http://schemas.microsoft.com/office/drawing/2014/main" id="{339E3798-D1DD-4108-A4A6-FAE3D2767EE5}"/>
              </a:ext>
            </a:extLst>
          </p:cNvPr>
          <p:cNvSpPr/>
          <p:nvPr/>
        </p:nvSpPr>
        <p:spPr>
          <a:xfrm>
            <a:off x="957207" y="2320158"/>
            <a:ext cx="17330793" cy="646331"/>
          </a:xfrm>
          <a:prstGeom prst="rect">
            <a:avLst/>
          </a:prstGeom>
        </p:spPr>
        <p:txBody>
          <a:bodyPr wrap="square">
            <a:spAutoFit/>
          </a:bodyPr>
          <a:lstStyle/>
          <a:p>
            <a:r>
              <a:rPr lang="en-US" sz="3600" dirty="0">
                <a:solidFill>
                  <a:srgbClr val="000000"/>
                </a:solidFill>
                <a:latin typeface="Avenir Next LT Pro" panose="020B0504020202020204" pitchFamily="34" charset="0"/>
                <a:ea typeface="Questrial"/>
                <a:cs typeface="Questrial"/>
              </a:rPr>
              <a:t>3.3.1 Combined land cover/SOC method (Tier 1 and 2 methods)</a:t>
            </a:r>
            <a:endParaRPr lang="fr-CI" sz="3600" dirty="0">
              <a:solidFill>
                <a:srgbClr val="000000"/>
              </a:solidFill>
              <a:latin typeface="Avenir Next LT Pro" panose="020B0504020202020204" pitchFamily="34" charset="0"/>
              <a:ea typeface="Questrial"/>
              <a:cs typeface="Questrial"/>
            </a:endParaRPr>
          </a:p>
        </p:txBody>
      </p:sp>
      <p:pic>
        <p:nvPicPr>
          <p:cNvPr id="18" name="Picture 17">
            <a:extLst>
              <a:ext uri="{FF2B5EF4-FFF2-40B4-BE49-F238E27FC236}">
                <a16:creationId xmlns:a16="http://schemas.microsoft.com/office/drawing/2014/main" id="{98AFEA44-E844-4FEE-AD12-C9C74B4F017C}"/>
              </a:ext>
            </a:extLst>
          </p:cNvPr>
          <p:cNvPicPr>
            <a:picLocks noChangeAspect="1"/>
          </p:cNvPicPr>
          <p:nvPr/>
        </p:nvPicPr>
        <p:blipFill rotWithShape="1">
          <a:blip r:embed="rId5">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19" name="Picture 18">
            <a:extLst>
              <a:ext uri="{FF2B5EF4-FFF2-40B4-BE49-F238E27FC236}">
                <a16:creationId xmlns:a16="http://schemas.microsoft.com/office/drawing/2014/main" id="{E32D09DD-33B9-43B2-9FF0-E0B3125E15F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6808754" y="120452"/>
            <a:ext cx="1184285" cy="1280218"/>
          </a:xfrm>
          <a:prstGeom prst="rect">
            <a:avLst/>
          </a:prstGeom>
        </p:spPr>
      </p:pic>
      <p:pic>
        <p:nvPicPr>
          <p:cNvPr id="7" name="Picture 6">
            <a:extLst>
              <a:ext uri="{FF2B5EF4-FFF2-40B4-BE49-F238E27FC236}">
                <a16:creationId xmlns:a16="http://schemas.microsoft.com/office/drawing/2014/main" id="{0B2CBCB8-F46D-40C7-BAD6-D87667F934D1}"/>
              </a:ext>
            </a:extLst>
          </p:cNvPr>
          <p:cNvPicPr>
            <a:picLocks noChangeAspect="1"/>
          </p:cNvPicPr>
          <p:nvPr/>
        </p:nvPicPr>
        <p:blipFill>
          <a:blip r:embed="rId7"/>
          <a:stretch>
            <a:fillRect/>
          </a:stretch>
        </p:blipFill>
        <p:spPr>
          <a:xfrm>
            <a:off x="1051066" y="3085758"/>
            <a:ext cx="5848596" cy="6845605"/>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A8E7D6CE-856C-4C26-9AC2-EF6A8D635AE0}"/>
              </a:ext>
            </a:extLst>
          </p:cNvPr>
          <p:cNvSpPr/>
          <p:nvPr/>
        </p:nvSpPr>
        <p:spPr>
          <a:xfrm>
            <a:off x="7362411" y="3085758"/>
            <a:ext cx="9144000" cy="6186309"/>
          </a:xfrm>
          <a:prstGeom prst="rect">
            <a:avLst/>
          </a:prstGeom>
          <a:noFill/>
        </p:spPr>
        <p:txBody>
          <a:bodyPr>
            <a:spAutoFit/>
          </a:bodyPr>
          <a:lstStyle/>
          <a:p>
            <a:endParaRPr lang="fr-CI" sz="2800" dirty="0">
              <a:solidFill>
                <a:schemeClr val="accent2">
                  <a:lumMod val="50000"/>
                </a:schemeClr>
              </a:solidFill>
              <a:latin typeface="Roboto" panose="020B0604020202020204" charset="0"/>
            </a:endParaRPr>
          </a:p>
          <a:p>
            <a:pPr algn="just"/>
            <a:r>
              <a:rPr lang="fr-CI" sz="2400" b="1" dirty="0">
                <a:latin typeface="Roboto" panose="020B0604020202020204" charset="0"/>
              </a:rPr>
              <a:t>Conclusion</a:t>
            </a:r>
            <a:r>
              <a:rPr lang="fr-CI" sz="2400" dirty="0">
                <a:latin typeface="Roboto" panose="020B0604020202020204" charset="0"/>
              </a:rPr>
              <a:t> </a:t>
            </a:r>
          </a:p>
          <a:p>
            <a:pPr algn="just"/>
            <a:endParaRPr lang="fr-CI" sz="2400" dirty="0">
              <a:latin typeface="Roboto" panose="020B0604020202020204" charset="0"/>
            </a:endParaRPr>
          </a:p>
          <a:p>
            <a:pPr marL="285750" indent="-285750">
              <a:lnSpc>
                <a:spcPct val="150000"/>
              </a:lnSpc>
              <a:buFont typeface="Arial" panose="020B0604020202020204" pitchFamily="34" charset="0"/>
              <a:buChar char="•"/>
            </a:pPr>
            <a:r>
              <a:rPr lang="en-US" sz="2400" dirty="0">
                <a:latin typeface="Roboto" panose="020B0604020202020204" charset="0"/>
              </a:rPr>
              <a:t>The initial SOC stock does not influence whether an area is classified as degraded or improved. </a:t>
            </a:r>
          </a:p>
          <a:p>
            <a:pPr marL="285750" indent="-285750">
              <a:lnSpc>
                <a:spcPct val="150000"/>
              </a:lnSpc>
              <a:buFont typeface="Arial" panose="020B0604020202020204" pitchFamily="34" charset="0"/>
              <a:buChar char="•"/>
            </a:pPr>
            <a:r>
              <a:rPr lang="en-US" sz="2400" dirty="0">
                <a:latin typeface="Roboto" panose="020B0604020202020204" charset="0"/>
              </a:rPr>
              <a:t>The key drivers are the land cover transition (which determines CF) and the duration of change. </a:t>
            </a:r>
          </a:p>
          <a:p>
            <a:pPr marL="285750" indent="-285750">
              <a:lnSpc>
                <a:spcPct val="150000"/>
              </a:lnSpc>
              <a:buFont typeface="Arial" panose="020B0604020202020204" pitchFamily="34" charset="0"/>
              <a:buChar char="•"/>
            </a:pPr>
            <a:r>
              <a:rPr lang="en-US" sz="2400" dirty="0">
                <a:latin typeface="Roboto" panose="020B0604020202020204" charset="0"/>
              </a:rPr>
              <a:t>If ((CF−1) × T ) / 20 is less than –0.1, then the area is degraded. </a:t>
            </a:r>
          </a:p>
          <a:p>
            <a:pPr marL="285750" indent="-285750">
              <a:lnSpc>
                <a:spcPct val="150000"/>
              </a:lnSpc>
              <a:buFont typeface="Arial" panose="020B0604020202020204" pitchFamily="34" charset="0"/>
              <a:buChar char="•"/>
            </a:pPr>
            <a:r>
              <a:rPr lang="en-US" sz="2400" dirty="0">
                <a:latin typeface="Roboto" panose="020B0604020202020204" charset="0"/>
              </a:rPr>
              <a:t>If ((CF−1) × T ) / 20 is greater than 0.1, then the area is improving. </a:t>
            </a:r>
          </a:p>
          <a:p>
            <a:pPr marL="285750" indent="-285750">
              <a:lnSpc>
                <a:spcPct val="150000"/>
              </a:lnSpc>
              <a:buFont typeface="Arial" panose="020B0604020202020204" pitchFamily="34" charset="0"/>
              <a:buChar char="•"/>
            </a:pPr>
            <a:r>
              <a:rPr lang="en-US" sz="2400" dirty="0">
                <a:latin typeface="Roboto" panose="020B0604020202020204" charset="0"/>
              </a:rPr>
              <a:t>This reinforces the importance of accurate conversion factors and appropriate timeframes in estimating SOC trends.</a:t>
            </a:r>
          </a:p>
        </p:txBody>
      </p:sp>
    </p:spTree>
    <p:extLst>
      <p:ext uri="{BB962C8B-B14F-4D97-AF65-F5344CB8AC3E}">
        <p14:creationId xmlns:p14="http://schemas.microsoft.com/office/powerpoint/2010/main" val="1721801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AA3F1181-EED2-4C32-8E57-D80A4949C722}"/>
              </a:ext>
            </a:extLst>
          </p:cNvPr>
          <p:cNvSpPr txBox="1"/>
          <p:nvPr/>
        </p:nvSpPr>
        <p:spPr>
          <a:xfrm>
            <a:off x="7920781" y="2917590"/>
            <a:ext cx="6313053" cy="658835"/>
          </a:xfrm>
          <a:prstGeom prst="rect">
            <a:avLst/>
          </a:prstGeom>
          <a:noFill/>
        </p:spPr>
        <p:txBody>
          <a:bodyPr wrap="square" rtlCol="0">
            <a:spAutoFit/>
          </a:bodyPr>
          <a:lstStyle/>
          <a:p>
            <a:pPr>
              <a:lnSpc>
                <a:spcPct val="150000"/>
              </a:lnSpc>
            </a:pPr>
            <a:r>
              <a:rPr lang="en-ID" sz="2800" b="1" dirty="0">
                <a:solidFill>
                  <a:schemeClr val="tx1">
                    <a:lumMod val="65000"/>
                    <a:lumOff val="35000"/>
                  </a:schemeClr>
                </a:solidFill>
                <a:latin typeface="Helvetica" pitchFamily="2" charset="0"/>
                <a:ea typeface="Roboto Slab" pitchFamily="2" charset="0"/>
                <a:cs typeface="Open Sans" panose="020B0606030504020204" pitchFamily="34" charset="0"/>
              </a:rPr>
              <a:t>A Collaborative Approach</a:t>
            </a:r>
          </a:p>
        </p:txBody>
      </p:sp>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4885" y="302055"/>
            <a:ext cx="2683111" cy="917013"/>
          </a:xfrm>
          <a:prstGeom prst="rect">
            <a:avLst/>
          </a:prstGeom>
        </p:spPr>
      </p:pic>
      <p:sp>
        <p:nvSpPr>
          <p:cNvPr id="5" name="TextBox 4">
            <a:extLst>
              <a:ext uri="{FF2B5EF4-FFF2-40B4-BE49-F238E27FC236}">
                <a16:creationId xmlns:a16="http://schemas.microsoft.com/office/drawing/2014/main" id="{1966C48B-1D5C-0B17-326E-72DAD1F049FE}"/>
              </a:ext>
            </a:extLst>
          </p:cNvPr>
          <p:cNvSpPr txBox="1"/>
          <p:nvPr/>
        </p:nvSpPr>
        <p:spPr>
          <a:xfrm>
            <a:off x="7849570" y="1641848"/>
            <a:ext cx="10902451" cy="769441"/>
          </a:xfrm>
          <a:prstGeom prst="rect">
            <a:avLst/>
          </a:prstGeom>
          <a:noFill/>
        </p:spPr>
        <p:txBody>
          <a:bodyPr wrap="square" rtlCol="0">
            <a:spAutoFit/>
          </a:bodyPr>
          <a:lstStyle/>
          <a:p>
            <a:r>
              <a:rPr lang="en-US" sz="4400" b="1" dirty="0">
                <a:solidFill>
                  <a:srgbClr val="131A1F"/>
                </a:solidFill>
                <a:latin typeface="Avenir Next LT Pro Demi"/>
                <a:ea typeface="Roboto"/>
              </a:rPr>
              <a:t>The GPG Addendum – SDG Indicator  15.3.1</a:t>
            </a:r>
            <a:endParaRPr lang="en-ID" sz="4400" b="1" dirty="0">
              <a:solidFill>
                <a:srgbClr val="131A1F"/>
              </a:solidFill>
              <a:latin typeface="Roboto" panose="02000000000000000000" pitchFamily="2" charset="0"/>
              <a:ea typeface="Roboto" panose="02000000000000000000" pitchFamily="2" charset="0"/>
            </a:endParaRPr>
          </a:p>
        </p:txBody>
      </p:sp>
      <p:pic>
        <p:nvPicPr>
          <p:cNvPr id="27" name="Picture 26">
            <a:extLst>
              <a:ext uri="{FF2B5EF4-FFF2-40B4-BE49-F238E27FC236}">
                <a16:creationId xmlns:a16="http://schemas.microsoft.com/office/drawing/2014/main" id="{2D8CD82A-B787-43ED-A07F-B7ECCE48ACC3}"/>
              </a:ext>
            </a:extLst>
          </p:cNvPr>
          <p:cNvPicPr>
            <a:picLocks noChangeAspect="1"/>
          </p:cNvPicPr>
          <p:nvPr/>
        </p:nvPicPr>
        <p:blipFill>
          <a:blip r:embed="rId4"/>
          <a:stretch>
            <a:fillRect/>
          </a:stretch>
        </p:blipFill>
        <p:spPr>
          <a:xfrm>
            <a:off x="15417301" y="9528566"/>
            <a:ext cx="2371244" cy="693194"/>
          </a:xfrm>
          <a:prstGeom prst="rect">
            <a:avLst/>
          </a:prstGeom>
        </p:spPr>
      </p:pic>
      <p:pic>
        <p:nvPicPr>
          <p:cNvPr id="28" name="Picture 4" descr="PRAIS4 – Login">
            <a:extLst>
              <a:ext uri="{FF2B5EF4-FFF2-40B4-BE49-F238E27FC236}">
                <a16:creationId xmlns:a16="http://schemas.microsoft.com/office/drawing/2014/main" id="{7B6EB8F5-4EC4-419E-9899-F5493406B7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233"/>
          <a:stretch/>
        </p:blipFill>
        <p:spPr bwMode="auto">
          <a:xfrm>
            <a:off x="12402812" y="9627758"/>
            <a:ext cx="1884188" cy="697459"/>
          </a:xfrm>
          <a:prstGeom prst="rect">
            <a:avLst/>
          </a:prstGeom>
          <a:noFill/>
          <a:extLst>
            <a:ext uri="{909E8E84-426E-40DD-AFC4-6F175D3DCCD1}">
              <a14:hiddenFill xmlns:a14="http://schemas.microsoft.com/office/drawing/2010/main">
                <a:solidFill>
                  <a:srgbClr val="FFFFFF"/>
                </a:solidFill>
              </a14:hiddenFill>
            </a:ext>
          </a:extLst>
        </p:spPr>
      </p:pic>
      <p:pic>
        <p:nvPicPr>
          <p:cNvPr id="36" name="Imagen 1">
            <a:extLst>
              <a:ext uri="{FF2B5EF4-FFF2-40B4-BE49-F238E27FC236}">
                <a16:creationId xmlns:a16="http://schemas.microsoft.com/office/drawing/2014/main" id="{EEEDC84D-9943-478B-863B-8A9ECEA78C54}"/>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25021" y="5111585"/>
            <a:ext cx="1619394" cy="1461572"/>
          </a:xfrm>
          <a:prstGeom prst="rect">
            <a:avLst/>
          </a:prstGeom>
        </p:spPr>
      </p:pic>
      <p:pic>
        <p:nvPicPr>
          <p:cNvPr id="37" name="Picture 36">
            <a:extLst>
              <a:ext uri="{FF2B5EF4-FFF2-40B4-BE49-F238E27FC236}">
                <a16:creationId xmlns:a16="http://schemas.microsoft.com/office/drawing/2014/main" id="{0E757EBB-3486-4E5B-AC1C-FC5325C01FF8}"/>
              </a:ext>
            </a:extLst>
          </p:cNvPr>
          <p:cNvPicPr>
            <a:picLocks noChangeAspect="1"/>
          </p:cNvPicPr>
          <p:nvPr/>
        </p:nvPicPr>
        <p:blipFill rotWithShape="1">
          <a:blip r:embed="rId7">
            <a:clrChange>
              <a:clrFrom>
                <a:srgbClr val="FFFFFF"/>
              </a:clrFrom>
              <a:clrTo>
                <a:srgbClr val="FFFFFF">
                  <a:alpha val="0"/>
                </a:srgbClr>
              </a:clrTo>
            </a:clrChange>
          </a:blip>
          <a:srcRect l="53778" r="15826"/>
          <a:stretch/>
        </p:blipFill>
        <p:spPr>
          <a:xfrm>
            <a:off x="12081248" y="5278695"/>
            <a:ext cx="2254650" cy="1283304"/>
          </a:xfrm>
          <a:prstGeom prst="rect">
            <a:avLst/>
          </a:prstGeom>
        </p:spPr>
      </p:pic>
      <p:pic>
        <p:nvPicPr>
          <p:cNvPr id="38" name="Picture 37">
            <a:extLst>
              <a:ext uri="{FF2B5EF4-FFF2-40B4-BE49-F238E27FC236}">
                <a16:creationId xmlns:a16="http://schemas.microsoft.com/office/drawing/2014/main" id="{615ED3E8-3CAA-4E30-9AB7-620F4ABFD042}"/>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2638366" y="3590245"/>
            <a:ext cx="1324861" cy="1432180"/>
          </a:xfrm>
          <a:prstGeom prst="rect">
            <a:avLst/>
          </a:prstGeom>
        </p:spPr>
      </p:pic>
      <p:pic>
        <p:nvPicPr>
          <p:cNvPr id="40" name="Picture 39">
            <a:extLst>
              <a:ext uri="{FF2B5EF4-FFF2-40B4-BE49-F238E27FC236}">
                <a16:creationId xmlns:a16="http://schemas.microsoft.com/office/drawing/2014/main" id="{7944BE7E-CD97-47A1-B02E-4A9C52924D10}"/>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2484572" y="6469811"/>
            <a:ext cx="2799894" cy="1130659"/>
          </a:xfrm>
          <a:prstGeom prst="rect">
            <a:avLst/>
          </a:prstGeom>
        </p:spPr>
      </p:pic>
      <p:pic>
        <p:nvPicPr>
          <p:cNvPr id="42" name="Picture 8" descr="CBAS China">
            <a:extLst>
              <a:ext uri="{FF2B5EF4-FFF2-40B4-BE49-F238E27FC236}">
                <a16:creationId xmlns:a16="http://schemas.microsoft.com/office/drawing/2014/main" id="{6AFE680F-1923-40DF-B938-AD93C044FE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703316" y="4945862"/>
            <a:ext cx="1192062" cy="119206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The logo of the JRC.">
            <a:extLst>
              <a:ext uri="{FF2B5EF4-FFF2-40B4-BE49-F238E27FC236}">
                <a16:creationId xmlns:a16="http://schemas.microsoft.com/office/drawing/2014/main" id="{715B1827-C7BA-4BBB-A464-466819CDF3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14627" y="6809477"/>
            <a:ext cx="1412278" cy="60414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2" descr="Climate | Welcome at Sahara and Sahel Observatory">
            <a:extLst>
              <a:ext uri="{FF2B5EF4-FFF2-40B4-BE49-F238E27FC236}">
                <a16:creationId xmlns:a16="http://schemas.microsoft.com/office/drawing/2014/main" id="{3CA8CE77-710B-4D4F-86CD-4DBE1F46ACE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263574" y="7658062"/>
            <a:ext cx="2462562" cy="117271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77A8B6A8-DA14-4B1C-A021-4E0AD8EF3FED}"/>
              </a:ext>
            </a:extLst>
          </p:cNvPr>
          <p:cNvPicPr>
            <a:picLocks noChangeAspect="1"/>
          </p:cNvPicPr>
          <p:nvPr/>
        </p:nvPicPr>
        <p:blipFill rotWithShape="1">
          <a:blip r:embed="rId13">
            <a:biLevel thresh="75000"/>
          </a:blip>
          <a:srcRect l="17542" t="20472" r="15496" b="16349"/>
          <a:stretch/>
        </p:blipFill>
        <p:spPr>
          <a:xfrm>
            <a:off x="16252810" y="7722370"/>
            <a:ext cx="1412278" cy="1259085"/>
          </a:xfrm>
          <a:prstGeom prst="rect">
            <a:avLst/>
          </a:prstGeom>
        </p:spPr>
      </p:pic>
      <p:pic>
        <p:nvPicPr>
          <p:cNvPr id="49" name="Google Shape;978;p55">
            <a:extLst>
              <a:ext uri="{FF2B5EF4-FFF2-40B4-BE49-F238E27FC236}">
                <a16:creationId xmlns:a16="http://schemas.microsoft.com/office/drawing/2014/main" id="{4FDD1ACC-1834-4D55-AB14-28B813FF7C0C}"/>
              </a:ext>
            </a:extLst>
          </p:cNvPr>
          <p:cNvPicPr preferRelativeResize="0"/>
          <p:nvPr/>
        </p:nvPicPr>
        <p:blipFill rotWithShape="1">
          <a:blip r:embed="rId14">
            <a:alphaModFix/>
          </a:blip>
          <a:srcRect/>
          <a:stretch/>
        </p:blipFill>
        <p:spPr>
          <a:xfrm>
            <a:off x="13630705" y="8876212"/>
            <a:ext cx="2799894" cy="606915"/>
          </a:xfrm>
          <a:prstGeom prst="rect">
            <a:avLst/>
          </a:prstGeom>
          <a:noFill/>
          <a:ln>
            <a:noFill/>
          </a:ln>
        </p:spPr>
      </p:pic>
      <p:pic>
        <p:nvPicPr>
          <p:cNvPr id="2" name="Picture 1">
            <a:extLst>
              <a:ext uri="{FF2B5EF4-FFF2-40B4-BE49-F238E27FC236}">
                <a16:creationId xmlns:a16="http://schemas.microsoft.com/office/drawing/2014/main" id="{3AB9787F-F8D2-4F5E-92A7-F3769BA1B895}"/>
              </a:ext>
            </a:extLst>
          </p:cNvPr>
          <p:cNvPicPr>
            <a:picLocks noChangeAspect="1"/>
          </p:cNvPicPr>
          <p:nvPr/>
        </p:nvPicPr>
        <p:blipFill>
          <a:blip r:embed="rId15"/>
          <a:stretch>
            <a:fillRect/>
          </a:stretch>
        </p:blipFill>
        <p:spPr>
          <a:xfrm>
            <a:off x="814032" y="1593594"/>
            <a:ext cx="6396662" cy="8244815"/>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87332548-49A5-48B8-9886-9C4C97745193}"/>
              </a:ext>
            </a:extLst>
          </p:cNvPr>
          <p:cNvPicPr>
            <a:picLocks noChangeAspect="1"/>
          </p:cNvPicPr>
          <p:nvPr/>
        </p:nvPicPr>
        <p:blipFill rotWithShape="1">
          <a:blip r:embed="rId7">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41" name="Picture 40">
            <a:extLst>
              <a:ext uri="{FF2B5EF4-FFF2-40B4-BE49-F238E27FC236}">
                <a16:creationId xmlns:a16="http://schemas.microsoft.com/office/drawing/2014/main" id="{BEE7D31E-63BE-4FEE-8C10-29BC60A6485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6808754" y="120452"/>
            <a:ext cx="1184285" cy="1280218"/>
          </a:xfrm>
          <a:prstGeom prst="rect">
            <a:avLst/>
          </a:prstGeom>
        </p:spPr>
      </p:pic>
      <p:pic>
        <p:nvPicPr>
          <p:cNvPr id="3" name="Picture 2">
            <a:extLst>
              <a:ext uri="{FF2B5EF4-FFF2-40B4-BE49-F238E27FC236}">
                <a16:creationId xmlns:a16="http://schemas.microsoft.com/office/drawing/2014/main" id="{AF81F5A7-B43E-4A0A-B0C0-E60570D21755}"/>
              </a:ext>
            </a:extLst>
          </p:cNvPr>
          <p:cNvPicPr>
            <a:picLocks noChangeAspect="1"/>
          </p:cNvPicPr>
          <p:nvPr/>
        </p:nvPicPr>
        <p:blipFill>
          <a:blip r:embed="rId16"/>
          <a:stretch>
            <a:fillRect/>
          </a:stretch>
        </p:blipFill>
        <p:spPr>
          <a:xfrm>
            <a:off x="8008085" y="3807107"/>
            <a:ext cx="4086128" cy="5958937"/>
          </a:xfrm>
          <a:prstGeom prst="rect">
            <a:avLst/>
          </a:prstGeom>
        </p:spPr>
      </p:pic>
      <p:pic>
        <p:nvPicPr>
          <p:cNvPr id="50" name="Google Shape;979;p55" descr="Conservación Internacional - Wikipedia, la enciclopedia libre">
            <a:extLst>
              <a:ext uri="{FF2B5EF4-FFF2-40B4-BE49-F238E27FC236}">
                <a16:creationId xmlns:a16="http://schemas.microsoft.com/office/drawing/2014/main" id="{2DED0F45-7C25-46CE-B4B7-CFBA61C05721}"/>
              </a:ext>
            </a:extLst>
          </p:cNvPr>
          <p:cNvPicPr preferRelativeResize="0"/>
          <p:nvPr/>
        </p:nvPicPr>
        <p:blipFill rotWithShape="1">
          <a:blip r:embed="rId17">
            <a:alphaModFix/>
          </a:blip>
          <a:srcRect/>
          <a:stretch/>
        </p:blipFill>
        <p:spPr>
          <a:xfrm>
            <a:off x="14122584" y="3267780"/>
            <a:ext cx="3545588" cy="1477328"/>
          </a:xfrm>
          <a:prstGeom prst="rect">
            <a:avLst/>
          </a:prstGeom>
          <a:noFill/>
          <a:ln>
            <a:noFill/>
          </a:ln>
        </p:spPr>
      </p:pic>
    </p:spTree>
    <p:extLst>
      <p:ext uri="{BB962C8B-B14F-4D97-AF65-F5344CB8AC3E}">
        <p14:creationId xmlns:p14="http://schemas.microsoft.com/office/powerpoint/2010/main" val="2397291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885" y="302055"/>
            <a:ext cx="2683111" cy="917013"/>
          </a:xfrm>
          <a:prstGeom prst="rect">
            <a:avLst/>
          </a:prstGeom>
        </p:spPr>
      </p:pic>
      <p:sp>
        <p:nvSpPr>
          <p:cNvPr id="5" name="TextBox 4">
            <a:extLst>
              <a:ext uri="{FF2B5EF4-FFF2-40B4-BE49-F238E27FC236}">
                <a16:creationId xmlns:a16="http://schemas.microsoft.com/office/drawing/2014/main" id="{1966C48B-1D5C-0B17-326E-72DAD1F049FE}"/>
              </a:ext>
            </a:extLst>
          </p:cNvPr>
          <p:cNvSpPr txBox="1"/>
          <p:nvPr/>
        </p:nvSpPr>
        <p:spPr>
          <a:xfrm>
            <a:off x="910248" y="1519939"/>
            <a:ext cx="17103432" cy="1446550"/>
          </a:xfrm>
          <a:prstGeom prst="rect">
            <a:avLst/>
          </a:prstGeom>
          <a:noFill/>
        </p:spPr>
        <p:txBody>
          <a:bodyPr wrap="square" rtlCol="0">
            <a:spAutoFit/>
          </a:bodyPr>
          <a:lstStyle/>
          <a:p>
            <a:r>
              <a:rPr lang="en-US" sz="4400" b="1" dirty="0">
                <a:solidFill>
                  <a:schemeClr val="accent2">
                    <a:lumMod val="75000"/>
                  </a:schemeClr>
                </a:solidFill>
                <a:latin typeface="Avenir Next LT Pro Demi"/>
                <a:ea typeface="Roboto"/>
              </a:rPr>
              <a:t>3.3 Enhancements for Assessing Trends in Carbon Stocks</a:t>
            </a:r>
          </a:p>
          <a:p>
            <a:endParaRPr lang="en-ID" sz="4400" b="1" dirty="0">
              <a:solidFill>
                <a:schemeClr val="accent2">
                  <a:lumMod val="75000"/>
                </a:schemeClr>
              </a:solidFill>
              <a:latin typeface="Roboto" panose="02000000000000000000" pitchFamily="2" charset="0"/>
              <a:ea typeface="Roboto" panose="02000000000000000000" pitchFamily="2" charset="0"/>
            </a:endParaRPr>
          </a:p>
        </p:txBody>
      </p:sp>
      <p:sp>
        <p:nvSpPr>
          <p:cNvPr id="3" name="Rectangle 2">
            <a:extLst>
              <a:ext uri="{FF2B5EF4-FFF2-40B4-BE49-F238E27FC236}">
                <a16:creationId xmlns:a16="http://schemas.microsoft.com/office/drawing/2014/main" id="{339E3798-D1DD-4108-A4A6-FAE3D2767EE5}"/>
              </a:ext>
            </a:extLst>
          </p:cNvPr>
          <p:cNvSpPr/>
          <p:nvPr/>
        </p:nvSpPr>
        <p:spPr>
          <a:xfrm>
            <a:off x="910248" y="2243214"/>
            <a:ext cx="17330793" cy="646331"/>
          </a:xfrm>
          <a:prstGeom prst="rect">
            <a:avLst/>
          </a:prstGeom>
        </p:spPr>
        <p:txBody>
          <a:bodyPr wrap="square">
            <a:spAutoFit/>
          </a:bodyPr>
          <a:lstStyle/>
          <a:p>
            <a:r>
              <a:rPr lang="en-US" sz="3600" dirty="0">
                <a:solidFill>
                  <a:srgbClr val="000000"/>
                </a:solidFill>
                <a:latin typeface="Avenir Next LT Pro" panose="020B0504020202020204" pitchFamily="34" charset="0"/>
                <a:ea typeface="Questrial"/>
                <a:cs typeface="Questrial"/>
              </a:rPr>
              <a:t>3.3.2 Alternative methods to estimate changes in SOC</a:t>
            </a:r>
            <a:endParaRPr lang="fr-CI" sz="3600" dirty="0">
              <a:solidFill>
                <a:srgbClr val="000000"/>
              </a:solidFill>
              <a:latin typeface="Avenir Next LT Pro" panose="020B0504020202020204" pitchFamily="34" charset="0"/>
              <a:ea typeface="Questrial"/>
              <a:cs typeface="Questrial"/>
            </a:endParaRPr>
          </a:p>
        </p:txBody>
      </p:sp>
      <p:pic>
        <p:nvPicPr>
          <p:cNvPr id="18" name="Picture 17">
            <a:extLst>
              <a:ext uri="{FF2B5EF4-FFF2-40B4-BE49-F238E27FC236}">
                <a16:creationId xmlns:a16="http://schemas.microsoft.com/office/drawing/2014/main" id="{98AFEA44-E844-4FEE-AD12-C9C74B4F017C}"/>
              </a:ext>
            </a:extLst>
          </p:cNvPr>
          <p:cNvPicPr>
            <a:picLocks noChangeAspect="1"/>
          </p:cNvPicPr>
          <p:nvPr/>
        </p:nvPicPr>
        <p:blipFill rotWithShape="1">
          <a:blip r:embed="rId5">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19" name="Picture 18">
            <a:extLst>
              <a:ext uri="{FF2B5EF4-FFF2-40B4-BE49-F238E27FC236}">
                <a16:creationId xmlns:a16="http://schemas.microsoft.com/office/drawing/2014/main" id="{E32D09DD-33B9-43B2-9FF0-E0B3125E15F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6808754" y="120452"/>
            <a:ext cx="1184285" cy="1280218"/>
          </a:xfrm>
          <a:prstGeom prst="rect">
            <a:avLst/>
          </a:prstGeom>
        </p:spPr>
      </p:pic>
      <p:pic>
        <p:nvPicPr>
          <p:cNvPr id="6" name="Picture 5">
            <a:extLst>
              <a:ext uri="{FF2B5EF4-FFF2-40B4-BE49-F238E27FC236}">
                <a16:creationId xmlns:a16="http://schemas.microsoft.com/office/drawing/2014/main" id="{EC7BC065-314B-49DF-8182-697166BA6868}"/>
              </a:ext>
            </a:extLst>
          </p:cNvPr>
          <p:cNvPicPr>
            <a:picLocks noChangeAspect="1"/>
          </p:cNvPicPr>
          <p:nvPr/>
        </p:nvPicPr>
        <p:blipFill>
          <a:blip r:embed="rId7"/>
          <a:stretch>
            <a:fillRect/>
          </a:stretch>
        </p:blipFill>
        <p:spPr>
          <a:xfrm>
            <a:off x="4755193" y="3157121"/>
            <a:ext cx="9734819" cy="7130904"/>
          </a:xfrm>
          <a:prstGeom prst="rect">
            <a:avLst/>
          </a:prstGeom>
        </p:spPr>
      </p:pic>
    </p:spTree>
    <p:extLst>
      <p:ext uri="{BB962C8B-B14F-4D97-AF65-F5344CB8AC3E}">
        <p14:creationId xmlns:p14="http://schemas.microsoft.com/office/powerpoint/2010/main" val="33532649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raphic 16" descr="Checkmark with solid fill">
            <a:extLst>
              <a:ext uri="{FF2B5EF4-FFF2-40B4-BE49-F238E27FC236}">
                <a16:creationId xmlns:a16="http://schemas.microsoft.com/office/drawing/2014/main" id="{15AAE569-EF58-477B-B3BD-33997F32B20A}"/>
              </a:ext>
            </a:extLst>
          </p:cNvPr>
          <p:cNvSpPr/>
          <p:nvPr/>
        </p:nvSpPr>
        <p:spPr>
          <a:xfrm>
            <a:off x="8250468" y="3572323"/>
            <a:ext cx="173249" cy="121687"/>
          </a:xfrm>
          <a:custGeom>
            <a:avLst/>
            <a:gdLst>
              <a:gd name="connsiteX0" fmla="*/ 158063 w 173249"/>
              <a:gd name="connsiteY0" fmla="*/ 0 h 121687"/>
              <a:gd name="connsiteX1" fmla="*/ 62063 w 173249"/>
              <a:gd name="connsiteY1" fmla="*/ 90750 h 121687"/>
              <a:gd name="connsiteX2" fmla="*/ 15938 w 173249"/>
              <a:gd name="connsiteY2" fmla="*/ 43500 h 121687"/>
              <a:gd name="connsiteX3" fmla="*/ 0 w 173249"/>
              <a:gd name="connsiteY3" fmla="*/ 58687 h 121687"/>
              <a:gd name="connsiteX4" fmla="*/ 61313 w 173249"/>
              <a:gd name="connsiteY4" fmla="*/ 121687 h 121687"/>
              <a:gd name="connsiteX5" fmla="*/ 77438 w 173249"/>
              <a:gd name="connsiteY5" fmla="*/ 106687 h 121687"/>
              <a:gd name="connsiteX6" fmla="*/ 173250 w 173249"/>
              <a:gd name="connsiteY6" fmla="*/ 15750 h 12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49" h="121687">
                <a:moveTo>
                  <a:pt x="158063" y="0"/>
                </a:moveTo>
                <a:lnTo>
                  <a:pt x="62063" y="90750"/>
                </a:lnTo>
                <a:lnTo>
                  <a:pt x="15938" y="43500"/>
                </a:lnTo>
                <a:lnTo>
                  <a:pt x="0" y="58687"/>
                </a:lnTo>
                <a:lnTo>
                  <a:pt x="61313" y="121687"/>
                </a:lnTo>
                <a:lnTo>
                  <a:pt x="77438" y="106687"/>
                </a:lnTo>
                <a:lnTo>
                  <a:pt x="173250" y="15750"/>
                </a:lnTo>
                <a:close/>
              </a:path>
            </a:pathLst>
          </a:custGeom>
          <a:solidFill>
            <a:schemeClr val="bg1"/>
          </a:solidFill>
          <a:ln w="1786" cap="rnd">
            <a:noFill/>
            <a:prstDash val="solid"/>
            <a:round/>
          </a:ln>
        </p:spPr>
        <p:txBody>
          <a:bodyPr rtlCol="0" anchor="ctr"/>
          <a:lstStyle/>
          <a:p>
            <a:endParaRPr lang="en-ID"/>
          </a:p>
        </p:txBody>
      </p:sp>
      <p:sp>
        <p:nvSpPr>
          <p:cNvPr id="23" name="TextBox 22">
            <a:extLst>
              <a:ext uri="{FF2B5EF4-FFF2-40B4-BE49-F238E27FC236}">
                <a16:creationId xmlns:a16="http://schemas.microsoft.com/office/drawing/2014/main" id="{6251DF46-7973-4AC3-A217-9FC67133C8E4}"/>
              </a:ext>
            </a:extLst>
          </p:cNvPr>
          <p:cNvSpPr txBox="1"/>
          <p:nvPr/>
        </p:nvSpPr>
        <p:spPr>
          <a:xfrm>
            <a:off x="8878325" y="3354682"/>
            <a:ext cx="8844943" cy="830997"/>
          </a:xfrm>
          <a:prstGeom prst="rect">
            <a:avLst/>
          </a:prstGeom>
          <a:noFill/>
        </p:spPr>
        <p:txBody>
          <a:bodyPr wrap="square" rtlCol="0">
            <a:spAutoFit/>
          </a:bodyPr>
          <a:lstStyle/>
          <a:p>
            <a:r>
              <a:rPr lang="en-ID" sz="2400" dirty="0">
                <a:solidFill>
                  <a:schemeClr val="tx1">
                    <a:lumMod val="65000"/>
                    <a:lumOff val="35000"/>
                  </a:schemeClr>
                </a:solidFill>
                <a:latin typeface="Helvetica" pitchFamily="2" charset="0"/>
                <a:ea typeface="Roboto Slab" pitchFamily="2" charset="0"/>
                <a:cs typeface="Open Sans" panose="020B0606030504020204" pitchFamily="34" charset="0"/>
              </a:rPr>
              <a:t>Definition of the Periods and data used for each indicator and metric in each period</a:t>
            </a:r>
          </a:p>
        </p:txBody>
      </p:sp>
      <p:sp>
        <p:nvSpPr>
          <p:cNvPr id="25" name="Graphic 16" descr="Checkmark with solid fill">
            <a:extLst>
              <a:ext uri="{FF2B5EF4-FFF2-40B4-BE49-F238E27FC236}">
                <a16:creationId xmlns:a16="http://schemas.microsoft.com/office/drawing/2014/main" id="{BD42640D-AC2A-4B9E-B3F8-AC542FF8B0C3}"/>
              </a:ext>
            </a:extLst>
          </p:cNvPr>
          <p:cNvSpPr/>
          <p:nvPr/>
        </p:nvSpPr>
        <p:spPr>
          <a:xfrm>
            <a:off x="8250468" y="4629398"/>
            <a:ext cx="173249" cy="121687"/>
          </a:xfrm>
          <a:custGeom>
            <a:avLst/>
            <a:gdLst>
              <a:gd name="connsiteX0" fmla="*/ 158063 w 173249"/>
              <a:gd name="connsiteY0" fmla="*/ 0 h 121687"/>
              <a:gd name="connsiteX1" fmla="*/ 62063 w 173249"/>
              <a:gd name="connsiteY1" fmla="*/ 90750 h 121687"/>
              <a:gd name="connsiteX2" fmla="*/ 15938 w 173249"/>
              <a:gd name="connsiteY2" fmla="*/ 43500 h 121687"/>
              <a:gd name="connsiteX3" fmla="*/ 0 w 173249"/>
              <a:gd name="connsiteY3" fmla="*/ 58687 h 121687"/>
              <a:gd name="connsiteX4" fmla="*/ 61313 w 173249"/>
              <a:gd name="connsiteY4" fmla="*/ 121687 h 121687"/>
              <a:gd name="connsiteX5" fmla="*/ 77438 w 173249"/>
              <a:gd name="connsiteY5" fmla="*/ 106687 h 121687"/>
              <a:gd name="connsiteX6" fmla="*/ 173250 w 173249"/>
              <a:gd name="connsiteY6" fmla="*/ 15750 h 12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49" h="121687">
                <a:moveTo>
                  <a:pt x="158063" y="0"/>
                </a:moveTo>
                <a:lnTo>
                  <a:pt x="62063" y="90750"/>
                </a:lnTo>
                <a:lnTo>
                  <a:pt x="15938" y="43500"/>
                </a:lnTo>
                <a:lnTo>
                  <a:pt x="0" y="58687"/>
                </a:lnTo>
                <a:lnTo>
                  <a:pt x="61313" y="121687"/>
                </a:lnTo>
                <a:lnTo>
                  <a:pt x="77438" y="106687"/>
                </a:lnTo>
                <a:lnTo>
                  <a:pt x="173250" y="15750"/>
                </a:lnTo>
                <a:close/>
              </a:path>
            </a:pathLst>
          </a:custGeom>
          <a:solidFill>
            <a:schemeClr val="bg1"/>
          </a:solidFill>
          <a:ln w="1786" cap="rnd">
            <a:noFill/>
            <a:prstDash val="solid"/>
            <a:round/>
          </a:ln>
        </p:spPr>
        <p:txBody>
          <a:bodyPr rtlCol="0" anchor="ctr"/>
          <a:lstStyle/>
          <a:p>
            <a:endParaRPr lang="en-ID"/>
          </a:p>
        </p:txBody>
      </p:sp>
      <p:sp>
        <p:nvSpPr>
          <p:cNvPr id="26" name="TextBox 25">
            <a:extLst>
              <a:ext uri="{FF2B5EF4-FFF2-40B4-BE49-F238E27FC236}">
                <a16:creationId xmlns:a16="http://schemas.microsoft.com/office/drawing/2014/main" id="{26A9C0EC-8289-4F28-AB6E-EDC13D10A94A}"/>
              </a:ext>
            </a:extLst>
          </p:cNvPr>
          <p:cNvSpPr txBox="1"/>
          <p:nvPr/>
        </p:nvSpPr>
        <p:spPr>
          <a:xfrm>
            <a:off x="8878326" y="4312503"/>
            <a:ext cx="8844941" cy="830997"/>
          </a:xfrm>
          <a:prstGeom prst="rect">
            <a:avLst/>
          </a:prstGeom>
          <a:noFill/>
        </p:spPr>
        <p:txBody>
          <a:bodyPr wrap="square" rtlCol="0">
            <a:spAutoFit/>
          </a:bodyPr>
          <a:lstStyle/>
          <a:p>
            <a:r>
              <a:rPr lang="en-ID" sz="2400" dirty="0">
                <a:solidFill>
                  <a:schemeClr val="tx1">
                    <a:lumMod val="65000"/>
                    <a:lumOff val="35000"/>
                  </a:schemeClr>
                </a:solidFill>
                <a:latin typeface="Helvetica" pitchFamily="2" charset="0"/>
                <a:ea typeface="Roboto Slab" pitchFamily="2" charset="0"/>
                <a:cs typeface="Open Sans" panose="020B0606030504020204" pitchFamily="34" charset="0"/>
              </a:rPr>
              <a:t>Clarification and </a:t>
            </a:r>
            <a:r>
              <a:rPr lang="en-ID" sz="2400" b="1" dirty="0">
                <a:solidFill>
                  <a:schemeClr val="tx1">
                    <a:lumMod val="65000"/>
                    <a:lumOff val="35000"/>
                  </a:schemeClr>
                </a:solidFill>
                <a:latin typeface="Helvetica" pitchFamily="2" charset="0"/>
                <a:ea typeface="Roboto Slab" pitchFamily="2" charset="0"/>
                <a:cs typeface="Open Sans" panose="020B0606030504020204" pitchFamily="34" charset="0"/>
              </a:rPr>
              <a:t>explicit methodology </a:t>
            </a:r>
            <a:r>
              <a:rPr lang="en-ID" sz="2400" dirty="0">
                <a:solidFill>
                  <a:schemeClr val="tx1">
                    <a:lumMod val="65000"/>
                    <a:lumOff val="35000"/>
                  </a:schemeClr>
                </a:solidFill>
                <a:latin typeface="Helvetica" pitchFamily="2" charset="0"/>
                <a:ea typeface="Roboto Slab" pitchFamily="2" charset="0"/>
                <a:cs typeface="Open Sans" panose="020B0606030504020204" pitchFamily="34" charset="0"/>
              </a:rPr>
              <a:t>to compare baseline and period assessments </a:t>
            </a:r>
          </a:p>
        </p:txBody>
      </p:sp>
      <p:sp>
        <p:nvSpPr>
          <p:cNvPr id="44" name="Graphic 16" descr="Checkmark with solid fill">
            <a:extLst>
              <a:ext uri="{FF2B5EF4-FFF2-40B4-BE49-F238E27FC236}">
                <a16:creationId xmlns:a16="http://schemas.microsoft.com/office/drawing/2014/main" id="{B8C98E5B-2AF1-4E7D-B4F1-5E9D5D87776E}"/>
              </a:ext>
            </a:extLst>
          </p:cNvPr>
          <p:cNvSpPr/>
          <p:nvPr/>
        </p:nvSpPr>
        <p:spPr>
          <a:xfrm>
            <a:off x="8250468" y="5688612"/>
            <a:ext cx="173249" cy="121687"/>
          </a:xfrm>
          <a:custGeom>
            <a:avLst/>
            <a:gdLst>
              <a:gd name="connsiteX0" fmla="*/ 158063 w 173249"/>
              <a:gd name="connsiteY0" fmla="*/ 0 h 121687"/>
              <a:gd name="connsiteX1" fmla="*/ 62063 w 173249"/>
              <a:gd name="connsiteY1" fmla="*/ 90750 h 121687"/>
              <a:gd name="connsiteX2" fmla="*/ 15938 w 173249"/>
              <a:gd name="connsiteY2" fmla="*/ 43500 h 121687"/>
              <a:gd name="connsiteX3" fmla="*/ 0 w 173249"/>
              <a:gd name="connsiteY3" fmla="*/ 58687 h 121687"/>
              <a:gd name="connsiteX4" fmla="*/ 61313 w 173249"/>
              <a:gd name="connsiteY4" fmla="*/ 121687 h 121687"/>
              <a:gd name="connsiteX5" fmla="*/ 77438 w 173249"/>
              <a:gd name="connsiteY5" fmla="*/ 106687 h 121687"/>
              <a:gd name="connsiteX6" fmla="*/ 173250 w 173249"/>
              <a:gd name="connsiteY6" fmla="*/ 15750 h 12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49" h="121687">
                <a:moveTo>
                  <a:pt x="158063" y="0"/>
                </a:moveTo>
                <a:lnTo>
                  <a:pt x="62063" y="90750"/>
                </a:lnTo>
                <a:lnTo>
                  <a:pt x="15938" y="43500"/>
                </a:lnTo>
                <a:lnTo>
                  <a:pt x="0" y="58687"/>
                </a:lnTo>
                <a:lnTo>
                  <a:pt x="61313" y="121687"/>
                </a:lnTo>
                <a:lnTo>
                  <a:pt x="77438" y="106687"/>
                </a:lnTo>
                <a:lnTo>
                  <a:pt x="173250" y="15750"/>
                </a:lnTo>
                <a:close/>
              </a:path>
            </a:pathLst>
          </a:custGeom>
          <a:solidFill>
            <a:schemeClr val="bg1"/>
          </a:solidFill>
          <a:ln w="1786" cap="rnd">
            <a:noFill/>
            <a:prstDash val="solid"/>
            <a:round/>
          </a:ln>
        </p:spPr>
        <p:txBody>
          <a:bodyPr rtlCol="0" anchor="ctr"/>
          <a:lstStyle/>
          <a:p>
            <a:endParaRPr lang="en-ID"/>
          </a:p>
        </p:txBody>
      </p:sp>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885" y="302055"/>
            <a:ext cx="2683111" cy="917013"/>
          </a:xfrm>
          <a:prstGeom prst="rect">
            <a:avLst/>
          </a:prstGeom>
        </p:spPr>
      </p:pic>
      <p:sp>
        <p:nvSpPr>
          <p:cNvPr id="5" name="TextBox 4">
            <a:extLst>
              <a:ext uri="{FF2B5EF4-FFF2-40B4-BE49-F238E27FC236}">
                <a16:creationId xmlns:a16="http://schemas.microsoft.com/office/drawing/2014/main" id="{1966C48B-1D5C-0B17-326E-72DAD1F049FE}"/>
              </a:ext>
            </a:extLst>
          </p:cNvPr>
          <p:cNvSpPr txBox="1"/>
          <p:nvPr/>
        </p:nvSpPr>
        <p:spPr>
          <a:xfrm>
            <a:off x="7849573" y="1946172"/>
            <a:ext cx="6396662" cy="1446550"/>
          </a:xfrm>
          <a:prstGeom prst="rect">
            <a:avLst/>
          </a:prstGeom>
          <a:noFill/>
        </p:spPr>
        <p:txBody>
          <a:bodyPr wrap="square" rtlCol="0">
            <a:spAutoFit/>
          </a:bodyPr>
          <a:lstStyle/>
          <a:p>
            <a:r>
              <a:rPr lang="en-US" sz="4400" b="1" dirty="0">
                <a:solidFill>
                  <a:srgbClr val="131A1F"/>
                </a:solidFill>
                <a:latin typeface="Avenir Next LT Pro Demi"/>
                <a:ea typeface="Roboto"/>
              </a:rPr>
              <a:t>The GPG Addendum – SDG Indicator  15.3.1</a:t>
            </a:r>
            <a:endParaRPr lang="en-ID" sz="4400" b="1" dirty="0">
              <a:solidFill>
                <a:srgbClr val="131A1F"/>
              </a:solidFill>
              <a:latin typeface="Roboto" panose="02000000000000000000" pitchFamily="2" charset="0"/>
              <a:ea typeface="Roboto" panose="02000000000000000000" pitchFamily="2" charset="0"/>
            </a:endParaRPr>
          </a:p>
        </p:txBody>
      </p:sp>
      <p:sp>
        <p:nvSpPr>
          <p:cNvPr id="19" name="Graphic 16" descr="Checkmark with solid fill">
            <a:extLst>
              <a:ext uri="{FF2B5EF4-FFF2-40B4-BE49-F238E27FC236}">
                <a16:creationId xmlns:a16="http://schemas.microsoft.com/office/drawing/2014/main" id="{FA89F268-804F-4E30-9DE6-29308D9B97B7}"/>
              </a:ext>
            </a:extLst>
          </p:cNvPr>
          <p:cNvSpPr/>
          <p:nvPr/>
        </p:nvSpPr>
        <p:spPr>
          <a:xfrm>
            <a:off x="8334360" y="6764397"/>
            <a:ext cx="173249" cy="121687"/>
          </a:xfrm>
          <a:custGeom>
            <a:avLst/>
            <a:gdLst>
              <a:gd name="connsiteX0" fmla="*/ 158063 w 173249"/>
              <a:gd name="connsiteY0" fmla="*/ 0 h 121687"/>
              <a:gd name="connsiteX1" fmla="*/ 62063 w 173249"/>
              <a:gd name="connsiteY1" fmla="*/ 90750 h 121687"/>
              <a:gd name="connsiteX2" fmla="*/ 15938 w 173249"/>
              <a:gd name="connsiteY2" fmla="*/ 43500 h 121687"/>
              <a:gd name="connsiteX3" fmla="*/ 0 w 173249"/>
              <a:gd name="connsiteY3" fmla="*/ 58687 h 121687"/>
              <a:gd name="connsiteX4" fmla="*/ 61313 w 173249"/>
              <a:gd name="connsiteY4" fmla="*/ 121687 h 121687"/>
              <a:gd name="connsiteX5" fmla="*/ 77438 w 173249"/>
              <a:gd name="connsiteY5" fmla="*/ 106687 h 121687"/>
              <a:gd name="connsiteX6" fmla="*/ 173250 w 173249"/>
              <a:gd name="connsiteY6" fmla="*/ 15750 h 12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49" h="121687">
                <a:moveTo>
                  <a:pt x="158063" y="0"/>
                </a:moveTo>
                <a:lnTo>
                  <a:pt x="62063" y="90750"/>
                </a:lnTo>
                <a:lnTo>
                  <a:pt x="15938" y="43500"/>
                </a:lnTo>
                <a:lnTo>
                  <a:pt x="0" y="58687"/>
                </a:lnTo>
                <a:lnTo>
                  <a:pt x="61313" y="121687"/>
                </a:lnTo>
                <a:lnTo>
                  <a:pt x="77438" y="106687"/>
                </a:lnTo>
                <a:lnTo>
                  <a:pt x="173250" y="15750"/>
                </a:lnTo>
                <a:close/>
              </a:path>
            </a:pathLst>
          </a:custGeom>
          <a:solidFill>
            <a:schemeClr val="bg1"/>
          </a:solidFill>
          <a:ln w="1786" cap="rnd">
            <a:noFill/>
            <a:prstDash val="solid"/>
            <a:round/>
          </a:ln>
        </p:spPr>
        <p:txBody>
          <a:bodyPr rtlCol="0" anchor="ctr"/>
          <a:lstStyle/>
          <a:p>
            <a:endParaRPr lang="en-ID"/>
          </a:p>
        </p:txBody>
      </p:sp>
      <p:sp>
        <p:nvSpPr>
          <p:cNvPr id="31" name="Graphic 16" descr="Checkmark with solid fill">
            <a:extLst>
              <a:ext uri="{FF2B5EF4-FFF2-40B4-BE49-F238E27FC236}">
                <a16:creationId xmlns:a16="http://schemas.microsoft.com/office/drawing/2014/main" id="{EBD5E92F-9BB1-4AAC-BE1A-F04BA8DAE3A1}"/>
              </a:ext>
            </a:extLst>
          </p:cNvPr>
          <p:cNvSpPr/>
          <p:nvPr/>
        </p:nvSpPr>
        <p:spPr>
          <a:xfrm>
            <a:off x="8335633" y="7619127"/>
            <a:ext cx="173249" cy="121687"/>
          </a:xfrm>
          <a:custGeom>
            <a:avLst/>
            <a:gdLst>
              <a:gd name="connsiteX0" fmla="*/ 158063 w 173249"/>
              <a:gd name="connsiteY0" fmla="*/ 0 h 121687"/>
              <a:gd name="connsiteX1" fmla="*/ 62063 w 173249"/>
              <a:gd name="connsiteY1" fmla="*/ 90750 h 121687"/>
              <a:gd name="connsiteX2" fmla="*/ 15938 w 173249"/>
              <a:gd name="connsiteY2" fmla="*/ 43500 h 121687"/>
              <a:gd name="connsiteX3" fmla="*/ 0 w 173249"/>
              <a:gd name="connsiteY3" fmla="*/ 58687 h 121687"/>
              <a:gd name="connsiteX4" fmla="*/ 61313 w 173249"/>
              <a:gd name="connsiteY4" fmla="*/ 121687 h 121687"/>
              <a:gd name="connsiteX5" fmla="*/ 77438 w 173249"/>
              <a:gd name="connsiteY5" fmla="*/ 106687 h 121687"/>
              <a:gd name="connsiteX6" fmla="*/ 173250 w 173249"/>
              <a:gd name="connsiteY6" fmla="*/ 15750 h 12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49" h="121687">
                <a:moveTo>
                  <a:pt x="158063" y="0"/>
                </a:moveTo>
                <a:lnTo>
                  <a:pt x="62063" y="90750"/>
                </a:lnTo>
                <a:lnTo>
                  <a:pt x="15938" y="43500"/>
                </a:lnTo>
                <a:lnTo>
                  <a:pt x="0" y="58687"/>
                </a:lnTo>
                <a:lnTo>
                  <a:pt x="61313" y="121687"/>
                </a:lnTo>
                <a:lnTo>
                  <a:pt x="77438" y="106687"/>
                </a:lnTo>
                <a:lnTo>
                  <a:pt x="173250" y="15750"/>
                </a:lnTo>
                <a:close/>
              </a:path>
            </a:pathLst>
          </a:custGeom>
          <a:solidFill>
            <a:schemeClr val="bg1"/>
          </a:solidFill>
          <a:ln w="1786" cap="rnd">
            <a:noFill/>
            <a:prstDash val="solid"/>
            <a:round/>
          </a:ln>
        </p:spPr>
        <p:txBody>
          <a:bodyPr rtlCol="0" anchor="ctr"/>
          <a:lstStyle/>
          <a:p>
            <a:endParaRPr lang="en-ID"/>
          </a:p>
        </p:txBody>
      </p:sp>
      <p:pic>
        <p:nvPicPr>
          <p:cNvPr id="2" name="Picture 1">
            <a:extLst>
              <a:ext uri="{FF2B5EF4-FFF2-40B4-BE49-F238E27FC236}">
                <a16:creationId xmlns:a16="http://schemas.microsoft.com/office/drawing/2014/main" id="{3AB9787F-F8D2-4F5E-92A7-F3769BA1B895}"/>
              </a:ext>
            </a:extLst>
          </p:cNvPr>
          <p:cNvPicPr>
            <a:picLocks noChangeAspect="1"/>
          </p:cNvPicPr>
          <p:nvPr/>
        </p:nvPicPr>
        <p:blipFill>
          <a:blip r:embed="rId5"/>
          <a:stretch>
            <a:fillRect/>
          </a:stretch>
        </p:blipFill>
        <p:spPr>
          <a:xfrm>
            <a:off x="814032" y="1593594"/>
            <a:ext cx="6396662" cy="8244815"/>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87332548-49A5-48B8-9886-9C4C97745193}"/>
              </a:ext>
            </a:extLst>
          </p:cNvPr>
          <p:cNvPicPr>
            <a:picLocks noChangeAspect="1"/>
          </p:cNvPicPr>
          <p:nvPr/>
        </p:nvPicPr>
        <p:blipFill rotWithShape="1">
          <a:blip r:embed="rId6">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41" name="Picture 40">
            <a:extLst>
              <a:ext uri="{FF2B5EF4-FFF2-40B4-BE49-F238E27FC236}">
                <a16:creationId xmlns:a16="http://schemas.microsoft.com/office/drawing/2014/main" id="{BEE7D31E-63BE-4FEE-8C10-29BC60A6485A}"/>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6808754" y="120452"/>
            <a:ext cx="1184285" cy="1280218"/>
          </a:xfrm>
          <a:prstGeom prst="rect">
            <a:avLst/>
          </a:prstGeom>
        </p:spPr>
      </p:pic>
      <p:pic>
        <p:nvPicPr>
          <p:cNvPr id="1026" name="Picture 2" descr="Checkmark check list icon sign symbol logo green design vector illustration  20045187 Vector Art at Vecteezy">
            <a:extLst>
              <a:ext uri="{FF2B5EF4-FFF2-40B4-BE49-F238E27FC236}">
                <a16:creationId xmlns:a16="http://schemas.microsoft.com/office/drawing/2014/main" id="{C59E7DA2-F8EB-4661-AAE5-34B2EDEB799E}"/>
              </a:ext>
            </a:extLst>
          </p:cNvPr>
          <p:cNvPicPr>
            <a:picLocks noChangeAspect="1" noChangeArrowheads="1"/>
          </p:cNvPicPr>
          <p:nvPr/>
        </p:nvPicPr>
        <p:blipFill>
          <a:blip r:embed="rId8">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945260" y="3351796"/>
            <a:ext cx="861136" cy="86113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heckmark check list icon sign symbol logo green design vector illustration  20045187 Vector Art at Vecteezy">
            <a:extLst>
              <a:ext uri="{FF2B5EF4-FFF2-40B4-BE49-F238E27FC236}">
                <a16:creationId xmlns:a16="http://schemas.microsoft.com/office/drawing/2014/main" id="{9AB6C397-840B-445B-9520-4140795C22C6}"/>
              </a:ext>
            </a:extLst>
          </p:cNvPr>
          <p:cNvPicPr>
            <a:picLocks noChangeAspect="1" noChangeArrowheads="1"/>
          </p:cNvPicPr>
          <p:nvPr/>
        </p:nvPicPr>
        <p:blipFill>
          <a:blip r:embed="rId8">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957975" y="4327772"/>
            <a:ext cx="861136" cy="8611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F7C33D7-A75D-472A-9ACC-585EBD409BED}"/>
              </a:ext>
            </a:extLst>
          </p:cNvPr>
          <p:cNvSpPr/>
          <p:nvPr/>
        </p:nvSpPr>
        <p:spPr>
          <a:xfrm>
            <a:off x="8878325" y="5475426"/>
            <a:ext cx="7412607" cy="461665"/>
          </a:xfrm>
          <a:prstGeom prst="rect">
            <a:avLst/>
          </a:prstGeom>
        </p:spPr>
        <p:txBody>
          <a:bodyPr wrap="none">
            <a:spAutoFit/>
          </a:bodyPr>
          <a:lstStyle/>
          <a:p>
            <a:r>
              <a:rPr lang="en-US" sz="2400" dirty="0">
                <a:solidFill>
                  <a:schemeClr val="tx1">
                    <a:lumMod val="65000"/>
                    <a:lumOff val="35000"/>
                  </a:schemeClr>
                </a:solidFill>
                <a:latin typeface="Helvetica" pitchFamily="2" charset="0"/>
                <a:cs typeface="Open Sans" panose="020B0606030504020204" pitchFamily="34" charset="0"/>
              </a:rPr>
              <a:t>Enhanced understanding of land condition dynamics</a:t>
            </a:r>
          </a:p>
        </p:txBody>
      </p:sp>
      <p:sp>
        <p:nvSpPr>
          <p:cNvPr id="6" name="Rectangle 5">
            <a:extLst>
              <a:ext uri="{FF2B5EF4-FFF2-40B4-BE49-F238E27FC236}">
                <a16:creationId xmlns:a16="http://schemas.microsoft.com/office/drawing/2014/main" id="{2ABA830C-4FD8-4042-98C6-655E737328C6}"/>
              </a:ext>
            </a:extLst>
          </p:cNvPr>
          <p:cNvSpPr/>
          <p:nvPr/>
        </p:nvSpPr>
        <p:spPr>
          <a:xfrm>
            <a:off x="8878325" y="6269017"/>
            <a:ext cx="5529078" cy="461665"/>
          </a:xfrm>
          <a:prstGeom prst="rect">
            <a:avLst/>
          </a:prstGeom>
        </p:spPr>
        <p:txBody>
          <a:bodyPr wrap="none">
            <a:spAutoFit/>
          </a:bodyPr>
          <a:lstStyle/>
          <a:p>
            <a:r>
              <a:rPr lang="en-US" sz="2400" dirty="0">
                <a:solidFill>
                  <a:schemeClr val="tx1">
                    <a:lumMod val="65000"/>
                    <a:lumOff val="35000"/>
                  </a:schemeClr>
                </a:solidFill>
                <a:latin typeface="Helvetica" pitchFamily="2" charset="0"/>
                <a:cs typeface="Open Sans" panose="020B0606030504020204" pitchFamily="34" charset="0"/>
              </a:rPr>
              <a:t>Operationalization of counterbalancing </a:t>
            </a:r>
            <a:endParaRPr lang="fr-CI" sz="2400" dirty="0">
              <a:solidFill>
                <a:schemeClr val="tx1">
                  <a:lumMod val="65000"/>
                  <a:lumOff val="35000"/>
                </a:schemeClr>
              </a:solidFill>
              <a:latin typeface="Helvetica" pitchFamily="2" charset="0"/>
              <a:cs typeface="Open Sans" panose="020B0606030504020204" pitchFamily="34" charset="0"/>
            </a:endParaRPr>
          </a:p>
        </p:txBody>
      </p:sp>
      <p:pic>
        <p:nvPicPr>
          <p:cNvPr id="54" name="Picture 2" descr="Checkmark check list icon sign symbol logo green design vector illustration  20045187 Vector Art at Vecteezy">
            <a:extLst>
              <a:ext uri="{FF2B5EF4-FFF2-40B4-BE49-F238E27FC236}">
                <a16:creationId xmlns:a16="http://schemas.microsoft.com/office/drawing/2014/main" id="{C143BAC8-F33F-4624-BCCB-098AE58CB707}"/>
              </a:ext>
            </a:extLst>
          </p:cNvPr>
          <p:cNvPicPr>
            <a:picLocks noChangeAspect="1" noChangeArrowheads="1"/>
          </p:cNvPicPr>
          <p:nvPr/>
        </p:nvPicPr>
        <p:blipFill>
          <a:blip r:embed="rId8">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957975" y="5263093"/>
            <a:ext cx="861136" cy="86113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Checkmark check list icon sign symbol logo green design vector illustration  20045187 Vector Art at Vecteezy">
            <a:extLst>
              <a:ext uri="{FF2B5EF4-FFF2-40B4-BE49-F238E27FC236}">
                <a16:creationId xmlns:a16="http://schemas.microsoft.com/office/drawing/2014/main" id="{98A7A944-7612-44FF-ABF0-0CE281376874}"/>
              </a:ext>
            </a:extLst>
          </p:cNvPr>
          <p:cNvPicPr>
            <a:picLocks noChangeAspect="1" noChangeArrowheads="1"/>
          </p:cNvPicPr>
          <p:nvPr/>
        </p:nvPicPr>
        <p:blipFill>
          <a:blip r:embed="rId8">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987582" y="6092998"/>
            <a:ext cx="861136" cy="86113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DBF9114-028F-434C-B6E3-A1362C6C0D8F}"/>
              </a:ext>
            </a:extLst>
          </p:cNvPr>
          <p:cNvSpPr/>
          <p:nvPr/>
        </p:nvSpPr>
        <p:spPr>
          <a:xfrm>
            <a:off x="8907002" y="7135020"/>
            <a:ext cx="5610831" cy="461665"/>
          </a:xfrm>
          <a:prstGeom prst="rect">
            <a:avLst/>
          </a:prstGeom>
        </p:spPr>
        <p:txBody>
          <a:bodyPr wrap="none">
            <a:spAutoFit/>
          </a:bodyPr>
          <a:lstStyle/>
          <a:p>
            <a:r>
              <a:rPr lang="en-US" sz="2400" dirty="0">
                <a:solidFill>
                  <a:schemeClr val="tx1">
                    <a:lumMod val="65000"/>
                    <a:lumOff val="35000"/>
                  </a:schemeClr>
                </a:solidFill>
                <a:latin typeface="Helvetica" pitchFamily="2" charset="0"/>
                <a:cs typeface="Open Sans" panose="020B0606030504020204" pitchFamily="34" charset="0"/>
              </a:rPr>
              <a:t>Support for country-driven approaches: </a:t>
            </a:r>
            <a:endParaRPr lang="fr-CI" sz="2400" dirty="0">
              <a:solidFill>
                <a:schemeClr val="tx1">
                  <a:lumMod val="65000"/>
                  <a:lumOff val="35000"/>
                </a:schemeClr>
              </a:solidFill>
              <a:latin typeface="Helvetica" pitchFamily="2" charset="0"/>
              <a:cs typeface="Open Sans" panose="020B0606030504020204" pitchFamily="34" charset="0"/>
            </a:endParaRPr>
          </a:p>
        </p:txBody>
      </p:sp>
      <p:sp>
        <p:nvSpPr>
          <p:cNvPr id="8" name="Rectangle 7">
            <a:extLst>
              <a:ext uri="{FF2B5EF4-FFF2-40B4-BE49-F238E27FC236}">
                <a16:creationId xmlns:a16="http://schemas.microsoft.com/office/drawing/2014/main" id="{982978F8-736C-41A7-B27C-DD5695CC1021}"/>
              </a:ext>
            </a:extLst>
          </p:cNvPr>
          <p:cNvSpPr/>
          <p:nvPr/>
        </p:nvSpPr>
        <p:spPr>
          <a:xfrm>
            <a:off x="8915402" y="8008341"/>
            <a:ext cx="5868914" cy="461665"/>
          </a:xfrm>
          <a:prstGeom prst="rect">
            <a:avLst/>
          </a:prstGeom>
        </p:spPr>
        <p:txBody>
          <a:bodyPr wrap="none">
            <a:spAutoFit/>
          </a:bodyPr>
          <a:lstStyle/>
          <a:p>
            <a:r>
              <a:rPr lang="en-US" sz="2400" dirty="0">
                <a:solidFill>
                  <a:schemeClr val="tx1">
                    <a:lumMod val="65000"/>
                    <a:lumOff val="35000"/>
                  </a:schemeClr>
                </a:solidFill>
                <a:latin typeface="Helvetica" pitchFamily="2" charset="0"/>
                <a:cs typeface="Open Sans" panose="020B0606030504020204" pitchFamily="34" charset="0"/>
              </a:rPr>
              <a:t>Integration with global tools and platforms</a:t>
            </a:r>
            <a:endParaRPr lang="fr-CI" sz="2400" dirty="0">
              <a:solidFill>
                <a:schemeClr val="tx1">
                  <a:lumMod val="65000"/>
                  <a:lumOff val="35000"/>
                </a:schemeClr>
              </a:solidFill>
              <a:latin typeface="Helvetica" pitchFamily="2" charset="0"/>
              <a:cs typeface="Open Sans" panose="020B0606030504020204" pitchFamily="34" charset="0"/>
            </a:endParaRPr>
          </a:p>
        </p:txBody>
      </p:sp>
      <p:sp>
        <p:nvSpPr>
          <p:cNvPr id="9" name="Rectangle 8">
            <a:extLst>
              <a:ext uri="{FF2B5EF4-FFF2-40B4-BE49-F238E27FC236}">
                <a16:creationId xmlns:a16="http://schemas.microsoft.com/office/drawing/2014/main" id="{47253BA7-774C-4EFF-8248-307FF4BDA673}"/>
              </a:ext>
            </a:extLst>
          </p:cNvPr>
          <p:cNvSpPr/>
          <p:nvPr/>
        </p:nvSpPr>
        <p:spPr>
          <a:xfrm>
            <a:off x="8958298" y="8922952"/>
            <a:ext cx="5976316" cy="461665"/>
          </a:xfrm>
          <a:prstGeom prst="rect">
            <a:avLst/>
          </a:prstGeom>
        </p:spPr>
        <p:txBody>
          <a:bodyPr wrap="none">
            <a:spAutoFit/>
          </a:bodyPr>
          <a:lstStyle/>
          <a:p>
            <a:r>
              <a:rPr lang="en-US" sz="2400" b="1" dirty="0">
                <a:solidFill>
                  <a:schemeClr val="tx1">
                    <a:lumMod val="65000"/>
                    <a:lumOff val="35000"/>
                  </a:schemeClr>
                </a:solidFill>
                <a:latin typeface="Helvetica" pitchFamily="2" charset="0"/>
                <a:cs typeface="Open Sans" panose="020B0606030504020204" pitchFamily="34" charset="0"/>
              </a:rPr>
              <a:t>Strengthened basis for SLM and policy</a:t>
            </a:r>
            <a:endParaRPr lang="fr-CI" sz="2400" b="1" dirty="0">
              <a:solidFill>
                <a:schemeClr val="tx1">
                  <a:lumMod val="65000"/>
                  <a:lumOff val="35000"/>
                </a:schemeClr>
              </a:solidFill>
              <a:latin typeface="Helvetica" pitchFamily="2" charset="0"/>
              <a:cs typeface="Open Sans" panose="020B0606030504020204" pitchFamily="34" charset="0"/>
            </a:endParaRPr>
          </a:p>
        </p:txBody>
      </p:sp>
      <p:pic>
        <p:nvPicPr>
          <p:cNvPr id="24" name="Picture 2" descr="Checkmark check list icon sign symbol logo green design vector illustration  20045187 Vector Art at Vecteezy">
            <a:extLst>
              <a:ext uri="{FF2B5EF4-FFF2-40B4-BE49-F238E27FC236}">
                <a16:creationId xmlns:a16="http://schemas.microsoft.com/office/drawing/2014/main" id="{D37C3D29-9BF5-4148-B7AC-91BBDE1550DB}"/>
              </a:ext>
            </a:extLst>
          </p:cNvPr>
          <p:cNvPicPr>
            <a:picLocks noChangeAspect="1" noChangeArrowheads="1"/>
          </p:cNvPicPr>
          <p:nvPr/>
        </p:nvPicPr>
        <p:blipFill>
          <a:blip r:embed="rId8">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998891" y="6929371"/>
            <a:ext cx="861136" cy="8611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heckmark check list icon sign symbol logo green design vector illustration  20045187 Vector Art at Vecteezy">
            <a:extLst>
              <a:ext uri="{FF2B5EF4-FFF2-40B4-BE49-F238E27FC236}">
                <a16:creationId xmlns:a16="http://schemas.microsoft.com/office/drawing/2014/main" id="{40D54877-597C-4A7E-9FA4-5E1D91EC594A}"/>
              </a:ext>
            </a:extLst>
          </p:cNvPr>
          <p:cNvPicPr>
            <a:picLocks noChangeAspect="1" noChangeArrowheads="1"/>
          </p:cNvPicPr>
          <p:nvPr/>
        </p:nvPicPr>
        <p:blipFill>
          <a:blip r:embed="rId8">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998891" y="7805793"/>
            <a:ext cx="861136" cy="86113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heckmark check list icon sign symbol logo green design vector illustration  20045187 Vector Art at Vecteezy">
            <a:extLst>
              <a:ext uri="{FF2B5EF4-FFF2-40B4-BE49-F238E27FC236}">
                <a16:creationId xmlns:a16="http://schemas.microsoft.com/office/drawing/2014/main" id="{2A3E61DC-41D7-461B-A0B2-31759399BCC8}"/>
              </a:ext>
            </a:extLst>
          </p:cNvPr>
          <p:cNvPicPr>
            <a:picLocks noChangeAspect="1" noChangeArrowheads="1"/>
          </p:cNvPicPr>
          <p:nvPr/>
        </p:nvPicPr>
        <p:blipFill>
          <a:blip r:embed="rId8">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045866" y="8723217"/>
            <a:ext cx="861136" cy="861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89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E734-DAF3-47A3-A5A2-1ECDC433E131}"/>
              </a:ext>
            </a:extLst>
          </p:cNvPr>
          <p:cNvSpPr>
            <a:spLocks noGrp="1"/>
          </p:cNvSpPr>
          <p:nvPr>
            <p:ph type="title"/>
          </p:nvPr>
        </p:nvSpPr>
        <p:spPr>
          <a:xfrm>
            <a:off x="8562054" y="3407549"/>
            <a:ext cx="8509819" cy="1145400"/>
          </a:xfrm>
        </p:spPr>
        <p:txBody>
          <a:bodyPr/>
          <a:lstStyle/>
          <a:p>
            <a:pPr algn="ctr"/>
            <a:r>
              <a:rPr lang="en-US" sz="7200" b="1" dirty="0">
                <a:solidFill>
                  <a:srgbClr val="131A1F"/>
                </a:solidFill>
                <a:latin typeface="Avenir Next LT Pro Demi"/>
                <a:ea typeface="Roboto"/>
                <a:sym typeface="Manrope"/>
              </a:rPr>
              <a:t>ENHANCEMENT OF DATASETS AND METHODOLOGIES</a:t>
            </a:r>
            <a:br>
              <a:rPr lang="en-US" sz="7200" b="1" dirty="0">
                <a:solidFill>
                  <a:srgbClr val="131A1F"/>
                </a:solidFill>
                <a:latin typeface="Avenir Next LT Pro Demi"/>
                <a:ea typeface="Roboto"/>
                <a:sym typeface="Manrope"/>
              </a:rPr>
            </a:br>
            <a:endParaRPr lang="fr-CI" sz="6600" dirty="0"/>
          </a:p>
        </p:txBody>
      </p:sp>
      <p:pic>
        <p:nvPicPr>
          <p:cNvPr id="4" name="Graphic 3">
            <a:extLst>
              <a:ext uri="{FF2B5EF4-FFF2-40B4-BE49-F238E27FC236}">
                <a16:creationId xmlns:a16="http://schemas.microsoft.com/office/drawing/2014/main" id="{B01486E9-4009-4140-8C98-0DF91643BB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29755" y="349063"/>
            <a:ext cx="2683111" cy="917013"/>
          </a:xfrm>
          <a:prstGeom prst="rect">
            <a:avLst/>
          </a:prstGeom>
        </p:spPr>
      </p:pic>
      <p:pic>
        <p:nvPicPr>
          <p:cNvPr id="5" name="Picture 4">
            <a:extLst>
              <a:ext uri="{FF2B5EF4-FFF2-40B4-BE49-F238E27FC236}">
                <a16:creationId xmlns:a16="http://schemas.microsoft.com/office/drawing/2014/main" id="{2A683F55-7B7D-4333-B15B-0B18B4EF0BFC}"/>
              </a:ext>
            </a:extLst>
          </p:cNvPr>
          <p:cNvPicPr>
            <a:picLocks noChangeAspect="1"/>
          </p:cNvPicPr>
          <p:nvPr/>
        </p:nvPicPr>
        <p:blipFill rotWithShape="1">
          <a:blip r:embed="rId4">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6" name="Picture 5">
            <a:extLst>
              <a:ext uri="{FF2B5EF4-FFF2-40B4-BE49-F238E27FC236}">
                <a16:creationId xmlns:a16="http://schemas.microsoft.com/office/drawing/2014/main" id="{515AD3A4-BF0D-485F-BFB4-9C6C2D85095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6808754" y="120452"/>
            <a:ext cx="1184285" cy="1280218"/>
          </a:xfrm>
          <a:prstGeom prst="rect">
            <a:avLst/>
          </a:prstGeom>
        </p:spPr>
      </p:pic>
      <p:pic>
        <p:nvPicPr>
          <p:cNvPr id="7" name="Picture 6">
            <a:extLst>
              <a:ext uri="{FF2B5EF4-FFF2-40B4-BE49-F238E27FC236}">
                <a16:creationId xmlns:a16="http://schemas.microsoft.com/office/drawing/2014/main" id="{5E6B5BEA-641F-4C40-9A43-7ECE136A30B9}"/>
              </a:ext>
            </a:extLst>
          </p:cNvPr>
          <p:cNvPicPr>
            <a:picLocks noChangeAspect="1"/>
          </p:cNvPicPr>
          <p:nvPr/>
        </p:nvPicPr>
        <p:blipFill>
          <a:blip r:embed="rId6"/>
          <a:stretch>
            <a:fillRect/>
          </a:stretch>
        </p:blipFill>
        <p:spPr>
          <a:xfrm>
            <a:off x="294960" y="349062"/>
            <a:ext cx="7417633" cy="9480737"/>
          </a:xfrm>
          <a:prstGeom prst="rect">
            <a:avLst/>
          </a:prstGeom>
          <a:ln>
            <a:noFill/>
          </a:ln>
          <a:effectLst>
            <a:outerShdw blurRad="292100" dist="139700" dir="2700000" algn="tl" rotWithShape="0">
              <a:srgbClr val="333333">
                <a:alpha val="65000"/>
              </a:srgbClr>
            </a:outerShdw>
          </a:effectLst>
        </p:spPr>
      </p:pic>
      <p:sp>
        <p:nvSpPr>
          <p:cNvPr id="8" name="Title 1">
            <a:extLst>
              <a:ext uri="{FF2B5EF4-FFF2-40B4-BE49-F238E27FC236}">
                <a16:creationId xmlns:a16="http://schemas.microsoft.com/office/drawing/2014/main" id="{DCDEFA76-EB88-403E-90E6-4E8FA146AA25}"/>
              </a:ext>
            </a:extLst>
          </p:cNvPr>
          <p:cNvSpPr txBox="1">
            <a:spLocks/>
          </p:cNvSpPr>
          <p:nvPr/>
        </p:nvSpPr>
        <p:spPr>
          <a:xfrm>
            <a:off x="8584153" y="6494852"/>
            <a:ext cx="8509819" cy="1145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9pPr>
          </a:lstStyle>
          <a:p>
            <a:pPr algn="ctr" defTabSz="914400"/>
            <a:r>
              <a:rPr lang="en-US" sz="16600" b="1" kern="0" dirty="0">
                <a:solidFill>
                  <a:srgbClr val="131A1F"/>
                </a:solidFill>
                <a:latin typeface="Avenir Next LT Pro Demi"/>
                <a:ea typeface="Roboto"/>
                <a:sym typeface="Manrope"/>
              </a:rPr>
              <a:t>Q&amp;A</a:t>
            </a:r>
            <a:br>
              <a:rPr lang="en-US" sz="16600" b="1" kern="0" dirty="0">
                <a:solidFill>
                  <a:srgbClr val="131A1F"/>
                </a:solidFill>
                <a:latin typeface="Avenir Next LT Pro Demi"/>
                <a:ea typeface="Roboto"/>
                <a:sym typeface="Manrope"/>
              </a:rPr>
            </a:br>
            <a:endParaRPr lang="fr-CI" sz="13800" kern="0" dirty="0"/>
          </a:p>
        </p:txBody>
      </p:sp>
    </p:spTree>
    <p:extLst>
      <p:ext uri="{BB962C8B-B14F-4D97-AF65-F5344CB8AC3E}">
        <p14:creationId xmlns:p14="http://schemas.microsoft.com/office/powerpoint/2010/main" val="27971922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ymbol of peace with flying dove. No war sign. Emblem of hope and  friendship 54348017 Vector Art at Vecteezy">
            <a:extLst>
              <a:ext uri="{FF2B5EF4-FFF2-40B4-BE49-F238E27FC236}">
                <a16:creationId xmlns:a16="http://schemas.microsoft.com/office/drawing/2014/main" id="{385AC29A-4373-4A30-9C56-B2EEF2010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675" y="6682044"/>
            <a:ext cx="3082865" cy="308286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5E221FC9-AA13-4345-88A2-A2B1544FC58B}"/>
              </a:ext>
            </a:extLst>
          </p:cNvPr>
          <p:cNvSpPr txBox="1">
            <a:spLocks/>
          </p:cNvSpPr>
          <p:nvPr/>
        </p:nvSpPr>
        <p:spPr>
          <a:xfrm>
            <a:off x="-1171457" y="1266076"/>
            <a:ext cx="12934950" cy="25393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5200" b="0" i="0" u="none" strike="noStrike" cap="none">
                <a:solidFill>
                  <a:schemeClr val="dk1"/>
                </a:solidFill>
                <a:latin typeface="Epilogue Medium"/>
                <a:ea typeface="Epilogue Medium"/>
                <a:cs typeface="Epilogue Medium"/>
                <a:sym typeface="Epilogue Medium"/>
              </a:defRPr>
            </a:lvl9pPr>
          </a:lstStyle>
          <a:p>
            <a:pPr algn="ctr" defTabSz="914400"/>
            <a:r>
              <a:rPr lang="en-US" sz="13800" b="1" kern="0" dirty="0">
                <a:solidFill>
                  <a:srgbClr val="131A1F"/>
                </a:solidFill>
                <a:latin typeface="Avenir Next LT Pro Demi"/>
                <a:ea typeface="Roboto"/>
                <a:sym typeface="Manrope"/>
              </a:rPr>
              <a:t>Thank you</a:t>
            </a:r>
            <a:br>
              <a:rPr lang="en-US" sz="16600" b="1" kern="0" dirty="0">
                <a:solidFill>
                  <a:srgbClr val="131A1F"/>
                </a:solidFill>
                <a:latin typeface="Avenir Next LT Pro Demi"/>
                <a:ea typeface="Roboto"/>
                <a:sym typeface="Manrope"/>
              </a:rPr>
            </a:br>
            <a:endParaRPr lang="fr-CI" sz="13800" kern="0" dirty="0"/>
          </a:p>
        </p:txBody>
      </p:sp>
      <p:sp>
        <p:nvSpPr>
          <p:cNvPr id="6" name="Title 5">
            <a:extLst>
              <a:ext uri="{FF2B5EF4-FFF2-40B4-BE49-F238E27FC236}">
                <a16:creationId xmlns:a16="http://schemas.microsoft.com/office/drawing/2014/main" id="{DC98B8BE-40E6-4486-B7BB-132A08BC0CD1}"/>
              </a:ext>
            </a:extLst>
          </p:cNvPr>
          <p:cNvSpPr>
            <a:spLocks noGrp="1"/>
          </p:cNvSpPr>
          <p:nvPr>
            <p:ph type="title"/>
          </p:nvPr>
        </p:nvSpPr>
        <p:spPr>
          <a:xfrm>
            <a:off x="1135547" y="3805439"/>
            <a:ext cx="10523400" cy="3082865"/>
          </a:xfrm>
          <a:prstGeom prst="rect">
            <a:avLst/>
          </a:prstGeom>
        </p:spPr>
        <p:txBody>
          <a:bodyPr wrap="square">
            <a:spAutoFit/>
          </a:bodyPr>
          <a:lstStyle/>
          <a:p>
            <a:pPr lvl="0">
              <a:spcBef>
                <a:spcPts val="1000"/>
              </a:spcBef>
            </a:pPr>
            <a:r>
              <a:rPr lang="en-US" sz="2800" dirty="0">
                <a:latin typeface="Avenir Next LT Pro" panose="020B0504020202020204" pitchFamily="34" charset="0"/>
              </a:rPr>
              <a:t>Presentation available here: </a:t>
            </a:r>
            <a:br>
              <a:rPr lang="en-US" sz="2800" dirty="0">
                <a:latin typeface="Avenir Next LT Pro" panose="020B0504020202020204" pitchFamily="34" charset="0"/>
              </a:rPr>
            </a:br>
            <a:r>
              <a:rPr lang="en-US" sz="2800" dirty="0">
                <a:latin typeface="Avenir Next LT Pro" panose="020B0504020202020204" pitchFamily="34" charset="0"/>
                <a:hlinkClick r:id="rId4"/>
              </a:rPr>
              <a:t>https://wocat.net/en/wocat-media-library/sdg-1531-gpg-addendum/</a:t>
            </a:r>
            <a:r>
              <a:rPr lang="en-US" sz="2800" dirty="0">
                <a:latin typeface="Avenir Next LT Pro" panose="020B0504020202020204" pitchFamily="34" charset="0"/>
              </a:rPr>
              <a:t> </a:t>
            </a:r>
            <a:br>
              <a:rPr lang="en-US" dirty="0">
                <a:latin typeface="Avenir Next LT Pro" panose="020B0504020202020204" pitchFamily="34" charset="0"/>
              </a:rPr>
            </a:br>
            <a:br>
              <a:rPr lang="en-US" dirty="0"/>
            </a:br>
            <a:r>
              <a:rPr lang="en-US" sz="2800" dirty="0">
                <a:latin typeface="Avenir Next LT Pro" panose="020B0504020202020204" pitchFamily="34" charset="0"/>
              </a:rPr>
              <a:t>For questions, feel free to reach out:</a:t>
            </a:r>
            <a:br>
              <a:rPr lang="en-US" sz="2800" dirty="0">
                <a:latin typeface="Avenir Next LT Pro" panose="020B0504020202020204" pitchFamily="34" charset="0"/>
              </a:rPr>
            </a:br>
            <a:r>
              <a:rPr lang="en-US" sz="2800" dirty="0">
                <a:latin typeface="Avenir Next LT Pro" panose="020B0504020202020204" pitchFamily="34" charset="0"/>
                <a:hlinkClick r:id="rId5"/>
              </a:rPr>
              <a:t>ingrid.teich@unibe.ch</a:t>
            </a:r>
            <a:r>
              <a:rPr lang="en-US" sz="2800" dirty="0">
                <a:latin typeface="Avenir Next LT Pro" panose="020B0504020202020204" pitchFamily="34" charset="0"/>
              </a:rPr>
              <a:t> </a:t>
            </a:r>
            <a:endParaRPr lang="en-US" dirty="0">
              <a:latin typeface="Avenir Next LT Pro" panose="020B0504020202020204" pitchFamily="34" charset="0"/>
            </a:endParaRPr>
          </a:p>
        </p:txBody>
      </p:sp>
      <p:pic>
        <p:nvPicPr>
          <p:cNvPr id="2" name="Graphic 1">
            <a:extLst>
              <a:ext uri="{FF2B5EF4-FFF2-40B4-BE49-F238E27FC236}">
                <a16:creationId xmlns:a16="http://schemas.microsoft.com/office/drawing/2014/main" id="{40377E9C-F2FA-0B57-4418-5AC66856F3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29755" y="349063"/>
            <a:ext cx="2683111" cy="917013"/>
          </a:xfrm>
          <a:prstGeom prst="rect">
            <a:avLst/>
          </a:prstGeom>
        </p:spPr>
      </p:pic>
      <p:pic>
        <p:nvPicPr>
          <p:cNvPr id="3" name="Picture 2">
            <a:extLst>
              <a:ext uri="{FF2B5EF4-FFF2-40B4-BE49-F238E27FC236}">
                <a16:creationId xmlns:a16="http://schemas.microsoft.com/office/drawing/2014/main" id="{65BE47E3-F27D-3998-CFBA-1B639AF11CCD}"/>
              </a:ext>
            </a:extLst>
          </p:cNvPr>
          <p:cNvPicPr>
            <a:picLocks noChangeAspect="1"/>
          </p:cNvPicPr>
          <p:nvPr/>
        </p:nvPicPr>
        <p:blipFill rotWithShape="1">
          <a:blip r:embed="rId8">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5" name="Picture 4">
            <a:extLst>
              <a:ext uri="{FF2B5EF4-FFF2-40B4-BE49-F238E27FC236}">
                <a16:creationId xmlns:a16="http://schemas.microsoft.com/office/drawing/2014/main" id="{9187F54A-AEDD-07E7-E6FC-B7510503338E}"/>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6808754" y="120452"/>
            <a:ext cx="1184285" cy="1280218"/>
          </a:xfrm>
          <a:prstGeom prst="rect">
            <a:avLst/>
          </a:prstGeom>
        </p:spPr>
      </p:pic>
      <p:pic>
        <p:nvPicPr>
          <p:cNvPr id="8" name="Picture 7">
            <a:extLst>
              <a:ext uri="{FF2B5EF4-FFF2-40B4-BE49-F238E27FC236}">
                <a16:creationId xmlns:a16="http://schemas.microsoft.com/office/drawing/2014/main" id="{420DC0AA-D324-B175-AA36-50ED7D20D49F}"/>
              </a:ext>
            </a:extLst>
          </p:cNvPr>
          <p:cNvPicPr>
            <a:picLocks noChangeAspect="1"/>
          </p:cNvPicPr>
          <p:nvPr/>
        </p:nvPicPr>
        <p:blipFill>
          <a:blip r:embed="rId10"/>
          <a:stretch>
            <a:fillRect/>
          </a:stretch>
        </p:blipFill>
        <p:spPr>
          <a:xfrm>
            <a:off x="11306620" y="2048041"/>
            <a:ext cx="6501679" cy="6703832"/>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B1E15F55-FE89-67C2-47B3-FB721C995000}"/>
              </a:ext>
            </a:extLst>
          </p:cNvPr>
          <p:cNvSpPr txBox="1"/>
          <p:nvPr/>
        </p:nvSpPr>
        <p:spPr>
          <a:xfrm>
            <a:off x="14882191" y="8903135"/>
            <a:ext cx="3591339" cy="861774"/>
          </a:xfrm>
          <a:prstGeom prst="rect">
            <a:avLst/>
          </a:prstGeom>
          <a:noFill/>
        </p:spPr>
        <p:txBody>
          <a:bodyPr wrap="square" rtlCol="0">
            <a:spAutoFit/>
          </a:bodyPr>
          <a:lstStyle/>
          <a:p>
            <a:r>
              <a:rPr lang="en-US" sz="3200" dirty="0">
                <a:latin typeface="Avenir Next LT Pro" panose="020B0504020202020204" pitchFamily="34" charset="0"/>
                <a:hlinkClick r:id="rId11"/>
              </a:rPr>
              <a:t>www.wocat.net</a:t>
            </a:r>
            <a:endParaRPr lang="en-US" sz="3200" dirty="0">
              <a:latin typeface="Avenir Next LT Pro" panose="020B0504020202020204" pitchFamily="34" charset="0"/>
            </a:endParaRPr>
          </a:p>
          <a:p>
            <a:endParaRPr lang="en-CH" dirty="0"/>
          </a:p>
        </p:txBody>
      </p:sp>
    </p:spTree>
    <p:extLst>
      <p:ext uri="{BB962C8B-B14F-4D97-AF65-F5344CB8AC3E}">
        <p14:creationId xmlns:p14="http://schemas.microsoft.com/office/powerpoint/2010/main" val="3838771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885" y="302055"/>
            <a:ext cx="2683111" cy="917013"/>
          </a:xfrm>
          <a:prstGeom prst="rect">
            <a:avLst/>
          </a:prstGeom>
        </p:spPr>
      </p:pic>
      <p:sp>
        <p:nvSpPr>
          <p:cNvPr id="19" name="Google Shape;441;p45">
            <a:extLst>
              <a:ext uri="{FF2B5EF4-FFF2-40B4-BE49-F238E27FC236}">
                <a16:creationId xmlns:a16="http://schemas.microsoft.com/office/drawing/2014/main" id="{DFB0C4AD-263A-4556-B5BE-330EA531B7ED}"/>
              </a:ext>
            </a:extLst>
          </p:cNvPr>
          <p:cNvSpPr txBox="1">
            <a:spLocks/>
          </p:cNvSpPr>
          <p:nvPr/>
        </p:nvSpPr>
        <p:spPr>
          <a:xfrm>
            <a:off x="2416296" y="2489435"/>
            <a:ext cx="3816000" cy="105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4400" b="1" dirty="0">
                <a:solidFill>
                  <a:srgbClr val="131A1F"/>
                </a:solidFill>
                <a:latin typeface="Avenir Next LT Pro Demi"/>
                <a:ea typeface="Roboto"/>
                <a:cs typeface="+mn-cs"/>
              </a:rPr>
              <a:t>Section</a:t>
            </a:r>
            <a:r>
              <a:rPr lang="en-US" sz="4800" b="1" dirty="0"/>
              <a:t> </a:t>
            </a:r>
            <a:r>
              <a:rPr lang="en-US" sz="4400" b="1" dirty="0">
                <a:solidFill>
                  <a:srgbClr val="131A1F"/>
                </a:solidFill>
                <a:latin typeface="Avenir Next LT Pro Demi"/>
                <a:ea typeface="Roboto"/>
                <a:cs typeface="+mn-cs"/>
              </a:rPr>
              <a:t>1</a:t>
            </a:r>
            <a:br>
              <a:rPr lang="en-US" sz="4800" b="1" dirty="0"/>
            </a:br>
            <a:endParaRPr lang="en-US" sz="4800" b="1" dirty="0"/>
          </a:p>
          <a:p>
            <a:endParaRPr lang="en-US" sz="4800" dirty="0"/>
          </a:p>
        </p:txBody>
      </p:sp>
      <p:sp>
        <p:nvSpPr>
          <p:cNvPr id="21" name="Google Shape;442;p45">
            <a:extLst>
              <a:ext uri="{FF2B5EF4-FFF2-40B4-BE49-F238E27FC236}">
                <a16:creationId xmlns:a16="http://schemas.microsoft.com/office/drawing/2014/main" id="{5F98328A-DA55-48CD-AE31-D3A8FDE22054}"/>
              </a:ext>
            </a:extLst>
          </p:cNvPr>
          <p:cNvSpPr txBox="1">
            <a:spLocks/>
          </p:cNvSpPr>
          <p:nvPr/>
        </p:nvSpPr>
        <p:spPr>
          <a:xfrm>
            <a:off x="267853" y="5477549"/>
            <a:ext cx="6213592" cy="9696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1pPr>
            <a:lvl2pPr marL="914400" marR="0" lvl="1"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2pPr>
            <a:lvl3pPr marL="1371600" marR="0" lvl="2"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3pPr>
            <a:lvl4pPr marL="1828800" marR="0" lvl="3"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4pPr>
            <a:lvl5pPr marL="2286000" marR="0" lvl="4"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5pPr>
            <a:lvl6pPr marL="2743200" marR="0" lvl="5"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6pPr>
            <a:lvl7pPr marL="3200400" marR="0" lvl="6"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7pPr>
            <a:lvl8pPr marL="3657600" marR="0" lvl="7"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8pPr>
            <a:lvl9pPr marL="4114800" marR="0" lvl="8"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9pPr>
          </a:lstStyle>
          <a:p>
            <a:pPr marL="0" indent="0">
              <a:buNone/>
            </a:pPr>
            <a:r>
              <a:rPr lang="en-US" sz="2400" dirty="0">
                <a:solidFill>
                  <a:schemeClr val="tx1">
                    <a:lumMod val="65000"/>
                    <a:lumOff val="35000"/>
                  </a:schemeClr>
                </a:solidFill>
                <a:latin typeface="Helvetica" pitchFamily="2" charset="0"/>
                <a:cs typeface="Open Sans" panose="020B0606030504020204" pitchFamily="34" charset="0"/>
              </a:rPr>
              <a:t>Focusses on the </a:t>
            </a:r>
            <a:r>
              <a:rPr lang="en-US" sz="2400" b="1" dirty="0">
                <a:solidFill>
                  <a:schemeClr val="tx1">
                    <a:lumMod val="65000"/>
                    <a:lumOff val="35000"/>
                  </a:schemeClr>
                </a:solidFill>
                <a:latin typeface="Helvetica" pitchFamily="2" charset="0"/>
                <a:cs typeface="Open Sans" panose="020B0606030504020204" pitchFamily="34" charset="0"/>
              </a:rPr>
              <a:t>timeframe of the data </a:t>
            </a:r>
            <a:r>
              <a:rPr lang="en-US" sz="2400" dirty="0">
                <a:solidFill>
                  <a:schemeClr val="tx1">
                    <a:lumMod val="65000"/>
                    <a:lumOff val="35000"/>
                  </a:schemeClr>
                </a:solidFill>
                <a:latin typeface="Helvetica" pitchFamily="2" charset="0"/>
                <a:cs typeface="Open Sans" panose="020B0606030504020204" pitchFamily="34" charset="0"/>
              </a:rPr>
              <a:t>used to assess land condition in each reporting period, on how </a:t>
            </a:r>
            <a:r>
              <a:rPr lang="en-US" sz="2400" b="1" dirty="0">
                <a:solidFill>
                  <a:schemeClr val="tx1">
                    <a:lumMod val="65000"/>
                    <a:lumOff val="35000"/>
                  </a:schemeClr>
                </a:solidFill>
                <a:latin typeface="Helvetica" pitchFamily="2" charset="0"/>
                <a:cs typeface="Open Sans" panose="020B0606030504020204" pitchFamily="34" charset="0"/>
              </a:rPr>
              <a:t>to integrate the period assessment with the baseline</a:t>
            </a:r>
            <a:r>
              <a:rPr lang="en-US" sz="2400" dirty="0">
                <a:solidFill>
                  <a:schemeClr val="tx1">
                    <a:lumMod val="65000"/>
                    <a:lumOff val="35000"/>
                  </a:schemeClr>
                </a:solidFill>
                <a:latin typeface="Helvetica" pitchFamily="2" charset="0"/>
                <a:cs typeface="Open Sans" panose="020B0606030504020204" pitchFamily="34" charset="0"/>
              </a:rPr>
              <a:t>, as well as providing additional guidelines on how to interpret and visualize changes over time.</a:t>
            </a:r>
            <a:endParaRPr lang="es-ES" sz="2400" dirty="0">
              <a:solidFill>
                <a:schemeClr val="tx1">
                  <a:lumMod val="65000"/>
                  <a:lumOff val="35000"/>
                </a:schemeClr>
              </a:solidFill>
              <a:latin typeface="Helvetica" pitchFamily="2" charset="0"/>
              <a:cs typeface="Open Sans" panose="020B0606030504020204" pitchFamily="34" charset="0"/>
            </a:endParaRPr>
          </a:p>
        </p:txBody>
      </p:sp>
      <p:sp>
        <p:nvSpPr>
          <p:cNvPr id="27" name="Google Shape;443;p45">
            <a:extLst>
              <a:ext uri="{FF2B5EF4-FFF2-40B4-BE49-F238E27FC236}">
                <a16:creationId xmlns:a16="http://schemas.microsoft.com/office/drawing/2014/main" id="{F4DC4521-8856-4375-9DD1-4EE6611BEF26}"/>
              </a:ext>
            </a:extLst>
          </p:cNvPr>
          <p:cNvSpPr txBox="1">
            <a:spLocks/>
          </p:cNvSpPr>
          <p:nvPr/>
        </p:nvSpPr>
        <p:spPr>
          <a:xfrm>
            <a:off x="8826689" y="2356217"/>
            <a:ext cx="3816000" cy="105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4400" b="1" dirty="0">
                <a:solidFill>
                  <a:srgbClr val="131A1F"/>
                </a:solidFill>
                <a:latin typeface="Avenir Next LT Pro Demi"/>
                <a:ea typeface="Roboto"/>
                <a:cs typeface="+mn-cs"/>
              </a:rPr>
              <a:t>Section 2</a:t>
            </a:r>
          </a:p>
          <a:p>
            <a:endParaRPr lang="en-US" sz="4800" dirty="0"/>
          </a:p>
        </p:txBody>
      </p:sp>
      <p:sp>
        <p:nvSpPr>
          <p:cNvPr id="28" name="Google Shape;444;p45">
            <a:extLst>
              <a:ext uri="{FF2B5EF4-FFF2-40B4-BE49-F238E27FC236}">
                <a16:creationId xmlns:a16="http://schemas.microsoft.com/office/drawing/2014/main" id="{1B0A05B5-E920-4F6E-9B7A-767405D68E30}"/>
              </a:ext>
            </a:extLst>
          </p:cNvPr>
          <p:cNvSpPr txBox="1">
            <a:spLocks/>
          </p:cNvSpPr>
          <p:nvPr/>
        </p:nvSpPr>
        <p:spPr>
          <a:xfrm>
            <a:off x="14862163" y="2340507"/>
            <a:ext cx="3816000" cy="105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4400" b="1" dirty="0">
                <a:solidFill>
                  <a:srgbClr val="131A1F"/>
                </a:solidFill>
                <a:latin typeface="Avenir Next LT Pro Demi"/>
                <a:ea typeface="Roboto"/>
                <a:cs typeface="+mn-cs"/>
              </a:rPr>
              <a:t>Section 3</a:t>
            </a:r>
          </a:p>
          <a:p>
            <a:endParaRPr lang="en-US" sz="4800" dirty="0">
              <a:solidFill>
                <a:schemeClr val="tx1"/>
              </a:solidFill>
            </a:endParaRPr>
          </a:p>
        </p:txBody>
      </p:sp>
      <p:sp>
        <p:nvSpPr>
          <p:cNvPr id="29" name="Google Shape;445;p45">
            <a:extLst>
              <a:ext uri="{FF2B5EF4-FFF2-40B4-BE49-F238E27FC236}">
                <a16:creationId xmlns:a16="http://schemas.microsoft.com/office/drawing/2014/main" id="{013651B8-DE45-464C-A382-07AB49D71B9F}"/>
              </a:ext>
            </a:extLst>
          </p:cNvPr>
          <p:cNvSpPr txBox="1">
            <a:spLocks/>
          </p:cNvSpPr>
          <p:nvPr/>
        </p:nvSpPr>
        <p:spPr>
          <a:xfrm>
            <a:off x="2406402" y="3443730"/>
            <a:ext cx="3484413" cy="85781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1pPr>
            <a:lvl2pPr marL="914400" marR="0" lvl="1"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2pPr>
            <a:lvl3pPr marL="1371600" marR="0" lvl="2"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3pPr>
            <a:lvl4pPr marL="1828800" marR="0" lvl="3"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4pPr>
            <a:lvl5pPr marL="2286000" marR="0" lvl="4"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5pPr>
            <a:lvl6pPr marL="2743200" marR="0" lvl="5"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6pPr>
            <a:lvl7pPr marL="3200400" marR="0" lvl="6"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7pPr>
            <a:lvl8pPr marL="3657600" marR="0" lvl="7"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8pPr>
            <a:lvl9pPr marL="4114800" marR="0" lvl="8"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9pPr>
          </a:lstStyle>
          <a:p>
            <a:pPr marL="0" indent="0">
              <a:buNone/>
            </a:pPr>
            <a:r>
              <a:rPr lang="en-US" sz="2400" b="1" dirty="0">
                <a:solidFill>
                  <a:srgbClr val="131A1F"/>
                </a:solidFill>
                <a:latin typeface="Avenir Next LT Pro Demi"/>
                <a:ea typeface="Roboto"/>
                <a:cs typeface="+mn-cs"/>
                <a:sym typeface="Questrial"/>
              </a:rPr>
              <a:t>INTEGRATING </a:t>
            </a:r>
          </a:p>
          <a:p>
            <a:pPr marL="0" indent="0">
              <a:buNone/>
            </a:pPr>
            <a:r>
              <a:rPr lang="en-US" sz="2400" b="1" dirty="0">
                <a:solidFill>
                  <a:srgbClr val="131A1F"/>
                </a:solidFill>
                <a:latin typeface="Avenir Next LT Pro Demi"/>
                <a:ea typeface="Roboto"/>
                <a:cs typeface="+mn-cs"/>
                <a:sym typeface="Questrial"/>
              </a:rPr>
              <a:t>LAND CONDITION ASSESSMENTS OVER TIME</a:t>
            </a:r>
          </a:p>
        </p:txBody>
      </p:sp>
      <p:sp>
        <p:nvSpPr>
          <p:cNvPr id="30" name="Google Shape;442;p45">
            <a:extLst>
              <a:ext uri="{FF2B5EF4-FFF2-40B4-BE49-F238E27FC236}">
                <a16:creationId xmlns:a16="http://schemas.microsoft.com/office/drawing/2014/main" id="{F37E5CE2-614C-4C10-9164-825149D85132}"/>
              </a:ext>
            </a:extLst>
          </p:cNvPr>
          <p:cNvSpPr txBox="1">
            <a:spLocks/>
          </p:cNvSpPr>
          <p:nvPr/>
        </p:nvSpPr>
        <p:spPr>
          <a:xfrm>
            <a:off x="6481445" y="5419192"/>
            <a:ext cx="6107616" cy="9696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1pPr>
            <a:lvl2pPr marL="914400" marR="0" lvl="1"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2pPr>
            <a:lvl3pPr marL="1371600" marR="0" lvl="2"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3pPr>
            <a:lvl4pPr marL="1828800" marR="0" lvl="3"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4pPr>
            <a:lvl5pPr marL="2286000" marR="0" lvl="4"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5pPr>
            <a:lvl6pPr marL="2743200" marR="0" lvl="5"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6pPr>
            <a:lvl7pPr marL="3200400" marR="0" lvl="6"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7pPr>
            <a:lvl8pPr marL="3657600" marR="0" lvl="7"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8pPr>
            <a:lvl9pPr marL="4114800" marR="0" lvl="8" indent="-317500" algn="l" rtl="0">
              <a:lnSpc>
                <a:spcPct val="115000"/>
              </a:lnSpc>
              <a:spcBef>
                <a:spcPts val="1600"/>
              </a:spcBef>
              <a:spcAft>
                <a:spcPts val="1600"/>
              </a:spcAft>
              <a:buClr>
                <a:schemeClr val="dk1"/>
              </a:buClr>
              <a:buSzPts val="1400"/>
              <a:buFont typeface="Nunito"/>
              <a:buChar char="■"/>
              <a:defRPr sz="1400" b="0" i="0" u="none" strike="noStrike" cap="none">
                <a:solidFill>
                  <a:schemeClr val="dk1"/>
                </a:solidFill>
                <a:latin typeface="Nunito"/>
                <a:ea typeface="Nunito"/>
                <a:cs typeface="Nunito"/>
                <a:sym typeface="Nunito"/>
              </a:defRPr>
            </a:lvl9pPr>
          </a:lstStyle>
          <a:p>
            <a:pPr marL="0" indent="0">
              <a:lnSpc>
                <a:spcPct val="100000"/>
              </a:lnSpc>
              <a:buNone/>
            </a:pPr>
            <a:r>
              <a:rPr lang="en-US" sz="2400" dirty="0">
                <a:solidFill>
                  <a:schemeClr val="tx1">
                    <a:lumMod val="65000"/>
                    <a:lumOff val="35000"/>
                  </a:schemeClr>
                </a:solidFill>
                <a:latin typeface="Helvetica" pitchFamily="2" charset="0"/>
                <a:cs typeface="Open Sans" panose="020B0606030504020204" pitchFamily="34" charset="0"/>
                <a:sym typeface="Figtree"/>
              </a:rPr>
              <a:t>This section responds to the need for guidance on incorporating the </a:t>
            </a:r>
            <a:r>
              <a:rPr lang="en-US" sz="2400" b="1" dirty="0">
                <a:solidFill>
                  <a:schemeClr val="tx1">
                    <a:lumMod val="65000"/>
                    <a:lumOff val="35000"/>
                  </a:schemeClr>
                </a:solidFill>
                <a:latin typeface="Helvetica" pitchFamily="2" charset="0"/>
                <a:cs typeface="Open Sans" panose="020B0606030504020204" pitchFamily="34" charset="0"/>
                <a:sym typeface="Figtree"/>
              </a:rPr>
              <a:t>improved land component and the neutrality mechanism </a:t>
            </a:r>
            <a:r>
              <a:rPr lang="en-US" sz="2400" dirty="0">
                <a:solidFill>
                  <a:schemeClr val="tx1">
                    <a:lumMod val="65000"/>
                    <a:lumOff val="35000"/>
                  </a:schemeClr>
                </a:solidFill>
                <a:latin typeface="Helvetica" pitchFamily="2" charset="0"/>
                <a:cs typeface="Open Sans" panose="020B0606030504020204" pitchFamily="34" charset="0"/>
                <a:sym typeface="Figtree"/>
              </a:rPr>
              <a:t>into target setting, LDN intervention planning, prioritizing areas for investment, and tracking progress towards LDN.</a:t>
            </a:r>
          </a:p>
        </p:txBody>
      </p:sp>
      <p:sp>
        <p:nvSpPr>
          <p:cNvPr id="31" name="Google Shape;445;p45">
            <a:extLst>
              <a:ext uri="{FF2B5EF4-FFF2-40B4-BE49-F238E27FC236}">
                <a16:creationId xmlns:a16="http://schemas.microsoft.com/office/drawing/2014/main" id="{8D638FA1-3178-4A62-892A-B84877FD4780}"/>
              </a:ext>
            </a:extLst>
          </p:cNvPr>
          <p:cNvSpPr txBox="1">
            <a:spLocks/>
          </p:cNvSpPr>
          <p:nvPr/>
        </p:nvSpPr>
        <p:spPr>
          <a:xfrm>
            <a:off x="8750560" y="3544226"/>
            <a:ext cx="3547497" cy="104644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1pPr>
            <a:lvl2pPr marL="914400" marR="0" lvl="1"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2pPr>
            <a:lvl3pPr marL="1371600" marR="0" lvl="2"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3pPr>
            <a:lvl4pPr marL="1828800" marR="0" lvl="3"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4pPr>
            <a:lvl5pPr marL="2286000" marR="0" lvl="4"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5pPr>
            <a:lvl6pPr marL="2743200" marR="0" lvl="5"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6pPr>
            <a:lvl7pPr marL="3200400" marR="0" lvl="6"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7pPr>
            <a:lvl8pPr marL="3657600" marR="0" lvl="7"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8pPr>
            <a:lvl9pPr marL="4114800" marR="0" lvl="8" indent="-317500" algn="l" rtl="0">
              <a:lnSpc>
                <a:spcPct val="115000"/>
              </a:lnSpc>
              <a:spcBef>
                <a:spcPts val="1600"/>
              </a:spcBef>
              <a:spcAft>
                <a:spcPts val="1600"/>
              </a:spcAft>
              <a:buClr>
                <a:schemeClr val="dk1"/>
              </a:buClr>
              <a:buSzPts val="1400"/>
              <a:buFont typeface="Nunito"/>
              <a:buChar char="■"/>
              <a:defRPr sz="1400" b="0" i="0" u="none" strike="noStrike" cap="none">
                <a:solidFill>
                  <a:schemeClr val="dk1"/>
                </a:solidFill>
                <a:latin typeface="Nunito"/>
                <a:ea typeface="Nunito"/>
                <a:cs typeface="Nunito"/>
                <a:sym typeface="Nunito"/>
              </a:defRPr>
            </a:lvl9pPr>
          </a:lstStyle>
          <a:p>
            <a:pPr marL="0" indent="0" algn="just">
              <a:lnSpc>
                <a:spcPct val="100000"/>
              </a:lnSpc>
              <a:buNone/>
            </a:pPr>
            <a:r>
              <a:rPr lang="en-US" sz="2400" b="1" dirty="0">
                <a:solidFill>
                  <a:srgbClr val="131A1F"/>
                </a:solidFill>
                <a:latin typeface="Avenir Next LT Pro Demi"/>
                <a:ea typeface="Roboto"/>
                <a:cs typeface="+mn-cs"/>
                <a:sym typeface="Manrope"/>
              </a:rPr>
              <a:t>TRACKING PROGRESS TOWARDS LDN</a:t>
            </a:r>
          </a:p>
        </p:txBody>
      </p:sp>
      <p:sp>
        <p:nvSpPr>
          <p:cNvPr id="32" name="Rectangle 31">
            <a:extLst>
              <a:ext uri="{FF2B5EF4-FFF2-40B4-BE49-F238E27FC236}">
                <a16:creationId xmlns:a16="http://schemas.microsoft.com/office/drawing/2014/main" id="{536DA3A0-C544-4855-8E3B-B309494628E2}"/>
              </a:ext>
            </a:extLst>
          </p:cNvPr>
          <p:cNvSpPr/>
          <p:nvPr/>
        </p:nvSpPr>
        <p:spPr>
          <a:xfrm>
            <a:off x="14972782" y="3330917"/>
            <a:ext cx="2974020" cy="1200329"/>
          </a:xfrm>
          <a:prstGeom prst="rect">
            <a:avLst/>
          </a:prstGeom>
        </p:spPr>
        <p:txBody>
          <a:bodyPr wrap="square">
            <a:spAutoFit/>
          </a:bodyPr>
          <a:lstStyle/>
          <a:p>
            <a:pPr algn="just">
              <a:buClr>
                <a:schemeClr val="dk1"/>
              </a:buClr>
              <a:buSzPts val="1400"/>
            </a:pPr>
            <a:r>
              <a:rPr lang="en-US" sz="2400" b="1" dirty="0">
                <a:solidFill>
                  <a:srgbClr val="131A1F"/>
                </a:solidFill>
                <a:latin typeface="Avenir Next LT Pro Demi"/>
                <a:ea typeface="Roboto"/>
                <a:sym typeface="Nunito"/>
              </a:rPr>
              <a:t>ENHANCEMENT OF DATASETS AND METHODOLOGIES </a:t>
            </a:r>
          </a:p>
        </p:txBody>
      </p:sp>
      <p:sp>
        <p:nvSpPr>
          <p:cNvPr id="38" name="Rectangle 37">
            <a:extLst>
              <a:ext uri="{FF2B5EF4-FFF2-40B4-BE49-F238E27FC236}">
                <a16:creationId xmlns:a16="http://schemas.microsoft.com/office/drawing/2014/main" id="{DCE0E4BE-DB38-45C1-BD4D-B85F0015B8EE}"/>
              </a:ext>
            </a:extLst>
          </p:cNvPr>
          <p:cNvSpPr/>
          <p:nvPr/>
        </p:nvSpPr>
        <p:spPr>
          <a:xfrm>
            <a:off x="12679126" y="5474419"/>
            <a:ext cx="5608873" cy="2677656"/>
          </a:xfrm>
          <a:prstGeom prst="rect">
            <a:avLst/>
          </a:prstGeom>
        </p:spPr>
        <p:txBody>
          <a:bodyPr wrap="square">
            <a:spAutoFit/>
          </a:bodyPr>
          <a:lstStyle/>
          <a:p>
            <a:r>
              <a:rPr lang="en-US" sz="2400" dirty="0">
                <a:solidFill>
                  <a:schemeClr val="tx1">
                    <a:lumMod val="65000"/>
                    <a:lumOff val="35000"/>
                  </a:schemeClr>
                </a:solidFill>
                <a:latin typeface="Helvetica" pitchFamily="2" charset="0"/>
                <a:cs typeface="Open Sans" panose="020B0606030504020204" pitchFamily="34" charset="0"/>
                <a:sym typeface="Nunito"/>
              </a:rPr>
              <a:t>Introduces </a:t>
            </a:r>
            <a:r>
              <a:rPr lang="en-US" sz="2400" b="1" dirty="0">
                <a:solidFill>
                  <a:schemeClr val="tx1">
                    <a:lumMod val="65000"/>
                    <a:lumOff val="35000"/>
                  </a:schemeClr>
                </a:solidFill>
                <a:latin typeface="Helvetica" pitchFamily="2" charset="0"/>
                <a:cs typeface="Open Sans" panose="020B0606030504020204" pitchFamily="34" charset="0"/>
                <a:sym typeface="Nunito"/>
              </a:rPr>
              <a:t>new datasets </a:t>
            </a:r>
            <a:r>
              <a:rPr lang="en-US" sz="2400" dirty="0">
                <a:solidFill>
                  <a:schemeClr val="tx1">
                    <a:lumMod val="65000"/>
                    <a:lumOff val="35000"/>
                  </a:schemeClr>
                </a:solidFill>
                <a:latin typeface="Helvetica" pitchFamily="2" charset="0"/>
                <a:cs typeface="Open Sans" panose="020B0606030504020204" pitchFamily="34" charset="0"/>
                <a:sym typeface="Nunito"/>
              </a:rPr>
              <a:t>related to land cover, land productivity, and soil organic carbon (SOC), and discusses various methods and experiences in comparing and </a:t>
            </a:r>
            <a:r>
              <a:rPr lang="en-US" sz="2400" b="1" dirty="0">
                <a:solidFill>
                  <a:schemeClr val="tx1">
                    <a:lumMod val="65000"/>
                    <a:lumOff val="35000"/>
                  </a:schemeClr>
                </a:solidFill>
                <a:latin typeface="Helvetica" pitchFamily="2" charset="0"/>
                <a:cs typeface="Open Sans" panose="020B0606030504020204" pitchFamily="34" charset="0"/>
                <a:sym typeface="Nunito"/>
              </a:rPr>
              <a:t>selecting the most representative datasets for different contexts.</a:t>
            </a:r>
          </a:p>
        </p:txBody>
      </p:sp>
      <p:sp>
        <p:nvSpPr>
          <p:cNvPr id="39" name="TextBox 38">
            <a:extLst>
              <a:ext uri="{FF2B5EF4-FFF2-40B4-BE49-F238E27FC236}">
                <a16:creationId xmlns:a16="http://schemas.microsoft.com/office/drawing/2014/main" id="{4E1F101F-C732-4555-8F09-EC8E88DDBD04}"/>
              </a:ext>
            </a:extLst>
          </p:cNvPr>
          <p:cNvSpPr txBox="1"/>
          <p:nvPr/>
        </p:nvSpPr>
        <p:spPr>
          <a:xfrm>
            <a:off x="464885" y="1373423"/>
            <a:ext cx="14611252" cy="769441"/>
          </a:xfrm>
          <a:prstGeom prst="rect">
            <a:avLst/>
          </a:prstGeom>
          <a:noFill/>
        </p:spPr>
        <p:txBody>
          <a:bodyPr wrap="square" rtlCol="0">
            <a:spAutoFit/>
          </a:bodyPr>
          <a:lstStyle/>
          <a:p>
            <a:r>
              <a:rPr lang="en-US" sz="4400" b="1" dirty="0">
                <a:solidFill>
                  <a:srgbClr val="131A1F"/>
                </a:solidFill>
                <a:latin typeface="Avenir Next LT Pro Demi"/>
                <a:ea typeface="Roboto"/>
              </a:rPr>
              <a:t>The GPG Addendum – SDG Indicator  15.3.1</a:t>
            </a:r>
            <a:endParaRPr lang="en-ID" sz="4400" b="1" dirty="0">
              <a:solidFill>
                <a:srgbClr val="131A1F"/>
              </a:solidFill>
              <a:latin typeface="Roboto" panose="02000000000000000000" pitchFamily="2" charset="0"/>
              <a:ea typeface="Roboto" panose="02000000000000000000" pitchFamily="2" charset="0"/>
            </a:endParaRPr>
          </a:p>
        </p:txBody>
      </p:sp>
      <p:pic>
        <p:nvPicPr>
          <p:cNvPr id="18" name="Picture 17">
            <a:extLst>
              <a:ext uri="{FF2B5EF4-FFF2-40B4-BE49-F238E27FC236}">
                <a16:creationId xmlns:a16="http://schemas.microsoft.com/office/drawing/2014/main" id="{9885E33C-1FD0-40B8-BF47-6EBD1E500800}"/>
              </a:ext>
            </a:extLst>
          </p:cNvPr>
          <p:cNvPicPr>
            <a:picLocks noChangeAspect="1"/>
          </p:cNvPicPr>
          <p:nvPr/>
        </p:nvPicPr>
        <p:blipFill rotWithShape="1">
          <a:blip r:embed="rId5">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20" name="Picture 19">
            <a:extLst>
              <a:ext uri="{FF2B5EF4-FFF2-40B4-BE49-F238E27FC236}">
                <a16:creationId xmlns:a16="http://schemas.microsoft.com/office/drawing/2014/main" id="{24B051D7-3ACE-4032-A409-D856E5C317F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6808754" y="120452"/>
            <a:ext cx="1184285" cy="1280218"/>
          </a:xfrm>
          <a:prstGeom prst="rect">
            <a:avLst/>
          </a:prstGeom>
        </p:spPr>
      </p:pic>
      <p:pic>
        <p:nvPicPr>
          <p:cNvPr id="3" name="Picture 2">
            <a:extLst>
              <a:ext uri="{FF2B5EF4-FFF2-40B4-BE49-F238E27FC236}">
                <a16:creationId xmlns:a16="http://schemas.microsoft.com/office/drawing/2014/main" id="{E2EEE2D5-EAEF-4351-B4E1-BAA18BA8851E}"/>
              </a:ext>
            </a:extLst>
          </p:cNvPr>
          <p:cNvPicPr>
            <a:picLocks noChangeAspect="1"/>
          </p:cNvPicPr>
          <p:nvPr/>
        </p:nvPicPr>
        <p:blipFill>
          <a:blip r:embed="rId7"/>
          <a:stretch>
            <a:fillRect/>
          </a:stretch>
        </p:blipFill>
        <p:spPr>
          <a:xfrm>
            <a:off x="341198" y="2609656"/>
            <a:ext cx="2045222" cy="264285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3DF6CB8-1F0C-45E8-8B00-49ECBCDB2A61}"/>
              </a:ext>
            </a:extLst>
          </p:cNvPr>
          <p:cNvPicPr>
            <a:picLocks noChangeAspect="1"/>
          </p:cNvPicPr>
          <p:nvPr/>
        </p:nvPicPr>
        <p:blipFill>
          <a:blip r:embed="rId8"/>
          <a:stretch>
            <a:fillRect/>
          </a:stretch>
        </p:blipFill>
        <p:spPr>
          <a:xfrm>
            <a:off x="6622176" y="2547792"/>
            <a:ext cx="2098508" cy="270972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5851D79-2F78-4F36-9879-04F01C969CE8}"/>
              </a:ext>
            </a:extLst>
          </p:cNvPr>
          <p:cNvPicPr>
            <a:picLocks noChangeAspect="1"/>
          </p:cNvPicPr>
          <p:nvPr/>
        </p:nvPicPr>
        <p:blipFill>
          <a:blip r:embed="rId9"/>
          <a:stretch>
            <a:fillRect/>
          </a:stretch>
        </p:blipFill>
        <p:spPr>
          <a:xfrm>
            <a:off x="12589061" y="2535718"/>
            <a:ext cx="2138954" cy="273387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93C6E28-9C5F-4552-B444-ED9AC5E821E0}"/>
              </a:ext>
            </a:extLst>
          </p:cNvPr>
          <p:cNvPicPr>
            <a:picLocks noChangeAspect="1"/>
          </p:cNvPicPr>
          <p:nvPr/>
        </p:nvPicPr>
        <p:blipFill>
          <a:blip r:embed="rId10"/>
          <a:stretch>
            <a:fillRect/>
          </a:stretch>
        </p:blipFill>
        <p:spPr>
          <a:xfrm>
            <a:off x="10708749" y="8160668"/>
            <a:ext cx="1496354" cy="1930467"/>
          </a:xfrm>
          <a:prstGeom prst="rect">
            <a:avLst/>
          </a:prstGeom>
          <a:ln>
            <a:noFill/>
          </a:ln>
          <a:effectLst>
            <a:outerShdw blurRad="292100" dist="139700" dir="2700000" algn="tl" rotWithShape="0">
              <a:srgbClr val="333333">
                <a:alpha val="65000"/>
              </a:srgbClr>
            </a:outerShdw>
          </a:effectLst>
        </p:spPr>
      </p:pic>
      <p:sp>
        <p:nvSpPr>
          <p:cNvPr id="24" name="Google Shape;444;p45">
            <a:extLst>
              <a:ext uri="{FF2B5EF4-FFF2-40B4-BE49-F238E27FC236}">
                <a16:creationId xmlns:a16="http://schemas.microsoft.com/office/drawing/2014/main" id="{F75959C8-ED8F-44D1-A6D3-C770592A4DAB}"/>
              </a:ext>
            </a:extLst>
          </p:cNvPr>
          <p:cNvSpPr txBox="1">
            <a:spLocks/>
          </p:cNvSpPr>
          <p:nvPr/>
        </p:nvSpPr>
        <p:spPr>
          <a:xfrm>
            <a:off x="12295168" y="8070501"/>
            <a:ext cx="3816000" cy="105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4400" b="1" dirty="0">
                <a:solidFill>
                  <a:srgbClr val="131A1F"/>
                </a:solidFill>
                <a:latin typeface="Avenir Next LT Pro Demi"/>
                <a:ea typeface="Roboto"/>
                <a:cs typeface="+mn-cs"/>
              </a:rPr>
              <a:t>Annex</a:t>
            </a:r>
          </a:p>
          <a:p>
            <a:endParaRPr lang="en-US" sz="4800" dirty="0">
              <a:solidFill>
                <a:schemeClr val="tx1"/>
              </a:solidFill>
            </a:endParaRPr>
          </a:p>
        </p:txBody>
      </p:sp>
      <p:sp>
        <p:nvSpPr>
          <p:cNvPr id="25" name="Rectangle 24">
            <a:extLst>
              <a:ext uri="{FF2B5EF4-FFF2-40B4-BE49-F238E27FC236}">
                <a16:creationId xmlns:a16="http://schemas.microsoft.com/office/drawing/2014/main" id="{3692D68D-8105-4E8E-A857-9CD741F0829C}"/>
              </a:ext>
            </a:extLst>
          </p:cNvPr>
          <p:cNvSpPr/>
          <p:nvPr/>
        </p:nvSpPr>
        <p:spPr>
          <a:xfrm>
            <a:off x="12393904" y="9056406"/>
            <a:ext cx="4674895" cy="830997"/>
          </a:xfrm>
          <a:prstGeom prst="rect">
            <a:avLst/>
          </a:prstGeom>
        </p:spPr>
        <p:txBody>
          <a:bodyPr wrap="square">
            <a:spAutoFit/>
          </a:bodyPr>
          <a:lstStyle/>
          <a:p>
            <a:pPr>
              <a:buClr>
                <a:schemeClr val="dk1"/>
              </a:buClr>
              <a:buSzPts val="1400"/>
            </a:pPr>
            <a:r>
              <a:rPr lang="en-US" sz="2400" b="1" dirty="0">
                <a:solidFill>
                  <a:srgbClr val="131A1F"/>
                </a:solidFill>
                <a:latin typeface="Avenir Next LT Pro Demi"/>
                <a:ea typeface="Roboto"/>
                <a:sym typeface="Nunito"/>
              </a:rPr>
              <a:t>LAND PRODUCTIVITY DYNAMICS ALGORITHMS</a:t>
            </a:r>
          </a:p>
        </p:txBody>
      </p:sp>
      <p:sp>
        <p:nvSpPr>
          <p:cNvPr id="36" name="Google Shape;444;p45">
            <a:extLst>
              <a:ext uri="{FF2B5EF4-FFF2-40B4-BE49-F238E27FC236}">
                <a16:creationId xmlns:a16="http://schemas.microsoft.com/office/drawing/2014/main" id="{F27AB148-26DF-4C6D-99DF-CF4D6BF68936}"/>
              </a:ext>
            </a:extLst>
          </p:cNvPr>
          <p:cNvSpPr txBox="1">
            <a:spLocks/>
          </p:cNvSpPr>
          <p:nvPr/>
        </p:nvSpPr>
        <p:spPr>
          <a:xfrm>
            <a:off x="9859451" y="8478059"/>
            <a:ext cx="660496" cy="105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6600" b="1" dirty="0">
                <a:solidFill>
                  <a:srgbClr val="131A1F"/>
                </a:solidFill>
                <a:latin typeface="Avenir Next LT Pro Demi"/>
                <a:ea typeface="Roboto"/>
                <a:cs typeface="+mn-cs"/>
              </a:rPr>
              <a:t>+</a:t>
            </a:r>
          </a:p>
          <a:p>
            <a:endParaRPr lang="en-US" sz="7200" dirty="0">
              <a:solidFill>
                <a:schemeClr val="tx1"/>
              </a:solidFill>
            </a:endParaRPr>
          </a:p>
        </p:txBody>
      </p:sp>
      <p:sp>
        <p:nvSpPr>
          <p:cNvPr id="37" name="Rectangle 36">
            <a:extLst>
              <a:ext uri="{FF2B5EF4-FFF2-40B4-BE49-F238E27FC236}">
                <a16:creationId xmlns:a16="http://schemas.microsoft.com/office/drawing/2014/main" id="{D93DDE38-96A6-4E3D-B00B-C5913D9EF539}"/>
              </a:ext>
            </a:extLst>
          </p:cNvPr>
          <p:cNvSpPr/>
          <p:nvPr/>
        </p:nvSpPr>
        <p:spPr>
          <a:xfrm>
            <a:off x="6366444" y="2144642"/>
            <a:ext cx="11759659" cy="7946493"/>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I" dirty="0"/>
          </a:p>
        </p:txBody>
      </p:sp>
    </p:spTree>
    <p:extLst>
      <p:ext uri="{BB962C8B-B14F-4D97-AF65-F5344CB8AC3E}">
        <p14:creationId xmlns:p14="http://schemas.microsoft.com/office/powerpoint/2010/main" val="276946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E734-DAF3-47A3-A5A2-1ECDC433E131}"/>
              </a:ext>
            </a:extLst>
          </p:cNvPr>
          <p:cNvSpPr>
            <a:spLocks noGrp="1"/>
          </p:cNvSpPr>
          <p:nvPr>
            <p:ph type="title"/>
          </p:nvPr>
        </p:nvSpPr>
        <p:spPr>
          <a:xfrm>
            <a:off x="8482746" y="3408164"/>
            <a:ext cx="9228082" cy="1145400"/>
          </a:xfrm>
        </p:spPr>
        <p:txBody>
          <a:bodyPr/>
          <a:lstStyle/>
          <a:p>
            <a:pPr algn="ctr"/>
            <a:r>
              <a:rPr lang="en-US" sz="7200" b="1" dirty="0">
                <a:solidFill>
                  <a:srgbClr val="131A1F"/>
                </a:solidFill>
                <a:latin typeface="Avenir Next LT Pro Demi"/>
                <a:ea typeface="Roboto"/>
                <a:sym typeface="Manrope"/>
              </a:rPr>
              <a:t>INTEGRATING </a:t>
            </a:r>
            <a:br>
              <a:rPr lang="en-US" sz="7200" b="1" dirty="0">
                <a:solidFill>
                  <a:srgbClr val="131A1F"/>
                </a:solidFill>
                <a:latin typeface="Avenir Next LT Pro Demi"/>
                <a:ea typeface="Roboto"/>
                <a:sym typeface="Manrope"/>
              </a:rPr>
            </a:br>
            <a:r>
              <a:rPr lang="en-US" sz="7200" b="1" dirty="0">
                <a:solidFill>
                  <a:srgbClr val="131A1F"/>
                </a:solidFill>
                <a:latin typeface="Avenir Next LT Pro Demi"/>
                <a:ea typeface="Roboto"/>
                <a:sym typeface="Manrope"/>
              </a:rPr>
              <a:t>LAND CONDITION ASSESSMENTS OVER TIME</a:t>
            </a:r>
            <a:br>
              <a:rPr lang="en-US" sz="7200" b="1" dirty="0">
                <a:solidFill>
                  <a:srgbClr val="131A1F"/>
                </a:solidFill>
                <a:latin typeface="Avenir Next LT Pro Demi"/>
                <a:ea typeface="Roboto"/>
                <a:sym typeface="Manrope"/>
              </a:rPr>
            </a:br>
            <a:br>
              <a:rPr lang="en-US" sz="7200" b="1" dirty="0">
                <a:solidFill>
                  <a:srgbClr val="131A1F"/>
                </a:solidFill>
                <a:latin typeface="Avenir Next LT Pro Demi"/>
                <a:ea typeface="Roboto"/>
                <a:sym typeface="Manrope"/>
              </a:rPr>
            </a:br>
            <a:endParaRPr lang="fr-CI" sz="6600" dirty="0"/>
          </a:p>
        </p:txBody>
      </p:sp>
      <p:pic>
        <p:nvPicPr>
          <p:cNvPr id="4" name="Graphic 3">
            <a:extLst>
              <a:ext uri="{FF2B5EF4-FFF2-40B4-BE49-F238E27FC236}">
                <a16:creationId xmlns:a16="http://schemas.microsoft.com/office/drawing/2014/main" id="{B01486E9-4009-4140-8C98-0DF91643BB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29755" y="349063"/>
            <a:ext cx="2683111" cy="917013"/>
          </a:xfrm>
          <a:prstGeom prst="rect">
            <a:avLst/>
          </a:prstGeom>
        </p:spPr>
      </p:pic>
      <p:pic>
        <p:nvPicPr>
          <p:cNvPr id="5" name="Picture 4">
            <a:extLst>
              <a:ext uri="{FF2B5EF4-FFF2-40B4-BE49-F238E27FC236}">
                <a16:creationId xmlns:a16="http://schemas.microsoft.com/office/drawing/2014/main" id="{2A683F55-7B7D-4333-B15B-0B18B4EF0BFC}"/>
              </a:ext>
            </a:extLst>
          </p:cNvPr>
          <p:cNvPicPr>
            <a:picLocks noChangeAspect="1"/>
          </p:cNvPicPr>
          <p:nvPr/>
        </p:nvPicPr>
        <p:blipFill rotWithShape="1">
          <a:blip r:embed="rId4">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6" name="Picture 5">
            <a:extLst>
              <a:ext uri="{FF2B5EF4-FFF2-40B4-BE49-F238E27FC236}">
                <a16:creationId xmlns:a16="http://schemas.microsoft.com/office/drawing/2014/main" id="{515AD3A4-BF0D-485F-BFB4-9C6C2D85095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6808754" y="120452"/>
            <a:ext cx="1184285" cy="1280218"/>
          </a:xfrm>
          <a:prstGeom prst="rect">
            <a:avLst/>
          </a:prstGeom>
        </p:spPr>
      </p:pic>
      <p:pic>
        <p:nvPicPr>
          <p:cNvPr id="7" name="Picture 6">
            <a:extLst>
              <a:ext uri="{FF2B5EF4-FFF2-40B4-BE49-F238E27FC236}">
                <a16:creationId xmlns:a16="http://schemas.microsoft.com/office/drawing/2014/main" id="{F0D26988-6BD3-4A93-AC51-06F3EBF90128}"/>
              </a:ext>
            </a:extLst>
          </p:cNvPr>
          <p:cNvPicPr>
            <a:picLocks noChangeAspect="1"/>
          </p:cNvPicPr>
          <p:nvPr/>
        </p:nvPicPr>
        <p:blipFill>
          <a:blip r:embed="rId6"/>
          <a:stretch>
            <a:fillRect/>
          </a:stretch>
        </p:blipFill>
        <p:spPr>
          <a:xfrm>
            <a:off x="577172" y="466047"/>
            <a:ext cx="7239473" cy="93549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5460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2" name="Picture 1">
            <a:extLst>
              <a:ext uri="{FF2B5EF4-FFF2-40B4-BE49-F238E27FC236}">
                <a16:creationId xmlns:a16="http://schemas.microsoft.com/office/drawing/2014/main" id="{BE91AAE2-91DE-4DD3-AA0A-0E06A6099F6C}"/>
              </a:ext>
            </a:extLst>
          </p:cNvPr>
          <p:cNvPicPr>
            <a:picLocks noChangeAspect="1"/>
          </p:cNvPicPr>
          <p:nvPr/>
        </p:nvPicPr>
        <p:blipFill>
          <a:blip r:embed="rId3"/>
          <a:stretch>
            <a:fillRect/>
          </a:stretch>
        </p:blipFill>
        <p:spPr>
          <a:xfrm>
            <a:off x="2143751" y="4053741"/>
            <a:ext cx="13224853" cy="5742203"/>
          </a:xfrm>
          <a:prstGeom prst="rect">
            <a:avLst/>
          </a:prstGeom>
        </p:spPr>
      </p:pic>
      <p:sp>
        <p:nvSpPr>
          <p:cNvPr id="302" name="Google Shape;302;p39"/>
          <p:cNvSpPr txBox="1">
            <a:spLocks noGrp="1"/>
          </p:cNvSpPr>
          <p:nvPr>
            <p:ph type="title"/>
          </p:nvPr>
        </p:nvSpPr>
        <p:spPr>
          <a:xfrm>
            <a:off x="1455240" y="1209233"/>
            <a:ext cx="12141600" cy="1145400"/>
          </a:xfrm>
          <a:prstGeom prst="rect">
            <a:avLst/>
          </a:prstGeom>
        </p:spPr>
        <p:txBody>
          <a:bodyPr spcFirstLastPara="1" wrap="square" lIns="182850" tIns="182850" rIns="182850" bIns="182850" anchor="t" anchorCtr="0">
            <a:noAutofit/>
          </a:bodyPr>
          <a:lstStyle/>
          <a:p>
            <a:r>
              <a:rPr lang="fr-CI" sz="4400" b="1" dirty="0">
                <a:solidFill>
                  <a:srgbClr val="131A1F"/>
                </a:solidFill>
                <a:latin typeface="Avenir Next LT Pro Demi"/>
                <a:ea typeface="Roboto"/>
                <a:cs typeface="+mn-cs"/>
              </a:rPr>
              <a:t>1.1 PERIOD</a:t>
            </a:r>
            <a:r>
              <a:rPr lang="es" sz="4400" b="1" dirty="0">
                <a:solidFill>
                  <a:srgbClr val="131A1F"/>
                </a:solidFill>
                <a:latin typeface="Avenir Next LT Pro Demi"/>
                <a:ea typeface="Roboto"/>
                <a:cs typeface="+mn-cs"/>
              </a:rPr>
              <a:t> </a:t>
            </a:r>
            <a:r>
              <a:rPr lang="fr-CI" sz="4400" b="1" dirty="0" err="1">
                <a:solidFill>
                  <a:srgbClr val="131A1F"/>
                </a:solidFill>
                <a:latin typeface="Avenir Next LT Pro Demi"/>
                <a:ea typeface="Roboto"/>
                <a:cs typeface="+mn-cs"/>
              </a:rPr>
              <a:t>assessment</a:t>
            </a:r>
            <a:endParaRPr sz="4400" b="1" dirty="0">
              <a:solidFill>
                <a:srgbClr val="131A1F"/>
              </a:solidFill>
              <a:latin typeface="Avenir Next LT Pro Demi"/>
              <a:ea typeface="Roboto"/>
              <a:cs typeface="+mn-cs"/>
            </a:endParaRPr>
          </a:p>
        </p:txBody>
      </p:sp>
      <p:sp>
        <p:nvSpPr>
          <p:cNvPr id="3" name="Rectangle 2">
            <a:extLst>
              <a:ext uri="{FF2B5EF4-FFF2-40B4-BE49-F238E27FC236}">
                <a16:creationId xmlns:a16="http://schemas.microsoft.com/office/drawing/2014/main" id="{33911DBB-46F7-478F-AD90-F28366B041AA}"/>
              </a:ext>
            </a:extLst>
          </p:cNvPr>
          <p:cNvSpPr/>
          <p:nvPr/>
        </p:nvSpPr>
        <p:spPr>
          <a:xfrm>
            <a:off x="1455240" y="2118679"/>
            <a:ext cx="16167950" cy="1569660"/>
          </a:xfrm>
          <a:prstGeom prst="rect">
            <a:avLst/>
          </a:prstGeom>
        </p:spPr>
        <p:txBody>
          <a:bodyPr wrap="square">
            <a:spAutoFit/>
          </a:bodyPr>
          <a:lstStyle/>
          <a:p>
            <a:pPr algn="just"/>
            <a:r>
              <a:rPr lang="en-US" sz="2400" dirty="0">
                <a:solidFill>
                  <a:schemeClr val="tx1">
                    <a:lumMod val="65000"/>
                    <a:lumOff val="35000"/>
                  </a:schemeClr>
                </a:solidFill>
                <a:latin typeface="Helvetica" pitchFamily="2" charset="0"/>
                <a:cs typeface="Open Sans" panose="020B0606030504020204" pitchFamily="34" charset="0"/>
                <a:sym typeface="Manrope"/>
              </a:rPr>
              <a:t>After the baseline period (2000–2015), the first reporting period (Period 1) covers January 1, 2016, to December 31, 2019. Subsequent reporting processes follow every four years, with periods increasing their duration by four years: Period 2 spanning 2016–2023, Period 3 covering 2016–2027, and Period 4 assessing changes from 2016 to 2031. Each reporting period evaluates changes in land condition through the three sub-indicators. </a:t>
            </a:r>
            <a:endParaRPr lang="fr-CI" sz="2400" dirty="0">
              <a:solidFill>
                <a:schemeClr val="tx1">
                  <a:lumMod val="65000"/>
                  <a:lumOff val="35000"/>
                </a:schemeClr>
              </a:solidFill>
              <a:latin typeface="Helvetica" pitchFamily="2" charset="0"/>
              <a:cs typeface="Open Sans" panose="020B0606030504020204" pitchFamily="34" charset="0"/>
              <a:sym typeface="Manrope"/>
            </a:endParaRPr>
          </a:p>
        </p:txBody>
      </p:sp>
      <p:sp>
        <p:nvSpPr>
          <p:cNvPr id="7" name="Oval 6">
            <a:extLst>
              <a:ext uri="{FF2B5EF4-FFF2-40B4-BE49-F238E27FC236}">
                <a16:creationId xmlns:a16="http://schemas.microsoft.com/office/drawing/2014/main" id="{99883332-2487-4196-94F8-F75763B69EB9}"/>
              </a:ext>
            </a:extLst>
          </p:cNvPr>
          <p:cNvSpPr/>
          <p:nvPr/>
        </p:nvSpPr>
        <p:spPr>
          <a:xfrm>
            <a:off x="6400800" y="6035336"/>
            <a:ext cx="3793761" cy="571690"/>
          </a:xfrm>
          <a:prstGeom prst="ellipse">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3600"/>
          </a:p>
        </p:txBody>
      </p:sp>
      <p:sp>
        <p:nvSpPr>
          <p:cNvPr id="9" name="Oval 8">
            <a:extLst>
              <a:ext uri="{FF2B5EF4-FFF2-40B4-BE49-F238E27FC236}">
                <a16:creationId xmlns:a16="http://schemas.microsoft.com/office/drawing/2014/main" id="{03315907-1334-43A3-93A0-BB6DB2C91029}"/>
              </a:ext>
            </a:extLst>
          </p:cNvPr>
          <p:cNvSpPr/>
          <p:nvPr/>
        </p:nvSpPr>
        <p:spPr>
          <a:xfrm>
            <a:off x="10422444" y="6065668"/>
            <a:ext cx="1902906" cy="571690"/>
          </a:xfrm>
          <a:prstGeom prst="ellipse">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3600"/>
          </a:p>
        </p:txBody>
      </p:sp>
      <p:pic>
        <p:nvPicPr>
          <p:cNvPr id="10" name="Graphic 9">
            <a:extLst>
              <a:ext uri="{FF2B5EF4-FFF2-40B4-BE49-F238E27FC236}">
                <a16:creationId xmlns:a16="http://schemas.microsoft.com/office/drawing/2014/main" id="{D2B2C1D2-134D-4951-9153-DD3F4F2C16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4885" y="302055"/>
            <a:ext cx="2683111" cy="917013"/>
          </a:xfrm>
          <a:prstGeom prst="rect">
            <a:avLst/>
          </a:prstGeom>
        </p:spPr>
      </p:pic>
      <p:pic>
        <p:nvPicPr>
          <p:cNvPr id="12" name="Picture 11">
            <a:extLst>
              <a:ext uri="{FF2B5EF4-FFF2-40B4-BE49-F238E27FC236}">
                <a16:creationId xmlns:a16="http://schemas.microsoft.com/office/drawing/2014/main" id="{A7984717-DF02-4728-A20A-CE647298CFD5}"/>
              </a:ext>
            </a:extLst>
          </p:cNvPr>
          <p:cNvPicPr>
            <a:picLocks noChangeAspect="1"/>
          </p:cNvPicPr>
          <p:nvPr/>
        </p:nvPicPr>
        <p:blipFill rotWithShape="1">
          <a:blip r:embed="rId6">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13" name="Picture 12">
            <a:extLst>
              <a:ext uri="{FF2B5EF4-FFF2-40B4-BE49-F238E27FC236}">
                <a16:creationId xmlns:a16="http://schemas.microsoft.com/office/drawing/2014/main" id="{FDED500B-6D8D-40E5-A17D-408179B581F0}"/>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6808754" y="120452"/>
            <a:ext cx="1184285" cy="12802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Google Shape;302;p39"/>
          <p:cNvSpPr txBox="1">
            <a:spLocks noGrp="1"/>
          </p:cNvSpPr>
          <p:nvPr>
            <p:ph type="title"/>
          </p:nvPr>
        </p:nvSpPr>
        <p:spPr>
          <a:xfrm>
            <a:off x="1424760" y="1267482"/>
            <a:ext cx="12141600" cy="1145400"/>
          </a:xfrm>
          <a:prstGeom prst="rect">
            <a:avLst/>
          </a:prstGeom>
        </p:spPr>
        <p:txBody>
          <a:bodyPr spcFirstLastPara="1" wrap="square" lIns="182850" tIns="182850" rIns="182850" bIns="182850" anchor="t" anchorCtr="0">
            <a:noAutofit/>
          </a:bodyPr>
          <a:lstStyle/>
          <a:p>
            <a:r>
              <a:rPr lang="fr-CI" sz="4400" b="1" kern="1200" dirty="0">
                <a:solidFill>
                  <a:srgbClr val="131A1F"/>
                </a:solidFill>
                <a:latin typeface="Avenir Next LT Pro Demi"/>
                <a:ea typeface="Roboto"/>
                <a:cs typeface="+mn-cs"/>
              </a:rPr>
              <a:t>1.1 PERIOD</a:t>
            </a:r>
            <a:r>
              <a:rPr lang="es" sz="4400" b="1" kern="1200" dirty="0">
                <a:solidFill>
                  <a:srgbClr val="131A1F"/>
                </a:solidFill>
                <a:latin typeface="Avenir Next LT Pro Demi"/>
                <a:ea typeface="Roboto"/>
                <a:cs typeface="+mn-cs"/>
              </a:rPr>
              <a:t> </a:t>
            </a:r>
            <a:r>
              <a:rPr lang="fr-CI" sz="4400" b="1" kern="1200" dirty="0" err="1">
                <a:solidFill>
                  <a:srgbClr val="131A1F"/>
                </a:solidFill>
                <a:latin typeface="Avenir Next LT Pro Demi"/>
                <a:ea typeface="Roboto"/>
                <a:cs typeface="+mn-cs"/>
              </a:rPr>
              <a:t>assessment</a:t>
            </a:r>
            <a:endParaRPr sz="4400" b="1" kern="1200" dirty="0">
              <a:solidFill>
                <a:srgbClr val="131A1F"/>
              </a:solidFill>
              <a:latin typeface="Avenir Next LT Pro Demi"/>
              <a:ea typeface="Roboto"/>
              <a:cs typeface="+mn-cs"/>
            </a:endParaRPr>
          </a:p>
        </p:txBody>
      </p:sp>
      <p:sp>
        <p:nvSpPr>
          <p:cNvPr id="3" name="Rectangle 2">
            <a:extLst>
              <a:ext uri="{FF2B5EF4-FFF2-40B4-BE49-F238E27FC236}">
                <a16:creationId xmlns:a16="http://schemas.microsoft.com/office/drawing/2014/main" id="{33911DBB-46F7-478F-AD90-F28366B041AA}"/>
              </a:ext>
            </a:extLst>
          </p:cNvPr>
          <p:cNvSpPr/>
          <p:nvPr/>
        </p:nvSpPr>
        <p:spPr>
          <a:xfrm>
            <a:off x="1605701" y="2359666"/>
            <a:ext cx="16167950" cy="1938992"/>
          </a:xfrm>
          <a:prstGeom prst="rect">
            <a:avLst/>
          </a:prstGeom>
        </p:spPr>
        <p:txBody>
          <a:bodyPr wrap="square">
            <a:spAutoFit/>
          </a:bodyPr>
          <a:lstStyle/>
          <a:p>
            <a:pPr algn="just" defTabSz="1828800">
              <a:buClr>
                <a:srgbClr val="000000"/>
              </a:buClr>
            </a:pPr>
            <a:r>
              <a:rPr lang="en-US" sz="2400" dirty="0">
                <a:solidFill>
                  <a:schemeClr val="tx1">
                    <a:lumMod val="65000"/>
                    <a:lumOff val="35000"/>
                  </a:schemeClr>
                </a:solidFill>
                <a:latin typeface="Helvetica" pitchFamily="2" charset="0"/>
                <a:cs typeface="Open Sans" panose="020B0606030504020204" pitchFamily="34" charset="0"/>
                <a:sym typeface="Arial"/>
              </a:rPr>
              <a:t>For each reporting period a final map that shows the results of the period assessment is obtained. The “Period Assessment” is the result of the evaluation of land condition for a specific reporting period, based on the combination of the three sub-indicators (Trends in Land Cover, Trends in Land Productivity, and Trends in Carbon Stocks) by applying the one-out, all-out principle. The period assessment does not capture the degradation or improvement that occurred during the baseline period and therefore it cannot be used to estimate SDG indicator 15.3.1 on its own.</a:t>
            </a:r>
            <a:endParaRPr lang="fr-CI" sz="2400" dirty="0">
              <a:solidFill>
                <a:schemeClr val="tx1">
                  <a:lumMod val="65000"/>
                  <a:lumOff val="35000"/>
                </a:schemeClr>
              </a:solidFill>
              <a:latin typeface="Helvetica" pitchFamily="2" charset="0"/>
              <a:cs typeface="Open Sans" panose="020B0606030504020204" pitchFamily="34" charset="0"/>
              <a:sym typeface="Arial"/>
            </a:endParaRPr>
          </a:p>
        </p:txBody>
      </p:sp>
      <p:pic>
        <p:nvPicPr>
          <p:cNvPr id="7" name="Graphic 6">
            <a:extLst>
              <a:ext uri="{FF2B5EF4-FFF2-40B4-BE49-F238E27FC236}">
                <a16:creationId xmlns:a16="http://schemas.microsoft.com/office/drawing/2014/main" id="{8447395A-D3C5-4783-9F5A-666F7CC74A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885" y="302055"/>
            <a:ext cx="2683111" cy="917013"/>
          </a:xfrm>
          <a:prstGeom prst="rect">
            <a:avLst/>
          </a:prstGeom>
        </p:spPr>
      </p:pic>
      <p:pic>
        <p:nvPicPr>
          <p:cNvPr id="2" name="Picture 1">
            <a:extLst>
              <a:ext uri="{FF2B5EF4-FFF2-40B4-BE49-F238E27FC236}">
                <a16:creationId xmlns:a16="http://schemas.microsoft.com/office/drawing/2014/main" id="{B2E9DB6C-7821-45A0-9DF3-D8368A9182B1}"/>
              </a:ext>
            </a:extLst>
          </p:cNvPr>
          <p:cNvPicPr>
            <a:picLocks noChangeAspect="1"/>
          </p:cNvPicPr>
          <p:nvPr/>
        </p:nvPicPr>
        <p:blipFill>
          <a:blip r:embed="rId5"/>
          <a:stretch>
            <a:fillRect/>
          </a:stretch>
        </p:blipFill>
        <p:spPr>
          <a:xfrm>
            <a:off x="1888206" y="4518569"/>
            <a:ext cx="14511587" cy="4591134"/>
          </a:xfrm>
          <a:prstGeom prst="rect">
            <a:avLst/>
          </a:prstGeom>
        </p:spPr>
      </p:pic>
      <p:pic>
        <p:nvPicPr>
          <p:cNvPr id="4" name="Picture 3">
            <a:extLst>
              <a:ext uri="{FF2B5EF4-FFF2-40B4-BE49-F238E27FC236}">
                <a16:creationId xmlns:a16="http://schemas.microsoft.com/office/drawing/2014/main" id="{00B3BBD3-81D1-48BA-BB78-2441F4DA2DFF}"/>
              </a:ext>
            </a:extLst>
          </p:cNvPr>
          <p:cNvPicPr>
            <a:picLocks noChangeAspect="1"/>
          </p:cNvPicPr>
          <p:nvPr/>
        </p:nvPicPr>
        <p:blipFill>
          <a:blip r:embed="rId6"/>
          <a:stretch>
            <a:fillRect/>
          </a:stretch>
        </p:blipFill>
        <p:spPr>
          <a:xfrm>
            <a:off x="8149166" y="9329615"/>
            <a:ext cx="10138834" cy="601993"/>
          </a:xfrm>
          <a:prstGeom prst="rect">
            <a:avLst/>
          </a:prstGeom>
        </p:spPr>
      </p:pic>
      <p:pic>
        <p:nvPicPr>
          <p:cNvPr id="9" name="Picture 8">
            <a:extLst>
              <a:ext uri="{FF2B5EF4-FFF2-40B4-BE49-F238E27FC236}">
                <a16:creationId xmlns:a16="http://schemas.microsoft.com/office/drawing/2014/main" id="{6B8830FA-E7E7-4FE1-9CE9-CE0D154AFA69}"/>
              </a:ext>
            </a:extLst>
          </p:cNvPr>
          <p:cNvPicPr>
            <a:picLocks noChangeAspect="1"/>
          </p:cNvPicPr>
          <p:nvPr/>
        </p:nvPicPr>
        <p:blipFill rotWithShape="1">
          <a:blip r:embed="rId7">
            <a:clrChange>
              <a:clrFrom>
                <a:srgbClr val="FFFFFF"/>
              </a:clrFrom>
              <a:clrTo>
                <a:srgbClr val="FFFFFF">
                  <a:alpha val="0"/>
                </a:srgbClr>
              </a:clrTo>
            </a:clrChange>
          </a:blip>
          <a:srcRect l="53778" r="15826"/>
          <a:stretch/>
        </p:blipFill>
        <p:spPr>
          <a:xfrm>
            <a:off x="13773183" y="91843"/>
            <a:ext cx="2514938" cy="1431455"/>
          </a:xfrm>
          <a:prstGeom prst="rect">
            <a:avLst/>
          </a:prstGeom>
        </p:spPr>
      </p:pic>
      <p:pic>
        <p:nvPicPr>
          <p:cNvPr id="10" name="Picture 9">
            <a:extLst>
              <a:ext uri="{FF2B5EF4-FFF2-40B4-BE49-F238E27FC236}">
                <a16:creationId xmlns:a16="http://schemas.microsoft.com/office/drawing/2014/main" id="{7BA52598-7BB5-4415-A3FD-E709303D83A0}"/>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6808754" y="120452"/>
            <a:ext cx="1184285" cy="1280218"/>
          </a:xfrm>
          <a:prstGeom prst="rect">
            <a:avLst/>
          </a:prstGeom>
        </p:spPr>
      </p:pic>
    </p:spTree>
    <p:extLst>
      <p:ext uri="{BB962C8B-B14F-4D97-AF65-F5344CB8AC3E}">
        <p14:creationId xmlns:p14="http://schemas.microsoft.com/office/powerpoint/2010/main" val="3485677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 name="Rectangle 2">
            <a:extLst>
              <a:ext uri="{FF2B5EF4-FFF2-40B4-BE49-F238E27FC236}">
                <a16:creationId xmlns:a16="http://schemas.microsoft.com/office/drawing/2014/main" id="{33911DBB-46F7-478F-AD90-F28366B041AA}"/>
              </a:ext>
            </a:extLst>
          </p:cNvPr>
          <p:cNvSpPr/>
          <p:nvPr/>
        </p:nvSpPr>
        <p:spPr>
          <a:xfrm>
            <a:off x="1455240" y="2126246"/>
            <a:ext cx="7363996" cy="1200329"/>
          </a:xfrm>
          <a:prstGeom prst="rect">
            <a:avLst/>
          </a:prstGeom>
        </p:spPr>
        <p:txBody>
          <a:bodyPr wrap="square">
            <a:spAutoFit/>
          </a:bodyPr>
          <a:lstStyle/>
          <a:p>
            <a:pPr algn="just"/>
            <a:r>
              <a:rPr lang="en-US" sz="2400" dirty="0">
                <a:solidFill>
                  <a:schemeClr val="tx1">
                    <a:lumMod val="65000"/>
                    <a:lumOff val="35000"/>
                  </a:schemeClr>
                </a:solidFill>
                <a:latin typeface="Helvetica" pitchFamily="2" charset="0"/>
                <a:cs typeface="Open Sans" panose="020B0606030504020204" pitchFamily="34" charset="0"/>
              </a:rPr>
              <a:t>Further clarification on the timeframes of the datasets used for Sub Indicator is included in the Addendum.</a:t>
            </a:r>
            <a:endParaRPr lang="fr-CI" sz="2400" dirty="0">
              <a:solidFill>
                <a:schemeClr val="tx1">
                  <a:lumMod val="65000"/>
                  <a:lumOff val="35000"/>
                </a:schemeClr>
              </a:solidFill>
              <a:latin typeface="Helvetica" pitchFamily="2" charset="0"/>
              <a:cs typeface="Open Sans" panose="020B0606030504020204" pitchFamily="34" charset="0"/>
            </a:endParaRPr>
          </a:p>
        </p:txBody>
      </p:sp>
      <p:pic>
        <p:nvPicPr>
          <p:cNvPr id="9" name="Graphic 8">
            <a:extLst>
              <a:ext uri="{FF2B5EF4-FFF2-40B4-BE49-F238E27FC236}">
                <a16:creationId xmlns:a16="http://schemas.microsoft.com/office/drawing/2014/main" id="{2B90FB34-21AA-40AA-835E-81332DCD1C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808" y="106170"/>
            <a:ext cx="2093528" cy="715510"/>
          </a:xfrm>
          <a:prstGeom prst="rect">
            <a:avLst/>
          </a:prstGeom>
        </p:spPr>
      </p:pic>
      <p:sp>
        <p:nvSpPr>
          <p:cNvPr id="13" name="Google Shape;302;p39">
            <a:extLst>
              <a:ext uri="{FF2B5EF4-FFF2-40B4-BE49-F238E27FC236}">
                <a16:creationId xmlns:a16="http://schemas.microsoft.com/office/drawing/2014/main" id="{7BFADE7F-5062-459B-AE5D-7E64625D4497}"/>
              </a:ext>
            </a:extLst>
          </p:cNvPr>
          <p:cNvSpPr txBox="1">
            <a:spLocks noGrp="1"/>
          </p:cNvSpPr>
          <p:nvPr>
            <p:ph type="title"/>
          </p:nvPr>
        </p:nvSpPr>
        <p:spPr>
          <a:xfrm>
            <a:off x="1455240" y="1209233"/>
            <a:ext cx="12141600" cy="1145400"/>
          </a:xfrm>
          <a:prstGeom prst="rect">
            <a:avLst/>
          </a:prstGeom>
        </p:spPr>
        <p:txBody>
          <a:bodyPr spcFirstLastPara="1" wrap="square" lIns="182850" tIns="182850" rIns="182850" bIns="182850" anchor="t" anchorCtr="0">
            <a:noAutofit/>
          </a:bodyPr>
          <a:lstStyle/>
          <a:p>
            <a:r>
              <a:rPr lang="fr-CI" sz="4400" b="1" dirty="0">
                <a:solidFill>
                  <a:srgbClr val="131A1F"/>
                </a:solidFill>
                <a:latin typeface="Avenir Next LT Pro Demi"/>
                <a:ea typeface="Roboto"/>
                <a:cs typeface="+mn-cs"/>
              </a:rPr>
              <a:t>1.1 PERIOD</a:t>
            </a:r>
            <a:r>
              <a:rPr lang="es" sz="4400" b="1" dirty="0">
                <a:solidFill>
                  <a:srgbClr val="131A1F"/>
                </a:solidFill>
                <a:latin typeface="Avenir Next LT Pro Demi"/>
                <a:ea typeface="Roboto"/>
                <a:cs typeface="+mn-cs"/>
              </a:rPr>
              <a:t> </a:t>
            </a:r>
            <a:r>
              <a:rPr lang="fr-CI" sz="4400" b="1" dirty="0" err="1">
                <a:solidFill>
                  <a:srgbClr val="131A1F"/>
                </a:solidFill>
                <a:latin typeface="Avenir Next LT Pro Demi"/>
                <a:ea typeface="Roboto"/>
                <a:cs typeface="+mn-cs"/>
              </a:rPr>
              <a:t>assessment</a:t>
            </a:r>
            <a:endParaRPr sz="4400" b="1" dirty="0">
              <a:solidFill>
                <a:srgbClr val="131A1F"/>
              </a:solidFill>
              <a:latin typeface="Avenir Next LT Pro Demi"/>
              <a:ea typeface="Roboto"/>
              <a:cs typeface="+mn-cs"/>
            </a:endParaRPr>
          </a:p>
        </p:txBody>
      </p:sp>
      <p:pic>
        <p:nvPicPr>
          <p:cNvPr id="2" name="Picture 1">
            <a:extLst>
              <a:ext uri="{FF2B5EF4-FFF2-40B4-BE49-F238E27FC236}">
                <a16:creationId xmlns:a16="http://schemas.microsoft.com/office/drawing/2014/main" id="{B214A8EE-728F-49F4-8FEC-9D9463E0DCC7}"/>
              </a:ext>
            </a:extLst>
          </p:cNvPr>
          <p:cNvPicPr>
            <a:picLocks noChangeAspect="1"/>
          </p:cNvPicPr>
          <p:nvPr/>
        </p:nvPicPr>
        <p:blipFill>
          <a:blip r:embed="rId5"/>
          <a:stretch>
            <a:fillRect/>
          </a:stretch>
        </p:blipFill>
        <p:spPr>
          <a:xfrm>
            <a:off x="676548" y="3518243"/>
            <a:ext cx="8070842" cy="267099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CDE7AC53-408E-4985-AB3D-D6BC2A4339B2}"/>
              </a:ext>
            </a:extLst>
          </p:cNvPr>
          <p:cNvPicPr>
            <a:picLocks noChangeAspect="1"/>
          </p:cNvPicPr>
          <p:nvPr/>
        </p:nvPicPr>
        <p:blipFill>
          <a:blip r:embed="rId6"/>
          <a:stretch>
            <a:fillRect/>
          </a:stretch>
        </p:blipFill>
        <p:spPr>
          <a:xfrm>
            <a:off x="2977484" y="5117010"/>
            <a:ext cx="6958559" cy="271658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B36DE3C7-A402-45F1-827C-C2395A62533C}"/>
              </a:ext>
            </a:extLst>
          </p:cNvPr>
          <p:cNvPicPr>
            <a:picLocks noChangeAspect="1"/>
          </p:cNvPicPr>
          <p:nvPr/>
        </p:nvPicPr>
        <p:blipFill>
          <a:blip r:embed="rId7"/>
          <a:stretch>
            <a:fillRect/>
          </a:stretch>
        </p:blipFill>
        <p:spPr>
          <a:xfrm>
            <a:off x="464885" y="7292302"/>
            <a:ext cx="7151905" cy="233779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8C31C23-EA2B-4D88-B22E-9063CA310A08}"/>
              </a:ext>
            </a:extLst>
          </p:cNvPr>
          <p:cNvPicPr>
            <a:picLocks noChangeAspect="1"/>
          </p:cNvPicPr>
          <p:nvPr/>
        </p:nvPicPr>
        <p:blipFill>
          <a:blip r:embed="rId8"/>
          <a:stretch>
            <a:fillRect/>
          </a:stretch>
        </p:blipFill>
        <p:spPr>
          <a:xfrm>
            <a:off x="10450438" y="0"/>
            <a:ext cx="7657754" cy="10214195"/>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2C158785-26A0-4175-80B6-EC6EB6031276}"/>
              </a:ext>
            </a:extLst>
          </p:cNvPr>
          <p:cNvPicPr>
            <a:picLocks noChangeAspect="1"/>
          </p:cNvPicPr>
          <p:nvPr/>
        </p:nvPicPr>
        <p:blipFill>
          <a:blip r:embed="rId9"/>
          <a:stretch>
            <a:fillRect/>
          </a:stretch>
        </p:blipFill>
        <p:spPr>
          <a:xfrm>
            <a:off x="9421649" y="189481"/>
            <a:ext cx="1028789" cy="1371719"/>
          </a:xfrm>
          <a:prstGeom prst="rect">
            <a:avLst/>
          </a:prstGeom>
        </p:spPr>
      </p:pic>
      <p:sp>
        <p:nvSpPr>
          <p:cNvPr id="15" name="Rectangle 14">
            <a:extLst>
              <a:ext uri="{FF2B5EF4-FFF2-40B4-BE49-F238E27FC236}">
                <a16:creationId xmlns:a16="http://schemas.microsoft.com/office/drawing/2014/main" id="{35BAEBE5-D767-47E4-A1AF-EF4C618D175B}"/>
              </a:ext>
            </a:extLst>
          </p:cNvPr>
          <p:cNvSpPr/>
          <p:nvPr/>
        </p:nvSpPr>
        <p:spPr>
          <a:xfrm>
            <a:off x="10450438" y="2340506"/>
            <a:ext cx="7790666" cy="7946493"/>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I" dirty="0"/>
          </a:p>
        </p:txBody>
      </p:sp>
      <p:sp>
        <p:nvSpPr>
          <p:cNvPr id="16" name="Rectangle 15">
            <a:extLst>
              <a:ext uri="{FF2B5EF4-FFF2-40B4-BE49-F238E27FC236}">
                <a16:creationId xmlns:a16="http://schemas.microsoft.com/office/drawing/2014/main" id="{F948DC1B-1EDB-45EB-B28C-5B8A1300D587}"/>
              </a:ext>
            </a:extLst>
          </p:cNvPr>
          <p:cNvSpPr/>
          <p:nvPr/>
        </p:nvSpPr>
        <p:spPr>
          <a:xfrm>
            <a:off x="10484964" y="4245507"/>
            <a:ext cx="7790666" cy="6041494"/>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I" dirty="0"/>
          </a:p>
        </p:txBody>
      </p:sp>
      <p:sp>
        <p:nvSpPr>
          <p:cNvPr id="17" name="Rectangle 16">
            <a:extLst>
              <a:ext uri="{FF2B5EF4-FFF2-40B4-BE49-F238E27FC236}">
                <a16:creationId xmlns:a16="http://schemas.microsoft.com/office/drawing/2014/main" id="{EDFD93B8-5F9C-4EC4-AF10-5D273D4A17D3}"/>
              </a:ext>
            </a:extLst>
          </p:cNvPr>
          <p:cNvSpPr/>
          <p:nvPr/>
        </p:nvSpPr>
        <p:spPr>
          <a:xfrm>
            <a:off x="10450438" y="6313752"/>
            <a:ext cx="7790666" cy="393550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I" dirty="0"/>
          </a:p>
        </p:txBody>
      </p:sp>
      <p:sp>
        <p:nvSpPr>
          <p:cNvPr id="18" name="Rectangle 17">
            <a:extLst>
              <a:ext uri="{FF2B5EF4-FFF2-40B4-BE49-F238E27FC236}">
                <a16:creationId xmlns:a16="http://schemas.microsoft.com/office/drawing/2014/main" id="{55CD298C-67D3-45DF-9BA2-964C7BBE5576}"/>
              </a:ext>
            </a:extLst>
          </p:cNvPr>
          <p:cNvSpPr/>
          <p:nvPr/>
        </p:nvSpPr>
        <p:spPr>
          <a:xfrm>
            <a:off x="10497334" y="8210549"/>
            <a:ext cx="7790666" cy="2076451"/>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I" dirty="0"/>
          </a:p>
        </p:txBody>
      </p:sp>
      <p:pic>
        <p:nvPicPr>
          <p:cNvPr id="19" name="Picture 18">
            <a:extLst>
              <a:ext uri="{FF2B5EF4-FFF2-40B4-BE49-F238E27FC236}">
                <a16:creationId xmlns:a16="http://schemas.microsoft.com/office/drawing/2014/main" id="{5D4C33A2-212C-472D-9988-038BAECD1004}"/>
              </a:ext>
            </a:extLst>
          </p:cNvPr>
          <p:cNvPicPr>
            <a:picLocks noChangeAspect="1"/>
          </p:cNvPicPr>
          <p:nvPr/>
        </p:nvPicPr>
        <p:blipFill rotWithShape="1">
          <a:blip r:embed="rId10">
            <a:clrChange>
              <a:clrFrom>
                <a:srgbClr val="FFFFFF"/>
              </a:clrFrom>
              <a:clrTo>
                <a:srgbClr val="FFFFFF">
                  <a:alpha val="0"/>
                </a:srgbClr>
              </a:clrTo>
            </a:clrChange>
          </a:blip>
          <a:srcRect l="53778" r="15826"/>
          <a:stretch/>
        </p:blipFill>
        <p:spPr>
          <a:xfrm>
            <a:off x="2177511" y="-176184"/>
            <a:ext cx="2249228" cy="1280218"/>
          </a:xfrm>
          <a:prstGeom prst="rect">
            <a:avLst/>
          </a:prstGeom>
        </p:spPr>
      </p:pic>
      <p:pic>
        <p:nvPicPr>
          <p:cNvPr id="20" name="Picture 19">
            <a:extLst>
              <a:ext uri="{FF2B5EF4-FFF2-40B4-BE49-F238E27FC236}">
                <a16:creationId xmlns:a16="http://schemas.microsoft.com/office/drawing/2014/main" id="{F0C89339-E89F-459C-A09D-F0D158499697}"/>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4610278" y="28258"/>
            <a:ext cx="846834" cy="915432"/>
          </a:xfrm>
          <a:prstGeom prst="rect">
            <a:avLst/>
          </a:prstGeom>
        </p:spPr>
      </p:pic>
    </p:spTree>
    <p:extLst>
      <p:ext uri="{BB962C8B-B14F-4D97-AF65-F5344CB8AC3E}">
        <p14:creationId xmlns:p14="http://schemas.microsoft.com/office/powerpoint/2010/main" val="207792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17" grpId="0" animBg="1"/>
      <p:bldP spid="17" grpId="1" animBg="1"/>
      <p:bldP spid="18" grpId="0" animBg="1"/>
      <p:bldP spid="18" grpId="1"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rnational Organizations by Slidesgo">
  <a:themeElements>
    <a:clrScheme name="Simple Light">
      <a:dk1>
        <a:srgbClr val="000000"/>
      </a:dk1>
      <a:lt1>
        <a:srgbClr val="FFFFFF"/>
      </a:lt1>
      <a:dk2>
        <a:srgbClr val="003366"/>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A8F18E5D40DF4EA1522E597DBAA60A" ma:contentTypeVersion="17" ma:contentTypeDescription="Create a new document." ma:contentTypeScope="" ma:versionID="45910729ee846f7e4836795a56bd8bea">
  <xsd:schema xmlns:xsd="http://www.w3.org/2001/XMLSchema" xmlns:xs="http://www.w3.org/2001/XMLSchema" xmlns:p="http://schemas.microsoft.com/office/2006/metadata/properties" xmlns:ns2="123703ae-785c-4ad9-87f9-12e8a839c353" xmlns:ns3="e9d78cf3-7c50-480b-bfef-ba41e9a701f6" targetNamespace="http://schemas.microsoft.com/office/2006/metadata/properties" ma:root="true" ma:fieldsID="7b04ee10df142b5850cb179d83ef0af6" ns2:_="" ns3:_="">
    <xsd:import namespace="123703ae-785c-4ad9-87f9-12e8a839c353"/>
    <xsd:import namespace="e9d78cf3-7c50-480b-bfef-ba41e9a701f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element ref="ns2:Credits_x003a_Jos_x00e9_Rios_x002f_CINUBogot_x00e1__x002f_UNCC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3703ae-785c-4ad9-87f9-12e8a839c3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a8b0c77-9987-4e0f-9b2b-9a52f83d233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Credits_x003a_Jos_x00e9_Rios_x002f_CINUBogot_x00e1__x002f_UNCCD" ma:index="23" nillable="true" ma:displayName="Credits: José Rios/CINU Bogotá/UNCCD" ma:format="Dropdown" ma:internalName="Credits_x003a_Jos_x00e9_Rios_x002f_CINUBogot_x00e1__x002f_UNCCD">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d78cf3-7c50-480b-bfef-ba41e9a701f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f7fa3b6-08dd-4f1d-a90e-93a9cf72059c}" ma:internalName="TaxCatchAll" ma:showField="CatchAllData" ma:web="e9d78cf3-7c50-480b-bfef-ba41e9a701f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23703ae-785c-4ad9-87f9-12e8a839c353">
      <Terms xmlns="http://schemas.microsoft.com/office/infopath/2007/PartnerControls"/>
    </lcf76f155ced4ddcb4097134ff3c332f>
    <TaxCatchAll xmlns="e9d78cf3-7c50-480b-bfef-ba41e9a701f6" xsi:nil="true"/>
    <Credits_x003a_Jos_x00e9_Rios_x002f_CINUBogot_x00e1__x002f_UNCCD xmlns="123703ae-785c-4ad9-87f9-12e8a839c35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CBA218-57AA-40ED-A49D-00F03F1E2D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3703ae-785c-4ad9-87f9-12e8a839c353"/>
    <ds:schemaRef ds:uri="e9d78cf3-7c50-480b-bfef-ba41e9a701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61C2DE8-B186-420A-8E60-81D3DDA1CC2A}">
  <ds:schemaRefs>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purl.org/dc/terms/"/>
    <ds:schemaRef ds:uri="http://www.w3.org/XML/1998/namespace"/>
    <ds:schemaRef ds:uri="e9d78cf3-7c50-480b-bfef-ba41e9a701f6"/>
    <ds:schemaRef ds:uri="123703ae-785c-4ad9-87f9-12e8a839c353"/>
    <ds:schemaRef ds:uri="http://purl.org/dc/elements/1.1/"/>
  </ds:schemaRefs>
</ds:datastoreItem>
</file>

<file path=customXml/itemProps3.xml><?xml version="1.0" encoding="utf-8"?>
<ds:datastoreItem xmlns:ds="http://schemas.openxmlformats.org/officeDocument/2006/customXml" ds:itemID="{B8B83CE5-6473-42E4-A43D-7FD569BFE978}">
  <ds:schemaRefs>
    <ds:schemaRef ds:uri="http://schemas.microsoft.com/sharepoint/v3/contenttype/forms"/>
  </ds:schemaRefs>
</ds:datastoreItem>
</file>

<file path=docMetadata/LabelInfo.xml><?xml version="1.0" encoding="utf-8"?>
<clbl:labelList xmlns:clbl="http://schemas.microsoft.com/office/2020/mipLabelMetadata">
  <clbl:label id="{41d7d905-938b-4689-b5dd-4b720278ef0b}" enabled="0" method="" siteId="{41d7d905-938b-4689-b5dd-4b720278ef0b}"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2220</Words>
  <Application>Microsoft Office PowerPoint</Application>
  <PresentationFormat>Custom</PresentationFormat>
  <Paragraphs>199</Paragraphs>
  <Slides>43</Slides>
  <Notes>23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43</vt:i4>
      </vt:variant>
    </vt:vector>
  </HeadingPairs>
  <TitlesOfParts>
    <vt:vector size="57" baseType="lpstr">
      <vt:lpstr>Arial</vt:lpstr>
      <vt:lpstr>Avenir Book</vt:lpstr>
      <vt:lpstr>Avenir Next LT Pro</vt:lpstr>
      <vt:lpstr>Avenir Next LT Pro Demi</vt:lpstr>
      <vt:lpstr>Calibri</vt:lpstr>
      <vt:lpstr>Darker Grotesque SemiBold</vt:lpstr>
      <vt:lpstr>Epilogue Medium</vt:lpstr>
      <vt:lpstr>Helvetica</vt:lpstr>
      <vt:lpstr>Josefin Sans</vt:lpstr>
      <vt:lpstr>Manrope</vt:lpstr>
      <vt:lpstr>Nunito</vt:lpstr>
      <vt:lpstr>Roboto</vt:lpstr>
      <vt:lpstr>Office Theme</vt:lpstr>
      <vt:lpstr>International Organizations by Slidesgo</vt:lpstr>
      <vt:lpstr>PowerPoint Presentation</vt:lpstr>
      <vt:lpstr>PowerPoint Presentation</vt:lpstr>
      <vt:lpstr>PowerPoint Presentation</vt:lpstr>
      <vt:lpstr>PowerPoint Presentation</vt:lpstr>
      <vt:lpstr>PowerPoint Presentation</vt:lpstr>
      <vt:lpstr>INTEGRATING  LAND CONDITION ASSESSMENTS OVER TIME  </vt:lpstr>
      <vt:lpstr>1.1 PERIOD assessment</vt:lpstr>
      <vt:lpstr>1.1 PERIOD assessment</vt:lpstr>
      <vt:lpstr>1.1 PERIOD assessment</vt:lpstr>
      <vt:lpstr>Is the period assessment enough to estimate the proportion of degraded land (SDG 15.3.1) in 2023?</vt:lpstr>
      <vt:lpstr>1.2 STATUS</vt:lpstr>
      <vt:lpstr>1.2 STATUS MATRIX</vt:lpstr>
      <vt:lpstr>PowerPoint Presentation</vt:lpstr>
      <vt:lpstr>INTEGRATING  LAND CONDITION ASSESSMENTS OVER TIME  </vt:lpstr>
      <vt:lpstr>PowerPoint Presentation</vt:lpstr>
      <vt:lpstr>TRACKING PROGRESS TOWARDS LDN </vt:lpstr>
      <vt:lpstr>LDN</vt:lpstr>
      <vt:lpstr>2.1 FURTHER CHARACTERIZATION</vt:lpstr>
      <vt:lpstr>2.1 FURTHER CHARACTERIZATION of LD and IMPROVEMENT</vt:lpstr>
      <vt:lpstr>2.1 FURTHER CHARACTERIZATION</vt:lpstr>
      <vt:lpstr>PowerPoint Presentation</vt:lpstr>
      <vt:lpstr>PowerPoint Presentation</vt:lpstr>
      <vt:lpstr>PowerPoint Presentation</vt:lpstr>
      <vt:lpstr>PowerPoint Presentation</vt:lpstr>
      <vt:lpstr>TRACKING PROGRESS TOWARDS LDN </vt:lpstr>
      <vt:lpstr>PowerPoint Presentation</vt:lpstr>
      <vt:lpstr>ENHANCEMENT OF DATASETS AND METHODOLOGIES </vt:lpstr>
      <vt:lpstr>Enhancements for assessing: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ENHANCEMENT OF DATASETS AND METHODOLOGIES </vt:lpstr>
      <vt:lpstr>Presentation available here:  https://wocat.net/en/wocat-media-library/sdg-1531-gpg-addendum/   For questions, feel free to reach out: ingrid.teich@unibe.ch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Riki Arjun Pratama</dc:creator>
  <cp:lastModifiedBy>Harari, Nicole (CDE)</cp:lastModifiedBy>
  <cp:revision>229</cp:revision>
  <dcterms:created xsi:type="dcterms:W3CDTF">2020-07-28T10:39:17Z</dcterms:created>
  <dcterms:modified xsi:type="dcterms:W3CDTF">2026-03-17T11:12:41Z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0x01010093A8F18E5D40DF4EA1522E597DBAA60A</vt:lpwstr>
  </property>
  <property fmtid="{D5CDD505-2E9C-101B-9397-08002B2CF9AE}" pid="3" name="MediaServiceImageTags">
    <vt:lpwstr/>
  </property>
</Properties>
</file>