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 id="2147483685" r:id="rId2"/>
    <p:sldMasterId id="2147483704" r:id="rId3"/>
    <p:sldMasterId id="2147483735" r:id="rId4"/>
    <p:sldMasterId id="2147483765" r:id="rId5"/>
  </p:sldMasterIdLst>
  <p:notesMasterIdLst>
    <p:notesMasterId r:id="rId56"/>
  </p:notesMasterIdLst>
  <p:sldIdLst>
    <p:sldId id="3633" r:id="rId6"/>
    <p:sldId id="1657" r:id="rId7"/>
    <p:sldId id="323" r:id="rId8"/>
    <p:sldId id="3360" r:id="rId9"/>
    <p:sldId id="321" r:id="rId10"/>
    <p:sldId id="294" r:id="rId11"/>
    <p:sldId id="1668" r:id="rId12"/>
    <p:sldId id="3545" r:id="rId13"/>
    <p:sldId id="297" r:id="rId14"/>
    <p:sldId id="1667" r:id="rId15"/>
    <p:sldId id="2147483295" r:id="rId16"/>
    <p:sldId id="326" r:id="rId17"/>
    <p:sldId id="1658" r:id="rId18"/>
    <p:sldId id="393" r:id="rId19"/>
    <p:sldId id="394" r:id="rId20"/>
    <p:sldId id="1670" r:id="rId21"/>
    <p:sldId id="1671" r:id="rId22"/>
    <p:sldId id="3541" r:id="rId23"/>
    <p:sldId id="3391" r:id="rId24"/>
    <p:sldId id="298" r:id="rId25"/>
    <p:sldId id="3546" r:id="rId26"/>
    <p:sldId id="3361" r:id="rId27"/>
    <p:sldId id="2147473407" r:id="rId28"/>
    <p:sldId id="2147473408" r:id="rId29"/>
    <p:sldId id="2147483298" r:id="rId30"/>
    <p:sldId id="2147473409" r:id="rId31"/>
    <p:sldId id="3547" r:id="rId32"/>
    <p:sldId id="263" r:id="rId33"/>
    <p:sldId id="2147473410" r:id="rId34"/>
    <p:sldId id="267" r:id="rId35"/>
    <p:sldId id="2147473411" r:id="rId36"/>
    <p:sldId id="3364" r:id="rId37"/>
    <p:sldId id="2147473434" r:id="rId38"/>
    <p:sldId id="2147483281" r:id="rId39"/>
    <p:sldId id="2147473413" r:id="rId40"/>
    <p:sldId id="2147473393" r:id="rId41"/>
    <p:sldId id="2147473431" r:id="rId42"/>
    <p:sldId id="2147473432" r:id="rId43"/>
    <p:sldId id="2147483285" r:id="rId44"/>
    <p:sldId id="3549" r:id="rId45"/>
    <p:sldId id="2147483293" r:id="rId46"/>
    <p:sldId id="2147483294" r:id="rId47"/>
    <p:sldId id="274" r:id="rId48"/>
    <p:sldId id="3559" r:id="rId49"/>
    <p:sldId id="3631" r:id="rId50"/>
    <p:sldId id="2147473298" r:id="rId51"/>
    <p:sldId id="2147483302" r:id="rId52"/>
    <p:sldId id="1591" r:id="rId53"/>
    <p:sldId id="260" r:id="rId54"/>
    <p:sldId id="269" r:id="rId55"/>
  </p:sldIdLst>
  <p:sldSz cx="9144000" cy="5143500" type="screen16x9"/>
  <p:notesSz cx="6858000" cy="9144000"/>
  <p:embeddedFontLst>
    <p:embeddedFont>
      <p:font typeface="Alegreya Sans SC" panose="020B0604020202020204" charset="0"/>
      <p:regular r:id="rId57"/>
      <p:bold r:id="rId58"/>
      <p:italic r:id="rId59"/>
      <p:boldItalic r:id="rId60"/>
    </p:embeddedFont>
    <p:embeddedFont>
      <p:font typeface="Calibri" panose="020F0502020204030204" pitchFamily="34" charset="0"/>
      <p:regular r:id="rId61"/>
      <p:bold r:id="rId62"/>
      <p:italic r:id="rId63"/>
      <p:boldItalic r:id="rId64"/>
    </p:embeddedFont>
    <p:embeddedFont>
      <p:font typeface="Epilogue Medium" panose="020B0604020202020204" charset="0"/>
      <p:regular r:id="rId65"/>
      <p:bold r:id="rId66"/>
      <p:italic r:id="rId67"/>
      <p:boldItalic r:id="rId68"/>
    </p:embeddedFont>
    <p:embeddedFont>
      <p:font typeface="Fira Sans Extra Condensed Medium" panose="020B0604020202020204" charset="0"/>
      <p:regular r:id="rId69"/>
      <p:bold r:id="rId70"/>
      <p:italic r:id="rId71"/>
      <p:boldItalic r:id="rId72"/>
    </p:embeddedFont>
    <p:embeddedFont>
      <p:font typeface="Franklin Gothic Book" panose="020B0503020102020204" pitchFamily="34" charset="0"/>
      <p:regular r:id="rId73"/>
      <p:italic r:id="rId74"/>
    </p:embeddedFont>
    <p:embeddedFont>
      <p:font typeface="Golos Text" panose="020B0604020202020204" charset="0"/>
      <p:regular r:id="rId75"/>
      <p:bold r:id="rId76"/>
    </p:embeddedFont>
    <p:embeddedFont>
      <p:font typeface="Helvetica" panose="020B0604020202020204" pitchFamily="34" charset="0"/>
      <p:regular r:id="rId77"/>
      <p:bold r:id="rId78"/>
      <p:italic r:id="rId79"/>
      <p:boldItalic r:id="rId80"/>
    </p:embeddedFont>
    <p:embeddedFont>
      <p:font typeface="IBM Plex Sans" panose="020B0604020202020204" charset="0"/>
      <p:regular r:id="rId81"/>
      <p:bold r:id="rId82"/>
      <p:italic r:id="rId83"/>
      <p:boldItalic r:id="rId84"/>
    </p:embeddedFont>
    <p:embeddedFont>
      <p:font typeface="Josefin Sans" panose="020B0604020202020204" charset="0"/>
      <p:regular r:id="rId85"/>
      <p:bold r:id="rId86"/>
      <p:italic r:id="rId87"/>
      <p:boldItalic r:id="rId88"/>
    </p:embeddedFont>
    <p:embeddedFont>
      <p:font typeface="Karla" panose="020B0604020202020204" charset="0"/>
      <p:regular r:id="rId89"/>
      <p:bold r:id="rId90"/>
      <p:italic r:id="rId91"/>
      <p:boldItalic r:id="rId92"/>
    </p:embeddedFont>
    <p:embeddedFont>
      <p:font typeface="Lato" panose="020B0604020202020204" charset="0"/>
      <p:regular r:id="rId93"/>
      <p:bold r:id="rId94"/>
      <p:italic r:id="rId95"/>
      <p:boldItalic r:id="rId96"/>
    </p:embeddedFont>
    <p:embeddedFont>
      <p:font typeface="Manrope" panose="020B0604020202020204" charset="0"/>
      <p:regular r:id="rId97"/>
      <p:bold r:id="rId98"/>
    </p:embeddedFont>
    <p:embeddedFont>
      <p:font typeface="Maven Pro" panose="020B0604020202020204" charset="0"/>
      <p:regular r:id="rId99"/>
      <p:bold r:id="rId100"/>
    </p:embeddedFont>
    <p:embeddedFont>
      <p:font typeface="Merriweather" panose="020B0604020202020204" charset="0"/>
      <p:regular r:id="rId101"/>
      <p:bold r:id="rId102"/>
      <p:italic r:id="rId103"/>
      <p:boldItalic r:id="rId104"/>
    </p:embeddedFont>
    <p:embeddedFont>
      <p:font typeface="Merriweather Light" panose="020B0604020202020204" charset="0"/>
      <p:regular r:id="rId105"/>
      <p:bold r:id="rId106"/>
      <p:italic r:id="rId107"/>
      <p:boldItalic r:id="rId108"/>
    </p:embeddedFont>
    <p:embeddedFont>
      <p:font typeface="Nunito" panose="020B0604020202020204" charset="0"/>
      <p:regular r:id="rId109"/>
      <p:bold r:id="rId110"/>
      <p:italic r:id="rId111"/>
      <p:boldItalic r:id="rId112"/>
    </p:embeddedFont>
    <p:embeddedFont>
      <p:font typeface="Nunito Light" panose="020B0604020202020204" charset="0"/>
      <p:regular r:id="rId113"/>
      <p:italic r:id="rId114"/>
    </p:embeddedFont>
    <p:embeddedFont>
      <p:font typeface="Open Sans" panose="020B0604020202020204" charset="0"/>
      <p:regular r:id="rId115"/>
      <p:bold r:id="rId116"/>
      <p:italic r:id="rId117"/>
      <p:boldItalic r:id="rId118"/>
    </p:embeddedFont>
    <p:embeddedFont>
      <p:font typeface="Oswald" panose="020B0604020202020204" charset="0"/>
      <p:regular r:id="rId119"/>
      <p:bold r:id="rId120"/>
    </p:embeddedFont>
    <p:embeddedFont>
      <p:font typeface="Playfair Display" panose="020B0604020202020204" charset="0"/>
      <p:regular r:id="rId121"/>
      <p:bold r:id="rId122"/>
      <p:italic r:id="rId123"/>
      <p:boldItalic r:id="rId124"/>
    </p:embeddedFont>
    <p:embeddedFont>
      <p:font typeface="Quicksand" panose="020B0604020202020204" charset="0"/>
      <p:regular r:id="rId125"/>
      <p:bold r:id="rId126"/>
    </p:embeddedFont>
    <p:embeddedFont>
      <p:font typeface="Raleway" panose="020B0604020202020204" charset="0"/>
      <p:regular r:id="rId127"/>
      <p:bold r:id="rId128"/>
      <p:italic r:id="rId129"/>
      <p:boldItalic r:id="rId130"/>
    </p:embeddedFont>
    <p:embeddedFont>
      <p:font typeface="Roboto" panose="020B0604020202020204" charset="0"/>
      <p:regular r:id="rId131"/>
      <p:bold r:id="rId132"/>
      <p:italic r:id="rId133"/>
      <p:boldItalic r:id="rId134"/>
    </p:embeddedFont>
    <p:embeddedFont>
      <p:font typeface="Sahitya" panose="020B0604020202020204" charset="0"/>
      <p:regular r:id="rId135"/>
      <p:bold r:id="rId136"/>
    </p:embeddedFont>
    <p:embeddedFont>
      <p:font typeface="SimSun" panose="02010600030101010101" pitchFamily="2" charset="-122"/>
      <p:regular r:id="rId137"/>
    </p:embeddedFont>
    <p:embeddedFont>
      <p:font typeface="Ysabeau ExtraBold" panose="020B0604020202020204" charset="0"/>
      <p:bold r:id="rId138"/>
      <p:boldItalic r:id="rId1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99CCFF"/>
    <a:srgbClr val="CC0066"/>
    <a:srgbClr val="FFFFFF"/>
    <a:srgbClr val="660066"/>
    <a:srgbClr val="006600"/>
    <a:srgbClr val="FF9900"/>
    <a:srgbClr val="FFFFCC"/>
    <a:srgbClr val="EED39E"/>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C2E28E8-B671-4ABC-82B7-2A31E441C936}">
  <a:tblStyle styleId="{7C2E28E8-B671-4ABC-82B7-2A31E441C93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023" autoAdjust="0"/>
  </p:normalViewPr>
  <p:slideViewPr>
    <p:cSldViewPr snapToGrid="0">
      <p:cViewPr varScale="1">
        <p:scale>
          <a:sx n="79" d="100"/>
          <a:sy n="79" d="100"/>
        </p:scale>
        <p:origin x="1526" y="67"/>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font" Target="fonts/font61.fntdata"/><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font" Target="fonts/font7.fntdata"/><Relationship Id="rId84" Type="http://schemas.openxmlformats.org/officeDocument/2006/relationships/font" Target="fonts/font28.fntdata"/><Relationship Id="rId138" Type="http://schemas.openxmlformats.org/officeDocument/2006/relationships/font" Target="fonts/font82.fntdata"/><Relationship Id="rId107" Type="http://schemas.openxmlformats.org/officeDocument/2006/relationships/font" Target="fonts/font51.fntdata"/><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font" Target="fonts/font2.fntdata"/><Relationship Id="rId74" Type="http://schemas.openxmlformats.org/officeDocument/2006/relationships/font" Target="fonts/font18.fntdata"/><Relationship Id="rId79" Type="http://schemas.openxmlformats.org/officeDocument/2006/relationships/font" Target="fonts/font23.fntdata"/><Relationship Id="rId102" Type="http://schemas.openxmlformats.org/officeDocument/2006/relationships/font" Target="fonts/font46.fntdata"/><Relationship Id="rId123" Type="http://schemas.openxmlformats.org/officeDocument/2006/relationships/font" Target="fonts/font67.fntdata"/><Relationship Id="rId128" Type="http://schemas.openxmlformats.org/officeDocument/2006/relationships/font" Target="fonts/font72.fntdata"/><Relationship Id="rId5" Type="http://schemas.openxmlformats.org/officeDocument/2006/relationships/slideMaster" Target="slideMasters/slideMaster5.xml"/><Relationship Id="rId90" Type="http://schemas.openxmlformats.org/officeDocument/2006/relationships/font" Target="fonts/font34.fntdata"/><Relationship Id="rId95" Type="http://schemas.openxmlformats.org/officeDocument/2006/relationships/font" Target="fonts/font39.fntdata"/><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font" Target="fonts/font8.fntdata"/><Relationship Id="rId69" Type="http://schemas.openxmlformats.org/officeDocument/2006/relationships/font" Target="fonts/font13.fntdata"/><Relationship Id="rId113" Type="http://schemas.openxmlformats.org/officeDocument/2006/relationships/font" Target="fonts/font57.fntdata"/><Relationship Id="rId118" Type="http://schemas.openxmlformats.org/officeDocument/2006/relationships/font" Target="fonts/font62.fntdata"/><Relationship Id="rId134" Type="http://schemas.openxmlformats.org/officeDocument/2006/relationships/font" Target="fonts/font78.fntdata"/><Relationship Id="rId139" Type="http://schemas.openxmlformats.org/officeDocument/2006/relationships/font" Target="fonts/font83.fntdata"/><Relationship Id="rId80" Type="http://schemas.openxmlformats.org/officeDocument/2006/relationships/font" Target="fonts/font24.fntdata"/><Relationship Id="rId85" Type="http://schemas.openxmlformats.org/officeDocument/2006/relationships/font" Target="fonts/font29.fntdata"/><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font" Target="fonts/font3.fntdata"/><Relationship Id="rId103" Type="http://schemas.openxmlformats.org/officeDocument/2006/relationships/font" Target="fonts/font47.fntdata"/><Relationship Id="rId108" Type="http://schemas.openxmlformats.org/officeDocument/2006/relationships/font" Target="fonts/font52.fntdata"/><Relationship Id="rId124" Type="http://schemas.openxmlformats.org/officeDocument/2006/relationships/font" Target="fonts/font68.fntdata"/><Relationship Id="rId129" Type="http://schemas.openxmlformats.org/officeDocument/2006/relationships/font" Target="fonts/font73.fntdata"/><Relationship Id="rId54" Type="http://schemas.openxmlformats.org/officeDocument/2006/relationships/slide" Target="slides/slide49.xml"/><Relationship Id="rId70" Type="http://schemas.openxmlformats.org/officeDocument/2006/relationships/font" Target="fonts/font14.fntdata"/><Relationship Id="rId75" Type="http://schemas.openxmlformats.org/officeDocument/2006/relationships/font" Target="fonts/font19.fntdata"/><Relationship Id="rId91" Type="http://schemas.openxmlformats.org/officeDocument/2006/relationships/font" Target="fonts/font35.fntdata"/><Relationship Id="rId96" Type="http://schemas.openxmlformats.org/officeDocument/2006/relationships/font" Target="fonts/font40.fntdata"/><Relationship Id="rId14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font" Target="fonts/font58.fntdata"/><Relationship Id="rId119" Type="http://schemas.openxmlformats.org/officeDocument/2006/relationships/font" Target="fonts/font63.fntdata"/><Relationship Id="rId44" Type="http://schemas.openxmlformats.org/officeDocument/2006/relationships/slide" Target="slides/slide39.xml"/><Relationship Id="rId60" Type="http://schemas.openxmlformats.org/officeDocument/2006/relationships/font" Target="fonts/font4.fntdata"/><Relationship Id="rId65" Type="http://schemas.openxmlformats.org/officeDocument/2006/relationships/font" Target="fonts/font9.fntdata"/><Relationship Id="rId81" Type="http://schemas.openxmlformats.org/officeDocument/2006/relationships/font" Target="fonts/font25.fntdata"/><Relationship Id="rId86" Type="http://schemas.openxmlformats.org/officeDocument/2006/relationships/font" Target="fonts/font30.fntdata"/><Relationship Id="rId130" Type="http://schemas.openxmlformats.org/officeDocument/2006/relationships/font" Target="fonts/font74.fntdata"/><Relationship Id="rId135" Type="http://schemas.openxmlformats.org/officeDocument/2006/relationships/font" Target="fonts/font79.fntdata"/><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font" Target="fonts/font53.fntdata"/><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font" Target="fonts/font20.fntdata"/><Relationship Id="rId97" Type="http://schemas.openxmlformats.org/officeDocument/2006/relationships/font" Target="fonts/font41.fntdata"/><Relationship Id="rId104" Type="http://schemas.openxmlformats.org/officeDocument/2006/relationships/font" Target="fonts/font48.fntdata"/><Relationship Id="rId120" Type="http://schemas.openxmlformats.org/officeDocument/2006/relationships/font" Target="fonts/font64.fntdata"/><Relationship Id="rId125" Type="http://schemas.openxmlformats.org/officeDocument/2006/relationships/font" Target="fonts/font69.fntdata"/><Relationship Id="rId141"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font" Target="fonts/font15.fntdata"/><Relationship Id="rId92" Type="http://schemas.openxmlformats.org/officeDocument/2006/relationships/font" Target="fonts/font36.fntdata"/><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font" Target="fonts/font10.fntdata"/><Relationship Id="rId87" Type="http://schemas.openxmlformats.org/officeDocument/2006/relationships/font" Target="fonts/font31.fntdata"/><Relationship Id="rId110" Type="http://schemas.openxmlformats.org/officeDocument/2006/relationships/font" Target="fonts/font54.fntdata"/><Relationship Id="rId115" Type="http://schemas.openxmlformats.org/officeDocument/2006/relationships/font" Target="fonts/font59.fntdata"/><Relationship Id="rId131" Type="http://schemas.openxmlformats.org/officeDocument/2006/relationships/font" Target="fonts/font75.fntdata"/><Relationship Id="rId136" Type="http://schemas.openxmlformats.org/officeDocument/2006/relationships/font" Target="fonts/font80.fntdata"/><Relationship Id="rId61" Type="http://schemas.openxmlformats.org/officeDocument/2006/relationships/font" Target="fonts/font5.fntdata"/><Relationship Id="rId82" Type="http://schemas.openxmlformats.org/officeDocument/2006/relationships/font" Target="fonts/font26.fntdata"/><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notesMaster" Target="notesMasters/notesMaster1.xml"/><Relationship Id="rId77" Type="http://schemas.openxmlformats.org/officeDocument/2006/relationships/font" Target="fonts/font21.fntdata"/><Relationship Id="rId100" Type="http://schemas.openxmlformats.org/officeDocument/2006/relationships/font" Target="fonts/font44.fntdata"/><Relationship Id="rId105" Type="http://schemas.openxmlformats.org/officeDocument/2006/relationships/font" Target="fonts/font49.fntdata"/><Relationship Id="rId126" Type="http://schemas.openxmlformats.org/officeDocument/2006/relationships/font" Target="fonts/font70.fntdata"/><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font" Target="fonts/font16.fntdata"/><Relationship Id="rId93" Type="http://schemas.openxmlformats.org/officeDocument/2006/relationships/font" Target="fonts/font37.fntdata"/><Relationship Id="rId98" Type="http://schemas.openxmlformats.org/officeDocument/2006/relationships/font" Target="fonts/font42.fntdata"/><Relationship Id="rId121" Type="http://schemas.openxmlformats.org/officeDocument/2006/relationships/font" Target="fonts/font65.fntdata"/><Relationship Id="rId142" Type="http://schemas.openxmlformats.org/officeDocument/2006/relationships/theme" Target="theme/theme1.xml"/><Relationship Id="rId3" Type="http://schemas.openxmlformats.org/officeDocument/2006/relationships/slideMaster" Target="slideMasters/slideMaster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font" Target="fonts/font11.fntdata"/><Relationship Id="rId116" Type="http://schemas.openxmlformats.org/officeDocument/2006/relationships/font" Target="fonts/font60.fntdata"/><Relationship Id="rId137" Type="http://schemas.openxmlformats.org/officeDocument/2006/relationships/font" Target="fonts/font81.fntdata"/><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font" Target="fonts/font6.fntdata"/><Relationship Id="rId83" Type="http://schemas.openxmlformats.org/officeDocument/2006/relationships/font" Target="fonts/font27.fntdata"/><Relationship Id="rId88" Type="http://schemas.openxmlformats.org/officeDocument/2006/relationships/font" Target="fonts/font32.fntdata"/><Relationship Id="rId111" Type="http://schemas.openxmlformats.org/officeDocument/2006/relationships/font" Target="fonts/font55.fntdata"/><Relationship Id="rId132" Type="http://schemas.openxmlformats.org/officeDocument/2006/relationships/font" Target="fonts/font76.fntdata"/><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font" Target="fonts/font1.fntdata"/><Relationship Id="rId106" Type="http://schemas.openxmlformats.org/officeDocument/2006/relationships/font" Target="fonts/font50.fntdata"/><Relationship Id="rId127" Type="http://schemas.openxmlformats.org/officeDocument/2006/relationships/font" Target="fonts/font71.fntdata"/><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font" Target="fonts/font17.fntdata"/><Relationship Id="rId78" Type="http://schemas.openxmlformats.org/officeDocument/2006/relationships/font" Target="fonts/font22.fntdata"/><Relationship Id="rId94" Type="http://schemas.openxmlformats.org/officeDocument/2006/relationships/font" Target="fonts/font38.fntdata"/><Relationship Id="rId99" Type="http://schemas.openxmlformats.org/officeDocument/2006/relationships/font" Target="fonts/font43.fntdata"/><Relationship Id="rId101" Type="http://schemas.openxmlformats.org/officeDocument/2006/relationships/font" Target="fonts/font45.fntdata"/><Relationship Id="rId122" Type="http://schemas.openxmlformats.org/officeDocument/2006/relationships/font" Target="fonts/font66.fntdata"/><Relationship Id="rId14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font" Target="fonts/font12.fntdata"/><Relationship Id="rId89" Type="http://schemas.openxmlformats.org/officeDocument/2006/relationships/font" Target="fonts/font33.fntdata"/><Relationship Id="rId112" Type="http://schemas.openxmlformats.org/officeDocument/2006/relationships/font" Target="fonts/font56.fntdata"/><Relationship Id="rId133" Type="http://schemas.openxmlformats.org/officeDocument/2006/relationships/font" Target="fonts/font77.fntdata"/><Relationship Id="rId16"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57575858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nccd.int/official-documents/cop-13-ordos-china-2017"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unccd.int/resources/other/unccd-2018-2030-strategic-framework"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unccd.int/sites/default/files/sessions/documents/2019-08/3COP12_0.pdf"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doi.org/10.4060/cb7986en" TargetMode="External"/><Relationship Id="rId4" Type="http://schemas.openxmlformats.org/officeDocument/2006/relationships/hyperlink" Target="https://knowledge.unccd.int/sites/default/files/2018-08/LDN%20TS%20Technical%20Guide_Draft_English.pdf"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unccd.int/sites/default/files/sessions/documents/2019-08/3COP12_0.pdf"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doi.org/10.4060/cb7986en" TargetMode="External"/><Relationship Id="rId4" Type="http://schemas.openxmlformats.org/officeDocument/2006/relationships/hyperlink" Target="https://knowledge.unccd.int/sites/default/files/2018-08/LDN%20TS%20Technical%20Guide_Draft_English.pdf"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thegef.org/partners/participant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unccd.int/sites/default/files/sessions/documents/2019-08/3COP12_0.pdf"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s://doi.org/10.4060/cb7986en" TargetMode="External"/><Relationship Id="rId4" Type="http://schemas.openxmlformats.org/officeDocument/2006/relationships/hyperlink" Target="https://knowledge.unccd.int/sites/default/files/2018-08/LDN%20TS%20Technical%20Guide_Draft_English.pdf"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unccd.int/sites/default/files/inline-files/ICCD_COP%2813%29_L.18-1716078E_0.pdf"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52b62a2be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52b62a2be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concept of land is multifaceted and encompasses various aspects, including physical, legal, economic, environmental, and cultural dimensions.  A definition of land from the UN says </a:t>
            </a:r>
            <a:r>
              <a:rPr lang="en-US" dirty="0">
                <a:solidFill>
                  <a:schemeClr val="tx1"/>
                </a:solidFill>
              </a:rPr>
              <a:t>land is “a delineable area of the earth’s terrestrial surface, encompassing all attributes of the biosphere immediately above or below this surface including those of the near-surface climate, the soil and terrain forms, the surface hydrology (including shallow lakes, rivers, marshes and swamps), the near-surface sedimentary layers and associated groundwater reserve, the plant and animal populations, the human settlement pattern and physical results of past and present human activities”</a:t>
            </a:r>
            <a:endParaRPr lang="fr-CI" dirty="0">
              <a:solidFill>
                <a:schemeClr val="tx1"/>
              </a:solidFill>
            </a:endParaRP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The land includes the soil, as well as the water bodies and the life it sustains. It provides the habitat for terrestrial ecosystems and the goods and services they provide, such as water regulation and food provision.</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Land is a critical factor of production in economics. </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Land often holds cultural and historical significance for communities and societies. It can be associated with traditions, sacred sites, and ancestral heritage. Land use decisions can impact social equity and community well-being. </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Land influences human activities, societies, and ecosystems in diverse ways. Understanding and managing land is crucial for sustainable development and the well-being of communities and the environment.</a:t>
            </a:r>
          </a:p>
          <a:p>
            <a:endParaRPr lang="fr-CI" dirty="0"/>
          </a:p>
        </p:txBody>
      </p:sp>
    </p:spTree>
    <p:extLst>
      <p:ext uri="{BB962C8B-B14F-4D97-AF65-F5344CB8AC3E}">
        <p14:creationId xmlns:p14="http://schemas.microsoft.com/office/powerpoint/2010/main" val="3295132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89a3160b7d_0_6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89a3160b7d_0_6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sz="1100" b="0" i="0" u="none" strike="noStrike" cap="none" dirty="0">
              <a:solidFill>
                <a:srgbClr val="000000"/>
              </a:solidFill>
              <a:effectLst/>
              <a:latin typeface="Arial"/>
              <a:cs typeface="Arial"/>
              <a:sym typeface="Arial"/>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Land is the primary source of natural capital from which we derive a wide range of ecosystem services, which make human life possible.</a:t>
            </a:r>
          </a:p>
          <a:p>
            <a:pPr marL="158750" indent="0" rtl="0">
              <a:buNone/>
            </a:pPr>
            <a:r>
              <a:rPr lang="en-US" sz="1100" b="0" i="0" u="none" strike="noStrike" cap="none" dirty="0">
                <a:solidFill>
                  <a:srgbClr val="000000"/>
                </a:solidFill>
                <a:effectLst/>
                <a:latin typeface="Arial"/>
                <a:ea typeface="Arial"/>
                <a:cs typeface="Arial"/>
                <a:sym typeface="Arial"/>
              </a:rPr>
              <a:t>There are multiple definitions of land degradation, with differing emphases on biodiversity, land productivity and ecosystem services.  </a:t>
            </a:r>
            <a:endParaRPr lang="en-US" b="0" dirty="0">
              <a:effectLst/>
            </a:endParaRPr>
          </a:p>
          <a:p>
            <a:pPr marL="158750" indent="0" rtl="0">
              <a:buNone/>
            </a:pPr>
            <a:r>
              <a:rPr lang="en-US" sz="1100" b="0" i="0" u="none" strike="noStrike" cap="none" dirty="0">
                <a:solidFill>
                  <a:srgbClr val="000000"/>
                </a:solidFill>
                <a:effectLst/>
                <a:latin typeface="Arial"/>
                <a:ea typeface="Arial"/>
                <a:cs typeface="Arial"/>
                <a:sym typeface="Arial"/>
              </a:rPr>
              <a:t>SDG Indicator 15.3.1 adheres to the definition of land degradation adopted by the Parties to the United Nations Convention to Combat Desertification (UNCCD), which states that land degradation is </a:t>
            </a:r>
            <a:r>
              <a:rPr lang="en-US" sz="1100" b="0" i="1" u="none" strike="noStrike" cap="none" dirty="0">
                <a:solidFill>
                  <a:srgbClr val="000000"/>
                </a:solidFill>
                <a:effectLst/>
                <a:latin typeface="Arial"/>
                <a:ea typeface="Arial"/>
                <a:cs typeface="Arial"/>
                <a:sym typeface="Arial"/>
              </a:rPr>
              <a:t>the reduction or loss of the biological or economic productivity and complexity of rain fed cropland, irrigated cropland, or range, pasture, forest and woodlands resulting from a combination of pressures, including land use and management practices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(UNCCD. 1994. Article 1 of the Convention Text).</a:t>
            </a:r>
            <a:endParaRPr lang="en-US" b="0" dirty="0">
              <a:effectLst/>
            </a:endParaRPr>
          </a:p>
          <a:p>
            <a:pPr marL="158750" indent="0">
              <a:buNone/>
            </a:pPr>
            <a:r>
              <a:rPr lang="en-US" sz="1100" b="0" i="0" u="none" strike="noStrike" cap="none" dirty="0">
                <a:solidFill>
                  <a:srgbClr val="000000"/>
                </a:solidFill>
                <a:effectLst/>
                <a:latin typeface="Arial"/>
                <a:ea typeface="Arial"/>
                <a:cs typeface="Arial"/>
                <a:sym typeface="Arial"/>
              </a:rPr>
              <a:t>the UNCCD definition focuses on natural capital, that is the stock of natural resources that provides flows of valuable goods and services to society, in particular provisioning services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 Land Degradation (LD), the loss or reduction in land productivity, is happening at an alarming pace, contributing to a dramatic decline in the productivity of croplands and rangelands worldwide and it will worsen without rapid remedial action. When land is degraded, the natural capital is lost, and thus all the benefits that land and nature contribute to people. Lack of action to address land degradation will increase emissions and reduce carbon sinks and is inconsistent with the emissions reductions required to limit global warming to 1.5°C or 2°C. Climate change exacerbates variations in yields and income from agriculture, threatening the resilience of </a:t>
            </a:r>
            <a:r>
              <a:rPr lang="en-US" sz="1100" b="0" i="0" u="none" strike="noStrike" cap="none" dirty="0" err="1">
                <a:solidFill>
                  <a:srgbClr val="000000"/>
                </a:solidFill>
                <a:effectLst/>
                <a:latin typeface="Arial"/>
                <a:ea typeface="Arial"/>
                <a:cs typeface="Arial"/>
                <a:sym typeface="Arial"/>
              </a:rPr>
              <a:t>agro</a:t>
            </a:r>
            <a:r>
              <a:rPr lang="en-US" sz="1100" b="0" i="0" u="none" strike="noStrike" cap="none" dirty="0">
                <a:solidFill>
                  <a:srgbClr val="000000"/>
                </a:solidFill>
                <a:effectLst/>
                <a:latin typeface="Arial"/>
                <a:ea typeface="Arial"/>
                <a:cs typeface="Arial"/>
                <a:sym typeface="Arial"/>
              </a:rPr>
              <a:t>-ecosystems and stability of food production systems. The rate at which fertile soil is being lost per year is alarming, largely due to unsustainable agriculture practices. In drought-prone areas, like Azerbaijan, land degradation problems are particularly severe, especially affecting the most vulnerable rural communities and smallholder farmers, who are highly dependent on agriculture for their livelihoods and food security and nutrition.</a:t>
            </a:r>
            <a:endParaRPr lang="es-AR" dirty="0"/>
          </a:p>
          <a:p>
            <a:pPr marL="158750" indent="0">
              <a:buNone/>
            </a:pPr>
            <a:br>
              <a:rPr lang="en-US" dirty="0"/>
            </a:br>
            <a:endParaRPr dirty="0"/>
          </a:p>
        </p:txBody>
      </p:sp>
    </p:spTree>
    <p:extLst>
      <p:ext uri="{BB962C8B-B14F-4D97-AF65-F5344CB8AC3E}">
        <p14:creationId xmlns:p14="http://schemas.microsoft.com/office/powerpoint/2010/main" val="3928284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nSpc>
                <a:spcPts val="1100"/>
              </a:lnSpc>
              <a:tabLst>
                <a:tab pos="648335" algn="r"/>
                <a:tab pos="647700" algn="r"/>
              </a:tabLst>
            </a:pPr>
            <a:r>
              <a:rPr lang="en-GB" sz="1800">
                <a:effectLst/>
                <a:latin typeface="Times New Roman" panose="02020603050405020304" pitchFamily="18" charset="0"/>
                <a:ea typeface="SimSun" panose="02010600030101010101" pitchFamily="2" charset="-122"/>
              </a:rPr>
              <a:t>			</a:t>
            </a:r>
            <a:endParaRPr lang="en-DE"/>
          </a:p>
        </p:txBody>
      </p:sp>
      <p:sp>
        <p:nvSpPr>
          <p:cNvPr id="4" name="Slide Number Placeholder 3"/>
          <p:cNvSpPr>
            <a:spLocks noGrp="1"/>
          </p:cNvSpPr>
          <p:nvPr>
            <p:ph type="sldNum" sz="quarter" idx="5"/>
          </p:nvPr>
        </p:nvSpPr>
        <p:spPr/>
        <p:txBody>
          <a:bodyPr/>
          <a:lstStyle/>
          <a:p>
            <a:fld id="{11A3EEE5-359A-42B4-A089-3AB4F0E9002E}" type="slidenum">
              <a:rPr lang="en-US" smtClean="0"/>
              <a:pPr/>
              <a:t>4</a:t>
            </a:fld>
            <a:endParaRPr lang="en-US"/>
          </a:p>
        </p:txBody>
      </p:sp>
    </p:spTree>
    <p:extLst>
      <p:ext uri="{BB962C8B-B14F-4D97-AF65-F5344CB8AC3E}">
        <p14:creationId xmlns:p14="http://schemas.microsoft.com/office/powerpoint/2010/main" val="3960078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86357fe68e_0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86357fe68e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CI" dirty="0"/>
              <a:t>https://www.unccd.int/resources/publications/land-degradation-neutrality-biodiversity-conservation-briefing-note#:~:text=Land%2Duse%20change%2C%20habitat%20loss,the%20benefits%20derived%20from%20nature.</a:t>
            </a:r>
            <a:endParaRPr dirty="0"/>
          </a:p>
        </p:txBody>
      </p:sp>
    </p:spTree>
    <p:extLst>
      <p:ext uri="{BB962C8B-B14F-4D97-AF65-F5344CB8AC3E}">
        <p14:creationId xmlns:p14="http://schemas.microsoft.com/office/powerpoint/2010/main" val="3301587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e1d838b627_4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e1d838b627_4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0" i="0" u="none" strike="noStrike" cap="none" dirty="0">
                <a:solidFill>
                  <a:srgbClr val="000000"/>
                </a:solidFill>
                <a:effectLst/>
                <a:latin typeface="Arial"/>
                <a:ea typeface="Arial"/>
                <a:cs typeface="Arial"/>
                <a:sym typeface="Arial"/>
              </a:rPr>
              <a:t>The concept of LAND DEGRADATION NEUTRALITY (LDN) was introduced into the global dialogue by the United Nations Convention to Combat Desertification (UNCCD), accepted by the international community during the Rio+20 conference in 2012  and adopted as part of the 2030 Agenda for Sustainable Development in 2015. LDN aims to preserve the land resource base by ensuring no net loss of healthy and productive land via a combination of measures that avoid, reduce and reverse land degradation. Achieving neutrality requires estimating the likely impacts of land-use and land management decisions, then counterbalancing anticipated losses through strategically planned rehabilitation or restoration of degraded land within the same land type.</a:t>
            </a:r>
          </a:p>
          <a:p>
            <a:pPr marL="139700" indent="0">
              <a:buNone/>
            </a:pPr>
            <a:endParaRPr lang="en-US" sz="1100" b="0" i="0" u="none" strike="noStrike" cap="none" dirty="0">
              <a:solidFill>
                <a:srgbClr val="000000"/>
              </a:solidFill>
              <a:effectLst/>
              <a:latin typeface="Arial"/>
              <a:ea typeface="Arial"/>
              <a:cs typeface="Arial"/>
              <a:sym typeface="Arial"/>
            </a:endParaRPr>
          </a:p>
          <a:p>
            <a:pPr marL="139700" indent="0">
              <a:buNone/>
            </a:pPr>
            <a:r>
              <a:rPr lang="en-US" sz="1100" b="0" i="0" u="none" strike="noStrike" cap="none" dirty="0">
                <a:solidFill>
                  <a:srgbClr val="000000"/>
                </a:solidFill>
                <a:effectLst/>
                <a:latin typeface="Arial"/>
                <a:ea typeface="Arial"/>
                <a:cs typeface="Arial"/>
                <a:sym typeface="Arial"/>
              </a:rPr>
              <a:t>Policies and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to halt and reverse land degradation have long suffered from the absence of a clear overarching goal and quantitative, time-bound targets to guide action and make measurable progress. In October 2015, UNCCD country Parties reached a breakthrough agreement on the land degradation neutrality (LDN) concept.</a:t>
            </a:r>
            <a:endParaRPr lang="fr-CI" sz="1100" b="0" i="0" u="none" strike="noStrike" cap="none" dirty="0">
              <a:solidFill>
                <a:srgbClr val="000000"/>
              </a:solidFill>
              <a:effectLst/>
              <a:latin typeface="Arial"/>
              <a:ea typeface="Arial"/>
              <a:cs typeface="Arial"/>
              <a:sym typeface="Arial"/>
            </a:endParaRPr>
          </a:p>
          <a:p>
            <a:pPr marL="139700" indent="0">
              <a:buNone/>
            </a:pPr>
            <a:r>
              <a:rPr lang="en-US" sz="1100" b="0" i="0" u="none" strike="noStrike" cap="none" dirty="0">
                <a:solidFill>
                  <a:srgbClr val="000000"/>
                </a:solidFill>
                <a:effectLst/>
                <a:latin typeface="Arial"/>
                <a:ea typeface="Arial"/>
                <a:cs typeface="Arial"/>
                <a:sym typeface="Arial"/>
              </a:rPr>
              <a:t>The LDN concept has been developed to encourage the implementation of an optimal mix of measures designed to avoid, reduce and/or reverse land degradation in order to achieve a state of no net loss of healthy and productive land. LDN aims to balance anticipated losses in land-based natural capital and associated ecosystem functions and services with measures that produce alternative gains through approaches such as land restoration and sustainable land management. </a:t>
            </a:r>
            <a:r>
              <a:rPr lang="en-GB" sz="1100" b="0" i="0" u="none" strike="noStrike" cap="none" dirty="0">
                <a:solidFill>
                  <a:srgbClr val="000000"/>
                </a:solidFill>
                <a:effectLst/>
                <a:latin typeface="Arial"/>
                <a:ea typeface="Arial"/>
                <a:cs typeface="Arial"/>
                <a:sym typeface="Arial"/>
              </a:rPr>
              <a:t>The knowledge base for the LDN concept is still evolving.</a:t>
            </a:r>
            <a:endParaRPr lang="fr-CI" sz="1100" b="0" i="0" u="none" strike="noStrike" cap="none" dirty="0">
              <a:solidFill>
                <a:srgbClr val="000000"/>
              </a:solidFill>
              <a:effectLst/>
              <a:latin typeface="Arial"/>
              <a:ea typeface="Arial"/>
              <a:cs typeface="Arial"/>
              <a:sym typeface="Arial"/>
            </a:endParaRPr>
          </a:p>
          <a:p>
            <a:pPr marL="139700" indent="0">
              <a:buNone/>
            </a:pPr>
            <a:endParaRPr lang="fr-CI" sz="1100" b="0" i="0" u="none" strike="noStrike" cap="none" dirty="0">
              <a:solidFill>
                <a:srgbClr val="000000"/>
              </a:solidFill>
              <a:effectLst/>
              <a:latin typeface="Arial"/>
              <a:ea typeface="Arial"/>
              <a:cs typeface="Arial"/>
              <a:sym typeface="Arial"/>
            </a:endParaRPr>
          </a:p>
          <a:p>
            <a:pPr marL="139700" indent="0">
              <a:buNone/>
            </a:pPr>
            <a:endParaRPr lang="en-US" sz="1100" b="0" i="0" u="none" strike="noStrike" cap="none" dirty="0">
              <a:solidFill>
                <a:srgbClr val="000000"/>
              </a:solidFill>
              <a:effectLst/>
              <a:latin typeface="Arial"/>
              <a:ea typeface="Arial"/>
              <a:cs typeface="Arial"/>
              <a:sym typeface="Arial"/>
            </a:endParaRPr>
          </a:p>
          <a:p>
            <a:pPr marL="139700" indent="0">
              <a:buNone/>
            </a:pPr>
            <a:r>
              <a:rPr lang="en-US" sz="1100" b="0" i="0" u="none" strike="noStrike" cap="none" dirty="0">
                <a:solidFill>
                  <a:srgbClr val="000000"/>
                </a:solidFill>
                <a:effectLst/>
                <a:latin typeface="Arial"/>
                <a:ea typeface="Arial"/>
                <a:cs typeface="Arial"/>
                <a:sym typeface="Arial"/>
              </a:rPr>
              <a:t>More information:</a:t>
            </a:r>
          </a:p>
          <a:p>
            <a:pPr marL="457200" indent="-317500"/>
            <a:r>
              <a:rPr lang="en-US" sz="1100" b="0" i="0" u="none" strike="noStrike" cap="none" dirty="0">
                <a:solidFill>
                  <a:srgbClr val="000000"/>
                </a:solidFill>
                <a:effectLst/>
                <a:latin typeface="Arial"/>
                <a:ea typeface="Arial"/>
                <a:cs typeface="Arial"/>
                <a:sym typeface="Arial"/>
              </a:rPr>
              <a:t>https://www.unccd.int/sites/default/files/relevant-links/2017-08/v2_201309-unccd-bro_web_final.pdf</a:t>
            </a:r>
            <a:endParaRPr lang="fr-CI" sz="1100" b="0" i="0" u="none" strike="noStrike" cap="none" dirty="0">
              <a:solidFill>
                <a:srgbClr val="000000"/>
              </a:solidFill>
              <a:effectLst/>
              <a:latin typeface="Arial"/>
              <a:ea typeface="Arial"/>
              <a:cs typeface="Arial"/>
              <a:sym typeface="Arial"/>
            </a:endParaRPr>
          </a:p>
          <a:p>
            <a:pPr marL="457200" indent="-317500"/>
            <a:r>
              <a:rPr lang="en-US" sz="1100" b="0" i="0" u="none" strike="noStrike" cap="none" dirty="0">
                <a:solidFill>
                  <a:srgbClr val="000000"/>
                </a:solidFill>
                <a:effectLst/>
                <a:latin typeface="Arial"/>
                <a:ea typeface="Arial"/>
                <a:cs typeface="Arial"/>
                <a:sym typeface="Arial"/>
              </a:rPr>
              <a:t>https://www.unccd.int/actions/achieving-land-degradation-neutrality</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Lal, R.; </a:t>
            </a:r>
            <a:r>
              <a:rPr lang="en-GB" sz="1100" b="0" i="0" u="none" strike="noStrike" cap="none" dirty="0" err="1">
                <a:solidFill>
                  <a:srgbClr val="000000"/>
                </a:solidFill>
                <a:effectLst/>
                <a:latin typeface="Arial"/>
                <a:ea typeface="Arial"/>
                <a:cs typeface="Arial"/>
                <a:sym typeface="Arial"/>
              </a:rPr>
              <a:t>Safriel</a:t>
            </a:r>
            <a:r>
              <a:rPr lang="en-GB" sz="1100" b="0" i="0" u="none" strike="noStrike" cap="none" dirty="0">
                <a:solidFill>
                  <a:srgbClr val="000000"/>
                </a:solidFill>
                <a:effectLst/>
                <a:latin typeface="Arial"/>
                <a:ea typeface="Arial"/>
                <a:cs typeface="Arial"/>
                <a:sym typeface="Arial"/>
              </a:rPr>
              <a:t>, U.; Boer, B. 2012. Zero Net Land Degradation: A New Sustainable Development Goal for Rio+ 20; A report prepared for the Secretariat of the United Nations Convention to Combat Desertification; UNCCD: Bonn, Germany, 2012.</a:t>
            </a:r>
            <a:endParaRPr lang="fr-CI" sz="1100" b="0" i="0" u="none" strike="noStrike" cap="none" dirty="0">
              <a:solidFill>
                <a:srgbClr val="000000"/>
              </a:solidFill>
              <a:effectLst/>
              <a:latin typeface="Arial"/>
              <a:ea typeface="Arial"/>
              <a:cs typeface="Arial"/>
              <a:sym typeface="Arial"/>
            </a:endParaRPr>
          </a:p>
          <a:p>
            <a:pPr marL="457200" indent="-317500"/>
            <a:r>
              <a:rPr lang="en-US" sz="1100" b="0" i="0" u="none" strike="noStrike" cap="none" dirty="0">
                <a:solidFill>
                  <a:srgbClr val="000000"/>
                </a:solidFill>
                <a:effectLst/>
                <a:latin typeface="Arial"/>
                <a:ea typeface="Arial"/>
                <a:cs typeface="Arial"/>
                <a:sym typeface="Arial"/>
              </a:rPr>
              <a:t>Orr, B.J., A.L. Cowie, V.M. Castillo Sanchez, P. </a:t>
            </a:r>
            <a:r>
              <a:rPr lang="en-US" sz="1100" b="0" i="0" u="none" strike="noStrike" cap="none" dirty="0" err="1">
                <a:solidFill>
                  <a:srgbClr val="000000"/>
                </a:solidFill>
                <a:effectLst/>
                <a:latin typeface="Arial"/>
                <a:ea typeface="Arial"/>
                <a:cs typeface="Arial"/>
                <a:sym typeface="Arial"/>
              </a:rPr>
              <a:t>Chasek</a:t>
            </a:r>
            <a:r>
              <a:rPr lang="en-US" sz="1100" b="0" i="0" u="none" strike="noStrike" cap="none" dirty="0">
                <a:solidFill>
                  <a:srgbClr val="000000"/>
                </a:solidFill>
                <a:effectLst/>
                <a:latin typeface="Arial"/>
                <a:ea typeface="Arial"/>
                <a:cs typeface="Arial"/>
                <a:sym typeface="Arial"/>
              </a:rPr>
              <a:t>, N.D. Crossman, A. </a:t>
            </a:r>
            <a:r>
              <a:rPr lang="en-US" sz="1100" b="0" i="0" u="none" strike="noStrike" cap="none" dirty="0" err="1">
                <a:solidFill>
                  <a:srgbClr val="000000"/>
                </a:solidFill>
                <a:effectLst/>
                <a:latin typeface="Arial"/>
                <a:ea typeface="Arial"/>
                <a:cs typeface="Arial"/>
                <a:sym typeface="Arial"/>
              </a:rPr>
              <a:t>Erlewein</a:t>
            </a:r>
            <a:r>
              <a:rPr lang="en-US" sz="1100" b="0" i="0" u="none" strike="noStrike" cap="none" dirty="0">
                <a:solidFill>
                  <a:srgbClr val="000000"/>
                </a:solidFill>
                <a:effectLst/>
                <a:latin typeface="Arial"/>
                <a:ea typeface="Arial"/>
                <a:cs typeface="Arial"/>
                <a:sym typeface="Arial"/>
              </a:rPr>
              <a:t>, G. </a:t>
            </a:r>
            <a:r>
              <a:rPr lang="en-US" sz="1100" b="0" i="0" u="none" strike="noStrike" cap="none" dirty="0" err="1">
                <a:solidFill>
                  <a:srgbClr val="000000"/>
                </a:solidFill>
                <a:effectLst/>
                <a:latin typeface="Arial"/>
                <a:ea typeface="Arial"/>
                <a:cs typeface="Arial"/>
                <a:sym typeface="Arial"/>
              </a:rPr>
              <a:t>Louwagie</a:t>
            </a:r>
            <a:r>
              <a:rPr lang="en-US" sz="1100" b="0" i="0" u="none" strike="noStrike" cap="none" dirty="0">
                <a:solidFill>
                  <a:srgbClr val="000000"/>
                </a:solidFill>
                <a:effectLst/>
                <a:latin typeface="Arial"/>
                <a:ea typeface="Arial"/>
                <a:cs typeface="Arial"/>
                <a:sym typeface="Arial"/>
              </a:rPr>
              <a:t>, M. Maron,</a:t>
            </a:r>
            <a:r>
              <a:rPr lang="fr-CI" sz="1100" b="0" i="0" u="none" strike="noStrike" cap="none"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G.I. </a:t>
            </a:r>
            <a:r>
              <a:rPr lang="en-US" sz="1100" b="0" i="0" u="none" strike="noStrike" cap="none" dirty="0" err="1">
                <a:solidFill>
                  <a:srgbClr val="000000"/>
                </a:solidFill>
                <a:effectLst/>
                <a:latin typeface="Arial"/>
                <a:ea typeface="Arial"/>
                <a:cs typeface="Arial"/>
                <a:sym typeface="Arial"/>
              </a:rPr>
              <a:t>Metternicht</a:t>
            </a:r>
            <a:r>
              <a:rPr lang="en-US" sz="1100" b="0" i="0" u="none" strike="noStrike" cap="none" dirty="0">
                <a:solidFill>
                  <a:srgbClr val="000000"/>
                </a:solidFill>
                <a:effectLst/>
                <a:latin typeface="Arial"/>
                <a:ea typeface="Arial"/>
                <a:cs typeface="Arial"/>
                <a:sym typeface="Arial"/>
              </a:rPr>
              <a:t>, S. Minelli, A.E. Tengberg, S. Walter, and S. Welton. 2017. Scientific Conceptual Framework</a:t>
            </a:r>
            <a:r>
              <a:rPr lang="fr-CI" sz="1100" b="0" i="0" u="none" strike="noStrike" cap="none"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for Land Degradation Neutrality. A Report of the Science-Policy Interface. United Nations Convention to</a:t>
            </a:r>
            <a:r>
              <a:rPr lang="fr-CI" sz="1100" b="0" i="0" u="none" strike="noStrike" cap="none"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Combat Desertification (UNCCD), Bonn, Germany.</a:t>
            </a:r>
            <a:endParaRPr lang="fr-CI" sz="1100" b="0" i="0" u="none" strike="noStrike" cap="none" dirty="0">
              <a:solidFill>
                <a:srgbClr val="000000"/>
              </a:solidFill>
              <a:effectLst/>
              <a:latin typeface="Arial"/>
              <a:ea typeface="Arial"/>
              <a:cs typeface="Arial"/>
              <a:sym typeface="Arial"/>
            </a:endParaRPr>
          </a:p>
          <a:p>
            <a:pPr marL="457200" indent="-317500"/>
            <a:r>
              <a:rPr lang="en-US" sz="1100" b="0" i="0" u="none" strike="noStrike" cap="none" dirty="0">
                <a:solidFill>
                  <a:srgbClr val="000000"/>
                </a:solidFill>
                <a:effectLst/>
                <a:latin typeface="Arial"/>
                <a:ea typeface="Arial"/>
                <a:cs typeface="Arial"/>
                <a:sym typeface="Arial"/>
              </a:rPr>
              <a:t>Cowie, A. 2020. Guidelines for Land Degradation Neutrality: A report prepared for the Scientific and Technical Advisory Panel of the Global Environment Facility, Washington D.C.</a:t>
            </a:r>
            <a:endParaRPr lang="fr-CI"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88146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rtl="0">
              <a:lnSpc>
                <a:spcPct val="100000"/>
              </a:lnSpc>
              <a:spcBef>
                <a:spcPts val="0"/>
              </a:spcBef>
              <a:spcAft>
                <a:spcPts val="0"/>
              </a:spcAft>
              <a:buClr>
                <a:srgbClr val="000000"/>
              </a:buClr>
              <a:buSzPts val="1100"/>
              <a:buFont typeface="Arial"/>
              <a:buNone/>
            </a:pPr>
            <a:r>
              <a:rPr lang="en-US" sz="1100" b="1" i="0" u="none" strike="noStrike" cap="none" dirty="0">
                <a:solidFill>
                  <a:srgbClr val="000000"/>
                </a:solidFill>
                <a:latin typeface="Arial"/>
                <a:ea typeface="Arial"/>
                <a:cs typeface="Arial"/>
                <a:sym typeface="Arial"/>
              </a:rPr>
              <a:t>LDN was adopted as a target for Sustainable Development Goal 15</a:t>
            </a:r>
            <a:endParaRPr lang="en-US" dirty="0"/>
          </a:p>
          <a:p>
            <a:pPr marL="158750" marR="0" lvl="0" indent="0" algn="l" rtl="0">
              <a:lnSpc>
                <a:spcPct val="100000"/>
              </a:lnSpc>
              <a:spcBef>
                <a:spcPts val="0"/>
              </a:spcBef>
              <a:spcAft>
                <a:spcPts val="0"/>
              </a:spcAft>
              <a:buClr>
                <a:srgbClr val="000000"/>
              </a:buClr>
              <a:buSzPts val="1100"/>
              <a:buFont typeface="Arial"/>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The 2030 Agenda for Sustainable Development provides a framework for countries to determine how best to improve the lives of their people now</a:t>
            </a:r>
            <a:r>
              <a:rPr lang="en-US" sz="1100" b="0" i="1" u="none" strike="noStrike" cap="none"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while ensuring that these improvements are sustained for future generations. The 2030 Agenda was adopted by all United Nations (UN) Member States in 2015, and includes 17 Sustainable Development Goals (SDGs) which are an urgent call to action by all countries to improve health and education, end poverty, reduce inequality and spur economic growth, while at the same time tackling climate change and preserving the terrestrial, aquatic and marine environment.</a:t>
            </a:r>
            <a:endParaRPr lang="en-US" dirty="0"/>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Within each of the 17 </a:t>
            </a:r>
            <a:r>
              <a:rPr lang="en-US" sz="1100" b="1" i="0" u="none" strike="noStrike" cap="none" dirty="0">
                <a:solidFill>
                  <a:srgbClr val="000000"/>
                </a:solidFill>
                <a:latin typeface="Arial"/>
                <a:ea typeface="Arial"/>
                <a:cs typeface="Arial"/>
                <a:sym typeface="Arial"/>
              </a:rPr>
              <a:t>Goals</a:t>
            </a:r>
            <a:r>
              <a:rPr lang="en-US" sz="1100" b="0" i="0" u="none" strike="noStrike" cap="none" dirty="0">
                <a:solidFill>
                  <a:srgbClr val="000000"/>
                </a:solidFill>
                <a:latin typeface="Arial"/>
                <a:ea typeface="Arial"/>
                <a:cs typeface="Arial"/>
                <a:sym typeface="Arial"/>
              </a:rPr>
              <a:t>, there are ‘</a:t>
            </a:r>
            <a:r>
              <a:rPr lang="en-US" sz="1100" b="1" i="0" u="none" strike="noStrike" cap="none" dirty="0">
                <a:solidFill>
                  <a:srgbClr val="000000"/>
                </a:solidFill>
                <a:latin typeface="Arial"/>
                <a:ea typeface="Arial"/>
                <a:cs typeface="Arial"/>
                <a:sym typeface="Arial"/>
              </a:rPr>
              <a:t>Targets</a:t>
            </a:r>
            <a:r>
              <a:rPr lang="en-US" sz="1100" b="0" i="0" u="none" strike="noStrike" cap="none" dirty="0">
                <a:solidFill>
                  <a:srgbClr val="000000"/>
                </a:solidFill>
                <a:latin typeface="Arial"/>
                <a:ea typeface="Arial"/>
                <a:cs typeface="Arial"/>
                <a:sym typeface="Arial"/>
              </a:rPr>
              <a:t>’ (174 in total) which define the tasks required to achieve each Development Goal, and within each Target there are ‘</a:t>
            </a:r>
            <a:r>
              <a:rPr lang="en-US" sz="1100" b="1" i="0" u="none" strike="noStrike" cap="none" dirty="0">
                <a:solidFill>
                  <a:srgbClr val="000000"/>
                </a:solidFill>
                <a:latin typeface="Arial"/>
                <a:ea typeface="Arial"/>
                <a:cs typeface="Arial"/>
                <a:sym typeface="Arial"/>
              </a:rPr>
              <a:t>Indicators</a:t>
            </a:r>
            <a:r>
              <a:rPr lang="en-US" sz="1100" b="0" i="0" u="none" strike="noStrike" cap="none" dirty="0">
                <a:solidFill>
                  <a:srgbClr val="000000"/>
                </a:solidFill>
                <a:latin typeface="Arial"/>
                <a:ea typeface="Arial"/>
                <a:cs typeface="Arial"/>
                <a:sym typeface="Arial"/>
              </a:rPr>
              <a:t>’ (231 unique Indicators in total) which are the measurable attributes to be monitored to determine progress towards achieving the 2030 Agenda.</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More information:</a:t>
            </a:r>
            <a:endParaRPr lang="en-US" dirty="0"/>
          </a:p>
          <a:p>
            <a:pPr marL="13970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https://sustainabledevelopment.un.org/content/documents/21252030%20Agenda%20for%20Sustainable%20Development%20web.pdf</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UN </a:t>
            </a:r>
            <a:r>
              <a:rPr lang="en-US" sz="1100" b="1" i="0" u="none" strike="noStrike" cap="none" dirty="0">
                <a:solidFill>
                  <a:srgbClr val="000000"/>
                </a:solidFill>
                <a:latin typeface="Arial"/>
                <a:ea typeface="Arial"/>
                <a:cs typeface="Arial"/>
                <a:sym typeface="Arial"/>
              </a:rPr>
              <a:t>SDG 15 </a:t>
            </a:r>
            <a:r>
              <a:rPr lang="en-US" sz="1100" b="0" i="0" u="none" strike="noStrike" cap="none" dirty="0">
                <a:solidFill>
                  <a:srgbClr val="000000"/>
                </a:solidFill>
                <a:latin typeface="Arial"/>
                <a:ea typeface="Arial"/>
                <a:cs typeface="Arial"/>
                <a:sym typeface="Arial"/>
              </a:rPr>
              <a:t>is “</a:t>
            </a:r>
            <a:r>
              <a:rPr lang="en-US" sz="1100" b="0" i="1" u="none" strike="noStrike" cap="none" dirty="0">
                <a:solidFill>
                  <a:srgbClr val="000000"/>
                </a:solidFill>
                <a:latin typeface="Arial"/>
                <a:ea typeface="Arial"/>
                <a:cs typeface="Arial"/>
                <a:sym typeface="Arial"/>
              </a:rPr>
              <a:t>LIFE ON LAND” </a:t>
            </a:r>
            <a:r>
              <a:rPr lang="en-US" sz="1100" b="0" i="0" u="none" strike="noStrike" cap="none" dirty="0">
                <a:solidFill>
                  <a:srgbClr val="000000"/>
                </a:solidFill>
                <a:latin typeface="Arial"/>
                <a:ea typeface="Arial"/>
                <a:cs typeface="Arial"/>
                <a:sym typeface="Arial"/>
              </a:rPr>
              <a:t>and aims to “</a:t>
            </a:r>
            <a:r>
              <a:rPr lang="en-US" sz="1100" b="0" i="1" u="none" strike="noStrike" cap="none" dirty="0">
                <a:solidFill>
                  <a:srgbClr val="000000"/>
                </a:solidFill>
                <a:latin typeface="Arial"/>
                <a:ea typeface="Arial"/>
                <a:cs typeface="Arial"/>
                <a:sym typeface="Arial"/>
              </a:rPr>
              <a:t>protect, restore and promote sustainable use of terrestrial ecosystems, sustainably manage forests, combat desertification, and halt and reverse land degradation and halt biodiversity loss”. </a:t>
            </a:r>
            <a:r>
              <a:rPr lang="en-US" sz="1100" b="0" i="0" u="none" strike="noStrike" cap="none" dirty="0">
                <a:solidFill>
                  <a:srgbClr val="000000"/>
                </a:solidFill>
                <a:latin typeface="Arial"/>
                <a:ea typeface="Arial"/>
                <a:cs typeface="Arial"/>
                <a:sym typeface="Arial"/>
              </a:rPr>
              <a:t>SDG 15 has many different targets, for example target 15.1 aims to conserve freshwater ecosystems, target 15.4 to conserve mountain ecosystems and others targets are related to the protection of biodiversity and forests.</a:t>
            </a:r>
            <a:endParaRPr lang="en-US" sz="1100" b="0" i="1" u="none" strike="noStrike" cap="none" dirty="0">
              <a:solidFill>
                <a:srgbClr val="000000"/>
              </a:solidFill>
              <a:latin typeface="Arial"/>
              <a:ea typeface="Arial"/>
              <a:cs typeface="Arial"/>
              <a:sym typeface="Arial"/>
            </a:endParaRPr>
          </a:p>
          <a:p>
            <a:pPr marL="158750" marR="0" lvl="0" indent="0" algn="l" rtl="0">
              <a:lnSpc>
                <a:spcPct val="100000"/>
              </a:lnSpc>
              <a:spcBef>
                <a:spcPts val="0"/>
              </a:spcBef>
              <a:spcAft>
                <a:spcPts val="0"/>
              </a:spcAft>
              <a:buClr>
                <a:srgbClr val="000000"/>
              </a:buClr>
              <a:buSzPts val="1100"/>
              <a:buFont typeface="Arial"/>
              <a:buNone/>
            </a:pPr>
            <a:endParaRPr lang="en-US" sz="1100" b="0" i="1" u="none" strike="noStrike" cap="none" dirty="0">
              <a:solidFill>
                <a:srgbClr val="000000"/>
              </a:solidFill>
              <a:latin typeface="Arial"/>
              <a:ea typeface="Arial"/>
              <a:cs typeface="Arial"/>
              <a:sym typeface="Arial"/>
            </a:endParaRPr>
          </a:p>
          <a:p>
            <a:pPr marL="158750" marR="0" lvl="0" indent="0" algn="l" rtl="0">
              <a:lnSpc>
                <a:spcPct val="100000"/>
              </a:lnSpc>
              <a:spcBef>
                <a:spcPts val="0"/>
              </a:spcBef>
              <a:spcAft>
                <a:spcPts val="0"/>
              </a:spcAft>
              <a:buClr>
                <a:srgbClr val="000000"/>
              </a:buClr>
              <a:buSzPts val="1100"/>
              <a:buFont typeface="Arial"/>
              <a:buNone/>
            </a:pPr>
            <a:r>
              <a:rPr lang="en-US" sz="1100" b="1" i="0" u="none" strike="noStrike" cap="none" dirty="0">
                <a:solidFill>
                  <a:srgbClr val="000000"/>
                </a:solidFill>
                <a:latin typeface="Arial"/>
                <a:ea typeface="Arial"/>
                <a:cs typeface="Arial"/>
                <a:sym typeface="Arial"/>
              </a:rPr>
              <a:t>LDN is part of target 15.3</a:t>
            </a:r>
            <a:r>
              <a:rPr lang="en-US" sz="1100" b="0" i="0" u="none" strike="noStrike" cap="none" dirty="0">
                <a:solidFill>
                  <a:srgbClr val="000000"/>
                </a:solidFill>
                <a:latin typeface="Arial"/>
                <a:ea typeface="Arial"/>
                <a:cs typeface="Arial"/>
                <a:sym typeface="Arial"/>
              </a:rPr>
              <a:t>, which aims to end desertification and restore degraded land: </a:t>
            </a:r>
            <a:r>
              <a:rPr lang="en-US" sz="1100" b="0" i="1" u="none" strike="noStrike" cap="none" dirty="0">
                <a:solidFill>
                  <a:srgbClr val="000000"/>
                </a:solidFill>
                <a:latin typeface="Arial"/>
                <a:ea typeface="Arial"/>
                <a:cs typeface="Arial"/>
                <a:sym typeface="Arial"/>
              </a:rPr>
              <a:t>“by 2030, combat desertification, restore degraded land and soil, including land affected by desertification, </a:t>
            </a:r>
            <a:r>
              <a:rPr lang="en-US" sz="1100" b="0" i="1" u="none" strike="noStrike" cap="none" dirty="0" err="1">
                <a:solidFill>
                  <a:srgbClr val="000000"/>
                </a:solidFill>
                <a:latin typeface="Arial"/>
                <a:ea typeface="Arial"/>
                <a:cs typeface="Arial"/>
                <a:sym typeface="Arial"/>
              </a:rPr>
              <a:t>drough</a:t>
            </a:r>
            <a:r>
              <a:rPr lang="en-US" sz="1100" b="0" i="1" u="none" strike="noStrike" cap="none" dirty="0">
                <a:solidFill>
                  <a:srgbClr val="000000"/>
                </a:solidFill>
                <a:latin typeface="Arial"/>
                <a:ea typeface="Arial"/>
                <a:cs typeface="Arial"/>
                <a:sym typeface="Arial"/>
              </a:rPr>
              <a:t> and floods, and strive to </a:t>
            </a:r>
            <a:r>
              <a:rPr lang="en-US" sz="1100" b="1" i="1" u="none" strike="noStrike" cap="none" dirty="0">
                <a:solidFill>
                  <a:srgbClr val="000000"/>
                </a:solidFill>
                <a:latin typeface="Arial"/>
                <a:ea typeface="Arial"/>
                <a:cs typeface="Arial"/>
                <a:sym typeface="Arial"/>
              </a:rPr>
              <a:t>achieve a land degradation-neutral world</a:t>
            </a:r>
            <a:r>
              <a:rPr lang="en-US" sz="1100" b="0" i="1" u="none" strike="noStrike" cap="none" dirty="0">
                <a:solidFill>
                  <a:srgbClr val="000000"/>
                </a:solidFill>
                <a:latin typeface="Arial"/>
                <a:ea typeface="Arial"/>
                <a:cs typeface="Arial"/>
                <a:sym typeface="Arial"/>
              </a:rPr>
              <a:t>”</a:t>
            </a:r>
            <a:endParaRPr lang="en-US" dirty="0"/>
          </a:p>
          <a:p>
            <a:endParaRPr lang="fr-CI" dirty="0"/>
          </a:p>
        </p:txBody>
      </p:sp>
    </p:spTree>
    <p:extLst>
      <p:ext uri="{BB962C8B-B14F-4D97-AF65-F5344CB8AC3E}">
        <p14:creationId xmlns:p14="http://schemas.microsoft.com/office/powerpoint/2010/main" val="90779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SDG target 15.3.1 has only one indicator: SDG Indicator 15.3.1, which is the </a:t>
            </a:r>
            <a:r>
              <a:rPr lang="en-US" sz="1100" b="0" i="1" u="none" strike="noStrike" cap="none" dirty="0">
                <a:solidFill>
                  <a:srgbClr val="000000"/>
                </a:solidFill>
                <a:latin typeface="Arial"/>
                <a:ea typeface="Arial"/>
                <a:cs typeface="Arial"/>
                <a:sym typeface="Arial"/>
              </a:rPr>
              <a:t>‘Proportion of land that is degraded over total land area’</a:t>
            </a:r>
            <a:r>
              <a:rPr lang="en-US" sz="1100" b="0" i="0" u="none" strike="noStrike" cap="none" dirty="0">
                <a:solidFill>
                  <a:srgbClr val="000000"/>
                </a:solidFill>
                <a:latin typeface="Arial"/>
                <a:ea typeface="Arial"/>
                <a:cs typeface="Arial"/>
                <a:sym typeface="Arial"/>
              </a:rPr>
              <a:t>. The United Nations Convention to Combat Desertification (UNCCD) is the custodian agency for SDG indicator 15.3.1, which was proposed by the Inter-Agency and Expert Group on SDG indicators (IAEG-SDGs) and adopted by the UN Statistical Commission in March 2017 to monitor progress towards achieving SDG Target 15.3.</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More information:</a:t>
            </a:r>
            <a:endParaRPr lang="en-US" dirty="0"/>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https://unstats.un.org/sdgs/indicators/indicators-list/</a:t>
            </a:r>
            <a:endParaRPr lang="en-US" dirty="0"/>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https://unstats.un.org/sdgs/iaeg-sdgs/tier-classification/</a:t>
            </a:r>
            <a:endParaRPr lang="en-US" dirty="0"/>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https://unstats.un.org/sdgs/report/2019/goal-15/</a:t>
            </a:r>
            <a:endParaRPr lang="en-US" dirty="0"/>
          </a:p>
          <a:p>
            <a:endParaRPr lang="fr-CI" dirty="0"/>
          </a:p>
        </p:txBody>
      </p:sp>
    </p:spTree>
    <p:extLst>
      <p:ext uri="{BB962C8B-B14F-4D97-AF65-F5344CB8AC3E}">
        <p14:creationId xmlns:p14="http://schemas.microsoft.com/office/powerpoint/2010/main" val="2818897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e1d838b627_4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e1d838b627_4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At its </a:t>
            </a:r>
            <a:r>
              <a:rPr lang="en-US" sz="1100" b="1" i="0" u="none" strike="noStrike" cap="none" dirty="0">
                <a:solidFill>
                  <a:srgbClr val="000000"/>
                </a:solidFill>
                <a:effectLst/>
                <a:latin typeface="Arial"/>
                <a:ea typeface="Arial"/>
                <a:cs typeface="Arial"/>
                <a:sym typeface="Arial"/>
                <a:hlinkClick r:id="rId3" tooltip="COP 13, Ordos, China, 2017"/>
              </a:rPr>
              <a:t>thirteenth session</a:t>
            </a:r>
            <a:r>
              <a:rPr lang="en-US" sz="1100" b="1" i="0" u="none" strike="noStrike" cap="none" dirty="0">
                <a:solidFill>
                  <a:srgbClr val="000000"/>
                </a:solidFill>
                <a:effectLst/>
                <a:latin typeface="Arial"/>
                <a:ea typeface="Arial"/>
                <a:cs typeface="Arial"/>
                <a:sym typeface="Arial"/>
              </a:rPr>
              <a:t> in 2017, the Conference of the Parties (COP) adopted the </a:t>
            </a:r>
            <a:r>
              <a:rPr lang="en-US" sz="1100" b="1" i="0" u="none" strike="noStrike" cap="none" dirty="0">
                <a:solidFill>
                  <a:srgbClr val="000000"/>
                </a:solidFill>
                <a:effectLst/>
                <a:latin typeface="Arial"/>
                <a:ea typeface="Arial"/>
                <a:cs typeface="Arial"/>
                <a:sym typeface="Arial"/>
                <a:hlinkClick r:id="rId4" tooltip="The UNCCD 2018–2030 Strategic Framework"/>
              </a:rPr>
              <a:t>UNCCD 2018−2030 Strategic Framework</a:t>
            </a:r>
            <a:r>
              <a:rPr lang="en-US" sz="1100" b="1" i="0" u="none" strike="noStrike" cap="none" dirty="0">
                <a:solidFill>
                  <a:srgbClr val="000000"/>
                </a:solidFill>
                <a:effectLst/>
                <a:latin typeface="Arial"/>
                <a:ea typeface="Arial"/>
                <a:cs typeface="Arial"/>
                <a:sym typeface="Arial"/>
              </a:rPr>
              <a:t> and encouraged Parties to apply it in their national policies, </a:t>
            </a:r>
            <a:r>
              <a:rPr lang="en-US" sz="1100" b="1" i="0" u="none" strike="noStrike" cap="none" dirty="0" err="1">
                <a:solidFill>
                  <a:srgbClr val="000000"/>
                </a:solidFill>
                <a:effectLst/>
                <a:latin typeface="Arial"/>
                <a:ea typeface="Arial"/>
                <a:cs typeface="Arial"/>
                <a:sym typeface="Arial"/>
              </a:rPr>
              <a:t>programmes</a:t>
            </a:r>
            <a:r>
              <a:rPr lang="en-US" sz="1100" b="1" i="0" u="none" strike="noStrike" cap="none" dirty="0">
                <a:solidFill>
                  <a:srgbClr val="000000"/>
                </a:solidFill>
                <a:effectLst/>
                <a:latin typeface="Arial"/>
                <a:ea typeface="Arial"/>
                <a:cs typeface="Arial"/>
                <a:sym typeface="Arial"/>
              </a:rPr>
              <a:t>, plans and processes relating to desertification/land degradation and drought. </a:t>
            </a:r>
          </a:p>
          <a:p>
            <a:pPr marL="158750" indent="0">
              <a:buNone/>
            </a:pPr>
            <a:r>
              <a:rPr lang="en-US" sz="1100" b="0" i="0" u="none" strike="noStrike" cap="none" dirty="0">
                <a:solidFill>
                  <a:srgbClr val="000000"/>
                </a:solidFill>
                <a:effectLst/>
                <a:latin typeface="Arial"/>
                <a:ea typeface="Arial"/>
                <a:cs typeface="Arial"/>
                <a:sym typeface="Arial"/>
              </a:rPr>
              <a:t>The Strategic Framework has three main components: a vision, strategic objectives and an implementation framework.</a:t>
            </a:r>
            <a:endParaRPr lang="fr-CI" dirty="0"/>
          </a:p>
          <a:p>
            <a:pPr marL="158750" indent="0">
              <a:buNone/>
            </a:pPr>
            <a:endParaRPr lang="fr-CI" dirty="0"/>
          </a:p>
          <a:p>
            <a:pPr marL="158750" indent="0">
              <a:buNone/>
            </a:pPr>
            <a:r>
              <a:rPr lang="fr-CI" dirty="0"/>
              <a:t>More information</a:t>
            </a:r>
          </a:p>
          <a:p>
            <a:pPr marL="158750" indent="0">
              <a:buNone/>
            </a:pPr>
            <a:r>
              <a:rPr lang="fr-CI" dirty="0"/>
              <a:t>https://www.unccd.int/convention/governance/strategic-framework-2018-2030</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58795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The concept of LAND DEGRADATION NEUTRALITY (LDN) was introduced into the global dialogue by the United Nations Convention to Combat Desertification (UNCCD), accepted by the international community during the Rio+20 conference in 2012  and adopted as part of the 2030 Agenda for Sustainable Development in 2015. LDN aims to preserve the land resource base by ensuring no net loss of healthy and productive land via a combination of measures that avoid, reduce and reverse land degradation. Achieving neutrality requires estimating the likely impacts of land-use and land management decisions, then counterbalancing anticipated losses through strategically planned rehabilitation or restoration of degraded land within the same land type.</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Policies and </a:t>
            </a:r>
            <a:r>
              <a:rPr lang="en-US" sz="1100" b="0" i="0" u="none" strike="noStrike" cap="none" dirty="0" err="1">
                <a:solidFill>
                  <a:srgbClr val="000000"/>
                </a:solidFill>
                <a:latin typeface="Arial"/>
                <a:ea typeface="Arial"/>
                <a:cs typeface="Arial"/>
                <a:sym typeface="Arial"/>
              </a:rPr>
              <a:t>programmes</a:t>
            </a:r>
            <a:r>
              <a:rPr lang="en-US" sz="1100" b="0" i="0" u="none" strike="noStrike" cap="none" dirty="0">
                <a:solidFill>
                  <a:srgbClr val="000000"/>
                </a:solidFill>
                <a:latin typeface="Arial"/>
                <a:ea typeface="Arial"/>
                <a:cs typeface="Arial"/>
                <a:sym typeface="Arial"/>
              </a:rPr>
              <a:t> to halt and reverse land degradation have long suffered from the absence of a clear overarching goal and quantitative, time-bound targets to guide action and make measurable progress. In October 2015, UNCCD country Parties reached a breakthrough agreement on the land degradation neutrality (LDN) concept.</a:t>
            </a: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The LDN concept has been developed to encourage the implementation of an optimal mix of measures designed to avoid, reduce and/or reverse land degradation in order to achieve a state of no net loss of healthy and productive land. LDN aims to balance anticipated losses in land-based natural capital and associated ecosystem functions and services with measures that produce alternative gains through approaches such as land restoration and sustainable land management. The knowledge base for the LDN concept is still evolving.</a:t>
            </a: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More information:</a:t>
            </a:r>
            <a:endParaRPr lang="en-US" dirty="0"/>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https://www.unccd.int/sites/default/files/relevant-links/2017-08/v2_201309-unccd-bro_web_final.pdf</a:t>
            </a:r>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https://www.unccd.int/actions/achieving-land-degradation-neutrality</a:t>
            </a:r>
            <a:endParaRPr lang="en-US" dirty="0"/>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Lal, R.; </a:t>
            </a:r>
            <a:r>
              <a:rPr lang="en-US" sz="1100" b="0" i="0" u="none" strike="noStrike" cap="none" dirty="0" err="1">
                <a:solidFill>
                  <a:srgbClr val="000000"/>
                </a:solidFill>
                <a:latin typeface="Arial"/>
                <a:ea typeface="Arial"/>
                <a:cs typeface="Arial"/>
                <a:sym typeface="Arial"/>
              </a:rPr>
              <a:t>Safriel</a:t>
            </a:r>
            <a:r>
              <a:rPr lang="en-US" sz="1100" b="0" i="0" u="none" strike="noStrike" cap="none" dirty="0">
                <a:solidFill>
                  <a:srgbClr val="000000"/>
                </a:solidFill>
                <a:latin typeface="Arial"/>
                <a:ea typeface="Arial"/>
                <a:cs typeface="Arial"/>
                <a:sym typeface="Arial"/>
              </a:rPr>
              <a:t>, U.; Boer, B. 2012. Zero Net Land Degradation: A New Sustainable Development Goal for Rio+ 20; A report prepared for the Secretariat of the United Nations Convention to Combat Desertification; UNCCD: Bonn, Germany, 2012.</a:t>
            </a:r>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Orr, B.J., A.L. Cowie, V.M. Castillo Sanchez, P. </a:t>
            </a:r>
            <a:r>
              <a:rPr lang="en-US" sz="1100" b="0" i="0" u="none" strike="noStrike" cap="none" dirty="0" err="1">
                <a:solidFill>
                  <a:srgbClr val="000000"/>
                </a:solidFill>
                <a:latin typeface="Arial"/>
                <a:ea typeface="Arial"/>
                <a:cs typeface="Arial"/>
                <a:sym typeface="Arial"/>
              </a:rPr>
              <a:t>Chasek</a:t>
            </a:r>
            <a:r>
              <a:rPr lang="en-US" sz="1100" b="0" i="0" u="none" strike="noStrike" cap="none" dirty="0">
                <a:solidFill>
                  <a:srgbClr val="000000"/>
                </a:solidFill>
                <a:latin typeface="Arial"/>
                <a:ea typeface="Arial"/>
                <a:cs typeface="Arial"/>
                <a:sym typeface="Arial"/>
              </a:rPr>
              <a:t>, N.D. Crossman, A. </a:t>
            </a:r>
            <a:r>
              <a:rPr lang="en-US" sz="1100" b="0" i="0" u="none" strike="noStrike" cap="none" dirty="0" err="1">
                <a:solidFill>
                  <a:srgbClr val="000000"/>
                </a:solidFill>
                <a:latin typeface="Arial"/>
                <a:ea typeface="Arial"/>
                <a:cs typeface="Arial"/>
                <a:sym typeface="Arial"/>
              </a:rPr>
              <a:t>Erlewein</a:t>
            </a:r>
            <a:r>
              <a:rPr lang="en-US" sz="1100" b="0" i="0" u="none" strike="noStrike" cap="none" dirty="0">
                <a:solidFill>
                  <a:srgbClr val="000000"/>
                </a:solidFill>
                <a:latin typeface="Arial"/>
                <a:ea typeface="Arial"/>
                <a:cs typeface="Arial"/>
                <a:sym typeface="Arial"/>
              </a:rPr>
              <a:t>, G. </a:t>
            </a:r>
            <a:r>
              <a:rPr lang="en-US" sz="1100" b="0" i="0" u="none" strike="noStrike" cap="none" dirty="0" err="1">
                <a:solidFill>
                  <a:srgbClr val="000000"/>
                </a:solidFill>
                <a:latin typeface="Arial"/>
                <a:ea typeface="Arial"/>
                <a:cs typeface="Arial"/>
                <a:sym typeface="Arial"/>
              </a:rPr>
              <a:t>Louwagie</a:t>
            </a:r>
            <a:r>
              <a:rPr lang="en-US" sz="1100" b="0" i="0" u="none" strike="noStrike" cap="none" dirty="0">
                <a:solidFill>
                  <a:srgbClr val="000000"/>
                </a:solidFill>
                <a:latin typeface="Arial"/>
                <a:ea typeface="Arial"/>
                <a:cs typeface="Arial"/>
                <a:sym typeface="Arial"/>
              </a:rPr>
              <a:t>, M. Maron, G.I. </a:t>
            </a:r>
            <a:r>
              <a:rPr lang="en-US" sz="1100" b="0" i="0" u="none" strike="noStrike" cap="none" dirty="0" err="1">
                <a:solidFill>
                  <a:srgbClr val="000000"/>
                </a:solidFill>
                <a:latin typeface="Arial"/>
                <a:ea typeface="Arial"/>
                <a:cs typeface="Arial"/>
                <a:sym typeface="Arial"/>
              </a:rPr>
              <a:t>Metternicht</a:t>
            </a:r>
            <a:r>
              <a:rPr lang="en-US" sz="1100" b="0" i="0" u="none" strike="noStrike" cap="none" dirty="0">
                <a:solidFill>
                  <a:srgbClr val="000000"/>
                </a:solidFill>
                <a:latin typeface="Arial"/>
                <a:ea typeface="Arial"/>
                <a:cs typeface="Arial"/>
                <a:sym typeface="Arial"/>
              </a:rPr>
              <a:t>, S. Minelli, A.E. Tengberg, S. Walter, and S. Welton. 2017. Scientific Conceptual Framework for Land Degradation Neutrality. A Report of the Science-Policy Interface. United Nations Convention to Combat Desertification (UNCCD), Bonn, Germany.</a:t>
            </a:r>
          </a:p>
          <a:p>
            <a:pPr marL="457200" lvl="0" indent="-317500" algn="l" rtl="0">
              <a:lnSpc>
                <a:spcPct val="100000"/>
              </a:lnSpc>
              <a:spcBef>
                <a:spcPts val="0"/>
              </a:spcBef>
              <a:spcAft>
                <a:spcPts val="0"/>
              </a:spcAft>
              <a:buSzPts val="1400"/>
              <a:buChar char="●"/>
            </a:pPr>
            <a:r>
              <a:rPr lang="en-US" sz="1100" b="0" i="0" u="none" strike="noStrike" cap="none" dirty="0">
                <a:solidFill>
                  <a:srgbClr val="000000"/>
                </a:solidFill>
                <a:latin typeface="Arial"/>
                <a:ea typeface="Arial"/>
                <a:cs typeface="Arial"/>
                <a:sym typeface="Arial"/>
              </a:rPr>
              <a:t>Cowie, A. 2020. Guidelines for Land Degradation Neutrality: A report prepared for the Scientific and Technical Advisory Panel of the Global Environment Facility, Washington D.C.</a:t>
            </a: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endParaRPr lang="fr-CI" dirty="0"/>
          </a:p>
        </p:txBody>
      </p:sp>
    </p:spTree>
    <p:extLst>
      <p:ext uri="{BB962C8B-B14F-4D97-AF65-F5344CB8AC3E}">
        <p14:creationId xmlns:p14="http://schemas.microsoft.com/office/powerpoint/2010/main" val="3030082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e1d838b627_4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e1d838b627_4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LDN: LDN Scientific Framework - https://www.unccd.int/sites/default/files/2018-09/LDN_CF_report_web-english.pdf</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UNCCD Strategic Framework: https://www.unccd.int/sites/default/files/inline-files/ICCD_COP%2813%29_L.18-1716078E_0.pdf</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89a3160b7d_0_10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89a3160b7d_0_10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45203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86357fe68e_0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86357fe68e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10323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86357fe68e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86357fe68e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The zero net principle—also known as the neutrality principle—requires landscape planning and management that goes beyond a consideration of individual land parcels and sustainable land management practices to embrace national planning. This allows unavoidable losses to be compensated for and allows landscape diversity (e.g., socioeconomic, ecological, and cultural) to </a:t>
            </a:r>
            <a:r>
              <a:rPr lang="en-US" sz="1100" b="0" i="0" u="none" strike="noStrike" cap="none" dirty="0" err="1">
                <a:solidFill>
                  <a:srgbClr val="000000"/>
                </a:solidFill>
                <a:latin typeface="Arial"/>
                <a:ea typeface="Arial"/>
                <a:cs typeface="Arial"/>
                <a:sym typeface="Arial"/>
              </a:rPr>
              <a:t>optimise</a:t>
            </a:r>
            <a:r>
              <a:rPr lang="en-US" sz="1100" b="0" i="0" u="none" strike="noStrike" cap="none" dirty="0">
                <a:solidFill>
                  <a:srgbClr val="000000"/>
                </a:solidFill>
                <a:latin typeface="Arial"/>
                <a:ea typeface="Arial"/>
                <a:cs typeface="Arial"/>
                <a:sym typeface="Arial"/>
              </a:rPr>
              <a:t> the LDN response hierarchy (i.e., avoiding, reducing, and reversing land degradation). The neutrality principle allows for trade-offs among competing interests across a landscape (Orr et al., 2017), and it helps </a:t>
            </a:r>
            <a:r>
              <a:rPr lang="en-US" sz="1100" b="0" i="0" u="none" strike="noStrike" cap="none" dirty="0" err="1">
                <a:solidFill>
                  <a:srgbClr val="000000"/>
                </a:solidFill>
                <a:latin typeface="Arial"/>
                <a:ea typeface="Arial"/>
                <a:cs typeface="Arial"/>
                <a:sym typeface="Arial"/>
              </a:rPr>
              <a:t>optimise</a:t>
            </a:r>
            <a:r>
              <a:rPr lang="en-US" sz="1100" b="0" i="0" u="none" strike="noStrike" cap="none" dirty="0">
                <a:solidFill>
                  <a:srgbClr val="000000"/>
                </a:solidFill>
                <a:latin typeface="Arial"/>
                <a:ea typeface="Arial"/>
                <a:cs typeface="Arial"/>
                <a:sym typeface="Arial"/>
              </a:rPr>
              <a:t> synergies between the mandates of the three Rio Conventions for which land is central.</a:t>
            </a:r>
            <a:endParaRPr lang="en-US" dirty="0"/>
          </a:p>
          <a:p>
            <a:pPr marL="0" marR="0" lvl="0" indent="0" algn="l" rtl="0">
              <a:lnSpc>
                <a:spcPct val="100000"/>
              </a:lnSpc>
              <a:spcBef>
                <a:spcPts val="0"/>
              </a:spcBef>
              <a:spcAft>
                <a:spcPts val="0"/>
              </a:spcAft>
              <a:buClr>
                <a:srgbClr val="000000"/>
              </a:buClr>
              <a:buSzPts val="1400"/>
              <a:buFont typeface="Arial"/>
              <a:buNone/>
            </a:pPr>
            <a:endParaRPr lang="en-US" sz="11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Key concepts:</a:t>
            </a:r>
            <a:endParaRPr lang="en-US" dirty="0"/>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Counterbalancing</a:t>
            </a:r>
            <a:r>
              <a:rPr lang="en-US" sz="1100" b="0" i="0" u="none" strike="noStrike" cap="none" dirty="0">
                <a:solidFill>
                  <a:srgbClr val="000000"/>
                </a:solidFill>
                <a:latin typeface="Arial"/>
                <a:ea typeface="Arial"/>
                <a:cs typeface="Arial"/>
                <a:sym typeface="Arial"/>
              </a:rPr>
              <a:t> A mechanism for satisfying the principle of neutrality by responding to land degradation with land use changes of an equal and opposite effect, over a specified time frame, within a biophysical domain (e.g., catchment) or administrative area (e.g., provincial spatial domain) and generally within the same land type (modified from Orr et al., 2017).</a:t>
            </a: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Land type </a:t>
            </a:r>
            <a:r>
              <a:rPr lang="en-US" sz="1100" b="0" i="0" u="none" strike="noStrike" cap="none" dirty="0">
                <a:solidFill>
                  <a:srgbClr val="000000"/>
                </a:solidFill>
                <a:latin typeface="Arial"/>
                <a:ea typeface="Arial"/>
                <a:cs typeface="Arial"/>
                <a:sym typeface="Arial"/>
              </a:rPr>
              <a:t>The class of land with respect to land potential, which is distinguished by the combination of edaphic, geomorphological, topographic, hydrological, biological, and climatic features that support the actual or historic vegetation structure and species composition on that land. Used in counterbalancing ‘like for like’ in land degradation neutrality (Orr et al., 2017).</a:t>
            </a: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Land unit </a:t>
            </a:r>
            <a:r>
              <a:rPr lang="en-US" sz="1100" b="0" i="0" u="none" strike="noStrike" cap="none" dirty="0">
                <a:solidFill>
                  <a:srgbClr val="000000"/>
                </a:solidFill>
                <a:latin typeface="Arial"/>
                <a:ea typeface="Arial"/>
                <a:cs typeface="Arial"/>
                <a:sym typeface="Arial"/>
              </a:rPr>
              <a:t>The finest resolution spatial unit used in LDN planning and monitoring (Orr et al., 2017).</a:t>
            </a:r>
          </a:p>
          <a:p>
            <a:pPr marL="0" marR="0" lvl="0" indent="0" algn="l" rtl="0">
              <a:lnSpc>
                <a:spcPct val="100000"/>
              </a:lnSpc>
              <a:spcBef>
                <a:spcPts val="0"/>
              </a:spcBef>
              <a:spcAft>
                <a:spcPts val="0"/>
              </a:spcAft>
              <a:buClr>
                <a:srgbClr val="000000"/>
              </a:buClr>
              <a:buSzPts val="1400"/>
              <a:buFont typeface="Arial"/>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2231309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g89ad7df08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 name="Google Shape;548;g89ad7df08f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100" dirty="0"/>
              <a:t>The figure shows the overarching concept of LDN, its key elements and their interrelationships:</a:t>
            </a:r>
            <a:endParaRPr lang="en-US" dirty="0"/>
          </a:p>
          <a:p>
            <a:pPr marL="0" marR="0" lvl="0" indent="0" algn="l" rtl="0">
              <a:lnSpc>
                <a:spcPct val="100000"/>
              </a:lnSpc>
              <a:spcBef>
                <a:spcPts val="0"/>
              </a:spcBef>
              <a:spcAft>
                <a:spcPts val="0"/>
              </a:spcAft>
              <a:buClr>
                <a:srgbClr val="000000"/>
              </a:buClr>
              <a:buSzPts val="1400"/>
              <a:buFont typeface="Arial"/>
              <a:buNone/>
            </a:pPr>
            <a:endParaRPr lang="en-US" sz="1100" dirty="0"/>
          </a:p>
          <a:p>
            <a:pPr marL="0" marR="0" lvl="0" indent="0" algn="l" rtl="0">
              <a:lnSpc>
                <a:spcPct val="100000"/>
              </a:lnSpc>
              <a:spcBef>
                <a:spcPts val="0"/>
              </a:spcBef>
              <a:spcAft>
                <a:spcPts val="0"/>
              </a:spcAft>
              <a:buClr>
                <a:srgbClr val="000000"/>
              </a:buClr>
              <a:buSzPts val="1400"/>
              <a:buFont typeface="Arial"/>
              <a:buNone/>
            </a:pPr>
            <a:r>
              <a:rPr lang="en-US" sz="1100" dirty="0"/>
              <a:t>The figure shows that to achieve LDN, no net loss of natural capital needs to be reached (neutrality mechanism) by balancing losses of natural capital (anticipated degradation) with gains of natural capital (reversed past degradation) for each unique land type. This is based on top of the pyramid that represents the response hierarchy that states that through </a:t>
            </a:r>
            <a:r>
              <a:rPr lang="en-US" sz="1100" b="0" i="0" u="none" strike="noStrike" cap="none" dirty="0">
                <a:solidFill>
                  <a:srgbClr val="000000"/>
                </a:solidFill>
                <a:latin typeface="Arial"/>
                <a:ea typeface="Arial"/>
                <a:cs typeface="Arial"/>
                <a:sym typeface="Arial"/>
              </a:rPr>
              <a:t>implementing relevant SLM measures, land degradation will be avoided, reduced, or reversed. The importance of establishing a baseline, planning and monitoring progress is shown in the arrow at the bottom.</a:t>
            </a:r>
            <a:endParaRPr lang="en-US" dirty="0"/>
          </a:p>
          <a:p>
            <a:pPr marL="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More information</a:t>
            </a:r>
            <a:endParaRPr lang="en-US" dirty="0"/>
          </a:p>
          <a:p>
            <a:pPr marL="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Cowie, A., Orr, B., Castillo, V., </a:t>
            </a:r>
            <a:r>
              <a:rPr lang="en-US" sz="1100" b="0" i="0" u="none" strike="noStrike" cap="none" dirty="0" err="1">
                <a:solidFill>
                  <a:srgbClr val="000000"/>
                </a:solidFill>
                <a:latin typeface="Arial"/>
                <a:ea typeface="Arial"/>
                <a:cs typeface="Arial"/>
                <a:sym typeface="Arial"/>
              </a:rPr>
              <a:t>Chasek</a:t>
            </a:r>
            <a:r>
              <a:rPr lang="en-US" sz="1100" b="0" i="0" u="none" strike="noStrike" cap="none" dirty="0">
                <a:solidFill>
                  <a:srgbClr val="000000"/>
                </a:solidFill>
                <a:latin typeface="Arial"/>
                <a:ea typeface="Arial"/>
                <a:cs typeface="Arial"/>
                <a:sym typeface="Arial"/>
              </a:rPr>
              <a:t>, P., Crossman, N., </a:t>
            </a:r>
            <a:r>
              <a:rPr lang="en-US" sz="1100" b="0" i="0" u="none" strike="noStrike" cap="none" dirty="0" err="1">
                <a:solidFill>
                  <a:srgbClr val="000000"/>
                </a:solidFill>
                <a:latin typeface="Arial"/>
                <a:ea typeface="Arial"/>
                <a:cs typeface="Arial"/>
                <a:sym typeface="Arial"/>
              </a:rPr>
              <a:t>Erlewein</a:t>
            </a:r>
            <a:r>
              <a:rPr lang="en-US" sz="1100" b="0" i="0" u="none" strike="noStrike" cap="none" dirty="0">
                <a:solidFill>
                  <a:srgbClr val="000000"/>
                </a:solidFill>
                <a:latin typeface="Arial"/>
                <a:ea typeface="Arial"/>
                <a:cs typeface="Arial"/>
                <a:sym typeface="Arial"/>
              </a:rPr>
              <a:t>, A., </a:t>
            </a:r>
            <a:r>
              <a:rPr lang="en-US" sz="1100" b="0" i="0" u="none" strike="noStrike" cap="none" dirty="0" err="1">
                <a:solidFill>
                  <a:srgbClr val="000000"/>
                </a:solidFill>
                <a:latin typeface="Arial"/>
                <a:ea typeface="Arial"/>
                <a:cs typeface="Arial"/>
                <a:sym typeface="Arial"/>
              </a:rPr>
              <a:t>Louwagie</a:t>
            </a:r>
            <a:r>
              <a:rPr lang="en-US" sz="1100" b="0" i="0" u="none" strike="noStrike" cap="none" dirty="0">
                <a:solidFill>
                  <a:srgbClr val="000000"/>
                </a:solidFill>
                <a:latin typeface="Arial"/>
                <a:ea typeface="Arial"/>
                <a:cs typeface="Arial"/>
                <a:sym typeface="Arial"/>
              </a:rPr>
              <a:t>, G., Maron, M., </a:t>
            </a:r>
            <a:r>
              <a:rPr lang="en-US" sz="1100" b="0" i="0" u="none" strike="noStrike" cap="none" dirty="0" err="1">
                <a:solidFill>
                  <a:srgbClr val="000000"/>
                </a:solidFill>
                <a:latin typeface="Arial"/>
                <a:ea typeface="Arial"/>
                <a:cs typeface="Arial"/>
                <a:sym typeface="Arial"/>
              </a:rPr>
              <a:t>Metternicht</a:t>
            </a:r>
            <a:r>
              <a:rPr lang="en-US" sz="1100" b="0" i="0" u="none" strike="noStrike" cap="none" dirty="0">
                <a:solidFill>
                  <a:srgbClr val="000000"/>
                </a:solidFill>
                <a:latin typeface="Arial"/>
                <a:ea typeface="Arial"/>
                <a:cs typeface="Arial"/>
                <a:sym typeface="Arial"/>
              </a:rPr>
              <a:t>, G., Minelli, S., Tengberg, A., Walter, S., Welton, S. 2018. Land in balance: the Scientific Conceptual Framework for Land Degradation Neutrality. </a:t>
            </a:r>
            <a:r>
              <a:rPr lang="en-US" sz="1100" b="0" i="1" u="none" strike="noStrike" cap="none" dirty="0">
                <a:solidFill>
                  <a:srgbClr val="000000"/>
                </a:solidFill>
                <a:latin typeface="Arial"/>
                <a:ea typeface="Arial"/>
                <a:cs typeface="Arial"/>
                <a:sym typeface="Arial"/>
              </a:rPr>
              <a:t>Environmental Science and Policy,</a:t>
            </a:r>
            <a:r>
              <a:rPr lang="en-US" sz="1100" b="0" i="0" u="none" strike="noStrike" cap="none" dirty="0">
                <a:solidFill>
                  <a:srgbClr val="000000"/>
                </a:solidFill>
                <a:latin typeface="Arial"/>
                <a:ea typeface="Arial"/>
                <a:cs typeface="Arial"/>
                <a:sym typeface="Arial"/>
              </a:rPr>
              <a:t> 79: 25–35</a:t>
            </a:r>
            <a:endParaRPr lang="en-US" dirty="0"/>
          </a:p>
          <a:p>
            <a:pPr marL="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Orr, B.J., A.L. Cowie, V.M. Castillo Sanchez, P. </a:t>
            </a:r>
            <a:r>
              <a:rPr lang="en-US" sz="1100" b="0" i="0" u="none" strike="noStrike" cap="none" dirty="0" err="1">
                <a:solidFill>
                  <a:srgbClr val="000000"/>
                </a:solidFill>
                <a:latin typeface="Arial"/>
                <a:ea typeface="Arial"/>
                <a:cs typeface="Arial"/>
                <a:sym typeface="Arial"/>
              </a:rPr>
              <a:t>Chasek</a:t>
            </a:r>
            <a:r>
              <a:rPr lang="en-US" sz="1100" b="0" i="0" u="none" strike="noStrike" cap="none" dirty="0">
                <a:solidFill>
                  <a:srgbClr val="000000"/>
                </a:solidFill>
                <a:latin typeface="Arial"/>
                <a:ea typeface="Arial"/>
                <a:cs typeface="Arial"/>
                <a:sym typeface="Arial"/>
              </a:rPr>
              <a:t>, N.D. Crossman, A. </a:t>
            </a:r>
            <a:r>
              <a:rPr lang="en-US" sz="1100" b="0" i="0" u="none" strike="noStrike" cap="none" dirty="0" err="1">
                <a:solidFill>
                  <a:srgbClr val="000000"/>
                </a:solidFill>
                <a:latin typeface="Arial"/>
                <a:ea typeface="Arial"/>
                <a:cs typeface="Arial"/>
                <a:sym typeface="Arial"/>
              </a:rPr>
              <a:t>Erlewein</a:t>
            </a:r>
            <a:r>
              <a:rPr lang="en-US" sz="1100" b="0" i="0" u="none" strike="noStrike" cap="none" dirty="0">
                <a:solidFill>
                  <a:srgbClr val="000000"/>
                </a:solidFill>
                <a:latin typeface="Arial"/>
                <a:ea typeface="Arial"/>
                <a:cs typeface="Arial"/>
                <a:sym typeface="Arial"/>
              </a:rPr>
              <a:t>, G. </a:t>
            </a:r>
            <a:r>
              <a:rPr lang="en-US" sz="1100" b="0" i="0" u="none" strike="noStrike" cap="none" dirty="0" err="1">
                <a:solidFill>
                  <a:srgbClr val="000000"/>
                </a:solidFill>
                <a:latin typeface="Arial"/>
                <a:ea typeface="Arial"/>
                <a:cs typeface="Arial"/>
                <a:sym typeface="Arial"/>
              </a:rPr>
              <a:t>Louwagie</a:t>
            </a:r>
            <a:r>
              <a:rPr lang="en-US" sz="1100" b="0" i="0" u="none" strike="noStrike" cap="none" dirty="0">
                <a:solidFill>
                  <a:srgbClr val="000000"/>
                </a:solidFill>
                <a:latin typeface="Arial"/>
                <a:ea typeface="Arial"/>
                <a:cs typeface="Arial"/>
                <a:sym typeface="Arial"/>
              </a:rPr>
              <a:t>, M. Maron, G.I. </a:t>
            </a:r>
            <a:r>
              <a:rPr lang="en-US" sz="1100" b="0" i="0" u="none" strike="noStrike" cap="none" dirty="0" err="1">
                <a:solidFill>
                  <a:srgbClr val="000000"/>
                </a:solidFill>
                <a:latin typeface="Arial"/>
                <a:ea typeface="Arial"/>
                <a:cs typeface="Arial"/>
                <a:sym typeface="Arial"/>
              </a:rPr>
              <a:t>Metternicht</a:t>
            </a:r>
            <a:r>
              <a:rPr lang="en-US" sz="1100" b="0" i="0" u="none" strike="noStrike" cap="none" dirty="0">
                <a:solidFill>
                  <a:srgbClr val="000000"/>
                </a:solidFill>
                <a:latin typeface="Arial"/>
                <a:ea typeface="Arial"/>
                <a:cs typeface="Arial"/>
                <a:sym typeface="Arial"/>
              </a:rPr>
              <a:t>, S. Minelli, A.E. Tengberg, S. Walter, and S. Welton. 2017. </a:t>
            </a:r>
            <a:r>
              <a:rPr lang="en-US" sz="1100" b="0" i="1" u="none" strike="noStrike" cap="none" dirty="0">
                <a:solidFill>
                  <a:srgbClr val="000000"/>
                </a:solidFill>
                <a:latin typeface="Arial"/>
                <a:ea typeface="Arial"/>
                <a:cs typeface="Arial"/>
                <a:sym typeface="Arial"/>
              </a:rPr>
              <a:t>Scientific Conceptual Framework for Land Degradation Neutrality</a:t>
            </a:r>
            <a:r>
              <a:rPr lang="en-US" sz="1100" b="0" i="0" u="none" strike="noStrike" cap="none" dirty="0">
                <a:solidFill>
                  <a:srgbClr val="000000"/>
                </a:solidFill>
                <a:latin typeface="Arial"/>
                <a:ea typeface="Arial"/>
                <a:cs typeface="Arial"/>
                <a:sym typeface="Arial"/>
              </a:rPr>
              <a:t>. A Report of the Science-Policy Interface. United Nations Convention to Combat Desertification (UNCCD), Bonn, Germany.  ISBN 978-92-95110-42-7 (hard copy), 978-92-95110-41-0 (electronic copy).</a:t>
            </a:r>
          </a:p>
          <a:p>
            <a:pPr marL="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729249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fr-CI" dirty="0"/>
          </a:p>
        </p:txBody>
      </p:sp>
    </p:spTree>
    <p:extLst>
      <p:ext uri="{BB962C8B-B14F-4D97-AF65-F5344CB8AC3E}">
        <p14:creationId xmlns:p14="http://schemas.microsoft.com/office/powerpoint/2010/main" val="869100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g89ad7df08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 name="Google Shape;548;g89ad7df08f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52980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
        <p:cNvGrpSpPr/>
        <p:nvPr/>
      </p:nvGrpSpPr>
      <p:grpSpPr>
        <a:xfrm>
          <a:off x="0" y="0"/>
          <a:ext cx="0" cy="0"/>
          <a:chOff x="0" y="0"/>
          <a:chExt cx="0" cy="0"/>
        </a:xfrm>
      </p:grpSpPr>
      <p:sp>
        <p:nvSpPr>
          <p:cNvPr id="509" name="Google Shape;50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10" name="Google Shape;51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By establishing and implementing relevant SLM measures, it is expected that land degradation will be avoided, reduced, or reversed (according to the UNCCD response hierarchy), enabling progress towards a land degradation neutral world (SDG 15.3). Accordingly, it is expected that these changes will eventually impact on the proportion of land that is degraded over total land area (SDG indicator 15.3.1). To assess this indicator, the Good Practice Guidance (GPG, Sims et al. 2019; Sims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2021), developed by the UNCCD, recommends the calculation of three Change of State indicators: (1) Trends in land cover, (2) Trend in land productivity or functioning of the land and (3) trends in carbon stocks above and below ground. Regional and global datasets derived from global earth observation systems play an important role to obtain these indicators, particularly for assessing changes in land productivity and land cover dynamics </a:t>
            </a:r>
            <a:endParaRPr lang="fr-CI" sz="1100" b="0" i="0" u="none" strike="noStrike" cap="none" dirty="0">
              <a:solidFill>
                <a:srgbClr val="000000"/>
              </a:solidFill>
              <a:effectLst/>
              <a:latin typeface="Arial"/>
              <a:ea typeface="Arial"/>
              <a:cs typeface="Arial"/>
              <a:sym typeface="Arial"/>
            </a:endParaRPr>
          </a:p>
          <a:p>
            <a:pPr marL="139700" indent="0">
              <a:buNone/>
            </a:pPr>
            <a:endParaRPr lang="fr-CI" sz="1100" b="0" i="0" u="none" strike="noStrike" cap="none" baseline="0" dirty="0">
              <a:solidFill>
                <a:srgbClr val="000000"/>
              </a:solidFill>
              <a:latin typeface="Arial"/>
              <a:ea typeface="Arial"/>
              <a:cs typeface="Arial"/>
              <a:sym typeface="Arial"/>
            </a:endParaRPr>
          </a:p>
          <a:p>
            <a:pPr marL="139700" indent="0">
              <a:buNone/>
            </a:pPr>
            <a:r>
              <a:rPr lang="en-US" sz="1100" b="0" i="0" u="none" strike="noStrike" cap="none" baseline="0" dirty="0">
                <a:solidFill>
                  <a:srgbClr val="000000"/>
                </a:solidFill>
                <a:latin typeface="Arial"/>
                <a:ea typeface="Arial"/>
                <a:cs typeface="Arial"/>
                <a:sym typeface="Arial"/>
              </a:rPr>
              <a:t>The results of the degradation analysis for each of the sub-indicators are integrated using a one out- all-out (1OAO) method in which a significant reduction or negative change in any one of the three sub-indicators is considered to comprise </a:t>
            </a:r>
            <a:r>
              <a:rPr lang="fr-CI" sz="1100" b="0" i="0" u="none" strike="noStrike" cap="none" baseline="0" dirty="0">
                <a:solidFill>
                  <a:srgbClr val="000000"/>
                </a:solidFill>
                <a:latin typeface="Arial"/>
                <a:ea typeface="Arial"/>
                <a:cs typeface="Arial"/>
                <a:sym typeface="Arial"/>
              </a:rPr>
              <a:t>land </a:t>
            </a:r>
            <a:r>
              <a:rPr lang="fr-CI" sz="1100" b="0" i="0" u="none" strike="noStrike" cap="none" baseline="0" dirty="0" err="1">
                <a:solidFill>
                  <a:srgbClr val="000000"/>
                </a:solidFill>
                <a:latin typeface="Arial"/>
                <a:ea typeface="Arial"/>
                <a:cs typeface="Arial"/>
                <a:sym typeface="Arial"/>
              </a:rPr>
              <a:t>degradation</a:t>
            </a:r>
            <a:r>
              <a:rPr lang="fr-CI" sz="1100" b="0" i="0" u="none" strike="noStrike" cap="none" baseline="0" dirty="0">
                <a:solidFill>
                  <a:srgbClr val="000000"/>
                </a:solidFill>
                <a:latin typeface="Arial"/>
                <a:ea typeface="Arial"/>
                <a:cs typeface="Arial"/>
                <a:sym typeface="Arial"/>
              </a:rPr>
              <a:t>. </a:t>
            </a:r>
            <a:r>
              <a:rPr lang="en-US" sz="1100" b="0" i="0" u="none" strike="noStrike" cap="none" baseline="0" dirty="0">
                <a:solidFill>
                  <a:srgbClr val="000000"/>
                </a:solidFill>
                <a:latin typeface="Arial"/>
                <a:ea typeface="Arial"/>
                <a:cs typeface="Arial"/>
                <a:sym typeface="Arial"/>
              </a:rPr>
              <a:t>The  GPG provides details on how to calculate the extent of land degradation for reporting on SDG Indicator 15.3.1 according to the Tier I methods adopted by the UN Statistical Commission.</a:t>
            </a:r>
          </a:p>
          <a:p>
            <a:pPr marL="139700" indent="0">
              <a:buNone/>
            </a:pPr>
            <a:endParaRPr lang="en-US" sz="1100" b="0" i="0" u="none" strike="noStrike" cap="none" baseline="0" dirty="0">
              <a:solidFill>
                <a:srgbClr val="000000"/>
              </a:solidFill>
              <a:latin typeface="Arial"/>
              <a:ea typeface="Arial"/>
              <a:cs typeface="Arial"/>
              <a:sym typeface="Arial"/>
            </a:endParaRPr>
          </a:p>
          <a:p>
            <a:pPr marL="139700" indent="0">
              <a:buNone/>
            </a:pPr>
            <a:r>
              <a:rPr lang="en-US" sz="1100" b="0" i="0" u="none" strike="noStrike" cap="none" baseline="0" dirty="0">
                <a:solidFill>
                  <a:srgbClr val="000000"/>
                </a:solidFill>
                <a:latin typeface="Arial"/>
                <a:ea typeface="Arial"/>
                <a:cs typeface="Arial"/>
                <a:sym typeface="Arial"/>
              </a:rPr>
              <a:t>It is important to notice that it is difficult for a single indicator to fully capture the state or condition of the land. The sub-indicators are proxies to monitor the essential variables that reflect the capacity of the land to deliver ecosystem services, but </a:t>
            </a:r>
            <a:r>
              <a:rPr lang="en-US" sz="1100" b="1" i="0" u="none" strike="noStrike" cap="none" baseline="0" dirty="0">
                <a:solidFill>
                  <a:schemeClr val="accent6"/>
                </a:solidFill>
                <a:latin typeface="Montserrat"/>
                <a:ea typeface="Arial"/>
                <a:cs typeface="Arial"/>
                <a:sym typeface="Arial"/>
              </a:rPr>
              <a:t>a</a:t>
            </a:r>
            <a:r>
              <a:rPr lang="en-US" sz="1100" b="1" dirty="0">
                <a:solidFill>
                  <a:schemeClr val="accent6"/>
                </a:solidFill>
                <a:latin typeface="Montserrat"/>
                <a:cs typeface="Montserrat"/>
                <a:sym typeface="Arial"/>
              </a:rPr>
              <a:t>dditional sub-indicators </a:t>
            </a:r>
            <a:r>
              <a:rPr lang="en-US" sz="1100" dirty="0">
                <a:solidFill>
                  <a:schemeClr val="accent6"/>
                </a:solidFill>
                <a:latin typeface="Montserrat"/>
                <a:cs typeface="Montserrat"/>
                <a:sym typeface="Arial"/>
              </a:rPr>
              <a:t>may be required to fully assess land degradation in some areas and under certain conditions.</a:t>
            </a:r>
            <a:endParaRPr lang="en-US" sz="1100" b="0" i="0" u="none" strike="noStrike" cap="none" baseline="0" dirty="0">
              <a:solidFill>
                <a:srgbClr val="000000"/>
              </a:solidFill>
              <a:latin typeface="Arial"/>
              <a:ea typeface="Arial"/>
              <a:cs typeface="Arial"/>
              <a:sym typeface="Arial"/>
            </a:endParaRPr>
          </a:p>
          <a:p>
            <a:pPr marL="139700" indent="0">
              <a:buNone/>
            </a:pPr>
            <a:endParaRPr lang="en-US" dirty="0"/>
          </a:p>
          <a:p>
            <a:pPr marL="139700" indent="0">
              <a:buNone/>
            </a:pPr>
            <a:r>
              <a:rPr lang="en-US" dirty="0"/>
              <a:t>More information:</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s-AR" dirty="0"/>
              <a:t>https://www.unccd.int/sites/default/files/documents/2021-09/UNCCD_GPG_SDG-Indicator-15.3.1_version2_2021.pdf</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Teich, I., Gonzalez </a:t>
            </a:r>
            <a:r>
              <a:rPr lang="en-GB" sz="1100" b="0" i="0" u="none" strike="noStrike" cap="none" dirty="0" err="1">
                <a:solidFill>
                  <a:srgbClr val="000000"/>
                </a:solidFill>
                <a:effectLst/>
                <a:latin typeface="Arial"/>
                <a:ea typeface="Arial"/>
                <a:cs typeface="Arial"/>
                <a:sym typeface="Arial"/>
              </a:rPr>
              <a:t>Roglich</a:t>
            </a:r>
            <a:r>
              <a:rPr lang="en-GB" sz="1100" b="0" i="0" u="none" strike="noStrike" cap="none" dirty="0">
                <a:solidFill>
                  <a:srgbClr val="000000"/>
                </a:solidFill>
                <a:effectLst/>
                <a:latin typeface="Arial"/>
                <a:ea typeface="Arial"/>
                <a:cs typeface="Arial"/>
                <a:sym typeface="Arial"/>
              </a:rPr>
              <a:t>, M., Corso, M.L. and García, C.L. 2019. Combining Earth Observations, Cloud Computing, and Expert Knowledge to Inform National Level Degradation Assessments in Support of the 2030 Development Agenda. </a:t>
            </a:r>
            <a:r>
              <a:rPr lang="en-GB" sz="1100" b="0" i="1" u="none" strike="noStrike" cap="none" dirty="0">
                <a:solidFill>
                  <a:srgbClr val="000000"/>
                </a:solidFill>
                <a:effectLst/>
                <a:latin typeface="Arial"/>
                <a:ea typeface="Arial"/>
                <a:cs typeface="Arial"/>
                <a:sym typeface="Arial"/>
              </a:rPr>
              <a:t>Remote Sens.</a:t>
            </a:r>
            <a:r>
              <a:rPr lang="en-GB" sz="1100" b="0" i="0" u="none" strike="noStrike" cap="none" dirty="0">
                <a:solidFill>
                  <a:srgbClr val="000000"/>
                </a:solidFill>
                <a:effectLst/>
                <a:latin typeface="Arial"/>
                <a:ea typeface="Arial"/>
                <a:cs typeface="Arial"/>
                <a:sym typeface="Arial"/>
              </a:rPr>
              <a:t>, 11: 2918. </a:t>
            </a:r>
            <a:endParaRPr lang="fr-CI" sz="1100" b="0" i="0" u="none" strike="noStrike" cap="none" dirty="0">
              <a:solidFill>
                <a:srgbClr val="000000"/>
              </a:solidFill>
              <a:effectLst/>
              <a:latin typeface="Arial"/>
              <a:ea typeface="Arial"/>
              <a:cs typeface="Arial"/>
              <a:sym typeface="Arial"/>
            </a:endParaRP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s-A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effectLst/>
                <a:latin typeface="Calibri" panose="020F0502020204030204" pitchFamily="34" charset="0"/>
                <a:ea typeface="Calibri" panose="020F0502020204030204" pitchFamily="34" charset="0"/>
                <a:cs typeface="Arial" panose="020B0604020202020204" pitchFamily="34" charset="0"/>
              </a:rPr>
              <a:t>Progress towards the UNCCD strategic objectives is tracked using a set of 17 indicators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D71098A-A8E8-4F28-B7CB-2E54B3F3CEF8}" type="slidenum">
              <a:rPr kumimoji="0" lang="en-US" sz="1200" b="0" i="0" u="none" strike="noStrike" kern="1200" cap="none" spc="0" normalizeH="0" baseline="0" noProof="0" smtClean="0">
                <a:ln>
                  <a:noFill/>
                </a:ln>
                <a:solidFill>
                  <a:prstClr val="black"/>
                </a:solidFill>
                <a:effectLst/>
                <a:uLnTx/>
                <a:uFillTx/>
                <a:latin typeface="Roboto" panose="020000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Roboto" panose="02000000000000000000" pitchFamily="2" charset="0"/>
              <a:ea typeface="+mn-ea"/>
              <a:cs typeface="+mn-cs"/>
            </a:endParaRPr>
          </a:p>
        </p:txBody>
      </p:sp>
    </p:spTree>
    <p:extLst>
      <p:ext uri="{BB962C8B-B14F-4D97-AF65-F5344CB8AC3E}">
        <p14:creationId xmlns:p14="http://schemas.microsoft.com/office/powerpoint/2010/main" val="3999796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three indicators are: trends in land cover, trends in land productivity or functioning of the land, and trends in carbon stocks above and below ground. These 3 indicators are then combined using the 1 Out All Out Principle (1OAO) to obtain a final map of land degradation and improvement that can be used to estimate SDG indicator 15.3.1.</a:t>
            </a:r>
            <a:endParaRPr lang="en-US" dirty="0"/>
          </a:p>
          <a:p>
            <a:endParaRPr lang="fr-CI" dirty="0"/>
          </a:p>
        </p:txBody>
      </p:sp>
    </p:spTree>
    <p:extLst>
      <p:ext uri="{BB962C8B-B14F-4D97-AF65-F5344CB8AC3E}">
        <p14:creationId xmlns:p14="http://schemas.microsoft.com/office/powerpoint/2010/main" val="26777136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LDN can be implemented at local, regional  or national scales, and a landscape approach is considered important for linking different scales to achieve LDN.</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One of the first steps to start working towards LDN at global scale was the </a:t>
            </a:r>
            <a:r>
              <a:rPr lang="en-US" sz="1100" b="1" i="0" u="none" strike="noStrike" cap="none" dirty="0">
                <a:solidFill>
                  <a:srgbClr val="000000"/>
                </a:solidFill>
                <a:latin typeface="Arial"/>
                <a:ea typeface="Arial"/>
                <a:cs typeface="Arial"/>
                <a:sym typeface="Arial"/>
              </a:rPr>
              <a:t>LDN Target Setting Process</a:t>
            </a:r>
            <a:r>
              <a:rPr lang="en-US" sz="1100" b="0" i="0" u="none" strike="noStrike" cap="none" dirty="0">
                <a:solidFill>
                  <a:srgbClr val="000000"/>
                </a:solidFill>
                <a:latin typeface="Arial"/>
                <a:ea typeface="Arial"/>
                <a:cs typeface="Arial"/>
                <a:sym typeface="Arial"/>
              </a:rPr>
              <a:t>. Decision 3/COP 12 (2015) invited country Parties to formulate national targets to achieve land degradation neutrality in accordance with their specific national circumstances and development priorities. Mandated by the decision, the Global Mechanism of the UNCCD rolled out the global LDN target support program (LDN TSP) for all countries willing to formulate voluntary commitments. The LDN -TSP  process in the countries was steered by the Technical Guide on how to define national baselines, identify voluntary targets and associate measures to achieve LDN by 2030, and monitor progress towards LDN targets.</a:t>
            </a:r>
            <a:r>
              <a:rPr lang="en-US" dirty="0"/>
              <a:t> </a:t>
            </a:r>
          </a:p>
          <a:p>
            <a:pPr marL="457200" marR="0" lvl="0" indent="-317500" algn="l" rtl="0">
              <a:lnSpc>
                <a:spcPct val="100000"/>
              </a:lnSpc>
              <a:spcBef>
                <a:spcPts val="0"/>
              </a:spcBef>
              <a:spcAft>
                <a:spcPts val="0"/>
              </a:spcAft>
              <a:buClr>
                <a:srgbClr val="000000"/>
              </a:buClr>
              <a:buSzPts val="1400"/>
              <a:buFont typeface="Arial"/>
              <a:buChar char="●"/>
            </a:pPr>
            <a:r>
              <a:rPr lang="en-US" sz="1100" dirty="0">
                <a:solidFill>
                  <a:schemeClr val="accent1"/>
                </a:solidFill>
                <a:latin typeface="Lato"/>
                <a:ea typeface="Lato"/>
                <a:cs typeface="Lato"/>
                <a:sym typeface="Lato"/>
              </a:rPr>
              <a:t>Countries use existing financing opportunities and partnerships (GEF, Adaptation Fund, MDB funding, </a:t>
            </a:r>
            <a:r>
              <a:rPr lang="en-US" sz="1100" dirty="0" err="1">
                <a:solidFill>
                  <a:schemeClr val="accent1"/>
                </a:solidFill>
                <a:latin typeface="Lato"/>
                <a:ea typeface="Lato"/>
                <a:cs typeface="Lato"/>
                <a:sym typeface="Lato"/>
              </a:rPr>
              <a:t>etc</a:t>
            </a:r>
            <a:r>
              <a:rPr lang="en-US" sz="1100" dirty="0">
                <a:solidFill>
                  <a:schemeClr val="accent1"/>
                </a:solidFill>
                <a:latin typeface="Lato"/>
                <a:ea typeface="Lato"/>
                <a:cs typeface="Lato"/>
                <a:sym typeface="Lato"/>
              </a:rPr>
              <a:t>) to implement the UNCCD and achieve national commitments such as the LDN targets. Through these projects and initiatives, countries implement SLM practices, develop ILUP processes, and enhance their enabling environment for LDN.</a:t>
            </a:r>
            <a:endParaRPr lang="en-US" dirty="0"/>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Countries need to report and monitor progress towards LDN at national level, and for this matter the three SDG 15.3.1 Change of State indicators are used. However, to achieve LDN, interventions are applied at field level and projects and decision makers need to base land use decisions on additional variables and indicators, validated at the local level, before initiating interventions to ensure evidence-based decisions. </a:t>
            </a:r>
            <a:r>
              <a:rPr lang="en-US" sz="1100" dirty="0">
                <a:solidFill>
                  <a:schemeClr val="accent1"/>
                </a:solidFill>
                <a:latin typeface="Lato"/>
                <a:ea typeface="Lato"/>
                <a:cs typeface="Lato"/>
                <a:sym typeface="Lato"/>
              </a:rPr>
              <a:t>Parties are required to communicate reports, on measures undertaken to implement the Convention through the UNCCD Performance Review and Implementation System (PRAIS) every 4 years. Since 2018, the UNCCD reporting process has also contributed to follow up SDG 15.3.</a:t>
            </a: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endParaRPr>
          </a:p>
          <a:p>
            <a:pPr marL="457200" marR="0" lvl="0" indent="-228600" algn="l" rtl="0">
              <a:lnSpc>
                <a:spcPct val="100000"/>
              </a:lnSpc>
              <a:spcBef>
                <a:spcPts val="0"/>
              </a:spcBef>
              <a:spcAft>
                <a:spcPts val="0"/>
              </a:spcAft>
              <a:buClr>
                <a:srgbClr val="000000"/>
              </a:buClr>
              <a:buSzPts val="1400"/>
              <a:buFont typeface="Arial"/>
              <a:buNone/>
            </a:pPr>
            <a:endPar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endParaRPr>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More information</a:t>
            </a:r>
            <a:endParaRPr lang="en-US" dirty="0"/>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https://www.unccd.int/sites/default/files/sessions/documents/2019-08/3COP12_0.pdf</a:t>
            </a: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4">
                  <a:extLst>
                    <a:ext uri="{A12FA001-AC4F-418D-AE19-62706E023703}">
                      <ahyp:hlinkClr xmlns:ahyp="http://schemas.microsoft.com/office/drawing/2018/hyperlinkcolor" val="tx"/>
                    </a:ext>
                  </a:extLst>
                </a:hlinkClick>
              </a:rPr>
              <a:t>https://knowledge.unccd.int/sites/default/files/2018-08/LDN%20TS%20Technical%20Guide_Draft_English.pdf</a:t>
            </a:r>
            <a:endParaRPr lang="en-US" sz="1100" b="0" i="0" u="sng" strike="noStrike" cap="none" dirty="0">
              <a:solidFill>
                <a:srgbClr val="000000"/>
              </a:solidFill>
              <a:latin typeface="Arial"/>
              <a:ea typeface="Arial"/>
              <a:cs typeface="Arial"/>
              <a:sym typeface="Arial"/>
            </a:endParaRPr>
          </a:p>
          <a:p>
            <a:pPr marL="13970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a:t>
            </a:r>
            <a:r>
              <a:rPr lang="en-US" sz="1100" b="0" i="1" u="none" strike="noStrike" cap="none" dirty="0">
                <a:solidFill>
                  <a:srgbClr val="000000"/>
                </a:solidFill>
                <a:latin typeface="Arial"/>
                <a:ea typeface="Arial"/>
                <a:cs typeface="Arial"/>
                <a:sym typeface="Arial"/>
              </a:rPr>
              <a:t>Overview of land degradation neutrality (LDN) in Europe and Central Asia</a:t>
            </a:r>
            <a:r>
              <a:rPr lang="en-US" sz="1100" b="0" i="0" u="none" strike="noStrike" cap="none" dirty="0">
                <a:solidFill>
                  <a:srgbClr val="000000"/>
                </a:solidFill>
                <a:latin typeface="Arial"/>
                <a:ea typeface="Arial"/>
                <a:cs typeface="Arial"/>
                <a:sym typeface="Arial"/>
              </a:rPr>
              <a:t>“ FAO, Rome. 88 p. ISBN: 978-92-5-135492-6 </a:t>
            </a:r>
            <a:r>
              <a:rPr lang="en-US" sz="1100" b="0" i="0" u="sng" strike="noStrike" cap="none" dirty="0">
                <a:solidFill>
                  <a:srgbClr val="000000"/>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https://doi.org/10.4060/cb7986en</a:t>
            </a:r>
            <a:r>
              <a:rPr lang="en-US" sz="1100" b="0" i="0" u="none" strike="noStrike" cap="none" dirty="0">
                <a:solidFill>
                  <a:srgbClr val="000000"/>
                </a:solidFill>
                <a:latin typeface="Arial"/>
                <a:ea typeface="Arial"/>
                <a:cs typeface="Arial"/>
                <a:sym typeface="Arial"/>
              </a:rPr>
              <a:t> </a:t>
            </a:r>
            <a:r>
              <a:rPr lang="en-US" sz="1100" b="1" i="0" u="none" strike="noStrike" cap="none" dirty="0">
                <a:solidFill>
                  <a:srgbClr val="000000"/>
                </a:solidFill>
                <a:latin typeface="Arial"/>
                <a:ea typeface="Arial"/>
                <a:cs typeface="Arial"/>
                <a:sym typeface="Arial"/>
              </a:rPr>
              <a:t>(2022)</a:t>
            </a: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endParaRPr lang="fr-CI" dirty="0"/>
          </a:p>
        </p:txBody>
      </p:sp>
    </p:spTree>
    <p:extLst>
      <p:ext uri="{BB962C8B-B14F-4D97-AF65-F5344CB8AC3E}">
        <p14:creationId xmlns:p14="http://schemas.microsoft.com/office/powerpoint/2010/main" val="2211767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lvl="0" indent="0" algn="just" rtl="0">
              <a:lnSpc>
                <a:spcPct val="100000"/>
              </a:lnSpc>
              <a:spcBef>
                <a:spcPts val="0"/>
              </a:spcBef>
              <a:spcAft>
                <a:spcPts val="0"/>
              </a:spcAft>
              <a:buSzPts val="1400"/>
              <a:buNone/>
            </a:pPr>
            <a:r>
              <a:rPr lang="en-US" dirty="0">
                <a:solidFill>
                  <a:srgbClr val="182592"/>
                </a:solidFill>
              </a:rPr>
              <a:t>Globally, this work has resulted in </a:t>
            </a:r>
            <a:r>
              <a:rPr lang="en-US" b="1" dirty="0">
                <a:solidFill>
                  <a:srgbClr val="182592"/>
                </a:solidFill>
              </a:rPr>
              <a:t>voluntary commitments to restore over 450 million hectares of degraded land</a:t>
            </a:r>
            <a:r>
              <a:rPr lang="en-US" dirty="0">
                <a:solidFill>
                  <a:srgbClr val="182592"/>
                </a:solidFill>
              </a:rPr>
              <a:t>, in addition to 250 million planned in the context of NDCs under the UNFCCC, 90 million included in the NBSAPs under the CBD and 210 million pledged under the Bonn Challenge, making a considerable contribution to the UN Decade on Ecosystems Restoration and advancing the SDG Agenda.</a:t>
            </a:r>
            <a:endParaRPr lang="en-US" dirty="0"/>
          </a:p>
          <a:p>
            <a:pPr marL="158750" lvl="0" indent="0" algn="just" rtl="0">
              <a:lnSpc>
                <a:spcPct val="100000"/>
              </a:lnSpc>
              <a:spcBef>
                <a:spcPts val="0"/>
              </a:spcBef>
              <a:spcAft>
                <a:spcPts val="0"/>
              </a:spcAft>
              <a:buSzPts val="1400"/>
              <a:buNone/>
            </a:pPr>
            <a:endParaRPr lang="en-US" dirty="0">
              <a:solidFill>
                <a:srgbClr val="182592"/>
              </a:solidFill>
            </a:endParaRPr>
          </a:p>
          <a:p>
            <a:pPr marL="158750" lvl="0" indent="0" algn="just" rtl="0">
              <a:lnSpc>
                <a:spcPct val="100000"/>
              </a:lnSpc>
              <a:spcBef>
                <a:spcPts val="0"/>
              </a:spcBef>
              <a:spcAft>
                <a:spcPts val="0"/>
              </a:spcAft>
              <a:buSzPts val="1400"/>
              <a:buNone/>
            </a:pPr>
            <a:r>
              <a:rPr lang="en-US" b="1" dirty="0">
                <a:solidFill>
                  <a:srgbClr val="182592"/>
                </a:solidFill>
              </a:rPr>
              <a:t>What is the Global Mechanism?</a:t>
            </a:r>
            <a:endParaRPr lang="en-US" dirty="0"/>
          </a:p>
          <a:p>
            <a:pPr marL="158750" lvl="0" indent="0" algn="just"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The Global Mechanism (GM) was established under Article 21 of the United Nations Convention to Combat Desertification (UNCCD) to assist countries in the mobilization of financial resources to implement the Convention and address desertification, land degradation and drought.  It is an operational arm of the Convention, the GM provides advisory services and works together with developing countries, private sector and donors to mobilize substantial resources for the implementation of UNCCD. As of today, the Global Mechanism has given support to 127 countries to put the LDN concept into political commitments through the voluntary Land Degradation Neutrality Target Setting </a:t>
            </a:r>
            <a:r>
              <a:rPr lang="en-US" sz="1100" b="0" i="0" u="none" strike="noStrike" cap="none" dirty="0" err="1">
                <a:solidFill>
                  <a:srgbClr val="000000"/>
                </a:solidFill>
                <a:latin typeface="Arial"/>
                <a:ea typeface="Arial"/>
                <a:cs typeface="Arial"/>
                <a:sym typeface="Arial"/>
              </a:rPr>
              <a:t>Programme</a:t>
            </a:r>
            <a:r>
              <a:rPr lang="en-US" sz="1100" b="0" i="0" u="none" strike="noStrike" cap="none" dirty="0">
                <a:solidFill>
                  <a:srgbClr val="000000"/>
                </a:solidFill>
                <a:latin typeface="Arial"/>
                <a:ea typeface="Arial"/>
                <a:cs typeface="Arial"/>
                <a:sym typeface="Arial"/>
              </a:rPr>
              <a:t>. It further supports countries in the development of transformative LDN projects and programs that contribute to the achievement of the voluntary targets and deliver multiple benefits</a:t>
            </a:r>
            <a:endParaRPr lang="en-US" dirty="0"/>
          </a:p>
          <a:p>
            <a:pPr marL="158750" lvl="0" indent="0" algn="just" rtl="0">
              <a:lnSpc>
                <a:spcPct val="100000"/>
              </a:lnSpc>
              <a:spcBef>
                <a:spcPts val="0"/>
              </a:spcBef>
              <a:spcAft>
                <a:spcPts val="0"/>
              </a:spcAft>
              <a:buSzPts val="1400"/>
              <a:buNone/>
            </a:pPr>
            <a:endParaRPr lang="en-US" dirty="0">
              <a:solidFill>
                <a:srgbClr val="182592"/>
              </a:solidFill>
            </a:endParaRPr>
          </a:p>
          <a:p>
            <a:pPr marL="158750" lvl="0" indent="0" algn="just" rtl="0">
              <a:lnSpc>
                <a:spcPct val="100000"/>
              </a:lnSpc>
              <a:spcBef>
                <a:spcPts val="0"/>
              </a:spcBef>
              <a:spcAft>
                <a:spcPts val="0"/>
              </a:spcAft>
              <a:buSzPts val="1400"/>
              <a:buNone/>
            </a:pPr>
            <a:r>
              <a:rPr lang="en-US" dirty="0">
                <a:solidFill>
                  <a:srgbClr val="182592"/>
                </a:solidFill>
              </a:rPr>
              <a:t>More information</a:t>
            </a:r>
            <a:endParaRPr lang="en-US" dirty="0"/>
          </a:p>
          <a:p>
            <a:pPr marL="158750" marR="0" lvl="0" indent="0" algn="just" rtl="0">
              <a:lnSpc>
                <a:spcPct val="100000"/>
              </a:lnSpc>
              <a:spcBef>
                <a:spcPts val="0"/>
              </a:spcBef>
              <a:spcAft>
                <a:spcPts val="0"/>
              </a:spcAft>
              <a:buClr>
                <a:srgbClr val="000000"/>
              </a:buClr>
              <a:buSzPts val="1400"/>
              <a:buFont typeface="Arial"/>
              <a:buNone/>
            </a:pPr>
            <a:r>
              <a:rPr lang="en-US" sz="1100" b="0" i="0" u="none" strike="noStrike" dirty="0">
                <a:solidFill>
                  <a:srgbClr val="0000FF"/>
                </a:solidFill>
              </a:rPr>
              <a:t>https://www.pbl.nl/en/publications/goals-and-commitments-for-the-restoration-decade</a:t>
            </a:r>
            <a:endParaRPr lang="en-US" sz="1100" dirty="0">
              <a:solidFill>
                <a:srgbClr val="182592"/>
              </a:solidFill>
            </a:endParaRPr>
          </a:p>
          <a:p>
            <a:pPr marL="158750" lvl="0" indent="0" algn="just" rtl="0">
              <a:lnSpc>
                <a:spcPct val="100000"/>
              </a:lnSpc>
              <a:spcBef>
                <a:spcPts val="0"/>
              </a:spcBef>
              <a:spcAft>
                <a:spcPts val="0"/>
              </a:spcAft>
              <a:buSzPts val="1400"/>
              <a:buNone/>
            </a:pPr>
            <a:endParaRPr lang="en-US" dirty="0">
              <a:solidFill>
                <a:srgbClr val="182592"/>
              </a:solidFill>
            </a:endParaRPr>
          </a:p>
          <a:p>
            <a:endParaRPr lang="fr-CI" dirty="0"/>
          </a:p>
        </p:txBody>
      </p:sp>
    </p:spTree>
    <p:extLst>
      <p:ext uri="{BB962C8B-B14F-4D97-AF65-F5344CB8AC3E}">
        <p14:creationId xmlns:p14="http://schemas.microsoft.com/office/powerpoint/2010/main" val="16488343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ts val="1100"/>
              </a:lnSpc>
              <a:spcBef>
                <a:spcPts val="0"/>
              </a:spcBef>
              <a:spcAft>
                <a:spcPts val="0"/>
              </a:spcAft>
              <a:buClrTx/>
              <a:buSzTx/>
              <a:buFontTx/>
              <a:buNone/>
              <a:tabLst>
                <a:tab pos="648335" algn="r"/>
                <a:tab pos="647700" algn="r"/>
              </a:tabLst>
              <a:defRPr/>
            </a:pPr>
            <a:endParaRPr lang="en-GB" sz="1800">
              <a:latin typeface="Roboto" panose="02000000000000000000" pitchFamily="2" charset="0"/>
              <a:ea typeface="Roboto" panose="02000000000000000000" pitchFamily="2" charset="0"/>
            </a:endParaRPr>
          </a:p>
          <a:p>
            <a:pPr>
              <a:lnSpc>
                <a:spcPts val="1100"/>
              </a:lnSpc>
              <a:tabLst>
                <a:tab pos="648335" algn="r"/>
                <a:tab pos="647700" algn="r"/>
              </a:tabLst>
            </a:pPr>
            <a:r>
              <a:rPr lang="en-GB" sz="1800">
                <a:effectLst/>
                <a:latin typeface="Times New Roman" panose="02020603050405020304" pitchFamily="18" charset="0"/>
                <a:ea typeface="SimSun" panose="02010600030101010101" pitchFamily="2" charset="-122"/>
              </a:rPr>
              <a:t>		</a:t>
            </a:r>
            <a:endParaRPr lang="en-DE"/>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A3EEE5-359A-42B4-A089-3AB4F0E9002E}" type="slidenum">
              <a:rPr kumimoji="0" lang="en-US" sz="1200" b="0" i="0" u="none" strike="noStrike" kern="1200" cap="none" spc="0" normalizeH="0" baseline="0" noProof="0" smtClean="0">
                <a:ln>
                  <a:noFill/>
                </a:ln>
                <a:solidFill>
                  <a:prstClr val="black"/>
                </a:solidFill>
                <a:effectLst/>
                <a:uLnTx/>
                <a:uFillTx/>
                <a:latin typeface="Roboto" panose="02000000000000000000" pitchFamily="2" charset="0"/>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Roboto" panose="02000000000000000000" pitchFamily="2" charset="0"/>
              <a:ea typeface="+mn-ea"/>
              <a:cs typeface="Arial"/>
              <a:sym typeface="Arial"/>
            </a:endParaRPr>
          </a:p>
        </p:txBody>
      </p:sp>
    </p:spTree>
    <p:extLst>
      <p:ext uri="{BB962C8B-B14F-4D97-AF65-F5344CB8AC3E}">
        <p14:creationId xmlns:p14="http://schemas.microsoft.com/office/powerpoint/2010/main" val="42755794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ts val="1200"/>
              </a:lnSpc>
              <a:spcAft>
                <a:spcPts val="600"/>
              </a:spcAft>
            </a:pPr>
            <a:endParaRPr lang="en-DE"/>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A3EEE5-359A-42B4-A089-3AB4F0E9002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417271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862573748d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862573748d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936944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LDN can be implemented at local, regional  or national scales, and a landscape approach is considered important for linking different scales to achieve LDN.</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One of the first steps to start working towards LDN at global scale was the </a:t>
            </a:r>
            <a:r>
              <a:rPr lang="en-US" sz="1100" b="1" i="0" u="none" strike="noStrike" cap="none" dirty="0">
                <a:solidFill>
                  <a:srgbClr val="000000"/>
                </a:solidFill>
                <a:latin typeface="Arial"/>
                <a:ea typeface="Arial"/>
                <a:cs typeface="Arial"/>
                <a:sym typeface="Arial"/>
              </a:rPr>
              <a:t>LDN Target Setting Process</a:t>
            </a:r>
            <a:r>
              <a:rPr lang="en-US" sz="1100" b="0" i="0" u="none" strike="noStrike" cap="none" dirty="0">
                <a:solidFill>
                  <a:srgbClr val="000000"/>
                </a:solidFill>
                <a:latin typeface="Arial"/>
                <a:ea typeface="Arial"/>
                <a:cs typeface="Arial"/>
                <a:sym typeface="Arial"/>
              </a:rPr>
              <a:t>. Decision 3/COP 12 (2015) invited country Parties to formulate national targets to achieve land degradation neutrality in accordance with their specific national circumstances and development priorities. Mandated by the decision, the Global Mechanism of the UNCCD rolled out the global LDN target support program (LDN TSP) for all countries willing to formulate voluntary commitments. The LDN -TSP  process in the countries was steered by the Technical Guide on how to define national baselines, identify voluntary targets and associate measures to achieve LDN by 2030, and monitor progress towards LDN targets.</a:t>
            </a:r>
            <a:r>
              <a:rPr lang="en-US" dirty="0"/>
              <a:t> </a:t>
            </a:r>
          </a:p>
          <a:p>
            <a:pPr marL="457200" marR="0" lvl="0" indent="-317500" algn="l" rtl="0">
              <a:lnSpc>
                <a:spcPct val="100000"/>
              </a:lnSpc>
              <a:spcBef>
                <a:spcPts val="0"/>
              </a:spcBef>
              <a:spcAft>
                <a:spcPts val="0"/>
              </a:spcAft>
              <a:buClr>
                <a:srgbClr val="000000"/>
              </a:buClr>
              <a:buSzPts val="1400"/>
              <a:buFont typeface="Arial"/>
              <a:buChar char="●"/>
            </a:pPr>
            <a:r>
              <a:rPr lang="en-US" sz="1100" dirty="0">
                <a:solidFill>
                  <a:schemeClr val="accent1"/>
                </a:solidFill>
                <a:latin typeface="Lato"/>
                <a:ea typeface="Lato"/>
                <a:cs typeface="Lato"/>
                <a:sym typeface="Lato"/>
              </a:rPr>
              <a:t>Countries use existing financing opportunities and partnerships (GEF, Adaptation Fund, MDB funding, </a:t>
            </a:r>
            <a:r>
              <a:rPr lang="en-US" sz="1100" dirty="0" err="1">
                <a:solidFill>
                  <a:schemeClr val="accent1"/>
                </a:solidFill>
                <a:latin typeface="Lato"/>
                <a:ea typeface="Lato"/>
                <a:cs typeface="Lato"/>
                <a:sym typeface="Lato"/>
              </a:rPr>
              <a:t>etc</a:t>
            </a:r>
            <a:r>
              <a:rPr lang="en-US" sz="1100" dirty="0">
                <a:solidFill>
                  <a:schemeClr val="accent1"/>
                </a:solidFill>
                <a:latin typeface="Lato"/>
                <a:ea typeface="Lato"/>
                <a:cs typeface="Lato"/>
                <a:sym typeface="Lato"/>
              </a:rPr>
              <a:t>) to implement the UNCCD and achieve national commitments such as the LDN targets. Through these projects and initiatives, countries implement SLM practices, develop ILUP processes, and enhance their enabling environment for LDN.</a:t>
            </a:r>
            <a:endParaRPr lang="en-US" dirty="0"/>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Countries need to report and monitor progress towards LDN at national level, and for this matter the three SDG 15.3.1 Change of State indicators are used. However, to achieve LDN, interventions are applied at field level and projects and decision makers need to base land use decisions on additional variables and indicators, validated at the local level, before initiating interventions to ensure evidence-based decisions. </a:t>
            </a:r>
            <a:r>
              <a:rPr lang="en-US" sz="1100" dirty="0">
                <a:solidFill>
                  <a:schemeClr val="accent1"/>
                </a:solidFill>
                <a:latin typeface="Lato"/>
                <a:ea typeface="Lato"/>
                <a:cs typeface="Lato"/>
                <a:sym typeface="Lato"/>
              </a:rPr>
              <a:t>Parties are required to communicate reports, on measures undertaken to implement the Convention through the UNCCD Performance Review and Implementation System (PRAIS) every 4 years. Since 2018, the UNCCD reporting process has also contributed to follow up SDG 15.3.</a:t>
            </a: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endParaRPr>
          </a:p>
          <a:p>
            <a:pPr marL="457200" marR="0" lvl="0" indent="-228600" algn="l" rtl="0">
              <a:lnSpc>
                <a:spcPct val="100000"/>
              </a:lnSpc>
              <a:spcBef>
                <a:spcPts val="0"/>
              </a:spcBef>
              <a:spcAft>
                <a:spcPts val="0"/>
              </a:spcAft>
              <a:buClr>
                <a:srgbClr val="000000"/>
              </a:buClr>
              <a:buSzPts val="1400"/>
              <a:buFont typeface="Arial"/>
              <a:buNone/>
            </a:pPr>
            <a:endPar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endParaRPr>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More information</a:t>
            </a:r>
            <a:endParaRPr lang="en-US" dirty="0"/>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https://www.unccd.int/sites/default/files/sessions/documents/2019-08/3COP12_0.pdf</a:t>
            </a: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4">
                  <a:extLst>
                    <a:ext uri="{A12FA001-AC4F-418D-AE19-62706E023703}">
                      <ahyp:hlinkClr xmlns:ahyp="http://schemas.microsoft.com/office/drawing/2018/hyperlinkcolor" val="tx"/>
                    </a:ext>
                  </a:extLst>
                </a:hlinkClick>
              </a:rPr>
              <a:t>https://knowledge.unccd.int/sites/default/files/2018-08/LDN%20TS%20Technical%20Guide_Draft_English.pdf</a:t>
            </a:r>
            <a:endParaRPr lang="en-US" sz="1100" b="0" i="0" u="sng" strike="noStrike" cap="none" dirty="0">
              <a:solidFill>
                <a:srgbClr val="000000"/>
              </a:solidFill>
              <a:latin typeface="Arial"/>
              <a:ea typeface="Arial"/>
              <a:cs typeface="Arial"/>
              <a:sym typeface="Arial"/>
            </a:endParaRPr>
          </a:p>
          <a:p>
            <a:pPr marL="13970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a:t>
            </a:r>
            <a:r>
              <a:rPr lang="en-US" sz="1100" b="0" i="1" u="none" strike="noStrike" cap="none" dirty="0">
                <a:solidFill>
                  <a:srgbClr val="000000"/>
                </a:solidFill>
                <a:latin typeface="Arial"/>
                <a:ea typeface="Arial"/>
                <a:cs typeface="Arial"/>
                <a:sym typeface="Arial"/>
              </a:rPr>
              <a:t>Overview of land degradation neutrality (LDN) in Europe and Central Asia</a:t>
            </a:r>
            <a:r>
              <a:rPr lang="en-US" sz="1100" b="0" i="0" u="none" strike="noStrike" cap="none" dirty="0">
                <a:solidFill>
                  <a:srgbClr val="000000"/>
                </a:solidFill>
                <a:latin typeface="Arial"/>
                <a:ea typeface="Arial"/>
                <a:cs typeface="Arial"/>
                <a:sym typeface="Arial"/>
              </a:rPr>
              <a:t>“ FAO, Rome. 88 p. ISBN: 978-92-5-135492-6 </a:t>
            </a:r>
            <a:r>
              <a:rPr lang="en-US" sz="1100" b="0" i="0" u="sng" strike="noStrike" cap="none" dirty="0">
                <a:solidFill>
                  <a:srgbClr val="000000"/>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https://doi.org/10.4060/cb7986en</a:t>
            </a:r>
            <a:r>
              <a:rPr lang="en-US" sz="1100" b="0" i="0" u="none" strike="noStrike" cap="none" dirty="0">
                <a:solidFill>
                  <a:srgbClr val="000000"/>
                </a:solidFill>
                <a:latin typeface="Arial"/>
                <a:ea typeface="Arial"/>
                <a:cs typeface="Arial"/>
                <a:sym typeface="Arial"/>
              </a:rPr>
              <a:t> </a:t>
            </a:r>
            <a:r>
              <a:rPr lang="en-US" sz="1100" b="1" i="0" u="none" strike="noStrike" cap="none" dirty="0">
                <a:solidFill>
                  <a:srgbClr val="000000"/>
                </a:solidFill>
                <a:latin typeface="Arial"/>
                <a:ea typeface="Arial"/>
                <a:cs typeface="Arial"/>
                <a:sym typeface="Arial"/>
              </a:rPr>
              <a:t>(2022)</a:t>
            </a: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endParaRPr lang="fr-CI" dirty="0"/>
          </a:p>
        </p:txBody>
      </p:sp>
    </p:spTree>
    <p:extLst>
      <p:ext uri="{BB962C8B-B14F-4D97-AF65-F5344CB8AC3E}">
        <p14:creationId xmlns:p14="http://schemas.microsoft.com/office/powerpoint/2010/main" val="14871433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lvl="0" indent="0" algn="l" rtl="0">
              <a:lnSpc>
                <a:spcPct val="100000"/>
              </a:lnSpc>
              <a:spcBef>
                <a:spcPts val="0"/>
              </a:spcBef>
              <a:spcAft>
                <a:spcPts val="0"/>
              </a:spcAft>
              <a:buSzPts val="1400"/>
              <a:buNone/>
            </a:pPr>
            <a:r>
              <a:rPr lang="en-US" dirty="0"/>
              <a:t>Funding is crucial to implement activities for achieving LDN. Different donors and funds are available for countries to develop projects related to LDN. One of these funds is t</a:t>
            </a:r>
            <a:r>
              <a:rPr lang="en-US" sz="1100" b="0" i="0" u="none" strike="noStrike" cap="none" dirty="0">
                <a:solidFill>
                  <a:srgbClr val="000000"/>
                </a:solidFill>
                <a:latin typeface="Arial"/>
                <a:ea typeface="Arial"/>
                <a:cs typeface="Arial"/>
                <a:sym typeface="Arial"/>
              </a:rPr>
              <a:t>he Global Environment Facility (GEF) Trust Fund, which was established on the eve of the 1992 Rio Earth Summit to help tackle our planet’s most pressing environmental problems. GEF funding to support the projects is contributed by donor countries. These financial contributions are replenished every four years by the </a:t>
            </a: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GEF 39 donor countries</a:t>
            </a:r>
            <a:r>
              <a:rPr lang="en-US" sz="1100" b="0" i="0" u="none" strike="noStrike" cap="none" dirty="0">
                <a:solidFill>
                  <a:srgbClr val="000000"/>
                </a:solidFill>
                <a:latin typeface="Arial"/>
                <a:ea typeface="Arial"/>
                <a:cs typeface="Arial"/>
                <a:sym typeface="Arial"/>
              </a:rPr>
              <a:t>. </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Land degradation was included in GEF’s mandate in 2002, primarily focusing on desertification and deforestation to support the UNCCD as a financial mechanism for the UNCCD. GEF’s Land Degradation Focal Area seeks a holistic approach that  promotes synergies among other GEF focal areas, and most projects are targeted at integrating SLM into national development priorities; strengthening capacities (human, technical, and institutional); helping create necessary policy and regulatory reforms; and implementing innovative SLM practices. </a:t>
            </a: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The GEF’s Land Degradation Focal Area provides an opportunity for eligible countries to follow the Convention’s Strategic Framework 2018–2030, especially on agricultural and rangeland management practices which support the livelihoods of poor rural farmers and pastoralists. Alongside the UNCCD, GEF has been supporting countries’ voluntary LDN target setting projects providing technical and financial support through appropriate mix of investments and programs such as </a:t>
            </a:r>
            <a:r>
              <a:rPr lang="en-US" sz="1100" b="0" i="1" u="none" strike="noStrike" cap="none" dirty="0">
                <a:solidFill>
                  <a:srgbClr val="000000"/>
                </a:solidFill>
                <a:latin typeface="Arial"/>
                <a:ea typeface="Arial"/>
                <a:cs typeface="Arial"/>
                <a:sym typeface="Arial"/>
              </a:rPr>
              <a:t>the Food Systems, Land Use and Restoration Impact Program</a:t>
            </a:r>
            <a:r>
              <a:rPr lang="en-US" sz="1100" b="0" i="0" u="none" strike="noStrike" cap="none" dirty="0">
                <a:solidFill>
                  <a:srgbClr val="000000"/>
                </a:solidFill>
                <a:latin typeface="Arial"/>
                <a:ea typeface="Arial"/>
                <a:cs typeface="Arial"/>
                <a:sym typeface="Arial"/>
              </a:rPr>
              <a:t> and </a:t>
            </a:r>
            <a:r>
              <a:rPr lang="en-US" sz="1100" b="0" i="1" u="none" strike="noStrike" cap="none" dirty="0">
                <a:solidFill>
                  <a:srgbClr val="000000"/>
                </a:solidFill>
                <a:latin typeface="Arial"/>
                <a:ea typeface="Arial"/>
                <a:cs typeface="Arial"/>
                <a:sym typeface="Arial"/>
              </a:rPr>
              <a:t>the Sustainable Forest Management Impact Program.</a:t>
            </a:r>
            <a:r>
              <a:rPr lang="en-US" sz="1100" b="0" i="0" u="none" strike="noStrike" cap="none" dirty="0">
                <a:solidFill>
                  <a:srgbClr val="000000"/>
                </a:solidFill>
                <a:latin typeface="Arial"/>
                <a:ea typeface="Arial"/>
                <a:cs typeface="Arial"/>
                <a:sym typeface="Arial"/>
              </a:rPr>
              <a:t> </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More information</a:t>
            </a:r>
            <a:endParaRPr lang="en-US" dirty="0"/>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https://www.thegef.org/sites/default/files/publications/FAOandGEFpub_062018.pdf</a:t>
            </a: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https://www.thegef.org/sites/default/files/publications/LandDegradtion-FS-June2009_2.pdf</a:t>
            </a:r>
          </a:p>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https://www.thegef.org/sites/default/files/publications/gef_land_degradation_bifold_2019.pdf</a:t>
            </a:r>
          </a:p>
          <a:p>
            <a:endParaRPr lang="fr-CI" dirty="0"/>
          </a:p>
        </p:txBody>
      </p:sp>
    </p:spTree>
    <p:extLst>
      <p:ext uri="{BB962C8B-B14F-4D97-AF65-F5344CB8AC3E}">
        <p14:creationId xmlns:p14="http://schemas.microsoft.com/office/powerpoint/2010/main" val="3566002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The zero net principle—also known as the neutrality principle—requires landscape planning and management that goes beyond a consideration of individual land parcels and sustainable land management practices to embrace national planning. This allows unavoidable losses to be compensated for and allows landscape diversity (e.g., socioeconomic, ecological, and cultural) to </a:t>
            </a:r>
            <a:r>
              <a:rPr lang="en-US" sz="1100" b="0" i="0" u="none" strike="noStrike" cap="none" dirty="0" err="1">
                <a:solidFill>
                  <a:srgbClr val="000000"/>
                </a:solidFill>
                <a:effectLst/>
                <a:latin typeface="Arial"/>
                <a:ea typeface="Arial"/>
                <a:cs typeface="Arial"/>
                <a:sym typeface="Arial"/>
              </a:rPr>
              <a:t>optimise</a:t>
            </a:r>
            <a:r>
              <a:rPr lang="en-US" sz="1100" b="0" i="0" u="none" strike="noStrike" cap="none" dirty="0">
                <a:solidFill>
                  <a:srgbClr val="000000"/>
                </a:solidFill>
                <a:effectLst/>
                <a:latin typeface="Arial"/>
                <a:ea typeface="Arial"/>
                <a:cs typeface="Arial"/>
                <a:sym typeface="Arial"/>
              </a:rPr>
              <a:t> the LDN response hierarchy (i.e., avoiding, reducing, and reversing land degradation). The neutrality principle allows for trade-offs among competing interests across a landscape (Orr et al., 2017), and it helps </a:t>
            </a:r>
            <a:r>
              <a:rPr lang="en-US" sz="1100" b="0" i="0" u="none" strike="noStrike" cap="none" dirty="0" err="1">
                <a:solidFill>
                  <a:srgbClr val="000000"/>
                </a:solidFill>
                <a:effectLst/>
                <a:latin typeface="Arial"/>
                <a:ea typeface="Arial"/>
                <a:cs typeface="Arial"/>
                <a:sym typeface="Arial"/>
              </a:rPr>
              <a:t>optimise</a:t>
            </a:r>
            <a:r>
              <a:rPr lang="en-US" sz="1100" b="0" i="0" u="none" strike="noStrike" cap="none" dirty="0">
                <a:solidFill>
                  <a:srgbClr val="000000"/>
                </a:solidFill>
                <a:effectLst/>
                <a:latin typeface="Arial"/>
                <a:ea typeface="Arial"/>
                <a:cs typeface="Arial"/>
                <a:sym typeface="Arial"/>
              </a:rPr>
              <a:t> synergies between the mandates of the three Rio Conventions for which land is central</a:t>
            </a:r>
            <a:endParaRPr dirty="0"/>
          </a:p>
        </p:txBody>
      </p:sp>
      <p:sp>
        <p:nvSpPr>
          <p:cNvPr id="104" name="Google Shape;10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161483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baseline="0" dirty="0">
                <a:solidFill>
                  <a:srgbClr val="000000"/>
                </a:solidFill>
                <a:latin typeface="Arial"/>
                <a:ea typeface="Arial"/>
                <a:cs typeface="Arial"/>
                <a:sym typeface="Arial"/>
              </a:rPr>
              <a:t>The five phases of a cyclical ILUP-ILM planning process. While the general ILUP-ILM process is cyclical, feedbacks and learning happen among all phases. The outer circle represents the modules of the LDN scientific framework (Orr </a:t>
            </a:r>
            <a:r>
              <a:rPr lang="en-US" sz="1100" b="0" i="1" u="none" strike="noStrike" cap="none" baseline="0" dirty="0">
                <a:solidFill>
                  <a:srgbClr val="000000"/>
                </a:solidFill>
                <a:latin typeface="Arial"/>
                <a:ea typeface="Arial"/>
                <a:cs typeface="Arial"/>
                <a:sym typeface="Arial"/>
              </a:rPr>
              <a:t>et al.</a:t>
            </a:r>
            <a:r>
              <a:rPr lang="en-US" sz="1100" b="0" i="0" u="none" strike="noStrike" cap="none" baseline="0" dirty="0">
                <a:solidFill>
                  <a:srgbClr val="000000"/>
                </a:solidFill>
                <a:latin typeface="Arial"/>
                <a:ea typeface="Arial"/>
                <a:cs typeface="Arial"/>
                <a:sym typeface="Arial"/>
              </a:rPr>
              <a:t>, 2017) with arrows pointing to entry points into the phases of the ILUP-ILM cycle. </a:t>
            </a:r>
          </a:p>
          <a:p>
            <a:pPr marL="0" lvl="0" indent="0" algn="l" rtl="0">
              <a:spcBef>
                <a:spcPts val="0"/>
              </a:spcBef>
              <a:spcAft>
                <a:spcPts val="0"/>
              </a:spcAft>
              <a:buNone/>
            </a:pPr>
            <a:r>
              <a:rPr lang="en-US" sz="1100" b="0" i="0" u="none" strike="noStrike" cap="none" baseline="0" dirty="0">
                <a:solidFill>
                  <a:srgbClr val="000000"/>
                </a:solidFill>
                <a:latin typeface="Arial"/>
                <a:cs typeface="Arial"/>
                <a:sym typeface="Arial"/>
              </a:rPr>
              <a:t>Source: </a:t>
            </a:r>
            <a:r>
              <a:rPr lang="en-US" sz="1100" b="0" i="0" u="none" strike="noStrike" cap="none" baseline="0" dirty="0">
                <a:solidFill>
                  <a:srgbClr val="000000"/>
                </a:solidFill>
                <a:latin typeface="Arial"/>
                <a:ea typeface="Arial"/>
                <a:cs typeface="Arial"/>
                <a:sym typeface="Arial"/>
              </a:rPr>
              <a:t>A Report of the Science-Policy Interface “</a:t>
            </a:r>
            <a:r>
              <a:rPr lang="en-US" sz="1100" b="1" i="0" u="none" strike="noStrike" cap="none" baseline="0" dirty="0">
                <a:solidFill>
                  <a:srgbClr val="000000"/>
                </a:solidFill>
                <a:latin typeface="Arial"/>
                <a:ea typeface="Arial"/>
                <a:cs typeface="Arial"/>
                <a:sym typeface="Arial"/>
              </a:rPr>
              <a:t>The Contribution of Integrated Land Use Planning and Integrated Landscape Management to Implementing Land Degradation Neutrality: Entry Points and Support Tools“</a:t>
            </a:r>
            <a:endParaRPr dirty="0"/>
          </a:p>
        </p:txBody>
      </p:sp>
      <p:sp>
        <p:nvSpPr>
          <p:cNvPr id="104" name="Google Shape;10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6783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Counterbalancing</a:t>
            </a:r>
            <a:r>
              <a:rPr lang="en-US" sz="1100" b="0" i="0" u="none" strike="noStrike" cap="none" dirty="0">
                <a:solidFill>
                  <a:srgbClr val="000000"/>
                </a:solidFill>
                <a:effectLst/>
                <a:latin typeface="Arial"/>
                <a:ea typeface="Arial"/>
                <a:cs typeface="Arial"/>
                <a:sym typeface="Arial"/>
              </a:rPr>
              <a:t> A mechanism for satisfying the principle of neutrality by responding to land degradation with land use changes of an equal and opposite effect, over a specified time frame, within a biophysical domain (e.g., catchment) or administrative area (e.g., provincial spatial domain) and generally within the same land type (modified from Orr et al., 2017).</a:t>
            </a:r>
            <a:endParaRPr lang="fr-CI"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Land type </a:t>
            </a:r>
            <a:r>
              <a:rPr lang="en-US" sz="1100" b="0" i="0" u="none" strike="noStrike" cap="none" dirty="0">
                <a:solidFill>
                  <a:srgbClr val="000000"/>
                </a:solidFill>
                <a:effectLst/>
                <a:latin typeface="Arial"/>
                <a:ea typeface="Arial"/>
                <a:cs typeface="Arial"/>
                <a:sym typeface="Arial"/>
              </a:rPr>
              <a:t>The class of land with respect to land potential, which is distinguished by the combination of edaphic, geomorphological, topographic, hydrological, biological, and climatic features that support the actual or historic vegetation structure and species composition on that land. Used in counterbalancing ‘like for like’ in land degradation neutrality (Orr et al., 2017).</a:t>
            </a:r>
            <a:endParaRPr lang="fr-CI"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Land unit </a:t>
            </a:r>
            <a:r>
              <a:rPr lang="en-US" sz="1100" b="0" i="0" u="none" strike="noStrike" cap="none" dirty="0">
                <a:solidFill>
                  <a:srgbClr val="000000"/>
                </a:solidFill>
                <a:effectLst/>
                <a:latin typeface="Arial"/>
                <a:ea typeface="Arial"/>
                <a:cs typeface="Arial"/>
                <a:sym typeface="Arial"/>
              </a:rPr>
              <a:t>The finest resolution spatial unit used in LDN planning and monitoring (Orr et al., 2017).</a:t>
            </a:r>
            <a:endParaRPr lang="fr-CI" sz="1100" b="0" i="0" u="none" strike="noStrike" cap="none" dirty="0">
              <a:solidFill>
                <a:srgbClr val="000000"/>
              </a:solidFill>
              <a:effectLst/>
              <a:latin typeface="Arial"/>
              <a:ea typeface="Arial"/>
              <a:cs typeface="Arial"/>
              <a:sym typeface="Arial"/>
            </a:endParaRPr>
          </a:p>
        </p:txBody>
      </p:sp>
      <p:sp>
        <p:nvSpPr>
          <p:cNvPr id="104" name="Google Shape;10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545770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lvl="0" indent="0" algn="l" rtl="0">
              <a:lnSpc>
                <a:spcPct val="100000"/>
              </a:lnSpc>
              <a:spcBef>
                <a:spcPts val="0"/>
              </a:spcBef>
              <a:spcAft>
                <a:spcPts val="0"/>
              </a:spcAft>
              <a:buSzPts val="1400"/>
              <a:buNone/>
            </a:pPr>
            <a:r>
              <a:rPr lang="en-US" sz="1100" b="0" i="0" u="none" strike="noStrike" cap="none" dirty="0">
                <a:solidFill>
                  <a:srgbClr val="000000"/>
                </a:solidFill>
                <a:latin typeface="Arial"/>
                <a:ea typeface="Arial"/>
                <a:cs typeface="Arial"/>
                <a:sym typeface="Arial"/>
              </a:rPr>
              <a:t>LDN can be implemented at local, regional  or national scales, and a landscape approach is considered important for linking different scales to achieve LDN.</a:t>
            </a:r>
            <a:endParaRPr lang="en-US" dirty="0"/>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One of the first steps to start working towards LDN at global scale was the </a:t>
            </a:r>
            <a:r>
              <a:rPr lang="en-US" sz="1100" b="1" i="0" u="none" strike="noStrike" cap="none" dirty="0">
                <a:solidFill>
                  <a:srgbClr val="000000"/>
                </a:solidFill>
                <a:latin typeface="Arial"/>
                <a:ea typeface="Arial"/>
                <a:cs typeface="Arial"/>
                <a:sym typeface="Arial"/>
              </a:rPr>
              <a:t>LDN Target Setting Process</a:t>
            </a:r>
            <a:r>
              <a:rPr lang="en-US" sz="1100" b="0" i="0" u="none" strike="noStrike" cap="none" dirty="0">
                <a:solidFill>
                  <a:srgbClr val="000000"/>
                </a:solidFill>
                <a:latin typeface="Arial"/>
                <a:ea typeface="Arial"/>
                <a:cs typeface="Arial"/>
                <a:sym typeface="Arial"/>
              </a:rPr>
              <a:t>. Decision 3/COP 12 (2015) invited country Parties to formulate national targets to achieve land degradation neutrality in accordance with their specific national circumstances and development priorities. Mandated by the decision, the Global Mechanism of the UNCCD rolled out the global LDN target support program (LDN TSP) for all countries willing to formulate voluntary commitments. The LDN -TSP  process in the countries was steered by the Technical Guide on how to define national baselines, identify voluntary targets and associate measures to achieve LDN by 2030, and monitor progress towards LDN targets.</a:t>
            </a:r>
            <a:r>
              <a:rPr lang="en-US" dirty="0"/>
              <a:t> </a:t>
            </a:r>
          </a:p>
          <a:p>
            <a:pPr marL="457200" marR="0" lvl="0" indent="-317500" algn="l" rtl="0">
              <a:lnSpc>
                <a:spcPct val="100000"/>
              </a:lnSpc>
              <a:spcBef>
                <a:spcPts val="0"/>
              </a:spcBef>
              <a:spcAft>
                <a:spcPts val="0"/>
              </a:spcAft>
              <a:buClr>
                <a:srgbClr val="000000"/>
              </a:buClr>
              <a:buSzPts val="1400"/>
              <a:buFont typeface="Arial"/>
              <a:buChar char="●"/>
            </a:pPr>
            <a:r>
              <a:rPr lang="en-US" sz="1100" dirty="0">
                <a:solidFill>
                  <a:schemeClr val="accent1"/>
                </a:solidFill>
                <a:latin typeface="Lato"/>
                <a:ea typeface="Lato"/>
                <a:cs typeface="Lato"/>
                <a:sym typeface="Lato"/>
              </a:rPr>
              <a:t>Countries use existing financing opportunities and partnerships (GEF, Adaptation Fund, MDB funding, </a:t>
            </a:r>
            <a:r>
              <a:rPr lang="en-US" sz="1100" dirty="0" err="1">
                <a:solidFill>
                  <a:schemeClr val="accent1"/>
                </a:solidFill>
                <a:latin typeface="Lato"/>
                <a:ea typeface="Lato"/>
                <a:cs typeface="Lato"/>
                <a:sym typeface="Lato"/>
              </a:rPr>
              <a:t>etc</a:t>
            </a:r>
            <a:r>
              <a:rPr lang="en-US" sz="1100" dirty="0">
                <a:solidFill>
                  <a:schemeClr val="accent1"/>
                </a:solidFill>
                <a:latin typeface="Lato"/>
                <a:ea typeface="Lato"/>
                <a:cs typeface="Lato"/>
                <a:sym typeface="Lato"/>
              </a:rPr>
              <a:t>) to implement the UNCCD and achieve national commitments such as the LDN targets. Through these projects and initiatives, countries implement SLM practices, develop ILUP processes, and enhance their enabling environment for LDN.</a:t>
            </a:r>
            <a:endParaRPr lang="en-US" dirty="0"/>
          </a:p>
          <a:p>
            <a:pPr marL="457200" marR="0" lvl="0" indent="-317500" algn="l" rtl="0">
              <a:lnSpc>
                <a:spcPct val="100000"/>
              </a:lnSpc>
              <a:spcBef>
                <a:spcPts val="0"/>
              </a:spcBef>
              <a:spcAft>
                <a:spcPts val="0"/>
              </a:spcAft>
              <a:buClr>
                <a:srgbClr val="000000"/>
              </a:buClr>
              <a:buSzPts val="1400"/>
              <a:buFont typeface="Arial"/>
              <a:buChar char="●"/>
            </a:pPr>
            <a:r>
              <a:rPr lang="en-US" sz="1100" b="0" i="0" u="none" strike="noStrike" cap="none" dirty="0">
                <a:solidFill>
                  <a:srgbClr val="000000"/>
                </a:solidFill>
                <a:latin typeface="Arial"/>
                <a:ea typeface="Arial"/>
                <a:cs typeface="Arial"/>
                <a:sym typeface="Arial"/>
              </a:rPr>
              <a:t>Countries need to report and monitor progress towards LDN at national level, and for this matter the three SDG 15.3.1 Change of State indicators are used. However, to achieve LDN, interventions are applied at field level and projects and decision makers need to base land use decisions on additional variables and indicators, validated at the local level, before initiating interventions to ensure evidence-based decisions. </a:t>
            </a:r>
            <a:r>
              <a:rPr lang="en-US" sz="1100" dirty="0">
                <a:solidFill>
                  <a:schemeClr val="accent1"/>
                </a:solidFill>
                <a:latin typeface="Lato"/>
                <a:ea typeface="Lato"/>
                <a:cs typeface="Lato"/>
                <a:sym typeface="Lato"/>
              </a:rPr>
              <a:t>Parties are required to communicate reports, on measures undertaken to implement the Convention through the UNCCD Performance Review and Implementation System (PRAIS) every 4 years. Since 2018, the UNCCD reporting process has also contributed to follow up SDG 15.3.</a:t>
            </a: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dirty="0"/>
          </a:p>
          <a:p>
            <a:pPr marL="457200" marR="0" lvl="0" indent="-228600" algn="l" rtl="0">
              <a:lnSpc>
                <a:spcPct val="100000"/>
              </a:lnSpc>
              <a:spcBef>
                <a:spcPts val="0"/>
              </a:spcBef>
              <a:spcAft>
                <a:spcPts val="0"/>
              </a:spcAft>
              <a:buClr>
                <a:srgbClr val="000000"/>
              </a:buClr>
              <a:buSzPts val="1400"/>
              <a:buFont typeface="Arial"/>
              <a:buNone/>
            </a:pPr>
            <a:endPar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endParaRPr>
          </a:p>
          <a:p>
            <a:pPr marL="457200" marR="0" lvl="0" indent="-228600" algn="l" rtl="0">
              <a:lnSpc>
                <a:spcPct val="100000"/>
              </a:lnSpc>
              <a:spcBef>
                <a:spcPts val="0"/>
              </a:spcBef>
              <a:spcAft>
                <a:spcPts val="0"/>
              </a:spcAft>
              <a:buClr>
                <a:srgbClr val="000000"/>
              </a:buClr>
              <a:buSzPts val="1400"/>
              <a:buFont typeface="Arial"/>
              <a:buNone/>
            </a:pPr>
            <a:endPar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endParaRPr>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More information</a:t>
            </a:r>
            <a:endParaRPr lang="en-US" dirty="0"/>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https://www.unccd.int/sites/default/files/sessions/documents/2019-08/3COP12_0.pdf</a:t>
            </a: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r>
              <a:rPr lang="en-US" sz="1100" b="0" i="0" u="sng" strike="noStrike" cap="none" dirty="0">
                <a:solidFill>
                  <a:srgbClr val="000000"/>
                </a:solidFill>
                <a:latin typeface="Arial"/>
                <a:ea typeface="Arial"/>
                <a:cs typeface="Arial"/>
                <a:sym typeface="Arial"/>
                <a:hlinkClick r:id="rId4">
                  <a:extLst>
                    <a:ext uri="{A12FA001-AC4F-418D-AE19-62706E023703}">
                      <ahyp:hlinkClr xmlns:ahyp="http://schemas.microsoft.com/office/drawing/2018/hyperlinkcolor" val="tx"/>
                    </a:ext>
                  </a:extLst>
                </a:hlinkClick>
              </a:rPr>
              <a:t>https://knowledge.unccd.int/sites/default/files/2018-08/LDN%20TS%20Technical%20Guide_Draft_English.pdf</a:t>
            </a:r>
            <a:endParaRPr lang="en-US" sz="1100" b="0" i="0" u="sng" strike="noStrike" cap="none" dirty="0">
              <a:solidFill>
                <a:srgbClr val="000000"/>
              </a:solidFill>
              <a:latin typeface="Arial"/>
              <a:ea typeface="Arial"/>
              <a:cs typeface="Arial"/>
              <a:sym typeface="Arial"/>
            </a:endParaRPr>
          </a:p>
          <a:p>
            <a:pPr marL="139700" marR="0" lvl="0" indent="0" algn="l" rtl="0">
              <a:lnSpc>
                <a:spcPct val="100000"/>
              </a:lnSpc>
              <a:spcBef>
                <a:spcPts val="0"/>
              </a:spcBef>
              <a:spcAft>
                <a:spcPts val="0"/>
              </a:spcAft>
              <a:buClr>
                <a:srgbClr val="000000"/>
              </a:buClr>
              <a:buSzPts val="1400"/>
              <a:buFont typeface="Arial"/>
              <a:buNone/>
            </a:pPr>
            <a:r>
              <a:rPr lang="en-US" sz="1100" b="0" i="0" u="none" strike="noStrike" cap="none" dirty="0">
                <a:solidFill>
                  <a:srgbClr val="000000"/>
                </a:solidFill>
                <a:latin typeface="Arial"/>
                <a:ea typeface="Arial"/>
                <a:cs typeface="Arial"/>
                <a:sym typeface="Arial"/>
              </a:rPr>
              <a:t>“</a:t>
            </a:r>
            <a:r>
              <a:rPr lang="en-US" sz="1100" b="0" i="1" u="none" strike="noStrike" cap="none" dirty="0">
                <a:solidFill>
                  <a:srgbClr val="000000"/>
                </a:solidFill>
                <a:latin typeface="Arial"/>
                <a:ea typeface="Arial"/>
                <a:cs typeface="Arial"/>
                <a:sym typeface="Arial"/>
              </a:rPr>
              <a:t>Overview of land degradation neutrality (LDN) in Europe and Central Asia</a:t>
            </a:r>
            <a:r>
              <a:rPr lang="en-US" sz="1100" b="0" i="0" u="none" strike="noStrike" cap="none" dirty="0">
                <a:solidFill>
                  <a:srgbClr val="000000"/>
                </a:solidFill>
                <a:latin typeface="Arial"/>
                <a:ea typeface="Arial"/>
                <a:cs typeface="Arial"/>
                <a:sym typeface="Arial"/>
              </a:rPr>
              <a:t>“ FAO, Rome. 88 p. ISBN: 978-92-5-135492-6 </a:t>
            </a:r>
            <a:r>
              <a:rPr lang="en-US" sz="1100" b="0" i="0" u="sng" strike="noStrike" cap="none" dirty="0">
                <a:solidFill>
                  <a:srgbClr val="000000"/>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https://doi.org/10.4060/cb7986en</a:t>
            </a:r>
            <a:r>
              <a:rPr lang="en-US" sz="1100" b="0" i="0" u="none" strike="noStrike" cap="none" dirty="0">
                <a:solidFill>
                  <a:srgbClr val="000000"/>
                </a:solidFill>
                <a:latin typeface="Arial"/>
                <a:ea typeface="Arial"/>
                <a:cs typeface="Arial"/>
                <a:sym typeface="Arial"/>
              </a:rPr>
              <a:t> </a:t>
            </a:r>
            <a:r>
              <a:rPr lang="en-US" sz="1100" b="1" i="0" u="none" strike="noStrike" cap="none" dirty="0">
                <a:solidFill>
                  <a:srgbClr val="000000"/>
                </a:solidFill>
                <a:latin typeface="Arial"/>
                <a:ea typeface="Arial"/>
                <a:cs typeface="Arial"/>
                <a:sym typeface="Arial"/>
              </a:rPr>
              <a:t>(2022)</a:t>
            </a:r>
            <a:endParaRPr lang="en-US" sz="1100" b="0" i="0" u="none" strike="noStrike" cap="none" dirty="0">
              <a:solidFill>
                <a:srgbClr val="000000"/>
              </a:solidFill>
              <a:latin typeface="Arial"/>
              <a:ea typeface="Arial"/>
              <a:cs typeface="Arial"/>
              <a:sym typeface="Arial"/>
            </a:endParaRPr>
          </a:p>
          <a:p>
            <a:pPr marL="139700" lvl="0" indent="0" algn="l" rtl="0">
              <a:lnSpc>
                <a:spcPct val="100000"/>
              </a:lnSpc>
              <a:spcBef>
                <a:spcPts val="0"/>
              </a:spcBef>
              <a:spcAft>
                <a:spcPts val="0"/>
              </a:spcAft>
              <a:buSzPts val="1400"/>
              <a:buNone/>
            </a:pPr>
            <a:endParaRPr lang="en-US" sz="1100" b="0" i="0" u="none" strike="noStrike" cap="none" dirty="0">
              <a:solidFill>
                <a:srgbClr val="000000"/>
              </a:solidFill>
              <a:latin typeface="Arial"/>
              <a:ea typeface="Arial"/>
              <a:cs typeface="Arial"/>
              <a:sym typeface="Arial"/>
            </a:endParaRPr>
          </a:p>
          <a:p>
            <a:endParaRPr lang="fr-CI" dirty="0"/>
          </a:p>
        </p:txBody>
      </p:sp>
    </p:spTree>
    <p:extLst>
      <p:ext uri="{BB962C8B-B14F-4D97-AF65-F5344CB8AC3E}">
        <p14:creationId xmlns:p14="http://schemas.microsoft.com/office/powerpoint/2010/main" val="19124704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rtl="0">
              <a:lnSpc>
                <a:spcPct val="100000"/>
              </a:lnSpc>
              <a:spcBef>
                <a:spcPts val="0"/>
              </a:spcBef>
              <a:spcAft>
                <a:spcPts val="0"/>
              </a:spcAft>
              <a:buClr>
                <a:srgbClr val="000000"/>
              </a:buClr>
              <a:buSzPts val="1400"/>
              <a:buFont typeface="Arial"/>
              <a:buNone/>
            </a:pPr>
            <a:r>
              <a:rPr lang="en-US" sz="1100" dirty="0">
                <a:solidFill>
                  <a:schemeClr val="accent1"/>
                </a:solidFill>
                <a:latin typeface="Lato"/>
                <a:ea typeface="Lato"/>
                <a:cs typeface="Lato"/>
                <a:sym typeface="Lato"/>
              </a:rPr>
              <a:t>Countries are required to communicate reports, on measures undertaken to implement the Convention through the UNCCD Performance Review and Implementation System (PRAIS) every 4 years. They report progress not only on SDG indicator 15.3.1 but on all the Strategic Objectives of the Convention.</a:t>
            </a:r>
            <a:r>
              <a:rPr lang="en-US" sz="1100" b="0" i="0" u="none" strike="noStrike" cap="none" dirty="0">
                <a:solidFill>
                  <a:schemeClr val="accent1"/>
                </a:solidFill>
                <a:latin typeface="Lato"/>
                <a:ea typeface="Lato"/>
                <a:cs typeface="Lato"/>
                <a:sym typeface="Lato"/>
              </a:rPr>
              <a:t> </a:t>
            </a:r>
            <a:r>
              <a:rPr lang="en-US" sz="1100" b="0" i="0" u="none" strike="noStrike" cap="none" dirty="0">
                <a:solidFill>
                  <a:srgbClr val="000000"/>
                </a:solidFill>
                <a:latin typeface="Arial"/>
                <a:ea typeface="Arial"/>
                <a:cs typeface="Arial"/>
                <a:sym typeface="Arial"/>
              </a:rPr>
              <a:t>The </a:t>
            </a:r>
            <a:r>
              <a:rPr lang="en-US" sz="1100" b="0" i="0" u="sng" strike="noStrike" cap="none" dirty="0">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UNCCD 2018-2030 Strategic Framework</a:t>
            </a:r>
            <a:r>
              <a:rPr lang="en-US" sz="1100" b="0" i="0" u="sng" strike="noStrike" cap="none" dirty="0">
                <a:solidFill>
                  <a:srgbClr val="000000"/>
                </a:solidFill>
                <a:latin typeface="Arial"/>
                <a:ea typeface="Arial"/>
                <a:cs typeface="Arial"/>
                <a:sym typeface="Arial"/>
              </a:rPr>
              <a:t>,</a:t>
            </a:r>
            <a:r>
              <a:rPr lang="en-US" sz="1100" b="0" i="0" u="none" strike="noStrike" cap="none" dirty="0">
                <a:solidFill>
                  <a:srgbClr val="000000"/>
                </a:solidFill>
                <a:latin typeface="Arial"/>
                <a:ea typeface="Arial"/>
                <a:cs typeface="Arial"/>
                <a:sym typeface="Arial"/>
              </a:rPr>
              <a:t> is the most comprehensive global commitment to achieve Land Degradation Neutrality (LDN) through 5 strategic objectives:</a:t>
            </a:r>
            <a:endParaRPr lang="en-US" dirty="0"/>
          </a:p>
          <a:p>
            <a:pPr marL="139700" marR="0" lvl="0" indent="0" algn="l" rtl="0">
              <a:lnSpc>
                <a:spcPct val="100000"/>
              </a:lnSpc>
              <a:spcBef>
                <a:spcPts val="0"/>
              </a:spcBef>
              <a:spcAft>
                <a:spcPts val="0"/>
              </a:spcAft>
              <a:buClr>
                <a:srgbClr val="000000"/>
              </a:buClr>
              <a:buSzPts val="1400"/>
              <a:buFont typeface="Arial"/>
              <a:buNone/>
            </a:pPr>
            <a:endParaRPr lang="en-US" sz="1100" b="0" i="0" u="none" strike="noStrike" cap="none" dirty="0">
              <a:solidFill>
                <a:srgbClr val="000000"/>
              </a:solidFill>
              <a:latin typeface="Arial"/>
              <a:ea typeface="Arial"/>
              <a:cs typeface="Arial"/>
              <a:sym typeface="Arial"/>
            </a:endParaRP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Strategic objective 1: </a:t>
            </a:r>
            <a:r>
              <a:rPr lang="en-US" sz="1100" b="0" i="0" u="none" strike="noStrike" cap="none" dirty="0">
                <a:solidFill>
                  <a:srgbClr val="000000"/>
                </a:solidFill>
                <a:latin typeface="Arial"/>
                <a:ea typeface="Arial"/>
                <a:cs typeface="Arial"/>
                <a:sym typeface="Arial"/>
              </a:rPr>
              <a:t>To improve the condition of affected ecosystems, combat desertification/land degradation, promote sustainable land management and contribute to land degradation neutrality</a:t>
            </a: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Strategic objective 2: </a:t>
            </a:r>
            <a:r>
              <a:rPr lang="en-US" sz="1100" b="0" i="0" u="none" strike="noStrike" cap="none" dirty="0">
                <a:solidFill>
                  <a:srgbClr val="000000"/>
                </a:solidFill>
                <a:latin typeface="Arial"/>
                <a:ea typeface="Arial"/>
                <a:cs typeface="Arial"/>
                <a:sym typeface="Arial"/>
              </a:rPr>
              <a:t>To improve the living conditions of affected populations</a:t>
            </a: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Strategic objective 3: </a:t>
            </a:r>
            <a:r>
              <a:rPr lang="en-US" sz="1100" b="0" i="0" u="none" strike="noStrike" cap="none" dirty="0">
                <a:solidFill>
                  <a:srgbClr val="000000"/>
                </a:solidFill>
                <a:latin typeface="Arial"/>
                <a:ea typeface="Arial"/>
                <a:cs typeface="Arial"/>
                <a:sym typeface="Arial"/>
              </a:rPr>
              <a:t>To mitigate, adapt to, and manage the effects of drought in order to enhance resilience of vulnerable populations and ecosystems</a:t>
            </a: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Strategic objective 4: </a:t>
            </a:r>
            <a:r>
              <a:rPr lang="en-US" sz="1100" b="0" i="0" u="none" strike="noStrike" cap="none" dirty="0">
                <a:solidFill>
                  <a:srgbClr val="000000"/>
                </a:solidFill>
                <a:latin typeface="Arial"/>
                <a:ea typeface="Arial"/>
                <a:cs typeface="Arial"/>
                <a:sym typeface="Arial"/>
              </a:rPr>
              <a:t>To generate global environmental benefits through effective implementation of the UNCCD</a:t>
            </a:r>
          </a:p>
          <a:p>
            <a:pPr marL="457200" marR="0" lvl="0" indent="-317500" algn="l" rtl="0">
              <a:lnSpc>
                <a:spcPct val="100000"/>
              </a:lnSpc>
              <a:spcBef>
                <a:spcPts val="0"/>
              </a:spcBef>
              <a:spcAft>
                <a:spcPts val="0"/>
              </a:spcAft>
              <a:buClr>
                <a:srgbClr val="000000"/>
              </a:buClr>
              <a:buSzPts val="1400"/>
              <a:buFont typeface="Arial"/>
              <a:buChar char="●"/>
            </a:pPr>
            <a:r>
              <a:rPr lang="en-US" sz="1100" b="1" i="0" u="none" strike="noStrike" cap="none" dirty="0">
                <a:solidFill>
                  <a:srgbClr val="000000"/>
                </a:solidFill>
                <a:latin typeface="Arial"/>
                <a:ea typeface="Arial"/>
                <a:cs typeface="Arial"/>
                <a:sym typeface="Arial"/>
              </a:rPr>
              <a:t>Strategic objective 5: </a:t>
            </a:r>
            <a:r>
              <a:rPr lang="en-US" sz="1100" b="0" i="0" u="none" strike="noStrike" cap="none" dirty="0">
                <a:solidFill>
                  <a:srgbClr val="000000"/>
                </a:solidFill>
                <a:latin typeface="Arial"/>
                <a:ea typeface="Arial"/>
                <a:cs typeface="Arial"/>
                <a:sym typeface="Arial"/>
              </a:rPr>
              <a:t>To mobilize substantial and additional financial and non-financial resources to support the implementation of the Convention by building effective partnerships at global and national level</a:t>
            </a:r>
          </a:p>
          <a:p>
            <a:pPr marL="139700" marR="0" lvl="0" indent="0" algn="l" rtl="0">
              <a:lnSpc>
                <a:spcPct val="100000"/>
              </a:lnSpc>
              <a:spcBef>
                <a:spcPts val="0"/>
              </a:spcBef>
              <a:spcAft>
                <a:spcPts val="0"/>
              </a:spcAft>
              <a:buClr>
                <a:srgbClr val="000000"/>
              </a:buClr>
              <a:buSzPts val="1400"/>
              <a:buFont typeface="Arial"/>
              <a:buNone/>
            </a:pPr>
            <a:endParaRPr lang="en-US" sz="1100" b="0" i="0" u="none" strike="noStrike" cap="none" dirty="0">
              <a:solidFill>
                <a:srgbClr val="000000"/>
              </a:solidFill>
              <a:latin typeface="Arial"/>
              <a:ea typeface="Arial"/>
              <a:cs typeface="Arial"/>
              <a:sym typeface="Arial"/>
            </a:endParaRPr>
          </a:p>
          <a:p>
            <a:endParaRPr lang="fr-CI" dirty="0"/>
          </a:p>
        </p:txBody>
      </p:sp>
    </p:spTree>
    <p:extLst>
      <p:ext uri="{BB962C8B-B14F-4D97-AF65-F5344CB8AC3E}">
        <p14:creationId xmlns:p14="http://schemas.microsoft.com/office/powerpoint/2010/main" val="27648285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a:latin typeface="Calibri (Body)"/>
              </a:rPr>
              <a:t>On logging into PRAIS 4, Parties will find default data derived  from global data sources already imported into their reporting space. </a:t>
            </a:r>
          </a:p>
          <a:p>
            <a:r>
              <a:rPr lang="en-US" sz="1200">
                <a:latin typeface="Calibri (Body)"/>
              </a:rPr>
              <a:t>There are `~60  individual raster datasets informing the default data, describing national dynamics in land degradation, drought and people exposed. This is an extremely rich data resource that Parties can also use outside the context of the UNCCD.</a:t>
            </a:r>
          </a:p>
          <a:p>
            <a:r>
              <a:rPr lang="en-US" sz="1200">
                <a:latin typeface="Calibri (Body)"/>
              </a:rPr>
              <a:t>As before, Parties can choose to accept, modify or replace this default data with national data. </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D71098A-A8E8-4F28-B7CB-2E54B3F3CEF8}" type="slidenum">
              <a:rPr kumimoji="0" lang="en-US" sz="1200" b="0" i="0" u="none" strike="noStrike" kern="1200" cap="none" spc="0" normalizeH="0" baseline="0" noProof="0" smtClean="0">
                <a:ln>
                  <a:noFill/>
                </a:ln>
                <a:solidFill>
                  <a:prstClr val="black"/>
                </a:solidFill>
                <a:effectLst/>
                <a:uLnTx/>
                <a:uFillTx/>
                <a:latin typeface="Roboto" panose="020000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Roboto" panose="02000000000000000000" pitchFamily="2" charset="0"/>
              <a:ea typeface="+mn-ea"/>
              <a:cs typeface="+mn-cs"/>
            </a:endParaRPr>
          </a:p>
        </p:txBody>
      </p:sp>
    </p:spTree>
    <p:extLst>
      <p:ext uri="{BB962C8B-B14F-4D97-AF65-F5344CB8AC3E}">
        <p14:creationId xmlns:p14="http://schemas.microsoft.com/office/powerpoint/2010/main" val="18621245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596900" lvl="1" indent="0" algn="l" rtl="0">
              <a:lnSpc>
                <a:spcPct val="100000"/>
              </a:lnSpc>
              <a:spcBef>
                <a:spcPts val="0"/>
              </a:spcBef>
              <a:spcAft>
                <a:spcPts val="0"/>
              </a:spcAft>
              <a:buSzPts val="1400"/>
              <a:buNone/>
            </a:pPr>
            <a:r>
              <a:rPr lang="en-US" b="1" u="sng" dirty="0"/>
              <a:t>Information to guide the discussion</a:t>
            </a:r>
          </a:p>
          <a:p>
            <a:pPr marL="596900" lvl="1" indent="0" algn="l" rtl="0">
              <a:lnSpc>
                <a:spcPct val="100000"/>
              </a:lnSpc>
              <a:spcBef>
                <a:spcPts val="0"/>
              </a:spcBef>
              <a:spcAft>
                <a:spcPts val="0"/>
              </a:spcAft>
              <a:buSzPts val="1400"/>
              <a:buNone/>
            </a:pPr>
            <a:r>
              <a:rPr lang="en-US" dirty="0"/>
              <a:t>Landscape 1 corresponds to an irrigated cropland in Central Anatolia, </a:t>
            </a:r>
            <a:r>
              <a:rPr lang="en-US" dirty="0" err="1"/>
              <a:t>Turkiye</a:t>
            </a:r>
            <a:r>
              <a:rPr lang="en-US" dirty="0"/>
              <a:t>. The area has been cultivated for many years, according to soil analysis, soil organic carbon is not changing, and land productivity, assessed with remote sensing shows increasing trends. However this can be the effect of irrigation in a water scarce area. National experts agreed that this area is not degraded, however international experts considered it is probably degraded and that without irrigation it would rapidly deteriorate. This shows how difficult it is to assess land degradation and the importance of different perspectives.</a:t>
            </a:r>
          </a:p>
          <a:p>
            <a:pPr marL="596900" lvl="1" indent="0" algn="l" rtl="0">
              <a:lnSpc>
                <a:spcPct val="100000"/>
              </a:lnSpc>
              <a:spcBef>
                <a:spcPts val="0"/>
              </a:spcBef>
              <a:spcAft>
                <a:spcPts val="0"/>
              </a:spcAft>
              <a:buSzPts val="1400"/>
              <a:buNone/>
            </a:pPr>
            <a:endParaRPr lang="en-US" dirty="0"/>
          </a:p>
          <a:p>
            <a:pPr marL="596900" lvl="1" indent="0" algn="l" rtl="0">
              <a:lnSpc>
                <a:spcPct val="100000"/>
              </a:lnSpc>
              <a:spcBef>
                <a:spcPts val="0"/>
              </a:spcBef>
              <a:spcAft>
                <a:spcPts val="0"/>
              </a:spcAft>
              <a:buSzPts val="1400"/>
              <a:buNone/>
            </a:pPr>
            <a:r>
              <a:rPr lang="en-US" dirty="0"/>
              <a:t>Landscape 2 is a farm in </a:t>
            </a:r>
            <a:r>
              <a:rPr lang="fr-CI" sz="1100" b="0" i="0" u="none" strike="noStrike" cap="none" dirty="0" err="1">
                <a:solidFill>
                  <a:srgbClr val="000000"/>
                </a:solidFill>
                <a:effectLst/>
                <a:latin typeface="Arial"/>
                <a:ea typeface="Arial"/>
                <a:cs typeface="Arial"/>
                <a:sym typeface="Arial"/>
              </a:rPr>
              <a:t>Vihiga</a:t>
            </a:r>
            <a:r>
              <a:rPr lang="fr-CI" sz="1100" b="0" i="0" u="none" strike="noStrike" cap="none" dirty="0">
                <a:solidFill>
                  <a:srgbClr val="000000"/>
                </a:solidFill>
                <a:effectLst/>
                <a:latin typeface="Arial"/>
                <a:ea typeface="Arial"/>
                <a:cs typeface="Arial"/>
                <a:sym typeface="Arial"/>
              </a:rPr>
              <a:t> County, Kenya, </a:t>
            </a:r>
            <a:r>
              <a:rPr lang="fr-CI" sz="1100" b="0" i="0" u="none" strike="noStrike" cap="none" dirty="0" err="1">
                <a:solidFill>
                  <a:srgbClr val="000000"/>
                </a:solidFill>
                <a:effectLst/>
                <a:latin typeface="Arial"/>
                <a:ea typeface="Arial"/>
                <a:cs typeface="Arial"/>
                <a:sym typeface="Arial"/>
              </a:rPr>
              <a:t>with</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steep</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slopes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where</a:t>
            </a:r>
            <a:r>
              <a:rPr lang="fr-CI" sz="1100" b="0" i="0" u="none" strike="noStrike" cap="none" dirty="0">
                <a:solidFill>
                  <a:srgbClr val="000000"/>
                </a:solidFill>
                <a:effectLst/>
                <a:latin typeface="Arial"/>
                <a:ea typeface="Arial"/>
                <a:cs typeface="Arial"/>
                <a:sym typeface="Arial"/>
              </a:rPr>
              <a:t> the </a:t>
            </a:r>
            <a:r>
              <a:rPr lang="fr-CI" sz="1100" b="0" i="0" u="none" strike="noStrike" cap="none" dirty="0" err="1">
                <a:solidFill>
                  <a:srgbClr val="000000"/>
                </a:solidFill>
                <a:effectLst/>
                <a:latin typeface="Arial"/>
                <a:ea typeface="Arial"/>
                <a:cs typeface="Arial"/>
                <a:sym typeface="Arial"/>
              </a:rPr>
              <a:t>farmer</a:t>
            </a:r>
            <a:r>
              <a:rPr lang="fr-CI" sz="1100" b="0" i="0" u="none" strike="noStrike" cap="none" dirty="0">
                <a:solidFill>
                  <a:srgbClr val="000000"/>
                </a:solidFill>
                <a:effectLst/>
                <a:latin typeface="Arial"/>
                <a:ea typeface="Arial"/>
                <a:cs typeface="Arial"/>
                <a:sym typeface="Arial"/>
              </a:rPr>
              <a:t> has </a:t>
            </a:r>
            <a:r>
              <a:rPr lang="fr-CI" sz="1100" b="0" i="0" u="none" strike="noStrike" cap="none" dirty="0" err="1">
                <a:solidFill>
                  <a:srgbClr val="000000"/>
                </a:solidFill>
                <a:effectLst/>
                <a:latin typeface="Arial"/>
                <a:ea typeface="Arial"/>
                <a:cs typeface="Arial"/>
                <a:sym typeface="Arial"/>
              </a:rPr>
              <a:t>constructed</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terraces</a:t>
            </a:r>
            <a:r>
              <a:rPr lang="fr-CI" sz="1100" b="0" i="0" u="none" strike="noStrike" cap="none" dirty="0">
                <a:solidFill>
                  <a:srgbClr val="000000"/>
                </a:solidFill>
                <a:effectLst/>
                <a:latin typeface="Arial"/>
                <a:ea typeface="Arial"/>
                <a:cs typeface="Arial"/>
                <a:sym typeface="Arial"/>
              </a:rPr>
              <a:t> to </a:t>
            </a:r>
            <a:r>
              <a:rPr lang="fr-CI" sz="1100" b="0" i="0" u="none" strike="noStrike" cap="none" dirty="0" err="1">
                <a:solidFill>
                  <a:srgbClr val="000000"/>
                </a:solidFill>
                <a:effectLst/>
                <a:latin typeface="Arial"/>
                <a:ea typeface="Arial"/>
                <a:cs typeface="Arial"/>
                <a:sym typeface="Arial"/>
              </a:rPr>
              <a:t>reduce</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soil</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erosion</a:t>
            </a:r>
            <a:r>
              <a:rPr lang="fr-CI" sz="1100" b="0" i="0" u="none" strike="noStrike" cap="none" dirty="0">
                <a:solidFill>
                  <a:srgbClr val="000000"/>
                </a:solidFill>
                <a:effectLst/>
                <a:latin typeface="Arial"/>
                <a:ea typeface="Arial"/>
                <a:cs typeface="Arial"/>
                <a:sym typeface="Arial"/>
              </a:rPr>
              <a:t>. The area </a:t>
            </a:r>
            <a:r>
              <a:rPr lang="fr-CI" sz="1100" b="0" i="0" u="none" strike="noStrike" cap="none" dirty="0" err="1">
                <a:solidFill>
                  <a:srgbClr val="000000"/>
                </a:solidFill>
                <a:effectLst/>
                <a:latin typeface="Arial"/>
                <a:ea typeface="Arial"/>
                <a:cs typeface="Arial"/>
                <a:sym typeface="Arial"/>
              </a:rPr>
              <a:t>was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abandoned</a:t>
            </a:r>
            <a:r>
              <a:rPr lang="fr-CI" sz="1100" b="0" i="0" u="none" strike="noStrike" cap="none" dirty="0">
                <a:solidFill>
                  <a:srgbClr val="000000"/>
                </a:solidFill>
                <a:effectLst/>
                <a:latin typeface="Arial"/>
                <a:ea typeface="Arial"/>
                <a:cs typeface="Arial"/>
                <a:sym typeface="Arial"/>
              </a:rPr>
              <a:t> for </a:t>
            </a:r>
            <a:r>
              <a:rPr lang="fr-CI" sz="1100" b="0" i="0" u="none" strike="noStrike" cap="none" dirty="0" err="1">
                <a:solidFill>
                  <a:srgbClr val="000000"/>
                </a:solidFill>
                <a:effectLst/>
                <a:latin typeface="Arial"/>
                <a:ea typeface="Arial"/>
                <a:cs typeface="Arial"/>
                <a:sym typeface="Arial"/>
              </a:rPr>
              <a:t>some</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years</a:t>
            </a:r>
            <a:r>
              <a:rPr lang="fr-CI" sz="1100" b="0" i="0" u="none" strike="noStrike" cap="none" dirty="0">
                <a:solidFill>
                  <a:srgbClr val="000000"/>
                </a:solidFill>
                <a:effectLst/>
                <a:latin typeface="Arial"/>
                <a:ea typeface="Arial"/>
                <a:cs typeface="Arial"/>
                <a:sym typeface="Arial"/>
              </a:rPr>
              <a:t> and </a:t>
            </a:r>
            <a:r>
              <a:rPr lang="fr-CI" sz="1100" b="0" i="0" u="none" strike="noStrike" cap="none" dirty="0" err="1">
                <a:solidFill>
                  <a:srgbClr val="000000"/>
                </a:solidFill>
                <a:effectLst/>
                <a:latin typeface="Arial"/>
                <a:ea typeface="Arial"/>
                <a:cs typeface="Arial"/>
                <a:sym typeface="Arial"/>
              </a:rPr>
              <a:t>during</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those</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years</a:t>
            </a:r>
            <a:r>
              <a:rPr lang="fr-CI" sz="1100" b="0" i="0" u="none" strike="noStrike" cap="none" dirty="0">
                <a:solidFill>
                  <a:srgbClr val="000000"/>
                </a:solidFill>
                <a:effectLst/>
                <a:latin typeface="Arial"/>
                <a:ea typeface="Arial"/>
                <a:cs typeface="Arial"/>
                <a:sym typeface="Arial"/>
              </a:rPr>
              <a:t> land </a:t>
            </a:r>
            <a:r>
              <a:rPr lang="fr-CI" sz="1100" b="0" i="0" u="none" strike="noStrike" cap="none" dirty="0" err="1">
                <a:solidFill>
                  <a:srgbClr val="000000"/>
                </a:solidFill>
                <a:effectLst/>
                <a:latin typeface="Arial"/>
                <a:ea typeface="Arial"/>
                <a:cs typeface="Arial"/>
                <a:sym typeface="Arial"/>
              </a:rPr>
              <a:t>productivity</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according</a:t>
            </a:r>
            <a:r>
              <a:rPr lang="fr-CI" sz="1100" b="0" i="0" u="none" strike="noStrike" cap="none" dirty="0">
                <a:solidFill>
                  <a:srgbClr val="000000"/>
                </a:solidFill>
                <a:effectLst/>
                <a:latin typeface="Arial"/>
                <a:ea typeface="Arial"/>
                <a:cs typeface="Arial"/>
                <a:sym typeface="Arial"/>
              </a:rPr>
              <a:t> to the </a:t>
            </a:r>
            <a:r>
              <a:rPr lang="fr-CI" sz="1100" b="0" i="0" u="none" strike="noStrike" cap="none" dirty="0" err="1">
                <a:solidFill>
                  <a:srgbClr val="000000"/>
                </a:solidFill>
                <a:effectLst/>
                <a:latin typeface="Arial"/>
                <a:ea typeface="Arial"/>
                <a:cs typeface="Arial"/>
                <a:sym typeface="Arial"/>
              </a:rPr>
              <a:t>analysis</a:t>
            </a:r>
            <a:r>
              <a:rPr lang="fr-CI" sz="1100" b="0" i="0" u="none" strike="noStrike" cap="none" dirty="0">
                <a:solidFill>
                  <a:srgbClr val="000000"/>
                </a:solidFill>
                <a:effectLst/>
                <a:latin typeface="Arial"/>
                <a:ea typeface="Arial"/>
                <a:cs typeface="Arial"/>
                <a:sym typeface="Arial"/>
              </a:rPr>
              <a:t> of </a:t>
            </a:r>
            <a:r>
              <a:rPr lang="fr-CI" sz="1100" b="0" i="0" u="none" strike="noStrike" cap="none" dirty="0" err="1">
                <a:solidFill>
                  <a:srgbClr val="000000"/>
                </a:solidFill>
                <a:effectLst/>
                <a:latin typeface="Arial"/>
                <a:ea typeface="Arial"/>
                <a:cs typeface="Arial"/>
                <a:sym typeface="Arial"/>
              </a:rPr>
              <a:t>remote</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sensed</a:t>
            </a:r>
            <a:r>
              <a:rPr lang="fr-CI" sz="1100" b="0" i="0" u="none" strike="noStrike" cap="none" dirty="0">
                <a:solidFill>
                  <a:srgbClr val="000000"/>
                </a:solidFill>
                <a:effectLst/>
                <a:latin typeface="Arial"/>
                <a:ea typeface="Arial"/>
                <a:cs typeface="Arial"/>
                <a:sym typeface="Arial"/>
              </a:rPr>
              <a:t> data) </a:t>
            </a:r>
            <a:r>
              <a:rPr lang="fr-CI" sz="1100" b="0" i="0" u="none" strike="noStrike" cap="none" dirty="0" err="1">
                <a:solidFill>
                  <a:srgbClr val="000000"/>
                </a:solidFill>
                <a:effectLst/>
                <a:latin typeface="Arial"/>
                <a:ea typeface="Arial"/>
                <a:cs typeface="Arial"/>
                <a:sym typeface="Arial"/>
              </a:rPr>
              <a:t>increased</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while</a:t>
            </a:r>
            <a:r>
              <a:rPr lang="fr-CI" sz="1100" b="0" i="0" u="none" strike="noStrike" cap="none" dirty="0">
                <a:solidFill>
                  <a:srgbClr val="000000"/>
                </a:solidFill>
                <a:effectLst/>
                <a:latin typeface="Arial"/>
                <a:ea typeface="Arial"/>
                <a:cs typeface="Arial"/>
                <a:sym typeface="Arial"/>
              </a:rPr>
              <a:t> in the last 4 </a:t>
            </a:r>
            <a:r>
              <a:rPr lang="fr-CI" sz="1100" b="0" i="0" u="none" strike="noStrike" cap="none" dirty="0" err="1">
                <a:solidFill>
                  <a:srgbClr val="000000"/>
                </a:solidFill>
                <a:effectLst/>
                <a:latin typeface="Arial"/>
                <a:ea typeface="Arial"/>
                <a:cs typeface="Arial"/>
                <a:sym typeface="Arial"/>
              </a:rPr>
              <a:t>years</a:t>
            </a:r>
            <a:r>
              <a:rPr lang="fr-CI" sz="1100" b="0" i="0" u="none" strike="noStrike" cap="none" dirty="0">
                <a:solidFill>
                  <a:srgbClr val="000000"/>
                </a:solidFill>
                <a:effectLst/>
                <a:latin typeface="Arial"/>
                <a:ea typeface="Arial"/>
                <a:cs typeface="Arial"/>
                <a:sym typeface="Arial"/>
              </a:rPr>
              <a:t> total land </a:t>
            </a:r>
            <a:r>
              <a:rPr lang="fr-CI" sz="1100" b="0" i="0" u="none" strike="noStrike" cap="none" dirty="0" err="1">
                <a:solidFill>
                  <a:srgbClr val="000000"/>
                </a:solidFill>
                <a:effectLst/>
                <a:latin typeface="Arial"/>
                <a:ea typeface="Arial"/>
                <a:cs typeface="Arial"/>
                <a:sym typeface="Arial"/>
              </a:rPr>
              <a:t>productivty</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declined</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probably</a:t>
            </a:r>
            <a:r>
              <a:rPr lang="fr-CI" sz="1100" b="0" i="0" u="none" strike="noStrike" cap="none" dirty="0">
                <a:solidFill>
                  <a:srgbClr val="000000"/>
                </a:solidFill>
                <a:effectLst/>
                <a:latin typeface="Arial"/>
                <a:ea typeface="Arial"/>
                <a:cs typeface="Arial"/>
                <a:sym typeface="Arial"/>
              </a:rPr>
              <a:t> due to clearing of the land for production. This area </a:t>
            </a:r>
            <a:r>
              <a:rPr lang="fr-CI" sz="1100" b="0" i="0" u="none" strike="noStrike" cap="none" dirty="0" err="1">
                <a:solidFill>
                  <a:srgbClr val="000000"/>
                </a:solidFill>
                <a:effectLst/>
                <a:latin typeface="Arial"/>
                <a:ea typeface="Arial"/>
                <a:cs typeface="Arial"/>
                <a:sym typeface="Arial"/>
              </a:rPr>
              <a:t>is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showing</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erosion</a:t>
            </a:r>
            <a:r>
              <a:rPr lang="fr-CI" sz="1100" b="0" i="0" u="none" strike="noStrike" cap="none" dirty="0">
                <a:solidFill>
                  <a:srgbClr val="000000"/>
                </a:solidFill>
                <a:effectLst/>
                <a:latin typeface="Arial"/>
                <a:ea typeface="Arial"/>
                <a:cs typeface="Arial"/>
                <a:sym typeface="Arial"/>
              </a:rPr>
              <a:t> and </a:t>
            </a:r>
            <a:r>
              <a:rPr lang="fr-CI" sz="1100" b="0" i="0" u="none" strike="noStrike" cap="none" dirty="0" err="1">
                <a:solidFill>
                  <a:srgbClr val="000000"/>
                </a:solidFill>
                <a:effectLst/>
                <a:latin typeface="Arial"/>
                <a:ea typeface="Arial"/>
                <a:cs typeface="Arial"/>
                <a:sym typeface="Arial"/>
              </a:rPr>
              <a:t>exposed</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soils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however</a:t>
            </a:r>
            <a:r>
              <a:rPr lang="fr-CI" sz="1100" b="0" i="0" u="none" strike="noStrike" cap="none" dirty="0">
                <a:solidFill>
                  <a:srgbClr val="000000"/>
                </a:solidFill>
                <a:effectLst/>
                <a:latin typeface="Arial"/>
                <a:ea typeface="Arial"/>
                <a:cs typeface="Arial"/>
                <a:sym typeface="Arial"/>
              </a:rPr>
              <a:t>, a few </a:t>
            </a:r>
            <a:r>
              <a:rPr lang="fr-CI" sz="1100" b="0" i="0" u="none" strike="noStrike" cap="none" dirty="0" err="1">
                <a:solidFill>
                  <a:srgbClr val="000000"/>
                </a:solidFill>
                <a:effectLst/>
                <a:latin typeface="Arial"/>
                <a:ea typeface="Arial"/>
                <a:cs typeface="Arial"/>
                <a:sym typeface="Arial"/>
              </a:rPr>
              <a:t>years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ago</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it</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was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abandoned</a:t>
            </a:r>
            <a:r>
              <a:rPr lang="fr-CI" sz="1100" b="0" i="0" u="none" strike="noStrike" cap="none" dirty="0">
                <a:solidFill>
                  <a:srgbClr val="000000"/>
                </a:solidFill>
                <a:effectLst/>
                <a:latin typeface="Arial"/>
                <a:ea typeface="Arial"/>
                <a:cs typeface="Arial"/>
                <a:sym typeface="Arial"/>
              </a:rPr>
              <a:t> and </a:t>
            </a:r>
            <a:r>
              <a:rPr lang="fr-CI" sz="1100" b="0" i="0" u="none" strike="noStrike" cap="none" dirty="0" err="1">
                <a:solidFill>
                  <a:srgbClr val="000000"/>
                </a:solidFill>
                <a:effectLst/>
                <a:latin typeface="Arial"/>
                <a:ea typeface="Arial"/>
                <a:cs typeface="Arial"/>
                <a:sym typeface="Arial"/>
              </a:rPr>
              <a:t>now</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it</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is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produces</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food</a:t>
            </a:r>
            <a:r>
              <a:rPr lang="fr-CI" sz="1100" b="0" i="0" u="none" strike="noStrike" cap="none" dirty="0">
                <a:solidFill>
                  <a:srgbClr val="000000"/>
                </a:solidFill>
                <a:effectLst/>
                <a:latin typeface="Arial"/>
                <a:ea typeface="Arial"/>
                <a:cs typeface="Arial"/>
                <a:sym typeface="Arial"/>
              </a:rPr>
              <a:t> for the local people. </a:t>
            </a:r>
            <a:r>
              <a:rPr lang="fr-CI" sz="1100" b="0" i="0" u="none" strike="noStrike" cap="none" dirty="0" err="1">
                <a:solidFill>
                  <a:srgbClr val="000000"/>
                </a:solidFill>
                <a:effectLst/>
                <a:latin typeface="Arial"/>
                <a:ea typeface="Arial"/>
                <a:cs typeface="Arial"/>
                <a:sym typeface="Arial"/>
              </a:rPr>
              <a:t>Depending</a:t>
            </a:r>
            <a:r>
              <a:rPr lang="fr-CI" sz="1100" b="0" i="0" u="none" strike="noStrike" cap="none" dirty="0">
                <a:solidFill>
                  <a:srgbClr val="000000"/>
                </a:solidFill>
                <a:effectLst/>
                <a:latin typeface="Arial"/>
                <a:ea typeface="Arial"/>
                <a:cs typeface="Arial"/>
                <a:sym typeface="Arial"/>
              </a:rPr>
              <a:t> on the perspective </a:t>
            </a:r>
            <a:r>
              <a:rPr lang="fr-CI" sz="1100" b="0" i="0" u="none" strike="noStrike" cap="none" dirty="0" err="1">
                <a:solidFill>
                  <a:srgbClr val="000000"/>
                </a:solidFill>
                <a:effectLst/>
                <a:latin typeface="Arial"/>
                <a:ea typeface="Arial"/>
                <a:cs typeface="Arial"/>
                <a:sym typeface="Arial"/>
              </a:rPr>
              <a:t>it</a:t>
            </a:r>
            <a:r>
              <a:rPr lang="fr-CI" sz="1100" b="0" i="0" u="none" strike="noStrike" cap="none" dirty="0">
                <a:solidFill>
                  <a:srgbClr val="000000"/>
                </a:solidFill>
                <a:effectLst/>
                <a:latin typeface="Arial"/>
                <a:ea typeface="Arial"/>
                <a:cs typeface="Arial"/>
                <a:sym typeface="Arial"/>
              </a:rPr>
              <a:t> can </a:t>
            </a:r>
            <a:r>
              <a:rPr lang="fr-CI" sz="1100" b="0" i="0" u="none" strike="noStrike" cap="none" dirty="0" err="1">
                <a:solidFill>
                  <a:srgbClr val="000000"/>
                </a:solidFill>
                <a:effectLst/>
                <a:latin typeface="Arial"/>
                <a:ea typeface="Arial"/>
                <a:cs typeface="Arial"/>
                <a:sym typeface="Arial"/>
              </a:rPr>
              <a:t>be</a:t>
            </a:r>
            <a:r>
              <a:rPr lang="fr-CI" sz="1100" b="0" i="0" u="none" strike="noStrike" cap="none" dirty="0">
                <a:solidFill>
                  <a:srgbClr val="000000"/>
                </a:solidFill>
                <a:effectLst/>
                <a:latin typeface="Arial"/>
                <a:ea typeface="Arial"/>
                <a:cs typeface="Arial"/>
                <a:sym typeface="Arial"/>
              </a:rPr>
              <a:t> </a:t>
            </a:r>
            <a:r>
              <a:rPr lang="fr-CI" sz="1100" b="0" i="0" u="none" strike="noStrike" cap="none" dirty="0" err="1">
                <a:solidFill>
                  <a:srgbClr val="000000"/>
                </a:solidFill>
                <a:effectLst/>
                <a:latin typeface="Arial"/>
                <a:ea typeface="Arial"/>
                <a:cs typeface="Arial"/>
                <a:sym typeface="Arial"/>
              </a:rPr>
              <a:t>considered</a:t>
            </a:r>
            <a:r>
              <a:rPr lang="fr-CI" sz="1100" b="0" i="0" u="none" strike="noStrike" cap="none" dirty="0">
                <a:solidFill>
                  <a:srgbClr val="000000"/>
                </a:solidFill>
                <a:effectLst/>
                <a:latin typeface="Arial"/>
                <a:ea typeface="Arial"/>
                <a:cs typeface="Arial"/>
                <a:sym typeface="Arial"/>
              </a:rPr>
              <a:t> as </a:t>
            </a:r>
            <a:r>
              <a:rPr lang="fr-CI" sz="1100" b="0" i="0" u="none" strike="noStrike" cap="none" dirty="0" err="1">
                <a:solidFill>
                  <a:srgbClr val="000000"/>
                </a:solidFill>
                <a:effectLst/>
                <a:latin typeface="Arial"/>
                <a:ea typeface="Arial"/>
                <a:cs typeface="Arial"/>
                <a:sym typeface="Arial"/>
              </a:rPr>
              <a:t>degraded</a:t>
            </a:r>
            <a:r>
              <a:rPr lang="fr-CI" sz="1100" b="0" i="0" u="none" strike="noStrike" cap="none" dirty="0">
                <a:solidFill>
                  <a:srgbClr val="000000"/>
                </a:solidFill>
                <a:effectLst/>
                <a:latin typeface="Arial"/>
                <a:ea typeface="Arial"/>
                <a:cs typeface="Arial"/>
                <a:sym typeface="Arial"/>
              </a:rPr>
              <a:t> or not.</a:t>
            </a:r>
          </a:p>
          <a:p>
            <a:pPr marL="596900" lvl="1" indent="0" algn="l" rtl="0">
              <a:lnSpc>
                <a:spcPct val="100000"/>
              </a:lnSpc>
              <a:spcBef>
                <a:spcPts val="0"/>
              </a:spcBef>
              <a:spcAft>
                <a:spcPts val="0"/>
              </a:spcAft>
              <a:buSzPts val="1400"/>
              <a:buNone/>
            </a:pPr>
            <a:endParaRPr lang="en-US" sz="1100" b="0" i="0" u="none" strike="noStrike" cap="none" dirty="0">
              <a:solidFill>
                <a:srgbClr val="000000"/>
              </a:solidFill>
              <a:effectLst/>
              <a:latin typeface="Arial"/>
              <a:cs typeface="Arial"/>
              <a:sym typeface="Arial"/>
            </a:endParaRPr>
          </a:p>
          <a:p>
            <a:pPr marL="596900" lvl="1" indent="0" algn="l" rtl="0">
              <a:lnSpc>
                <a:spcPct val="100000"/>
              </a:lnSpc>
              <a:spcBef>
                <a:spcPts val="0"/>
              </a:spcBef>
              <a:spcAft>
                <a:spcPts val="0"/>
              </a:spcAft>
              <a:buSzPts val="1400"/>
              <a:buNone/>
            </a:pPr>
            <a:r>
              <a:rPr lang="en-US" dirty="0"/>
              <a:t>Landscape</a:t>
            </a:r>
            <a:r>
              <a:rPr lang="fr-CI" sz="1100" b="0" i="0" u="none" strike="noStrike" cap="none" dirty="0">
                <a:solidFill>
                  <a:srgbClr val="000000"/>
                </a:solidFill>
                <a:effectLst/>
                <a:latin typeface="Arial"/>
                <a:cs typeface="Arial"/>
                <a:sym typeface="Arial"/>
              </a:rPr>
              <a:t> 3 corresponds to an area in the Caribbean </a:t>
            </a:r>
            <a:r>
              <a:rPr lang="fr-CI" sz="1100" b="0" i="0" u="none" strike="noStrike" cap="none" dirty="0" err="1">
                <a:solidFill>
                  <a:srgbClr val="000000"/>
                </a:solidFill>
                <a:effectLst/>
                <a:latin typeface="Arial"/>
                <a:cs typeface="Arial"/>
                <a:sym typeface="Arial"/>
              </a:rPr>
              <a:t>Region</a:t>
            </a:r>
            <a:r>
              <a:rPr lang="fr-CI" sz="1100" b="0" i="0" u="none" strike="noStrike" cap="none" dirty="0">
                <a:solidFill>
                  <a:srgbClr val="000000"/>
                </a:solidFill>
                <a:effectLst/>
                <a:latin typeface="Arial"/>
                <a:cs typeface="Arial"/>
                <a:sym typeface="Arial"/>
              </a:rPr>
              <a:t> of Colombia </a:t>
            </a:r>
            <a:r>
              <a:rPr lang="fr-CI" sz="1100" b="0" i="0" u="none" strike="noStrike" cap="none" dirty="0" err="1">
                <a:solidFill>
                  <a:srgbClr val="000000"/>
                </a:solidFill>
                <a:effectLst/>
                <a:latin typeface="Arial"/>
                <a:cs typeface="Arial"/>
                <a:sym typeface="Arial"/>
              </a:rPr>
              <a:t>that</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was</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deforested</a:t>
            </a:r>
            <a:r>
              <a:rPr lang="fr-CI" sz="1100" b="0" i="0" u="none" strike="noStrike" cap="none" dirty="0">
                <a:solidFill>
                  <a:srgbClr val="000000"/>
                </a:solidFill>
                <a:effectLst/>
                <a:latin typeface="Arial"/>
                <a:cs typeface="Arial"/>
                <a:sym typeface="Arial"/>
              </a:rPr>
              <a:t> and </a:t>
            </a:r>
            <a:r>
              <a:rPr lang="fr-CI" sz="1100" b="0" i="0" u="none" strike="noStrike" cap="none" dirty="0" err="1">
                <a:solidFill>
                  <a:srgbClr val="000000"/>
                </a:solidFill>
                <a:effectLst/>
                <a:latin typeface="Arial"/>
                <a:cs typeface="Arial"/>
                <a:sym typeface="Arial"/>
              </a:rPr>
              <a:t>now</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is</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used</a:t>
            </a:r>
            <a:r>
              <a:rPr lang="fr-CI" sz="1100" b="0" i="0" u="none" strike="noStrike" cap="none" dirty="0">
                <a:solidFill>
                  <a:srgbClr val="000000"/>
                </a:solidFill>
                <a:effectLst/>
                <a:latin typeface="Arial"/>
                <a:cs typeface="Arial"/>
                <a:sym typeface="Arial"/>
              </a:rPr>
              <a:t> for </a:t>
            </a:r>
            <a:r>
              <a:rPr lang="fr-CI" sz="1100" b="0" i="0" u="none" strike="noStrike" cap="none" dirty="0" err="1">
                <a:solidFill>
                  <a:srgbClr val="000000"/>
                </a:solidFill>
                <a:effectLst/>
                <a:latin typeface="Arial"/>
                <a:cs typeface="Arial"/>
                <a:sym typeface="Arial"/>
              </a:rPr>
              <a:t>grazing</a:t>
            </a:r>
            <a:r>
              <a:rPr lang="fr-CI" sz="1100" b="0" i="0" u="none" strike="noStrike" cap="none" dirty="0">
                <a:solidFill>
                  <a:srgbClr val="000000"/>
                </a:solidFill>
                <a:effectLst/>
                <a:latin typeface="Arial"/>
                <a:cs typeface="Arial"/>
                <a:sym typeface="Arial"/>
              </a:rPr>
              <a:t>. Local </a:t>
            </a:r>
            <a:r>
              <a:rPr lang="fr-CI" sz="1100" b="0" i="0" u="none" strike="noStrike" cap="none" dirty="0" err="1">
                <a:solidFill>
                  <a:srgbClr val="000000"/>
                </a:solidFill>
                <a:effectLst/>
                <a:latin typeface="Arial"/>
                <a:cs typeface="Arial"/>
                <a:sym typeface="Arial"/>
              </a:rPr>
              <a:t>users</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agree</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that</a:t>
            </a:r>
            <a:r>
              <a:rPr lang="fr-CI" sz="1100" b="0" i="0" u="none" strike="noStrike" cap="none" dirty="0">
                <a:solidFill>
                  <a:srgbClr val="000000"/>
                </a:solidFill>
                <a:effectLst/>
                <a:latin typeface="Arial"/>
                <a:cs typeface="Arial"/>
                <a:sym typeface="Arial"/>
              </a:rPr>
              <a:t> 20 </a:t>
            </a:r>
            <a:r>
              <a:rPr lang="fr-CI" sz="1100" b="0" i="0" u="none" strike="noStrike" cap="none" dirty="0" err="1">
                <a:solidFill>
                  <a:srgbClr val="000000"/>
                </a:solidFill>
                <a:effectLst/>
                <a:latin typeface="Arial"/>
                <a:cs typeface="Arial"/>
                <a:sym typeface="Arial"/>
              </a:rPr>
              <a:t>years</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before</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it</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was</a:t>
            </a:r>
            <a:r>
              <a:rPr lang="fr-CI" sz="1100" b="0" i="0" u="none" strike="noStrike" cap="none" dirty="0">
                <a:solidFill>
                  <a:srgbClr val="000000"/>
                </a:solidFill>
                <a:effectLst/>
                <a:latin typeface="Arial"/>
                <a:cs typeface="Arial"/>
                <a:sym typeface="Arial"/>
              </a:rPr>
              <a:t> more productive, </a:t>
            </a:r>
            <a:r>
              <a:rPr lang="fr-CI" sz="1100" b="0" i="0" u="none" strike="noStrike" cap="none" dirty="0" err="1">
                <a:solidFill>
                  <a:srgbClr val="000000"/>
                </a:solidFill>
                <a:effectLst/>
                <a:latin typeface="Arial"/>
                <a:cs typeface="Arial"/>
                <a:sym typeface="Arial"/>
              </a:rPr>
              <a:t>vegetation</a:t>
            </a:r>
            <a:r>
              <a:rPr lang="fr-CI" sz="1100" b="0" i="0" u="none" strike="noStrike" cap="none" dirty="0">
                <a:solidFill>
                  <a:srgbClr val="000000"/>
                </a:solidFill>
                <a:effectLst/>
                <a:latin typeface="Arial"/>
                <a:cs typeface="Arial"/>
                <a:sym typeface="Arial"/>
              </a:rPr>
              <a:t> cover has </a:t>
            </a:r>
            <a:r>
              <a:rPr lang="fr-CI" sz="1100" b="0" i="0" u="none" strike="noStrike" cap="none" dirty="0" err="1">
                <a:solidFill>
                  <a:srgbClr val="000000"/>
                </a:solidFill>
                <a:effectLst/>
                <a:latin typeface="Arial"/>
                <a:cs typeface="Arial"/>
                <a:sym typeface="Arial"/>
              </a:rPr>
              <a:t>decreased</a:t>
            </a:r>
            <a:r>
              <a:rPr lang="fr-CI" sz="1100" b="0" i="0" u="none" strike="noStrike" cap="none" dirty="0">
                <a:solidFill>
                  <a:srgbClr val="000000"/>
                </a:solidFill>
                <a:effectLst/>
                <a:latin typeface="Arial"/>
                <a:cs typeface="Arial"/>
                <a:sym typeface="Arial"/>
              </a:rPr>
              <a:t> and </a:t>
            </a:r>
            <a:r>
              <a:rPr lang="fr-CI" sz="1100" b="0" i="0" u="none" strike="noStrike" cap="none" dirty="0" err="1">
                <a:solidFill>
                  <a:srgbClr val="000000"/>
                </a:solidFill>
                <a:effectLst/>
                <a:latin typeface="Arial"/>
                <a:cs typeface="Arial"/>
                <a:sym typeface="Arial"/>
              </a:rPr>
              <a:t>soil</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is</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exposed</a:t>
            </a:r>
            <a:r>
              <a:rPr lang="fr-CI" sz="1100" b="0" i="0" u="none" strike="noStrike" cap="none" dirty="0">
                <a:solidFill>
                  <a:srgbClr val="000000"/>
                </a:solidFill>
                <a:effectLst/>
                <a:latin typeface="Arial"/>
                <a:cs typeface="Arial"/>
                <a:sym typeface="Arial"/>
              </a:rPr>
              <a:t>. This area </a:t>
            </a:r>
            <a:r>
              <a:rPr lang="fr-CI" sz="1100" b="0" i="0" u="none" strike="noStrike" cap="none" dirty="0" err="1">
                <a:solidFill>
                  <a:srgbClr val="000000"/>
                </a:solidFill>
                <a:effectLst/>
                <a:latin typeface="Arial"/>
                <a:cs typeface="Arial"/>
                <a:sym typeface="Arial"/>
              </a:rPr>
              <a:t>is</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clearly</a:t>
            </a:r>
            <a:r>
              <a:rPr lang="fr-CI" sz="1100" b="0" i="0" u="none" strike="noStrike" cap="none" dirty="0">
                <a:solidFill>
                  <a:srgbClr val="000000"/>
                </a:solidFill>
                <a:effectLst/>
                <a:latin typeface="Arial"/>
                <a:cs typeface="Arial"/>
                <a:sym typeface="Arial"/>
              </a:rPr>
              <a:t> </a:t>
            </a:r>
            <a:r>
              <a:rPr lang="fr-CI" sz="1100" b="0" i="0" u="none" strike="noStrike" cap="none" dirty="0" err="1">
                <a:solidFill>
                  <a:srgbClr val="000000"/>
                </a:solidFill>
                <a:effectLst/>
                <a:latin typeface="Arial"/>
                <a:cs typeface="Arial"/>
                <a:sym typeface="Arial"/>
              </a:rPr>
              <a:t>degraded</a:t>
            </a:r>
            <a:r>
              <a:rPr lang="fr-CI" sz="1100" b="0" i="0" u="none" strike="noStrike" cap="none" dirty="0">
                <a:solidFill>
                  <a:srgbClr val="000000"/>
                </a:solidFill>
                <a:effectLst/>
                <a:latin typeface="Arial"/>
                <a:cs typeface="Arial"/>
                <a:sym typeface="Arial"/>
              </a:rPr>
              <a:t>, local </a:t>
            </a:r>
            <a:r>
              <a:rPr lang="fr-CI" sz="1100" b="0" i="0" u="none" strike="noStrike" cap="none" dirty="0" err="1">
                <a:solidFill>
                  <a:srgbClr val="000000"/>
                </a:solidFill>
                <a:effectLst/>
                <a:latin typeface="Arial"/>
                <a:cs typeface="Arial"/>
                <a:sym typeface="Arial"/>
              </a:rPr>
              <a:t>users</a:t>
            </a:r>
            <a:r>
              <a:rPr lang="fr-CI" sz="1100" b="0" i="0" u="none" strike="noStrike" cap="none" dirty="0">
                <a:solidFill>
                  <a:srgbClr val="000000"/>
                </a:solidFill>
                <a:effectLst/>
                <a:latin typeface="Arial"/>
                <a:cs typeface="Arial"/>
                <a:sym typeface="Arial"/>
              </a:rPr>
              <a:t>, national and international experts all </a:t>
            </a:r>
            <a:r>
              <a:rPr lang="fr-CI" sz="1100" b="0" i="0" u="none" strike="noStrike" cap="none" dirty="0" err="1">
                <a:solidFill>
                  <a:srgbClr val="000000"/>
                </a:solidFill>
                <a:effectLst/>
                <a:latin typeface="Arial"/>
                <a:cs typeface="Arial"/>
                <a:sym typeface="Arial"/>
              </a:rPr>
              <a:t>agree</a:t>
            </a:r>
            <a:r>
              <a:rPr lang="fr-CI" sz="1100" b="0" i="0" u="none" strike="noStrike" cap="none" dirty="0">
                <a:solidFill>
                  <a:srgbClr val="000000"/>
                </a:solidFill>
                <a:effectLst/>
                <a:latin typeface="Arial"/>
                <a:cs typeface="Arial"/>
                <a:sym typeface="Arial"/>
              </a:rPr>
              <a:t>.</a:t>
            </a:r>
          </a:p>
          <a:p>
            <a:pPr marL="596900" lvl="1" indent="0" algn="l" rtl="0">
              <a:lnSpc>
                <a:spcPct val="100000"/>
              </a:lnSpc>
              <a:spcBef>
                <a:spcPts val="0"/>
              </a:spcBef>
              <a:spcAft>
                <a:spcPts val="0"/>
              </a:spcAft>
              <a:buSzPts val="1400"/>
              <a:buNone/>
            </a:pPr>
            <a:endParaRPr lang="en-US" sz="1100" b="0" i="0" u="none" strike="noStrike" cap="none" dirty="0">
              <a:solidFill>
                <a:srgbClr val="000000"/>
              </a:solidFill>
              <a:effectLst/>
              <a:latin typeface="Arial"/>
              <a:cs typeface="Arial"/>
              <a:sym typeface="Arial"/>
            </a:endParaRPr>
          </a:p>
        </p:txBody>
      </p:sp>
    </p:spTree>
    <p:extLst>
      <p:ext uri="{BB962C8B-B14F-4D97-AF65-F5344CB8AC3E}">
        <p14:creationId xmlns:p14="http://schemas.microsoft.com/office/powerpoint/2010/main" val="11025511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8"/>
        <p:cNvGrpSpPr/>
        <p:nvPr/>
      </p:nvGrpSpPr>
      <p:grpSpPr>
        <a:xfrm>
          <a:off x="0" y="0"/>
          <a:ext cx="0" cy="0"/>
          <a:chOff x="0" y="0"/>
          <a:chExt cx="0" cy="0"/>
        </a:xfrm>
      </p:grpSpPr>
      <p:sp>
        <p:nvSpPr>
          <p:cNvPr id="1769" name="Google Shape;176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GB"/>
              <a:t>A minimum set of globally agreed indicators/metrics, were adopted by the UNCCD for reporting and as a means to understanding the status of degradation (UNCCD, 2013). These indicators were </a:t>
            </a:r>
            <a:r>
              <a:rPr lang="en-GB" sz="1100" b="0" i="0" u="none" strike="noStrike" cap="none">
                <a:solidFill>
                  <a:srgbClr val="000000"/>
                </a:solidFill>
                <a:latin typeface="Arial"/>
                <a:ea typeface="Arial"/>
                <a:cs typeface="Arial"/>
                <a:sym typeface="Arial"/>
              </a:rPr>
              <a:t>proposed by the LDN framework for country parties to inform on the proportion of land that is degraded over total land area (SDG Indicator 15.3.1) and to report on progress towards the UNCCD objectives. </a:t>
            </a:r>
            <a:endParaRPr/>
          </a:p>
          <a:p>
            <a:pPr marL="0" marR="0" lvl="0" indent="0" algn="l" rtl="0">
              <a:lnSpc>
                <a:spcPct val="100000"/>
              </a:lnSpc>
              <a:spcBef>
                <a:spcPts val="0"/>
              </a:spcBef>
              <a:spcAft>
                <a:spcPts val="0"/>
              </a:spcAft>
              <a:buClr>
                <a:srgbClr val="000000"/>
              </a:buClr>
              <a:buSzPts val="1400"/>
              <a:buFont typeface="Arial"/>
              <a:buNone/>
            </a:pPr>
            <a:endParaRPr sz="11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100" b="0" i="0" u="none" strike="noStrike" cap="none">
                <a:solidFill>
                  <a:srgbClr val="000000"/>
                </a:solidFill>
                <a:latin typeface="Arial"/>
                <a:ea typeface="Arial"/>
                <a:cs typeface="Arial"/>
                <a:sym typeface="Arial"/>
              </a:rPr>
              <a:t>National data on the three indicators can be collected through existing sources (e.g., databases, maps, reports), including participatory inventories on land management systems, as well as remote sensing data collected at the national level. Regional and global datasets derived from global earth observation (EO) systems play an important role in the absence of, to complement, or to enhance national official data sources, particularly for assessing changes in land productivity and land cover dynamics.</a:t>
            </a:r>
            <a:endParaRPr/>
          </a:p>
          <a:p>
            <a:pPr marL="0" marR="0" lvl="0" indent="0" algn="l" rtl="0">
              <a:lnSpc>
                <a:spcPct val="100000"/>
              </a:lnSpc>
              <a:spcBef>
                <a:spcPts val="0"/>
              </a:spcBef>
              <a:spcAft>
                <a:spcPts val="0"/>
              </a:spcAft>
              <a:buClr>
                <a:srgbClr val="000000"/>
              </a:buClr>
              <a:buSzPts val="1400"/>
              <a:buFont typeface="Arial"/>
              <a:buNone/>
            </a:pPr>
            <a:endParaRPr/>
          </a:p>
          <a:p>
            <a:pPr marL="0" marR="0" lvl="0" indent="0" algn="l" rtl="0">
              <a:lnSpc>
                <a:spcPct val="100000"/>
              </a:lnSpc>
              <a:spcBef>
                <a:spcPts val="0"/>
              </a:spcBef>
              <a:spcAft>
                <a:spcPts val="0"/>
              </a:spcAft>
              <a:buClr>
                <a:srgbClr val="000000"/>
              </a:buClr>
              <a:buSzPts val="1400"/>
              <a:buFont typeface="Arial"/>
              <a:buNone/>
            </a:pPr>
            <a:r>
              <a:rPr lang="en-GB"/>
              <a:t> </a:t>
            </a:r>
            <a:endParaRPr/>
          </a:p>
          <a:p>
            <a:pPr marL="0" lvl="0" indent="0" algn="l" rtl="0">
              <a:lnSpc>
                <a:spcPct val="100000"/>
              </a:lnSpc>
              <a:spcBef>
                <a:spcPts val="0"/>
              </a:spcBef>
              <a:spcAft>
                <a:spcPts val="0"/>
              </a:spcAft>
              <a:buSzPts val="1400"/>
              <a:buNone/>
            </a:pPr>
            <a:r>
              <a:rPr lang="en-GB" u="sng"/>
              <a:t>More information</a:t>
            </a:r>
            <a:endParaRPr/>
          </a:p>
          <a:p>
            <a:pPr marL="0" lvl="0" indent="0"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400"/>
              <a:buNone/>
            </a:pPr>
            <a:r>
              <a:rPr lang="en-GB"/>
              <a:t>Monitoring LDN -  Chapter 7 at The scientific framework for LDN. https://www.unccd.int/sites/default/files/2018-09/LDN_CF_report_web-english.pdf</a:t>
            </a:r>
            <a:endParaRPr/>
          </a:p>
          <a:p>
            <a:pPr marL="0" lvl="0" indent="0" algn="l" rtl="0">
              <a:lnSpc>
                <a:spcPct val="100000"/>
              </a:lnSpc>
              <a:spcBef>
                <a:spcPts val="0"/>
              </a:spcBef>
              <a:spcAft>
                <a:spcPts val="0"/>
              </a:spcAft>
              <a:buSzPts val="1400"/>
              <a:buNone/>
            </a:pPr>
            <a:endParaRPr/>
          </a:p>
        </p:txBody>
      </p:sp>
      <p:sp>
        <p:nvSpPr>
          <p:cNvPr id="1770" name="Google Shape;177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4" name="Google Shape;25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1"/>
        <p:cNvGrpSpPr/>
        <p:nvPr/>
      </p:nvGrpSpPr>
      <p:grpSpPr>
        <a:xfrm>
          <a:off x="0" y="0"/>
          <a:ext cx="0" cy="0"/>
          <a:chOff x="0" y="0"/>
          <a:chExt cx="0" cy="0"/>
        </a:xfrm>
      </p:grpSpPr>
      <p:sp>
        <p:nvSpPr>
          <p:cNvPr id="1842" name="Google Shape;1842;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39700" lvl="0" indent="0" algn="l" rtl="0">
              <a:lnSpc>
                <a:spcPct val="100000"/>
              </a:lnSpc>
              <a:spcBef>
                <a:spcPts val="0"/>
              </a:spcBef>
              <a:spcAft>
                <a:spcPts val="0"/>
              </a:spcAft>
              <a:buSzPts val="1400"/>
              <a:buNone/>
            </a:pPr>
            <a:r>
              <a:rPr lang="en-GB" sz="1100" b="0" i="0" u="none" strike="noStrike" cap="none">
                <a:solidFill>
                  <a:srgbClr val="000000"/>
                </a:solidFill>
                <a:latin typeface="Arial"/>
                <a:ea typeface="Arial"/>
                <a:cs typeface="Arial"/>
                <a:sym typeface="Arial"/>
              </a:rPr>
              <a:t>Many decisions are made when mapping land degradation and estimating SDG 15.3.1, including the choice of best available data and the most representative models and algorithms. During this decision-making process it is crucial that stakeholders from different sectors participate and share their knowledge and perspectives. Additionally, it is important that the final results, such as the LD maps, become accessible to be used by experts and decision makers. To achieve this, it is crucial to facilitate easy access to the geospatial information by non-GIS experts, so that they can explore, compare and validate alternative maps to make evidence based decisions and obtain relevant results. These process not only contribute to obtain relevant results but also to mainstream LDN, build capacities and strengthen intersectoral cooperation.</a:t>
            </a:r>
            <a:endParaRPr/>
          </a:p>
          <a:p>
            <a:pPr marL="139700" lvl="0" indent="0" algn="l" rtl="0">
              <a:lnSpc>
                <a:spcPct val="100000"/>
              </a:lnSpc>
              <a:spcBef>
                <a:spcPts val="0"/>
              </a:spcBef>
              <a:spcAft>
                <a:spcPts val="0"/>
              </a:spcAft>
              <a:buSzPts val="1400"/>
              <a:buNone/>
            </a:pPr>
            <a:endParaRPr sz="1100" b="0" i="0" u="none" strike="noStrike" cap="none">
              <a:solidFill>
                <a:srgbClr val="000000"/>
              </a:solidFill>
              <a:latin typeface="Arial"/>
              <a:ea typeface="Arial"/>
              <a:cs typeface="Arial"/>
              <a:sym typeface="Arial"/>
            </a:endParaRPr>
          </a:p>
        </p:txBody>
      </p:sp>
      <p:sp>
        <p:nvSpPr>
          <p:cNvPr id="1843" name="Google Shape;1843;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b="1" dirty="0">
                <a:solidFill>
                  <a:schemeClr val="tx1">
                    <a:lumMod val="65000"/>
                    <a:lumOff val="35000"/>
                  </a:schemeClr>
                </a:solidFill>
                <a:latin typeface="Helvetica" pitchFamily="2" charset="0"/>
                <a:cs typeface="Open Sans" panose="020B0606030504020204" pitchFamily="34" charset="0"/>
              </a:rPr>
              <a:t>Improved temporal consistency</a:t>
            </a:r>
            <a:r>
              <a:rPr lang="en-US" sz="1200" dirty="0">
                <a:solidFill>
                  <a:schemeClr val="tx1">
                    <a:lumMod val="65000"/>
                    <a:lumOff val="35000"/>
                  </a:schemeClr>
                </a:solidFill>
                <a:latin typeface="Helvetica" pitchFamily="2" charset="0"/>
                <a:cs typeface="Open Sans" panose="020B0606030504020204" pitchFamily="34" charset="0"/>
              </a:rPr>
              <a:t>: A simplified approach to integrating land condition assessments over reporting processes, using clearly defined reporting periods and status mapping, enables more consistent time-series analysis of SDG Indicator 15.3.1</a:t>
            </a:r>
            <a:r>
              <a:rPr lang="en-US" dirty="0">
                <a:solidFill>
                  <a:srgbClr val="000000"/>
                </a:solidFill>
                <a:latin typeface="Roboto" panose="020B0604020202020204" charset="0"/>
              </a:rPr>
              <a:t>; </a:t>
            </a:r>
            <a:br>
              <a:rPr lang="en-US" dirty="0">
                <a:solidFill>
                  <a:srgbClr val="000000"/>
                </a:solidFill>
                <a:latin typeface="Roboto" panose="020B0604020202020204" charset="0"/>
              </a:rPr>
            </a:br>
            <a:r>
              <a:rPr lang="en-US" sz="1200" b="1" i="0" u="none" strike="noStrike" kern="1200" baseline="0" dirty="0">
                <a:solidFill>
                  <a:schemeClr val="tx1"/>
                </a:solidFill>
                <a:latin typeface="+mn-lt"/>
                <a:ea typeface="+mn-ea"/>
                <a:cs typeface="+mn-cs"/>
              </a:rPr>
              <a:t>Enhanced understanding of land condition dynamics</a:t>
            </a:r>
            <a:r>
              <a:rPr lang="en-US" sz="1200" b="0" i="0" u="none" strike="noStrike" kern="1200" baseline="0" dirty="0">
                <a:solidFill>
                  <a:schemeClr val="tx1"/>
                </a:solidFill>
                <a:latin typeface="+mn-lt"/>
                <a:ea typeface="+mn-ea"/>
                <a:cs typeface="+mn-cs"/>
              </a:rPr>
              <a:t>: By distinguishing between recent and baseline degradation and improvement, the expanded status matrix allows for a more detailed interpretation of temporal change. This facilitates better targeting of land restoration interventions; </a:t>
            </a:r>
          </a:p>
          <a:p>
            <a:r>
              <a:rPr lang="en-US" sz="1200" b="1" i="0" u="none" strike="noStrike" kern="1200" baseline="0" dirty="0">
                <a:solidFill>
                  <a:schemeClr val="tx1"/>
                </a:solidFill>
                <a:latin typeface="+mn-lt"/>
                <a:ea typeface="+mn-ea"/>
                <a:cs typeface="+mn-cs"/>
              </a:rPr>
              <a:t>Operationalization of counterbalancing</a:t>
            </a:r>
            <a:r>
              <a:rPr lang="en-US" sz="1200" b="0" i="0" u="none" strike="noStrike" kern="1200" baseline="0" dirty="0">
                <a:solidFill>
                  <a:schemeClr val="tx1"/>
                </a:solidFill>
                <a:latin typeface="+mn-lt"/>
                <a:ea typeface="+mn-ea"/>
                <a:cs typeface="+mn-cs"/>
              </a:rPr>
              <a:t>: For the first time, detailed guidance is provided on applying the counterbalancing principle to assess progress toward LDN. This approach ensures that new degradation is matched by equivalent gains in natural capital within the same land type, thereby supporting the goal of “no net loss” and promoting land-use planning that considers progress towards LDN; </a:t>
            </a:r>
          </a:p>
          <a:p>
            <a:r>
              <a:rPr lang="en-US" sz="1200" b="1" i="0" u="none" strike="noStrike" kern="1200" baseline="0" dirty="0">
                <a:solidFill>
                  <a:schemeClr val="tx1"/>
                </a:solidFill>
                <a:latin typeface="+mn-lt"/>
                <a:ea typeface="+mn-ea"/>
                <a:cs typeface="+mn-cs"/>
              </a:rPr>
              <a:t>Support for country-driven approaches</a:t>
            </a:r>
            <a:r>
              <a:rPr lang="en-US" sz="1200" b="0" i="0" u="none" strike="noStrike" kern="1200" baseline="0" dirty="0">
                <a:solidFill>
                  <a:schemeClr val="tx1"/>
                </a:solidFill>
                <a:latin typeface="+mn-lt"/>
                <a:ea typeface="+mn-ea"/>
                <a:cs typeface="+mn-cs"/>
              </a:rPr>
              <a:t>: This addendum encourages the use of nationally verified datasets and local expertise, reinforcing national ownership of the monitoring and reporting process; </a:t>
            </a:r>
          </a:p>
          <a:p>
            <a:r>
              <a:rPr lang="en-US" sz="1200" b="1" i="0" u="none" strike="noStrike" kern="1200" baseline="0" dirty="0">
                <a:solidFill>
                  <a:schemeClr val="tx1"/>
                </a:solidFill>
                <a:latin typeface="+mn-lt"/>
                <a:ea typeface="+mn-ea"/>
                <a:cs typeface="+mn-cs"/>
              </a:rPr>
              <a:t>Integration with global tools and platforms</a:t>
            </a:r>
            <a:r>
              <a:rPr lang="en-US" sz="1200" b="0" i="0" u="none" strike="noStrike" kern="1200" baseline="0" dirty="0">
                <a:solidFill>
                  <a:schemeClr val="tx1"/>
                </a:solidFill>
                <a:latin typeface="+mn-lt"/>
                <a:ea typeface="+mn-ea"/>
                <a:cs typeface="+mn-cs"/>
              </a:rPr>
              <a:t>: The methodologies described in the addendum will be implemented as executable code in free and open-access software such as </a:t>
            </a:r>
            <a:r>
              <a:rPr lang="en-US" sz="1200" b="0" i="0" u="none" strike="noStrike" kern="1200" baseline="0" dirty="0" err="1">
                <a:solidFill>
                  <a:schemeClr val="tx1"/>
                </a:solidFill>
                <a:latin typeface="+mn-lt"/>
                <a:ea typeface="+mn-ea"/>
                <a:cs typeface="+mn-cs"/>
              </a:rPr>
              <a:t>Trends.Earth</a:t>
            </a:r>
            <a:r>
              <a:rPr lang="en-US" sz="1200" b="0" i="0" u="none" strike="noStrike" kern="1200" baseline="0" dirty="0">
                <a:solidFill>
                  <a:schemeClr val="tx1"/>
                </a:solidFill>
                <a:latin typeface="+mn-lt"/>
                <a:ea typeface="+mn-ea"/>
                <a:cs typeface="+mn-cs"/>
              </a:rPr>
              <a:t>, ensuring that the guidance is not only theoretically sound but also practically implementable; </a:t>
            </a:r>
          </a:p>
          <a:p>
            <a:r>
              <a:rPr lang="en-US" sz="1200" b="1" i="0" u="none" strike="noStrike" kern="1200" baseline="0" dirty="0">
                <a:solidFill>
                  <a:schemeClr val="tx1"/>
                </a:solidFill>
                <a:latin typeface="+mn-lt"/>
                <a:ea typeface="+mn-ea"/>
                <a:cs typeface="+mn-cs"/>
              </a:rPr>
              <a:t>Strengthened basis for SLM and policy</a:t>
            </a:r>
            <a:r>
              <a:rPr lang="en-US" sz="1200" b="0" i="0" u="none" strike="noStrike" kern="1200" baseline="0" dirty="0">
                <a:solidFill>
                  <a:schemeClr val="tx1"/>
                </a:solidFill>
                <a:latin typeface="+mn-lt"/>
                <a:ea typeface="+mn-ea"/>
                <a:cs typeface="+mn-cs"/>
              </a:rPr>
              <a:t>: By enabling the identification of spatial patterns of degradation and improvement, and quantification of changes in natural capital, this addendum empowers countries to link monitoring outcomes with real-world interventions and offers valuable tools for planning, implementing and evaluating SLM practices. </a:t>
            </a:r>
            <a:endParaRPr lang="fr-CI" dirty="0"/>
          </a:p>
          <a:p>
            <a:endParaRPr lang="fr-CI" dirty="0"/>
          </a:p>
        </p:txBody>
      </p:sp>
      <p:sp>
        <p:nvSpPr>
          <p:cNvPr id="4" name="Slide Number Placeholder 3"/>
          <p:cNvSpPr>
            <a:spLocks noGrp="1"/>
          </p:cNvSpPr>
          <p:nvPr>
            <p:ph type="sldNum" sz="quarter" idx="5"/>
          </p:nvPr>
        </p:nvSpPr>
        <p:spPr/>
        <p:txBody>
          <a:bodyPr/>
          <a:lstStyle/>
          <a:p>
            <a:fld id="{AD316F99-48F1-4F4B-8A80-1902728FBB73}" type="slidenum">
              <a:rPr lang="fr-CI" smtClean="0"/>
              <a:t>45</a:t>
            </a:fld>
            <a:endParaRPr lang="fr-CI"/>
          </a:p>
        </p:txBody>
      </p:sp>
    </p:spTree>
    <p:extLst>
      <p:ext uri="{BB962C8B-B14F-4D97-AF65-F5344CB8AC3E}">
        <p14:creationId xmlns:p14="http://schemas.microsoft.com/office/powerpoint/2010/main" val="7034480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5DE72-984F-4E25-75BF-FDBAAEFE30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BA040-D459-EFEE-CDD3-6C3199D298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E7B30C-B40E-F344-4A90-557EDDCD1D4E}"/>
              </a:ext>
            </a:extLst>
          </p:cNvPr>
          <p:cNvSpPr>
            <a:spLocks noGrp="1"/>
          </p:cNvSpPr>
          <p:nvPr>
            <p:ph type="body" idx="1"/>
          </p:nvPr>
        </p:nvSpPr>
        <p:spPr/>
        <p:txBody>
          <a:bodyPr/>
          <a:lstStyle/>
          <a:p>
            <a:pPr marL="181240" indent="-181240">
              <a:buFontTx/>
              <a:buChar char="-"/>
            </a:pPr>
            <a:endParaRPr lang="en-US" dirty="0">
              <a:ea typeface="Calibri"/>
              <a:cs typeface="Calibri"/>
            </a:endParaRPr>
          </a:p>
        </p:txBody>
      </p:sp>
      <p:sp>
        <p:nvSpPr>
          <p:cNvPr id="4" name="Slide Number Placeholder 3">
            <a:extLst>
              <a:ext uri="{FF2B5EF4-FFF2-40B4-BE49-F238E27FC236}">
                <a16:creationId xmlns:a16="http://schemas.microsoft.com/office/drawing/2014/main" id="{3BC1C50C-59BF-E21B-472A-72410147E619}"/>
              </a:ext>
            </a:extLst>
          </p:cNvPr>
          <p:cNvSpPr>
            <a:spLocks noGrp="1"/>
          </p:cNvSpPr>
          <p:nvPr>
            <p:ph type="sldNum" sz="quarter" idx="5"/>
          </p:nvPr>
        </p:nvSpPr>
        <p:spPr/>
        <p:txBody>
          <a:bodyPr/>
          <a:lstStyle/>
          <a:p>
            <a:fld id="{889C669F-AB4A-6B49-9690-C64D4845D506}" type="slidenum">
              <a:rPr lang="en-US" smtClean="0"/>
              <a:pPr/>
              <a:t>46</a:t>
            </a:fld>
            <a:endParaRPr lang="en-US"/>
          </a:p>
        </p:txBody>
      </p:sp>
    </p:spTree>
    <p:extLst>
      <p:ext uri="{BB962C8B-B14F-4D97-AF65-F5344CB8AC3E}">
        <p14:creationId xmlns:p14="http://schemas.microsoft.com/office/powerpoint/2010/main" val="19750573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89a3160b7d_0_9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89a3160b7d_0_9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90868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8af0ebe6aa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8af0ebe6aa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292391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35c9f142d8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35c9f142d8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1333500" y="911750"/>
            <a:ext cx="3238500" cy="23865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600" b="1"/>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3" name="Google Shape;13;p3"/>
          <p:cNvSpPr/>
          <p:nvPr/>
        </p:nvSpPr>
        <p:spPr>
          <a:xfrm>
            <a:off x="0" y="3495675"/>
            <a:ext cx="9144000" cy="1647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idx="2" hasCustomPrompt="1"/>
          </p:nvPr>
        </p:nvSpPr>
        <p:spPr>
          <a:xfrm>
            <a:off x="646425" y="302150"/>
            <a:ext cx="740700" cy="759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000"/>
              <a:buNone/>
              <a:defRPr sz="4000" b="1">
                <a:solidFill>
                  <a:schemeClr val="accent4"/>
                </a:solidFill>
              </a:defRPr>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15" name="Google Shape;15;p3"/>
          <p:cNvSpPr txBox="1">
            <a:spLocks noGrp="1"/>
          </p:cNvSpPr>
          <p:nvPr>
            <p:ph type="subTitle" idx="1"/>
          </p:nvPr>
        </p:nvSpPr>
        <p:spPr>
          <a:xfrm>
            <a:off x="1333500" y="3987075"/>
            <a:ext cx="2807100" cy="667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9"/>
        <p:cNvGrpSpPr/>
        <p:nvPr/>
      </p:nvGrpSpPr>
      <p:grpSpPr>
        <a:xfrm>
          <a:off x="0" y="0"/>
          <a:ext cx="0" cy="0"/>
          <a:chOff x="0" y="0"/>
          <a:chExt cx="0" cy="0"/>
        </a:xfrm>
      </p:grpSpPr>
      <p:sp>
        <p:nvSpPr>
          <p:cNvPr id="30" name="Google Shape;30;p6"/>
          <p:cNvSpPr/>
          <p:nvPr/>
        </p:nvSpPr>
        <p:spPr>
          <a:xfrm>
            <a:off x="0" y="0"/>
            <a:ext cx="9144000" cy="2571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6"/>
          <p:cNvSpPr txBox="1">
            <a:spLocks noGrp="1"/>
          </p:cNvSpPr>
          <p:nvPr>
            <p:ph type="title"/>
          </p:nvPr>
        </p:nvSpPr>
        <p:spPr>
          <a:xfrm>
            <a:off x="5349900" y="670500"/>
            <a:ext cx="3017400" cy="1234500"/>
          </a:xfrm>
          <a:prstGeom prst="rect">
            <a:avLst/>
          </a:prstGeom>
        </p:spPr>
        <p:txBody>
          <a:bodyPr spcFirstLastPara="1" wrap="square" lIns="91425" tIns="91425" rIns="91425" bIns="91425" anchor="t" anchorCtr="0">
            <a:noAutofit/>
          </a:bodyPr>
          <a:lstStyle>
            <a:lvl1pPr lvl="0" algn="ctr">
              <a:spcBef>
                <a:spcPts val="0"/>
              </a:spcBef>
              <a:spcAft>
                <a:spcPts val="0"/>
              </a:spcAft>
              <a:buSzPts val="2400"/>
              <a:buNone/>
              <a:defRPr b="1"/>
            </a:lvl1pPr>
            <a:lvl2pPr lvl="1" algn="ctr">
              <a:spcBef>
                <a:spcPts val="0"/>
              </a:spcBef>
              <a:spcAft>
                <a:spcPts val="0"/>
              </a:spcAft>
              <a:buSzPts val="2400"/>
              <a:buNone/>
              <a:defRPr/>
            </a:lvl2pPr>
            <a:lvl3pPr lvl="2" algn="ctr">
              <a:spcBef>
                <a:spcPts val="0"/>
              </a:spcBef>
              <a:spcAft>
                <a:spcPts val="0"/>
              </a:spcAft>
              <a:buSzPts val="2400"/>
              <a:buNone/>
              <a:defRPr/>
            </a:lvl3pPr>
            <a:lvl4pPr lvl="3" algn="ctr">
              <a:spcBef>
                <a:spcPts val="0"/>
              </a:spcBef>
              <a:spcAft>
                <a:spcPts val="0"/>
              </a:spcAft>
              <a:buSzPts val="2400"/>
              <a:buNone/>
              <a:defRPr/>
            </a:lvl4pPr>
            <a:lvl5pPr lvl="4" algn="ctr">
              <a:spcBef>
                <a:spcPts val="0"/>
              </a:spcBef>
              <a:spcAft>
                <a:spcPts val="0"/>
              </a:spcAft>
              <a:buSzPts val="2400"/>
              <a:buNone/>
              <a:defRPr/>
            </a:lvl5pPr>
            <a:lvl6pPr lvl="5" algn="ctr">
              <a:spcBef>
                <a:spcPts val="0"/>
              </a:spcBef>
              <a:spcAft>
                <a:spcPts val="0"/>
              </a:spcAft>
              <a:buSzPts val="2400"/>
              <a:buNone/>
              <a:defRPr/>
            </a:lvl6pPr>
            <a:lvl7pPr lvl="6" algn="ctr">
              <a:spcBef>
                <a:spcPts val="0"/>
              </a:spcBef>
              <a:spcAft>
                <a:spcPts val="0"/>
              </a:spcAft>
              <a:buSzPts val="2400"/>
              <a:buNone/>
              <a:defRPr/>
            </a:lvl7pPr>
            <a:lvl8pPr lvl="7" algn="ctr">
              <a:spcBef>
                <a:spcPts val="0"/>
              </a:spcBef>
              <a:spcAft>
                <a:spcPts val="0"/>
              </a:spcAft>
              <a:buSzPts val="2400"/>
              <a:buNone/>
              <a:defRPr/>
            </a:lvl8pPr>
            <a:lvl9pPr lvl="8" algn="ctr">
              <a:spcBef>
                <a:spcPts val="0"/>
              </a:spcBef>
              <a:spcAft>
                <a:spcPts val="0"/>
              </a:spcAft>
              <a:buSzPts val="2400"/>
              <a:buNone/>
              <a:defRPr/>
            </a:lvl9pPr>
          </a:lstStyle>
          <a:p>
            <a:endParaRPr/>
          </a:p>
        </p:txBody>
      </p:sp>
      <p:sp>
        <p:nvSpPr>
          <p:cNvPr id="32" name="Google Shape;32;p6"/>
          <p:cNvSpPr txBox="1">
            <a:spLocks noGrp="1"/>
          </p:cNvSpPr>
          <p:nvPr>
            <p:ph type="subTitle" idx="1"/>
          </p:nvPr>
        </p:nvSpPr>
        <p:spPr>
          <a:xfrm>
            <a:off x="1224005" y="3097075"/>
            <a:ext cx="2121300" cy="420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800"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3" name="Google Shape;33;p6"/>
          <p:cNvSpPr txBox="1">
            <a:spLocks noGrp="1"/>
          </p:cNvSpPr>
          <p:nvPr>
            <p:ph type="subTitle" idx="2"/>
          </p:nvPr>
        </p:nvSpPr>
        <p:spPr>
          <a:xfrm>
            <a:off x="777305" y="3452775"/>
            <a:ext cx="3017400" cy="1206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
        <p:nvSpPr>
          <p:cNvPr id="34" name="Google Shape;34;p6"/>
          <p:cNvSpPr txBox="1">
            <a:spLocks noGrp="1"/>
          </p:cNvSpPr>
          <p:nvPr>
            <p:ph type="subTitle" idx="3"/>
          </p:nvPr>
        </p:nvSpPr>
        <p:spPr>
          <a:xfrm>
            <a:off x="5798694" y="3097075"/>
            <a:ext cx="2121300" cy="420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800"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5" name="Google Shape;35;p6"/>
          <p:cNvSpPr txBox="1">
            <a:spLocks noGrp="1"/>
          </p:cNvSpPr>
          <p:nvPr>
            <p:ph type="subTitle" idx="4"/>
          </p:nvPr>
        </p:nvSpPr>
        <p:spPr>
          <a:xfrm>
            <a:off x="5349294" y="3452775"/>
            <a:ext cx="3017400" cy="1206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8"/>
          <p:cNvSpPr txBox="1">
            <a:spLocks noGrp="1"/>
          </p:cNvSpPr>
          <p:nvPr>
            <p:ph type="title"/>
          </p:nvPr>
        </p:nvSpPr>
        <p:spPr>
          <a:xfrm>
            <a:off x="713100" y="445025"/>
            <a:ext cx="7717800" cy="572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b="1"/>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45" name="Google Shape;45;p8"/>
          <p:cNvSpPr/>
          <p:nvPr/>
        </p:nvSpPr>
        <p:spPr>
          <a:xfrm>
            <a:off x="0" y="0"/>
            <a:ext cx="9144000" cy="141000"/>
          </a:xfrm>
          <a:prstGeom prst="rect">
            <a:avLst/>
          </a:prstGeom>
          <a:solidFill>
            <a:srgbClr val="F6F5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1">
    <p:spTree>
      <p:nvGrpSpPr>
        <p:cNvPr id="1" name="Shape 95"/>
        <p:cNvGrpSpPr/>
        <p:nvPr/>
      </p:nvGrpSpPr>
      <p:grpSpPr>
        <a:xfrm>
          <a:off x="0" y="0"/>
          <a:ext cx="0" cy="0"/>
          <a:chOff x="0" y="0"/>
          <a:chExt cx="0" cy="0"/>
        </a:xfrm>
      </p:grpSpPr>
      <p:sp>
        <p:nvSpPr>
          <p:cNvPr id="96" name="Google Shape;96;p18"/>
          <p:cNvSpPr/>
          <p:nvPr/>
        </p:nvSpPr>
        <p:spPr>
          <a:xfrm>
            <a:off x="0" y="2387525"/>
            <a:ext cx="9144000" cy="2755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8"/>
          <p:cNvSpPr txBox="1">
            <a:spLocks noGrp="1"/>
          </p:cNvSpPr>
          <p:nvPr>
            <p:ph type="title"/>
          </p:nvPr>
        </p:nvSpPr>
        <p:spPr>
          <a:xfrm>
            <a:off x="474300" y="674008"/>
            <a:ext cx="3447300" cy="1255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b="1"/>
            </a:lvl1pPr>
            <a:lvl2pPr lvl="1" algn="ctr" rtl="0">
              <a:spcBef>
                <a:spcPts val="0"/>
              </a:spcBef>
              <a:spcAft>
                <a:spcPts val="0"/>
              </a:spcAft>
              <a:buSzPts val="2400"/>
              <a:buNone/>
              <a:defRPr/>
            </a:lvl2pPr>
            <a:lvl3pPr lvl="2" algn="ctr" rtl="0">
              <a:spcBef>
                <a:spcPts val="0"/>
              </a:spcBef>
              <a:spcAft>
                <a:spcPts val="0"/>
              </a:spcAft>
              <a:buSzPts val="2400"/>
              <a:buNone/>
              <a:defRPr/>
            </a:lvl3pPr>
            <a:lvl4pPr lvl="3" algn="ctr" rtl="0">
              <a:spcBef>
                <a:spcPts val="0"/>
              </a:spcBef>
              <a:spcAft>
                <a:spcPts val="0"/>
              </a:spcAft>
              <a:buSzPts val="2400"/>
              <a:buNone/>
              <a:defRPr/>
            </a:lvl4pPr>
            <a:lvl5pPr lvl="4" algn="ctr" rtl="0">
              <a:spcBef>
                <a:spcPts val="0"/>
              </a:spcBef>
              <a:spcAft>
                <a:spcPts val="0"/>
              </a:spcAft>
              <a:buSzPts val="2400"/>
              <a:buNone/>
              <a:defRPr/>
            </a:lvl5pPr>
            <a:lvl6pPr lvl="5" algn="ctr" rtl="0">
              <a:spcBef>
                <a:spcPts val="0"/>
              </a:spcBef>
              <a:spcAft>
                <a:spcPts val="0"/>
              </a:spcAft>
              <a:buSzPts val="2400"/>
              <a:buNone/>
              <a:defRPr/>
            </a:lvl6pPr>
            <a:lvl7pPr lvl="6" algn="ctr" rtl="0">
              <a:spcBef>
                <a:spcPts val="0"/>
              </a:spcBef>
              <a:spcAft>
                <a:spcPts val="0"/>
              </a:spcAft>
              <a:buSzPts val="2400"/>
              <a:buNone/>
              <a:defRPr/>
            </a:lvl7pPr>
            <a:lvl8pPr lvl="7" algn="ctr" rtl="0">
              <a:spcBef>
                <a:spcPts val="0"/>
              </a:spcBef>
              <a:spcAft>
                <a:spcPts val="0"/>
              </a:spcAft>
              <a:buSzPts val="2400"/>
              <a:buNone/>
              <a:defRPr/>
            </a:lvl8pPr>
            <a:lvl9pPr lvl="8" algn="ctr" rtl="0">
              <a:spcBef>
                <a:spcPts val="0"/>
              </a:spcBef>
              <a:spcAft>
                <a:spcPts val="0"/>
              </a:spcAft>
              <a:buSzPts val="2400"/>
              <a:buNone/>
              <a:defRPr/>
            </a:lvl9pPr>
          </a:lstStyle>
          <a:p>
            <a:endParaRPr/>
          </a:p>
        </p:txBody>
      </p:sp>
      <p:sp>
        <p:nvSpPr>
          <p:cNvPr id="98" name="Google Shape;98;p18"/>
          <p:cNvSpPr txBox="1">
            <a:spLocks noGrp="1"/>
          </p:cNvSpPr>
          <p:nvPr>
            <p:ph type="subTitle" idx="1"/>
          </p:nvPr>
        </p:nvSpPr>
        <p:spPr>
          <a:xfrm>
            <a:off x="713100" y="3123163"/>
            <a:ext cx="2404800" cy="4023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99" name="Google Shape;99;p18"/>
          <p:cNvSpPr txBox="1">
            <a:spLocks noGrp="1"/>
          </p:cNvSpPr>
          <p:nvPr>
            <p:ph type="subTitle" idx="2"/>
          </p:nvPr>
        </p:nvSpPr>
        <p:spPr>
          <a:xfrm>
            <a:off x="713100" y="3499888"/>
            <a:ext cx="2404800" cy="905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
        <p:nvSpPr>
          <p:cNvPr id="100" name="Google Shape;100;p18"/>
          <p:cNvSpPr txBox="1">
            <a:spLocks noGrp="1"/>
          </p:cNvSpPr>
          <p:nvPr>
            <p:ph type="subTitle" idx="3"/>
          </p:nvPr>
        </p:nvSpPr>
        <p:spPr>
          <a:xfrm>
            <a:off x="3367650" y="3123163"/>
            <a:ext cx="2404800" cy="4023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101" name="Google Shape;101;p18"/>
          <p:cNvSpPr txBox="1">
            <a:spLocks noGrp="1"/>
          </p:cNvSpPr>
          <p:nvPr>
            <p:ph type="subTitle" idx="4"/>
          </p:nvPr>
        </p:nvSpPr>
        <p:spPr>
          <a:xfrm>
            <a:off x="3367650" y="3499888"/>
            <a:ext cx="2404800" cy="905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
        <p:nvSpPr>
          <p:cNvPr id="102" name="Google Shape;102;p18"/>
          <p:cNvSpPr txBox="1">
            <a:spLocks noGrp="1"/>
          </p:cNvSpPr>
          <p:nvPr>
            <p:ph type="subTitle" idx="5"/>
          </p:nvPr>
        </p:nvSpPr>
        <p:spPr>
          <a:xfrm>
            <a:off x="6022200" y="3123163"/>
            <a:ext cx="2404800" cy="4023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103" name="Google Shape;103;p18"/>
          <p:cNvSpPr txBox="1">
            <a:spLocks noGrp="1"/>
          </p:cNvSpPr>
          <p:nvPr>
            <p:ph type="subTitle" idx="6"/>
          </p:nvPr>
        </p:nvSpPr>
        <p:spPr>
          <a:xfrm>
            <a:off x="6022200" y="3499888"/>
            <a:ext cx="2404800" cy="905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1">
  <p:cSld name="SECTION_TITLE_AND_DESCRIPTION_1">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093200" y="1471188"/>
            <a:ext cx="2953500" cy="1316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6" name="Google Shape;106;p19"/>
          <p:cNvSpPr txBox="1">
            <a:spLocks noGrp="1"/>
          </p:cNvSpPr>
          <p:nvPr>
            <p:ph type="subTitle" idx="1"/>
          </p:nvPr>
        </p:nvSpPr>
        <p:spPr>
          <a:xfrm>
            <a:off x="3093150" y="2721313"/>
            <a:ext cx="2953500" cy="951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6"/>
        <p:cNvGrpSpPr/>
        <p:nvPr/>
      </p:nvGrpSpPr>
      <p:grpSpPr>
        <a:xfrm>
          <a:off x="0" y="0"/>
          <a:ext cx="0" cy="0"/>
          <a:chOff x="0" y="0"/>
          <a:chExt cx="0" cy="0"/>
        </a:xfrm>
      </p:grpSpPr>
      <p:sp>
        <p:nvSpPr>
          <p:cNvPr id="47" name="Google Shape;47;p9"/>
          <p:cNvSpPr/>
          <p:nvPr/>
        </p:nvSpPr>
        <p:spPr>
          <a:xfrm>
            <a:off x="4677525" y="-175"/>
            <a:ext cx="44667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9"/>
          <p:cNvSpPr txBox="1">
            <a:spLocks noGrp="1"/>
          </p:cNvSpPr>
          <p:nvPr>
            <p:ph type="title"/>
          </p:nvPr>
        </p:nvSpPr>
        <p:spPr>
          <a:xfrm>
            <a:off x="713100" y="445025"/>
            <a:ext cx="2633400" cy="16458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
        <p:nvSpPr>
          <p:cNvPr id="49" name="Google Shape;49;p9"/>
          <p:cNvSpPr txBox="1">
            <a:spLocks noGrp="1"/>
          </p:cNvSpPr>
          <p:nvPr>
            <p:ph type="subTitle" idx="1"/>
          </p:nvPr>
        </p:nvSpPr>
        <p:spPr>
          <a:xfrm>
            <a:off x="1994325" y="3390600"/>
            <a:ext cx="2679300" cy="12162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Tree>
    <p:extLst>
      <p:ext uri="{BB962C8B-B14F-4D97-AF65-F5344CB8AC3E}">
        <p14:creationId xmlns:p14="http://schemas.microsoft.com/office/powerpoint/2010/main" val="1602948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Rubrik och innehåll">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5294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76"/>
        <p:cNvGrpSpPr/>
        <p:nvPr/>
      </p:nvGrpSpPr>
      <p:grpSpPr>
        <a:xfrm>
          <a:off x="0" y="0"/>
          <a:ext cx="0" cy="0"/>
          <a:chOff x="0" y="0"/>
          <a:chExt cx="0" cy="0"/>
        </a:xfrm>
      </p:grpSpPr>
      <p:sp>
        <p:nvSpPr>
          <p:cNvPr id="77" name="Google Shape;77;p16"/>
          <p:cNvSpPr/>
          <p:nvPr/>
        </p:nvSpPr>
        <p:spPr>
          <a:xfrm>
            <a:off x="4205100" y="0"/>
            <a:ext cx="49389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8" name="Google Shape;78;p16"/>
          <p:cNvSpPr txBox="1">
            <a:spLocks noGrp="1"/>
          </p:cNvSpPr>
          <p:nvPr>
            <p:ph type="subTitle" idx="1"/>
          </p:nvPr>
        </p:nvSpPr>
        <p:spPr>
          <a:xfrm>
            <a:off x="5437150" y="463200"/>
            <a:ext cx="1874400" cy="420600"/>
          </a:xfrm>
          <a:prstGeom prst="rect">
            <a:avLst/>
          </a:prstGeom>
        </p:spPr>
        <p:txBody>
          <a:bodyPr spcFirstLastPara="1" wrap="square" lIns="91425" tIns="91425" rIns="91425" bIns="91425" anchor="b" anchorCtr="0">
            <a:noAutofit/>
          </a:bodyPr>
          <a:lstStyle>
            <a:lvl1pPr lvl="0">
              <a:spcBef>
                <a:spcPts val="0"/>
              </a:spcBef>
              <a:spcAft>
                <a:spcPts val="0"/>
              </a:spcAft>
              <a:buNone/>
              <a:defRPr sz="1800" b="1">
                <a:latin typeface="Josefin Sans"/>
                <a:ea typeface="Josefin Sans"/>
                <a:cs typeface="Josefin Sans"/>
                <a:sym typeface="Josefin Sans"/>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79" name="Google Shape;79;p16"/>
          <p:cNvSpPr txBox="1">
            <a:spLocks noGrp="1"/>
          </p:cNvSpPr>
          <p:nvPr>
            <p:ph type="title"/>
          </p:nvPr>
        </p:nvSpPr>
        <p:spPr>
          <a:xfrm>
            <a:off x="713100" y="2053950"/>
            <a:ext cx="2578500" cy="1033200"/>
          </a:xfrm>
          <a:prstGeom prst="rect">
            <a:avLst/>
          </a:prstGeom>
        </p:spPr>
        <p:txBody>
          <a:bodyPr spcFirstLastPara="1" wrap="square" lIns="91425" tIns="91425" rIns="91425" bIns="91425" anchor="ctr"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sp>
        <p:nvSpPr>
          <p:cNvPr id="80" name="Google Shape;80;p16"/>
          <p:cNvSpPr txBox="1">
            <a:spLocks noGrp="1"/>
          </p:cNvSpPr>
          <p:nvPr>
            <p:ph type="title" idx="2" hasCustomPrompt="1"/>
          </p:nvPr>
        </p:nvSpPr>
        <p:spPr>
          <a:xfrm>
            <a:off x="4617350" y="798550"/>
            <a:ext cx="6036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800" b="1"/>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81" name="Google Shape;81;p16"/>
          <p:cNvSpPr txBox="1">
            <a:spLocks noGrp="1"/>
          </p:cNvSpPr>
          <p:nvPr>
            <p:ph type="subTitle" idx="3"/>
          </p:nvPr>
        </p:nvSpPr>
        <p:spPr>
          <a:xfrm>
            <a:off x="5437150" y="817700"/>
            <a:ext cx="2807100" cy="658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
        <p:nvSpPr>
          <p:cNvPr id="82" name="Google Shape;82;p16"/>
          <p:cNvSpPr txBox="1">
            <a:spLocks noGrp="1"/>
          </p:cNvSpPr>
          <p:nvPr>
            <p:ph type="title" idx="4" hasCustomPrompt="1"/>
          </p:nvPr>
        </p:nvSpPr>
        <p:spPr>
          <a:xfrm>
            <a:off x="4617350" y="1839042"/>
            <a:ext cx="6036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800" b="1"/>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83" name="Google Shape;83;p16"/>
          <p:cNvSpPr txBox="1">
            <a:spLocks noGrp="1"/>
          </p:cNvSpPr>
          <p:nvPr>
            <p:ph type="title" idx="5" hasCustomPrompt="1"/>
          </p:nvPr>
        </p:nvSpPr>
        <p:spPr>
          <a:xfrm>
            <a:off x="4617350" y="2880733"/>
            <a:ext cx="6036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800" b="1"/>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84" name="Google Shape;84;p16"/>
          <p:cNvSpPr txBox="1">
            <a:spLocks noGrp="1"/>
          </p:cNvSpPr>
          <p:nvPr>
            <p:ph type="title" idx="6" hasCustomPrompt="1"/>
          </p:nvPr>
        </p:nvSpPr>
        <p:spPr>
          <a:xfrm>
            <a:off x="4617350" y="3922425"/>
            <a:ext cx="6036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800" b="1"/>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85" name="Google Shape;85;p16"/>
          <p:cNvSpPr txBox="1">
            <a:spLocks noGrp="1"/>
          </p:cNvSpPr>
          <p:nvPr>
            <p:ph type="subTitle" idx="7"/>
          </p:nvPr>
        </p:nvSpPr>
        <p:spPr>
          <a:xfrm>
            <a:off x="5437150" y="1503692"/>
            <a:ext cx="1874400" cy="420600"/>
          </a:xfrm>
          <a:prstGeom prst="rect">
            <a:avLst/>
          </a:prstGeom>
        </p:spPr>
        <p:txBody>
          <a:bodyPr spcFirstLastPara="1" wrap="square" lIns="91425" tIns="91425" rIns="91425" bIns="91425" anchor="b" anchorCtr="0">
            <a:noAutofit/>
          </a:bodyPr>
          <a:lstStyle>
            <a:lvl1pPr lvl="0" rtl="0">
              <a:spcBef>
                <a:spcPts val="0"/>
              </a:spcBef>
              <a:spcAft>
                <a:spcPts val="0"/>
              </a:spcAft>
              <a:buNone/>
              <a:defRPr sz="1800" b="1">
                <a:latin typeface="Josefin Sans"/>
                <a:ea typeface="Josefin Sans"/>
                <a:cs typeface="Josefin Sans"/>
                <a:sym typeface="Josefin Sans"/>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86" name="Google Shape;86;p16"/>
          <p:cNvSpPr txBox="1">
            <a:spLocks noGrp="1"/>
          </p:cNvSpPr>
          <p:nvPr>
            <p:ph type="subTitle" idx="8"/>
          </p:nvPr>
        </p:nvSpPr>
        <p:spPr>
          <a:xfrm>
            <a:off x="5437150" y="1860292"/>
            <a:ext cx="2807100" cy="658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
        <p:nvSpPr>
          <p:cNvPr id="87" name="Google Shape;87;p16"/>
          <p:cNvSpPr txBox="1">
            <a:spLocks noGrp="1"/>
          </p:cNvSpPr>
          <p:nvPr>
            <p:ph type="subTitle" idx="9"/>
          </p:nvPr>
        </p:nvSpPr>
        <p:spPr>
          <a:xfrm>
            <a:off x="5437150" y="2545383"/>
            <a:ext cx="1874400" cy="420600"/>
          </a:xfrm>
          <a:prstGeom prst="rect">
            <a:avLst/>
          </a:prstGeom>
        </p:spPr>
        <p:txBody>
          <a:bodyPr spcFirstLastPara="1" wrap="square" lIns="91425" tIns="91425" rIns="91425" bIns="91425" anchor="b" anchorCtr="0">
            <a:noAutofit/>
          </a:bodyPr>
          <a:lstStyle>
            <a:lvl1pPr lvl="0" rtl="0">
              <a:spcBef>
                <a:spcPts val="0"/>
              </a:spcBef>
              <a:spcAft>
                <a:spcPts val="0"/>
              </a:spcAft>
              <a:buNone/>
              <a:defRPr sz="1800" b="1">
                <a:latin typeface="Josefin Sans"/>
                <a:ea typeface="Josefin Sans"/>
                <a:cs typeface="Josefin Sans"/>
                <a:sym typeface="Josefin Sans"/>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88" name="Google Shape;88;p16"/>
          <p:cNvSpPr txBox="1">
            <a:spLocks noGrp="1"/>
          </p:cNvSpPr>
          <p:nvPr>
            <p:ph type="subTitle" idx="13"/>
          </p:nvPr>
        </p:nvSpPr>
        <p:spPr>
          <a:xfrm>
            <a:off x="5437150" y="2901983"/>
            <a:ext cx="2807100" cy="658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
        <p:nvSpPr>
          <p:cNvPr id="89" name="Google Shape;89;p16"/>
          <p:cNvSpPr txBox="1">
            <a:spLocks noGrp="1"/>
          </p:cNvSpPr>
          <p:nvPr>
            <p:ph type="subTitle" idx="14"/>
          </p:nvPr>
        </p:nvSpPr>
        <p:spPr>
          <a:xfrm>
            <a:off x="5437150" y="3587075"/>
            <a:ext cx="1874400" cy="420600"/>
          </a:xfrm>
          <a:prstGeom prst="rect">
            <a:avLst/>
          </a:prstGeom>
        </p:spPr>
        <p:txBody>
          <a:bodyPr spcFirstLastPara="1" wrap="square" lIns="91425" tIns="91425" rIns="91425" bIns="91425" anchor="b" anchorCtr="0">
            <a:noAutofit/>
          </a:bodyPr>
          <a:lstStyle>
            <a:lvl1pPr lvl="0" rtl="0">
              <a:spcBef>
                <a:spcPts val="0"/>
              </a:spcBef>
              <a:spcAft>
                <a:spcPts val="0"/>
              </a:spcAft>
              <a:buNone/>
              <a:defRPr sz="1800" b="1">
                <a:latin typeface="Josefin Sans"/>
                <a:ea typeface="Josefin Sans"/>
                <a:cs typeface="Josefin Sans"/>
                <a:sym typeface="Josefin Sans"/>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90" name="Google Shape;90;p16"/>
          <p:cNvSpPr txBox="1">
            <a:spLocks noGrp="1"/>
          </p:cNvSpPr>
          <p:nvPr>
            <p:ph type="subTitle" idx="15"/>
          </p:nvPr>
        </p:nvSpPr>
        <p:spPr>
          <a:xfrm>
            <a:off x="5437150" y="3943675"/>
            <a:ext cx="2807100" cy="658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Tree>
    <p:extLst>
      <p:ext uri="{BB962C8B-B14F-4D97-AF65-F5344CB8AC3E}">
        <p14:creationId xmlns:p14="http://schemas.microsoft.com/office/powerpoint/2010/main" val="2558585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1"/>
        </a:solidFill>
        <a:effectLst/>
      </p:bgPr>
    </p:bg>
    <p:spTree>
      <p:nvGrpSpPr>
        <p:cNvPr id="1" name="Shape 91"/>
        <p:cNvGrpSpPr/>
        <p:nvPr/>
      </p:nvGrpSpPr>
      <p:grpSpPr>
        <a:xfrm>
          <a:off x="0" y="0"/>
          <a:ext cx="0" cy="0"/>
          <a:chOff x="0" y="0"/>
          <a:chExt cx="0" cy="0"/>
        </a:xfrm>
      </p:grpSpPr>
      <p:sp>
        <p:nvSpPr>
          <p:cNvPr id="92" name="Google Shape;92;p17"/>
          <p:cNvSpPr/>
          <p:nvPr/>
        </p:nvSpPr>
        <p:spPr>
          <a:xfrm>
            <a:off x="712600" y="550325"/>
            <a:ext cx="7718400" cy="40539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7"/>
          <p:cNvSpPr txBox="1">
            <a:spLocks noGrp="1"/>
          </p:cNvSpPr>
          <p:nvPr>
            <p:ph type="title"/>
          </p:nvPr>
        </p:nvSpPr>
        <p:spPr>
          <a:xfrm>
            <a:off x="3233300" y="3463525"/>
            <a:ext cx="26793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1600" b="1"/>
            </a:lvl1pPr>
            <a:lvl2pPr lvl="1" algn="ctr" rtl="0">
              <a:spcBef>
                <a:spcPts val="0"/>
              </a:spcBef>
              <a:spcAft>
                <a:spcPts val="0"/>
              </a:spcAft>
              <a:buNone/>
              <a:defRPr sz="1600" b="1"/>
            </a:lvl2pPr>
            <a:lvl3pPr lvl="2" algn="ctr" rtl="0">
              <a:spcBef>
                <a:spcPts val="0"/>
              </a:spcBef>
              <a:spcAft>
                <a:spcPts val="0"/>
              </a:spcAft>
              <a:buNone/>
              <a:defRPr sz="1600" b="1"/>
            </a:lvl3pPr>
            <a:lvl4pPr lvl="3" algn="ctr" rtl="0">
              <a:spcBef>
                <a:spcPts val="0"/>
              </a:spcBef>
              <a:spcAft>
                <a:spcPts val="0"/>
              </a:spcAft>
              <a:buNone/>
              <a:defRPr sz="1600" b="1"/>
            </a:lvl4pPr>
            <a:lvl5pPr lvl="4" algn="ctr" rtl="0">
              <a:spcBef>
                <a:spcPts val="0"/>
              </a:spcBef>
              <a:spcAft>
                <a:spcPts val="0"/>
              </a:spcAft>
              <a:buNone/>
              <a:defRPr sz="1600" b="1"/>
            </a:lvl5pPr>
            <a:lvl6pPr lvl="5" algn="ctr" rtl="0">
              <a:spcBef>
                <a:spcPts val="0"/>
              </a:spcBef>
              <a:spcAft>
                <a:spcPts val="0"/>
              </a:spcAft>
              <a:buNone/>
              <a:defRPr sz="1600" b="1"/>
            </a:lvl6pPr>
            <a:lvl7pPr lvl="6" algn="ctr" rtl="0">
              <a:spcBef>
                <a:spcPts val="0"/>
              </a:spcBef>
              <a:spcAft>
                <a:spcPts val="0"/>
              </a:spcAft>
              <a:buNone/>
              <a:defRPr sz="1600" b="1"/>
            </a:lvl7pPr>
            <a:lvl8pPr lvl="7" algn="ctr" rtl="0">
              <a:spcBef>
                <a:spcPts val="0"/>
              </a:spcBef>
              <a:spcAft>
                <a:spcPts val="0"/>
              </a:spcAft>
              <a:buNone/>
              <a:defRPr sz="1600" b="1"/>
            </a:lvl8pPr>
            <a:lvl9pPr lvl="8" algn="ctr" rtl="0">
              <a:spcBef>
                <a:spcPts val="0"/>
              </a:spcBef>
              <a:spcAft>
                <a:spcPts val="0"/>
              </a:spcAft>
              <a:buNone/>
              <a:defRPr sz="1600" b="1"/>
            </a:lvl9pPr>
          </a:lstStyle>
          <a:p>
            <a:endParaRPr/>
          </a:p>
        </p:txBody>
      </p:sp>
      <p:sp>
        <p:nvSpPr>
          <p:cNvPr id="94" name="Google Shape;94;p17"/>
          <p:cNvSpPr txBox="1">
            <a:spLocks noGrp="1"/>
          </p:cNvSpPr>
          <p:nvPr>
            <p:ph type="subTitle" idx="1"/>
          </p:nvPr>
        </p:nvSpPr>
        <p:spPr>
          <a:xfrm>
            <a:off x="1570325" y="1612229"/>
            <a:ext cx="6007500" cy="1301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2400"/>
            </a:lvl1pPr>
            <a:lvl2pPr lvl="1" algn="ctr" rtl="0">
              <a:spcBef>
                <a:spcPts val="0"/>
              </a:spcBef>
              <a:spcAft>
                <a:spcPts val="0"/>
              </a:spcAft>
              <a:buNone/>
              <a:defRPr sz="2400" b="1"/>
            </a:lvl2pPr>
            <a:lvl3pPr lvl="2" algn="ctr" rtl="0">
              <a:spcBef>
                <a:spcPts val="0"/>
              </a:spcBef>
              <a:spcAft>
                <a:spcPts val="0"/>
              </a:spcAft>
              <a:buNone/>
              <a:defRPr sz="2400" b="1"/>
            </a:lvl3pPr>
            <a:lvl4pPr lvl="3" algn="ctr" rtl="0">
              <a:spcBef>
                <a:spcPts val="0"/>
              </a:spcBef>
              <a:spcAft>
                <a:spcPts val="0"/>
              </a:spcAft>
              <a:buNone/>
              <a:defRPr sz="2400" b="1"/>
            </a:lvl4pPr>
            <a:lvl5pPr lvl="4" algn="ctr" rtl="0">
              <a:spcBef>
                <a:spcPts val="0"/>
              </a:spcBef>
              <a:spcAft>
                <a:spcPts val="0"/>
              </a:spcAft>
              <a:buNone/>
              <a:defRPr sz="2400" b="1"/>
            </a:lvl5pPr>
            <a:lvl6pPr lvl="5" algn="ctr" rtl="0">
              <a:spcBef>
                <a:spcPts val="0"/>
              </a:spcBef>
              <a:spcAft>
                <a:spcPts val="0"/>
              </a:spcAft>
              <a:buNone/>
              <a:defRPr sz="2400" b="1"/>
            </a:lvl6pPr>
            <a:lvl7pPr lvl="6" algn="ctr" rtl="0">
              <a:spcBef>
                <a:spcPts val="0"/>
              </a:spcBef>
              <a:spcAft>
                <a:spcPts val="0"/>
              </a:spcAft>
              <a:buNone/>
              <a:defRPr sz="2400" b="1"/>
            </a:lvl7pPr>
            <a:lvl8pPr lvl="7" algn="ctr" rtl="0">
              <a:spcBef>
                <a:spcPts val="0"/>
              </a:spcBef>
              <a:spcAft>
                <a:spcPts val="0"/>
              </a:spcAft>
              <a:buNone/>
              <a:defRPr sz="2400" b="1"/>
            </a:lvl8pPr>
            <a:lvl9pPr lvl="8" algn="ctr" rtl="0">
              <a:spcBef>
                <a:spcPts val="0"/>
              </a:spcBef>
              <a:spcAft>
                <a:spcPts val="0"/>
              </a:spcAft>
              <a:buNone/>
              <a:defRPr sz="2400" b="1"/>
            </a:lvl9pPr>
          </a:lstStyle>
          <a:p>
            <a:endParaRPr/>
          </a:p>
        </p:txBody>
      </p:sp>
    </p:spTree>
    <p:extLst>
      <p:ext uri="{BB962C8B-B14F-4D97-AF65-F5344CB8AC3E}">
        <p14:creationId xmlns:p14="http://schemas.microsoft.com/office/powerpoint/2010/main" val="3260270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97"/>
        <p:cNvGrpSpPr/>
        <p:nvPr/>
      </p:nvGrpSpPr>
      <p:grpSpPr>
        <a:xfrm>
          <a:off x="0" y="0"/>
          <a:ext cx="0" cy="0"/>
          <a:chOff x="0" y="0"/>
          <a:chExt cx="0" cy="0"/>
        </a:xfrm>
      </p:grpSpPr>
      <p:cxnSp>
        <p:nvCxnSpPr>
          <p:cNvPr id="98" name="Google Shape;98;p18"/>
          <p:cNvCxnSpPr/>
          <p:nvPr/>
        </p:nvCxnSpPr>
        <p:spPr>
          <a:xfrm>
            <a:off x="0" y="5029195"/>
            <a:ext cx="9144000" cy="0"/>
          </a:xfrm>
          <a:prstGeom prst="straightConnector1">
            <a:avLst/>
          </a:prstGeom>
          <a:noFill/>
          <a:ln w="9525" cap="flat" cmpd="sng">
            <a:solidFill>
              <a:schemeClr val="dk2"/>
            </a:solidFill>
            <a:prstDash val="solid"/>
            <a:round/>
            <a:headEnd type="none" w="med" len="med"/>
            <a:tailEnd type="none" w="med" len="med"/>
          </a:ln>
        </p:spPr>
      </p:cxnSp>
      <p:sp>
        <p:nvSpPr>
          <p:cNvPr id="99" name="Google Shape;99;p18"/>
          <p:cNvSpPr txBox="1">
            <a:spLocks noGrp="1"/>
          </p:cNvSpPr>
          <p:nvPr>
            <p:ph type="title"/>
          </p:nvPr>
        </p:nvSpPr>
        <p:spPr>
          <a:xfrm>
            <a:off x="3874800" y="228600"/>
            <a:ext cx="5040900" cy="572700"/>
          </a:xfrm>
          <a:prstGeom prst="rect">
            <a:avLst/>
          </a:prstGeom>
        </p:spPr>
        <p:txBody>
          <a:bodyPr spcFirstLastPara="1" wrap="square" lIns="91425" tIns="91425" rIns="91425" bIns="91425" anchor="t"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100" name="Google Shape;100;p18"/>
          <p:cNvSpPr>
            <a:spLocks noGrp="1"/>
          </p:cNvSpPr>
          <p:nvPr>
            <p:ph type="pic" idx="2"/>
          </p:nvPr>
        </p:nvSpPr>
        <p:spPr>
          <a:xfrm>
            <a:off x="228600" y="228600"/>
            <a:ext cx="3404700" cy="4686300"/>
          </a:xfrm>
          <a:prstGeom prst="rect">
            <a:avLst/>
          </a:prstGeom>
          <a:noFill/>
          <a:ln>
            <a:noFill/>
          </a:ln>
        </p:spPr>
      </p:sp>
      <p:sp>
        <p:nvSpPr>
          <p:cNvPr id="101" name="Google Shape;101;p18"/>
          <p:cNvSpPr txBox="1">
            <a:spLocks noGrp="1"/>
          </p:cNvSpPr>
          <p:nvPr>
            <p:ph type="subTitle" idx="1"/>
          </p:nvPr>
        </p:nvSpPr>
        <p:spPr>
          <a:xfrm>
            <a:off x="4477200" y="907388"/>
            <a:ext cx="4438200" cy="5541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102" name="Google Shape;102;p18"/>
          <p:cNvSpPr txBox="1">
            <a:spLocks noGrp="1"/>
          </p:cNvSpPr>
          <p:nvPr>
            <p:ph type="title" idx="3" hasCustomPrompt="1"/>
          </p:nvPr>
        </p:nvSpPr>
        <p:spPr>
          <a:xfrm>
            <a:off x="3874801" y="968888"/>
            <a:ext cx="602400" cy="4311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SzPts val="2000"/>
              <a:buNone/>
              <a:defRPr sz="1600">
                <a:solidFill>
                  <a:schemeClr val="dk2"/>
                </a:solidFill>
              </a:defRPr>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r>
              <a:t>xx%</a:t>
            </a:r>
          </a:p>
        </p:txBody>
      </p:sp>
      <p:sp>
        <p:nvSpPr>
          <p:cNvPr id="103" name="Google Shape;103;p18"/>
          <p:cNvSpPr txBox="1">
            <a:spLocks noGrp="1"/>
          </p:cNvSpPr>
          <p:nvPr>
            <p:ph type="subTitle" idx="4"/>
          </p:nvPr>
        </p:nvSpPr>
        <p:spPr>
          <a:xfrm>
            <a:off x="4477200" y="1576853"/>
            <a:ext cx="4438200" cy="5541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104" name="Google Shape;104;p18"/>
          <p:cNvSpPr txBox="1">
            <a:spLocks noGrp="1"/>
          </p:cNvSpPr>
          <p:nvPr>
            <p:ph type="title" idx="5" hasCustomPrompt="1"/>
          </p:nvPr>
        </p:nvSpPr>
        <p:spPr>
          <a:xfrm>
            <a:off x="3874801" y="1638353"/>
            <a:ext cx="602400" cy="4311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SzPts val="2000"/>
              <a:buNone/>
              <a:defRPr sz="1600">
                <a:solidFill>
                  <a:schemeClr val="dk2"/>
                </a:solidFill>
              </a:defRPr>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r>
              <a:t>xx%</a:t>
            </a:r>
          </a:p>
        </p:txBody>
      </p:sp>
      <p:sp>
        <p:nvSpPr>
          <p:cNvPr id="105" name="Google Shape;105;p18"/>
          <p:cNvSpPr txBox="1">
            <a:spLocks noGrp="1"/>
          </p:cNvSpPr>
          <p:nvPr>
            <p:ph type="subTitle" idx="6"/>
          </p:nvPr>
        </p:nvSpPr>
        <p:spPr>
          <a:xfrm>
            <a:off x="4477200" y="2246318"/>
            <a:ext cx="4438200" cy="5541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106" name="Google Shape;106;p18"/>
          <p:cNvSpPr txBox="1">
            <a:spLocks noGrp="1"/>
          </p:cNvSpPr>
          <p:nvPr>
            <p:ph type="title" idx="7" hasCustomPrompt="1"/>
          </p:nvPr>
        </p:nvSpPr>
        <p:spPr>
          <a:xfrm>
            <a:off x="3874801" y="2307818"/>
            <a:ext cx="602400" cy="4311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SzPts val="2000"/>
              <a:buNone/>
              <a:defRPr sz="1600">
                <a:solidFill>
                  <a:schemeClr val="dk2"/>
                </a:solidFill>
              </a:defRPr>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r>
              <a:t>xx%</a:t>
            </a:r>
          </a:p>
        </p:txBody>
      </p:sp>
      <p:sp>
        <p:nvSpPr>
          <p:cNvPr id="107" name="Google Shape;107;p18"/>
          <p:cNvSpPr txBox="1">
            <a:spLocks noGrp="1"/>
          </p:cNvSpPr>
          <p:nvPr>
            <p:ph type="subTitle" idx="8"/>
          </p:nvPr>
        </p:nvSpPr>
        <p:spPr>
          <a:xfrm>
            <a:off x="4477200" y="2915783"/>
            <a:ext cx="4438200" cy="5541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108" name="Google Shape;108;p18"/>
          <p:cNvSpPr txBox="1">
            <a:spLocks noGrp="1"/>
          </p:cNvSpPr>
          <p:nvPr>
            <p:ph type="title" idx="9" hasCustomPrompt="1"/>
          </p:nvPr>
        </p:nvSpPr>
        <p:spPr>
          <a:xfrm>
            <a:off x="3874801" y="2977283"/>
            <a:ext cx="602400" cy="4311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SzPts val="2000"/>
              <a:buNone/>
              <a:defRPr sz="1600">
                <a:solidFill>
                  <a:schemeClr val="dk2"/>
                </a:solidFill>
              </a:defRPr>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r>
              <a:t>xx%</a:t>
            </a:r>
          </a:p>
        </p:txBody>
      </p:sp>
      <p:sp>
        <p:nvSpPr>
          <p:cNvPr id="109" name="Google Shape;109;p18"/>
          <p:cNvSpPr txBox="1">
            <a:spLocks noGrp="1"/>
          </p:cNvSpPr>
          <p:nvPr>
            <p:ph type="subTitle" idx="13"/>
          </p:nvPr>
        </p:nvSpPr>
        <p:spPr>
          <a:xfrm>
            <a:off x="4477200" y="3585248"/>
            <a:ext cx="4438200" cy="5541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110" name="Google Shape;110;p18"/>
          <p:cNvSpPr txBox="1">
            <a:spLocks noGrp="1"/>
          </p:cNvSpPr>
          <p:nvPr>
            <p:ph type="title" idx="14" hasCustomPrompt="1"/>
          </p:nvPr>
        </p:nvSpPr>
        <p:spPr>
          <a:xfrm>
            <a:off x="3874801" y="3646748"/>
            <a:ext cx="602400" cy="4311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SzPts val="2000"/>
              <a:buNone/>
              <a:defRPr sz="1600">
                <a:solidFill>
                  <a:schemeClr val="dk2"/>
                </a:solidFill>
              </a:defRPr>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r>
              <a:t>xx%</a:t>
            </a:r>
          </a:p>
        </p:txBody>
      </p:sp>
      <p:sp>
        <p:nvSpPr>
          <p:cNvPr id="111" name="Google Shape;111;p18"/>
          <p:cNvSpPr txBox="1">
            <a:spLocks noGrp="1"/>
          </p:cNvSpPr>
          <p:nvPr>
            <p:ph type="subTitle" idx="15"/>
          </p:nvPr>
        </p:nvSpPr>
        <p:spPr>
          <a:xfrm>
            <a:off x="4477200" y="4254713"/>
            <a:ext cx="4438200" cy="5541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112" name="Google Shape;112;p18"/>
          <p:cNvSpPr txBox="1">
            <a:spLocks noGrp="1"/>
          </p:cNvSpPr>
          <p:nvPr>
            <p:ph type="title" idx="16" hasCustomPrompt="1"/>
          </p:nvPr>
        </p:nvSpPr>
        <p:spPr>
          <a:xfrm>
            <a:off x="3874801" y="4316213"/>
            <a:ext cx="602400" cy="4311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SzPts val="2000"/>
              <a:buNone/>
              <a:defRPr sz="1600">
                <a:solidFill>
                  <a:schemeClr val="dk2"/>
                </a:solidFill>
              </a:defRPr>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r>
              <a:t>xx%</a:t>
            </a:r>
          </a:p>
        </p:txBody>
      </p:sp>
    </p:spTree>
    <p:extLst>
      <p:ext uri="{BB962C8B-B14F-4D97-AF65-F5344CB8AC3E}">
        <p14:creationId xmlns:p14="http://schemas.microsoft.com/office/powerpoint/2010/main" val="1396654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77"/>
        <p:cNvGrpSpPr/>
        <p:nvPr/>
      </p:nvGrpSpPr>
      <p:grpSpPr>
        <a:xfrm>
          <a:off x="0" y="0"/>
          <a:ext cx="0" cy="0"/>
          <a:chOff x="0" y="0"/>
          <a:chExt cx="0" cy="0"/>
        </a:xfrm>
      </p:grpSpPr>
      <p:cxnSp>
        <p:nvCxnSpPr>
          <p:cNvPr id="78" name="Google Shape;78;p15"/>
          <p:cNvCxnSpPr/>
          <p:nvPr/>
        </p:nvCxnSpPr>
        <p:spPr>
          <a:xfrm>
            <a:off x="0" y="5029195"/>
            <a:ext cx="9144000" cy="0"/>
          </a:xfrm>
          <a:prstGeom prst="straightConnector1">
            <a:avLst/>
          </a:prstGeom>
          <a:noFill/>
          <a:ln w="9525" cap="flat" cmpd="sng">
            <a:solidFill>
              <a:schemeClr val="dk2"/>
            </a:solidFill>
            <a:prstDash val="solid"/>
            <a:round/>
            <a:headEnd type="none" w="med" len="med"/>
            <a:tailEnd type="none" w="med" len="med"/>
          </a:ln>
        </p:spPr>
      </p:cxnSp>
      <p:sp>
        <p:nvSpPr>
          <p:cNvPr id="79" name="Google Shape;79;p15"/>
          <p:cNvSpPr txBox="1">
            <a:spLocks noGrp="1"/>
          </p:cNvSpPr>
          <p:nvPr>
            <p:ph type="title"/>
          </p:nvPr>
        </p:nvSpPr>
        <p:spPr>
          <a:xfrm>
            <a:off x="228600" y="228600"/>
            <a:ext cx="5040600" cy="18984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2600"/>
              <a:buNone/>
              <a:defRPr sz="2600"/>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80" name="Google Shape;80;p15"/>
          <p:cNvSpPr txBox="1">
            <a:spLocks noGrp="1"/>
          </p:cNvSpPr>
          <p:nvPr>
            <p:ph type="body" idx="1"/>
          </p:nvPr>
        </p:nvSpPr>
        <p:spPr>
          <a:xfrm>
            <a:off x="228600" y="2213575"/>
            <a:ext cx="5040600" cy="27012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Char char="○"/>
              <a:defRPr sz="1400"/>
            </a:lvl1pPr>
            <a:lvl2pPr marL="914400" lvl="1" indent="-317500">
              <a:lnSpc>
                <a:spcPct val="115000"/>
              </a:lnSpc>
              <a:spcBef>
                <a:spcPts val="0"/>
              </a:spcBef>
              <a:spcAft>
                <a:spcPts val="0"/>
              </a:spcAft>
              <a:buSzPts val="1400"/>
              <a:buChar char="○"/>
              <a:defRPr/>
            </a:lvl2pPr>
            <a:lvl3pPr marL="1371600" lvl="2" indent="-317500">
              <a:lnSpc>
                <a:spcPct val="115000"/>
              </a:lnSpc>
              <a:spcBef>
                <a:spcPts val="0"/>
              </a:spcBef>
              <a:spcAft>
                <a:spcPts val="0"/>
              </a:spcAft>
              <a:buSzPts val="1400"/>
              <a:buChar char="■"/>
              <a:defRPr/>
            </a:lvl3pPr>
            <a:lvl4pPr marL="1828800" lvl="3" indent="-317500">
              <a:lnSpc>
                <a:spcPct val="115000"/>
              </a:lnSpc>
              <a:spcBef>
                <a:spcPts val="0"/>
              </a:spcBef>
              <a:spcAft>
                <a:spcPts val="0"/>
              </a:spcAft>
              <a:buSzPts val="1400"/>
              <a:buChar char="●"/>
              <a:defRPr/>
            </a:lvl4pPr>
            <a:lvl5pPr marL="2286000" lvl="4" indent="-317500">
              <a:lnSpc>
                <a:spcPct val="115000"/>
              </a:lnSpc>
              <a:spcBef>
                <a:spcPts val="0"/>
              </a:spcBef>
              <a:spcAft>
                <a:spcPts val="0"/>
              </a:spcAft>
              <a:buSzPts val="1400"/>
              <a:buChar char="○"/>
              <a:defRPr/>
            </a:lvl5pPr>
            <a:lvl6pPr marL="2743200" lvl="5" indent="-317500">
              <a:lnSpc>
                <a:spcPct val="115000"/>
              </a:lnSpc>
              <a:spcBef>
                <a:spcPts val="0"/>
              </a:spcBef>
              <a:spcAft>
                <a:spcPts val="0"/>
              </a:spcAft>
              <a:buSzPts val="1400"/>
              <a:buChar char="■"/>
              <a:defRPr/>
            </a:lvl6pPr>
            <a:lvl7pPr marL="3200400" lvl="6" indent="-317500">
              <a:lnSpc>
                <a:spcPct val="115000"/>
              </a:lnSpc>
              <a:spcBef>
                <a:spcPts val="0"/>
              </a:spcBef>
              <a:spcAft>
                <a:spcPts val="0"/>
              </a:spcAft>
              <a:buSzPts val="1400"/>
              <a:buChar char="●"/>
              <a:defRPr/>
            </a:lvl7pPr>
            <a:lvl8pPr marL="3657600" lvl="7" indent="-317500">
              <a:lnSpc>
                <a:spcPct val="115000"/>
              </a:lnSpc>
              <a:spcBef>
                <a:spcPts val="0"/>
              </a:spcBef>
              <a:spcAft>
                <a:spcPts val="0"/>
              </a:spcAft>
              <a:buSzPts val="1400"/>
              <a:buChar char="○"/>
              <a:defRPr/>
            </a:lvl8pPr>
            <a:lvl9pPr marL="4114800" lvl="8" indent="-317500">
              <a:lnSpc>
                <a:spcPct val="115000"/>
              </a:lnSpc>
              <a:spcBef>
                <a:spcPts val="0"/>
              </a:spcBef>
              <a:spcAft>
                <a:spcPts val="0"/>
              </a:spcAft>
              <a:buSzPts val="1400"/>
              <a:buChar char="■"/>
              <a:defRPr/>
            </a:lvl9pPr>
          </a:lstStyle>
          <a:p>
            <a:endParaRPr/>
          </a:p>
        </p:txBody>
      </p:sp>
      <p:sp>
        <p:nvSpPr>
          <p:cNvPr id="81" name="Google Shape;81;p15"/>
          <p:cNvSpPr>
            <a:spLocks noGrp="1"/>
          </p:cNvSpPr>
          <p:nvPr>
            <p:ph type="pic" idx="2"/>
          </p:nvPr>
        </p:nvSpPr>
        <p:spPr>
          <a:xfrm>
            <a:off x="5510700" y="228600"/>
            <a:ext cx="3404700" cy="4686300"/>
          </a:xfrm>
          <a:prstGeom prst="rect">
            <a:avLst/>
          </a:prstGeom>
          <a:noFill/>
          <a:ln>
            <a:noFill/>
          </a:ln>
        </p:spPr>
      </p:sp>
    </p:spTree>
    <p:extLst>
      <p:ext uri="{BB962C8B-B14F-4D97-AF65-F5344CB8AC3E}">
        <p14:creationId xmlns:p14="http://schemas.microsoft.com/office/powerpoint/2010/main" val="1191681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0E9B8851-7A64-481D-9ACA-6B8703BEA981}"/>
              </a:ext>
            </a:extLst>
          </p:cNvPr>
          <p:cNvSpPr>
            <a:spLocks noGrp="1"/>
          </p:cNvSpPr>
          <p:nvPr>
            <p:ph type="pic" sz="quarter" idx="11"/>
          </p:nvPr>
        </p:nvSpPr>
        <p:spPr>
          <a:xfrm>
            <a:off x="1207078" y="1828801"/>
            <a:ext cx="1236518" cy="1236518"/>
          </a:xfrm>
          <a:custGeom>
            <a:avLst/>
            <a:gdLst>
              <a:gd name="connsiteX0" fmla="*/ 1236518 w 2473036"/>
              <a:gd name="connsiteY0" fmla="*/ 0 h 2473036"/>
              <a:gd name="connsiteX1" fmla="*/ 2473036 w 2473036"/>
              <a:gd name="connsiteY1" fmla="*/ 1236518 h 2473036"/>
              <a:gd name="connsiteX2" fmla="*/ 1236518 w 2473036"/>
              <a:gd name="connsiteY2" fmla="*/ 2473036 h 2473036"/>
              <a:gd name="connsiteX3" fmla="*/ 0 w 2473036"/>
              <a:gd name="connsiteY3" fmla="*/ 1236518 h 2473036"/>
              <a:gd name="connsiteX4" fmla="*/ 1236518 w 2473036"/>
              <a:gd name="connsiteY4" fmla="*/ 0 h 2473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036" h="2473036">
                <a:moveTo>
                  <a:pt x="1236518" y="0"/>
                </a:moveTo>
                <a:cubicBezTo>
                  <a:pt x="1919428" y="0"/>
                  <a:pt x="2473036" y="553608"/>
                  <a:pt x="2473036" y="1236518"/>
                </a:cubicBezTo>
                <a:cubicBezTo>
                  <a:pt x="2473036" y="1919428"/>
                  <a:pt x="1919428" y="2473036"/>
                  <a:pt x="1236518" y="2473036"/>
                </a:cubicBezTo>
                <a:cubicBezTo>
                  <a:pt x="553608" y="2473036"/>
                  <a:pt x="0" y="1919428"/>
                  <a:pt x="0" y="1236518"/>
                </a:cubicBezTo>
                <a:cubicBezTo>
                  <a:pt x="0" y="553608"/>
                  <a:pt x="553608" y="0"/>
                  <a:pt x="1236518" y="0"/>
                </a:cubicBezTo>
                <a:close/>
              </a:path>
            </a:pathLst>
          </a:custGeom>
          <a:pattFill prst="pct5">
            <a:fgClr>
              <a:srgbClr val="399F37"/>
            </a:fgClr>
            <a:bgClr>
              <a:schemeClr val="bg1"/>
            </a:bgClr>
          </a:pattFill>
          <a:ln w="76200">
            <a:noFill/>
          </a:ln>
        </p:spPr>
        <p:txBody>
          <a:bodyPr wrap="square">
            <a:noAutofit/>
          </a:bodyPr>
          <a:lstStyle>
            <a:lvl1pPr>
              <a:defRPr sz="1200"/>
            </a:lvl1pPr>
          </a:lstStyle>
          <a:p>
            <a:endParaRPr lang="en-ID"/>
          </a:p>
        </p:txBody>
      </p:sp>
      <p:sp>
        <p:nvSpPr>
          <p:cNvPr id="8" name="Picture Placeholder 7">
            <a:extLst>
              <a:ext uri="{FF2B5EF4-FFF2-40B4-BE49-F238E27FC236}">
                <a16:creationId xmlns:a16="http://schemas.microsoft.com/office/drawing/2014/main" id="{EF56837E-A6CA-43E2-83AA-2674C14F04E7}"/>
              </a:ext>
            </a:extLst>
          </p:cNvPr>
          <p:cNvSpPr>
            <a:spLocks noGrp="1"/>
          </p:cNvSpPr>
          <p:nvPr>
            <p:ph type="pic" sz="quarter" idx="12"/>
          </p:nvPr>
        </p:nvSpPr>
        <p:spPr>
          <a:xfrm>
            <a:off x="3953742" y="1828801"/>
            <a:ext cx="1236518" cy="1236518"/>
          </a:xfrm>
          <a:custGeom>
            <a:avLst/>
            <a:gdLst>
              <a:gd name="connsiteX0" fmla="*/ 1236518 w 2473036"/>
              <a:gd name="connsiteY0" fmla="*/ 0 h 2473036"/>
              <a:gd name="connsiteX1" fmla="*/ 2473036 w 2473036"/>
              <a:gd name="connsiteY1" fmla="*/ 1236518 h 2473036"/>
              <a:gd name="connsiteX2" fmla="*/ 1236518 w 2473036"/>
              <a:gd name="connsiteY2" fmla="*/ 2473036 h 2473036"/>
              <a:gd name="connsiteX3" fmla="*/ 0 w 2473036"/>
              <a:gd name="connsiteY3" fmla="*/ 1236518 h 2473036"/>
              <a:gd name="connsiteX4" fmla="*/ 1236518 w 2473036"/>
              <a:gd name="connsiteY4" fmla="*/ 0 h 2473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036" h="2473036">
                <a:moveTo>
                  <a:pt x="1236518" y="0"/>
                </a:moveTo>
                <a:cubicBezTo>
                  <a:pt x="1919428" y="0"/>
                  <a:pt x="2473036" y="553608"/>
                  <a:pt x="2473036" y="1236518"/>
                </a:cubicBezTo>
                <a:cubicBezTo>
                  <a:pt x="2473036" y="1919428"/>
                  <a:pt x="1919428" y="2473036"/>
                  <a:pt x="1236518" y="2473036"/>
                </a:cubicBezTo>
                <a:cubicBezTo>
                  <a:pt x="553608" y="2473036"/>
                  <a:pt x="0" y="1919428"/>
                  <a:pt x="0" y="1236518"/>
                </a:cubicBezTo>
                <a:cubicBezTo>
                  <a:pt x="0" y="553608"/>
                  <a:pt x="553608" y="0"/>
                  <a:pt x="1236518" y="0"/>
                </a:cubicBezTo>
                <a:close/>
              </a:path>
            </a:pathLst>
          </a:custGeom>
          <a:pattFill prst="pct5">
            <a:fgClr>
              <a:srgbClr val="399F37"/>
            </a:fgClr>
            <a:bgClr>
              <a:schemeClr val="bg1"/>
            </a:bgClr>
          </a:pattFill>
          <a:ln w="76200">
            <a:noFill/>
          </a:ln>
        </p:spPr>
        <p:txBody>
          <a:bodyPr wrap="square">
            <a:noAutofit/>
          </a:bodyPr>
          <a:lstStyle>
            <a:lvl1pPr>
              <a:defRPr sz="1200"/>
            </a:lvl1pPr>
          </a:lstStyle>
          <a:p>
            <a:endParaRPr lang="en-ID"/>
          </a:p>
        </p:txBody>
      </p:sp>
      <p:sp>
        <p:nvSpPr>
          <p:cNvPr id="9" name="Picture Placeholder 8">
            <a:extLst>
              <a:ext uri="{FF2B5EF4-FFF2-40B4-BE49-F238E27FC236}">
                <a16:creationId xmlns:a16="http://schemas.microsoft.com/office/drawing/2014/main" id="{CC5F7807-A063-46C5-A833-961DF93B46FC}"/>
              </a:ext>
            </a:extLst>
          </p:cNvPr>
          <p:cNvSpPr>
            <a:spLocks noGrp="1"/>
          </p:cNvSpPr>
          <p:nvPr>
            <p:ph type="pic" sz="quarter" idx="13"/>
          </p:nvPr>
        </p:nvSpPr>
        <p:spPr>
          <a:xfrm>
            <a:off x="6700405" y="1828801"/>
            <a:ext cx="1236518" cy="1236518"/>
          </a:xfrm>
          <a:custGeom>
            <a:avLst/>
            <a:gdLst>
              <a:gd name="connsiteX0" fmla="*/ 1236518 w 2473036"/>
              <a:gd name="connsiteY0" fmla="*/ 0 h 2473036"/>
              <a:gd name="connsiteX1" fmla="*/ 2473036 w 2473036"/>
              <a:gd name="connsiteY1" fmla="*/ 1236518 h 2473036"/>
              <a:gd name="connsiteX2" fmla="*/ 1236518 w 2473036"/>
              <a:gd name="connsiteY2" fmla="*/ 2473036 h 2473036"/>
              <a:gd name="connsiteX3" fmla="*/ 0 w 2473036"/>
              <a:gd name="connsiteY3" fmla="*/ 1236518 h 2473036"/>
              <a:gd name="connsiteX4" fmla="*/ 1236518 w 2473036"/>
              <a:gd name="connsiteY4" fmla="*/ 0 h 2473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036" h="2473036">
                <a:moveTo>
                  <a:pt x="1236518" y="0"/>
                </a:moveTo>
                <a:cubicBezTo>
                  <a:pt x="1919428" y="0"/>
                  <a:pt x="2473036" y="553608"/>
                  <a:pt x="2473036" y="1236518"/>
                </a:cubicBezTo>
                <a:cubicBezTo>
                  <a:pt x="2473036" y="1919428"/>
                  <a:pt x="1919428" y="2473036"/>
                  <a:pt x="1236518" y="2473036"/>
                </a:cubicBezTo>
                <a:cubicBezTo>
                  <a:pt x="553608" y="2473036"/>
                  <a:pt x="0" y="1919428"/>
                  <a:pt x="0" y="1236518"/>
                </a:cubicBezTo>
                <a:cubicBezTo>
                  <a:pt x="0" y="553608"/>
                  <a:pt x="553608" y="0"/>
                  <a:pt x="1236518" y="0"/>
                </a:cubicBezTo>
                <a:close/>
              </a:path>
            </a:pathLst>
          </a:custGeom>
          <a:pattFill prst="pct5">
            <a:fgClr>
              <a:srgbClr val="399F37"/>
            </a:fgClr>
            <a:bgClr>
              <a:schemeClr val="bg1"/>
            </a:bgClr>
          </a:pattFill>
          <a:ln w="76200">
            <a:noFill/>
          </a:ln>
        </p:spPr>
        <p:txBody>
          <a:bodyPr wrap="square">
            <a:noAutofit/>
          </a:bodyPr>
          <a:lstStyle>
            <a:lvl1pPr>
              <a:defRPr sz="1200"/>
            </a:lvl1pPr>
          </a:lstStyle>
          <a:p>
            <a:endParaRPr lang="en-ID"/>
          </a:p>
        </p:txBody>
      </p:sp>
    </p:spTree>
    <p:extLst>
      <p:ext uri="{BB962C8B-B14F-4D97-AF65-F5344CB8AC3E}">
        <p14:creationId xmlns:p14="http://schemas.microsoft.com/office/powerpoint/2010/main" val="3366017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10"/>
          <p:cNvSpPr txBox="1">
            <a:spLocks noGrp="1"/>
          </p:cNvSpPr>
          <p:nvPr>
            <p:ph type="title"/>
          </p:nvPr>
        </p:nvSpPr>
        <p:spPr>
          <a:xfrm>
            <a:off x="628650" y="273844"/>
            <a:ext cx="7886700" cy="99417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0"/>
          <p:cNvSpPr txBox="1">
            <a:spLocks noGrp="1"/>
          </p:cNvSpPr>
          <p:nvPr>
            <p:ph type="body" idx="1"/>
          </p:nvPr>
        </p:nvSpPr>
        <p:spPr>
          <a:xfrm>
            <a:off x="628650" y="1369219"/>
            <a:ext cx="7886700" cy="3263504"/>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20" name="Google Shape;20;p10"/>
          <p:cNvSpPr txBox="1">
            <a:spLocks noGrp="1"/>
          </p:cNvSpPr>
          <p:nvPr>
            <p:ph type="dt" idx="10"/>
          </p:nvPr>
        </p:nvSpPr>
        <p:spPr>
          <a:xfrm>
            <a:off x="628650" y="4767263"/>
            <a:ext cx="20574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0"/>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0"/>
          <p:cNvSpPr txBox="1">
            <a:spLocks noGrp="1"/>
          </p:cNvSpPr>
          <p:nvPr>
            <p:ph type="sldNum" idx="12"/>
          </p:nvPr>
        </p:nvSpPr>
        <p:spPr>
          <a:xfrm>
            <a:off x="6457950" y="4767263"/>
            <a:ext cx="20574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4176532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3E4F8830-6C91-48D5-A66C-425A216D7A62}"/>
              </a:ext>
            </a:extLst>
          </p:cNvPr>
          <p:cNvSpPr>
            <a:spLocks noGrp="1"/>
          </p:cNvSpPr>
          <p:nvPr>
            <p:ph type="pic" sz="quarter" idx="10"/>
          </p:nvPr>
        </p:nvSpPr>
        <p:spPr>
          <a:xfrm>
            <a:off x="811459" y="785202"/>
            <a:ext cx="3101150" cy="3101150"/>
          </a:xfrm>
          <a:custGeom>
            <a:avLst/>
            <a:gdLst>
              <a:gd name="connsiteX0" fmla="*/ 526947 w 6202301"/>
              <a:gd name="connsiteY0" fmla="*/ 0 h 6202301"/>
              <a:gd name="connsiteX1" fmla="*/ 5675354 w 6202301"/>
              <a:gd name="connsiteY1" fmla="*/ 0 h 6202301"/>
              <a:gd name="connsiteX2" fmla="*/ 6202301 w 6202301"/>
              <a:gd name="connsiteY2" fmla="*/ 526947 h 6202301"/>
              <a:gd name="connsiteX3" fmla="*/ 6202301 w 6202301"/>
              <a:gd name="connsiteY3" fmla="*/ 5675354 h 6202301"/>
              <a:gd name="connsiteX4" fmla="*/ 5675354 w 6202301"/>
              <a:gd name="connsiteY4" fmla="*/ 6202301 h 6202301"/>
              <a:gd name="connsiteX5" fmla="*/ 526947 w 6202301"/>
              <a:gd name="connsiteY5" fmla="*/ 6202301 h 6202301"/>
              <a:gd name="connsiteX6" fmla="*/ 0 w 6202301"/>
              <a:gd name="connsiteY6" fmla="*/ 5675354 h 6202301"/>
              <a:gd name="connsiteX7" fmla="*/ 0 w 6202301"/>
              <a:gd name="connsiteY7" fmla="*/ 526947 h 6202301"/>
              <a:gd name="connsiteX8" fmla="*/ 526947 w 6202301"/>
              <a:gd name="connsiteY8" fmla="*/ 0 h 620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02301" h="6202301">
                <a:moveTo>
                  <a:pt x="526947" y="0"/>
                </a:moveTo>
                <a:lnTo>
                  <a:pt x="5675354" y="0"/>
                </a:lnTo>
                <a:cubicBezTo>
                  <a:pt x="5966379" y="0"/>
                  <a:pt x="6202301" y="235922"/>
                  <a:pt x="6202301" y="526947"/>
                </a:cubicBezTo>
                <a:lnTo>
                  <a:pt x="6202301" y="5675354"/>
                </a:lnTo>
                <a:cubicBezTo>
                  <a:pt x="6202301" y="5966379"/>
                  <a:pt x="5966379" y="6202301"/>
                  <a:pt x="5675354" y="6202301"/>
                </a:cubicBezTo>
                <a:lnTo>
                  <a:pt x="526947" y="6202301"/>
                </a:lnTo>
                <a:cubicBezTo>
                  <a:pt x="235922" y="6202301"/>
                  <a:pt x="0" y="5966379"/>
                  <a:pt x="0" y="5675354"/>
                </a:cubicBezTo>
                <a:lnTo>
                  <a:pt x="0" y="526947"/>
                </a:lnTo>
                <a:cubicBezTo>
                  <a:pt x="0" y="235922"/>
                  <a:pt x="235922" y="0"/>
                  <a:pt x="526947" y="0"/>
                </a:cubicBezTo>
                <a:close/>
              </a:path>
            </a:pathLst>
          </a:custGeom>
          <a:pattFill prst="pct5">
            <a:fgClr>
              <a:srgbClr val="399F37"/>
            </a:fgClr>
            <a:bgClr>
              <a:schemeClr val="bg1"/>
            </a:bgClr>
          </a:pattFill>
        </p:spPr>
        <p:txBody>
          <a:bodyPr wrap="square">
            <a:noAutofit/>
          </a:bodyPr>
          <a:lstStyle>
            <a:lvl1pPr>
              <a:defRPr sz="1200"/>
            </a:lvl1pPr>
          </a:lstStyle>
          <a:p>
            <a:endParaRPr lang="en-ID"/>
          </a:p>
        </p:txBody>
      </p:sp>
    </p:spTree>
    <p:extLst>
      <p:ext uri="{BB962C8B-B14F-4D97-AF65-F5344CB8AC3E}">
        <p14:creationId xmlns:p14="http://schemas.microsoft.com/office/powerpoint/2010/main" val="2874551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1_Title and three columns">
    <p:spTree>
      <p:nvGrpSpPr>
        <p:cNvPr id="1" name="Shape 85"/>
        <p:cNvGrpSpPr/>
        <p:nvPr/>
      </p:nvGrpSpPr>
      <p:grpSpPr>
        <a:xfrm>
          <a:off x="0" y="0"/>
          <a:ext cx="0" cy="0"/>
          <a:chOff x="0" y="0"/>
          <a:chExt cx="0" cy="0"/>
        </a:xfrm>
      </p:grpSpPr>
      <p:cxnSp>
        <p:nvCxnSpPr>
          <p:cNvPr id="86" name="Google Shape;86;p17"/>
          <p:cNvCxnSpPr/>
          <p:nvPr/>
        </p:nvCxnSpPr>
        <p:spPr>
          <a:xfrm>
            <a:off x="0" y="5029195"/>
            <a:ext cx="9144000" cy="0"/>
          </a:xfrm>
          <a:prstGeom prst="straightConnector1">
            <a:avLst/>
          </a:prstGeom>
          <a:noFill/>
          <a:ln w="9525" cap="flat" cmpd="sng">
            <a:solidFill>
              <a:schemeClr val="dk2"/>
            </a:solidFill>
            <a:prstDash val="solid"/>
            <a:round/>
            <a:headEnd type="none" w="med" len="med"/>
            <a:tailEnd type="none" w="med" len="med"/>
          </a:ln>
        </p:spPr>
      </p:cxnSp>
      <p:sp>
        <p:nvSpPr>
          <p:cNvPr id="87" name="Google Shape;87;p17"/>
          <p:cNvSpPr txBox="1">
            <a:spLocks noGrp="1"/>
          </p:cNvSpPr>
          <p:nvPr>
            <p:ph type="title"/>
          </p:nvPr>
        </p:nvSpPr>
        <p:spPr>
          <a:xfrm>
            <a:off x="228600" y="228600"/>
            <a:ext cx="8686800" cy="572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2600"/>
              <a:buNone/>
              <a:defRPr sz="2600"/>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88" name="Google Shape;88;p17"/>
          <p:cNvSpPr txBox="1">
            <a:spLocks noGrp="1"/>
          </p:cNvSpPr>
          <p:nvPr>
            <p:ph type="subTitle" idx="1"/>
          </p:nvPr>
        </p:nvSpPr>
        <p:spPr>
          <a:xfrm>
            <a:off x="832372" y="2396413"/>
            <a:ext cx="4436700" cy="923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89" name="Google Shape;89;p17"/>
          <p:cNvSpPr txBox="1">
            <a:spLocks noGrp="1"/>
          </p:cNvSpPr>
          <p:nvPr>
            <p:ph type="subTitle" idx="2"/>
          </p:nvPr>
        </p:nvSpPr>
        <p:spPr>
          <a:xfrm>
            <a:off x="832373" y="1048294"/>
            <a:ext cx="4436700" cy="923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90" name="Google Shape;90;p17"/>
          <p:cNvSpPr txBox="1">
            <a:spLocks noGrp="1"/>
          </p:cNvSpPr>
          <p:nvPr>
            <p:ph type="subTitle" idx="3"/>
          </p:nvPr>
        </p:nvSpPr>
        <p:spPr>
          <a:xfrm>
            <a:off x="832275" y="3744519"/>
            <a:ext cx="4436700" cy="923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91" name="Google Shape;91;p17"/>
          <p:cNvSpPr txBox="1">
            <a:spLocks noGrp="1"/>
          </p:cNvSpPr>
          <p:nvPr>
            <p:ph type="title" idx="4" hasCustomPrompt="1"/>
          </p:nvPr>
        </p:nvSpPr>
        <p:spPr>
          <a:xfrm>
            <a:off x="228600" y="2643156"/>
            <a:ext cx="603600" cy="429900"/>
          </a:xfrm>
          <a:prstGeom prst="rect">
            <a:avLst/>
          </a:prstGeom>
          <a:noFill/>
        </p:spPr>
        <p:txBody>
          <a:bodyPr spcFirstLastPara="1" wrap="square" lIns="91425" tIns="91425" rIns="91425" bIns="91425" anchor="ctr" anchorCtr="0">
            <a:noAutofit/>
          </a:bodyPr>
          <a:lstStyle>
            <a:lvl1pPr lvl="0" algn="ctr">
              <a:spcBef>
                <a:spcPts val="0"/>
              </a:spcBef>
              <a:spcAft>
                <a:spcPts val="0"/>
              </a:spcAft>
              <a:buSzPts val="3000"/>
              <a:buNone/>
              <a:defRPr sz="1600">
                <a:solidFill>
                  <a:schemeClr val="dk2"/>
                </a:solidFill>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92" name="Google Shape;92;p17"/>
          <p:cNvSpPr txBox="1">
            <a:spLocks noGrp="1"/>
          </p:cNvSpPr>
          <p:nvPr>
            <p:ph type="title" idx="5" hasCustomPrompt="1"/>
          </p:nvPr>
        </p:nvSpPr>
        <p:spPr>
          <a:xfrm>
            <a:off x="228672" y="1295044"/>
            <a:ext cx="603600" cy="4299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1600">
                <a:solidFill>
                  <a:schemeClr val="dk2"/>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93" name="Google Shape;93;p17"/>
          <p:cNvSpPr txBox="1">
            <a:spLocks noGrp="1"/>
          </p:cNvSpPr>
          <p:nvPr>
            <p:ph type="title" idx="6" hasCustomPrompt="1"/>
          </p:nvPr>
        </p:nvSpPr>
        <p:spPr>
          <a:xfrm>
            <a:off x="228675" y="3991269"/>
            <a:ext cx="603600" cy="4299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1600">
                <a:solidFill>
                  <a:schemeClr val="dk2"/>
                </a:solidFill>
              </a:defRPr>
            </a:lvl1pPr>
            <a:lvl2pPr lvl="1" algn="ctr">
              <a:spcBef>
                <a:spcPts val="0"/>
              </a:spcBef>
              <a:spcAft>
                <a:spcPts val="0"/>
              </a:spcAft>
              <a:buSzPts val="6200"/>
              <a:buNone/>
              <a:defRPr sz="6200"/>
            </a:lvl2pPr>
            <a:lvl3pPr lvl="2" algn="ctr">
              <a:spcBef>
                <a:spcPts val="0"/>
              </a:spcBef>
              <a:spcAft>
                <a:spcPts val="0"/>
              </a:spcAft>
              <a:buSzPts val="6200"/>
              <a:buNone/>
              <a:defRPr sz="6200"/>
            </a:lvl3pPr>
            <a:lvl4pPr lvl="3" algn="ctr">
              <a:spcBef>
                <a:spcPts val="0"/>
              </a:spcBef>
              <a:spcAft>
                <a:spcPts val="0"/>
              </a:spcAft>
              <a:buSzPts val="6200"/>
              <a:buNone/>
              <a:defRPr sz="6200"/>
            </a:lvl4pPr>
            <a:lvl5pPr lvl="4" algn="ctr">
              <a:spcBef>
                <a:spcPts val="0"/>
              </a:spcBef>
              <a:spcAft>
                <a:spcPts val="0"/>
              </a:spcAft>
              <a:buSzPts val="6200"/>
              <a:buNone/>
              <a:defRPr sz="6200"/>
            </a:lvl5pPr>
            <a:lvl6pPr lvl="5" algn="ctr">
              <a:spcBef>
                <a:spcPts val="0"/>
              </a:spcBef>
              <a:spcAft>
                <a:spcPts val="0"/>
              </a:spcAft>
              <a:buSzPts val="6200"/>
              <a:buNone/>
              <a:defRPr sz="6200"/>
            </a:lvl6pPr>
            <a:lvl7pPr lvl="6" algn="ctr">
              <a:spcBef>
                <a:spcPts val="0"/>
              </a:spcBef>
              <a:spcAft>
                <a:spcPts val="0"/>
              </a:spcAft>
              <a:buSzPts val="6200"/>
              <a:buNone/>
              <a:defRPr sz="6200"/>
            </a:lvl7pPr>
            <a:lvl8pPr lvl="7" algn="ctr">
              <a:spcBef>
                <a:spcPts val="0"/>
              </a:spcBef>
              <a:spcAft>
                <a:spcPts val="0"/>
              </a:spcAft>
              <a:buSzPts val="6200"/>
              <a:buNone/>
              <a:defRPr sz="6200"/>
            </a:lvl8pPr>
            <a:lvl9pPr lvl="8" algn="ctr">
              <a:spcBef>
                <a:spcPts val="0"/>
              </a:spcBef>
              <a:spcAft>
                <a:spcPts val="0"/>
              </a:spcAft>
              <a:buSzPts val="6200"/>
              <a:buNone/>
              <a:defRPr sz="6200"/>
            </a:lvl9pPr>
          </a:lstStyle>
          <a:p>
            <a:r>
              <a:t>xx%</a:t>
            </a:r>
          </a:p>
        </p:txBody>
      </p:sp>
      <p:sp>
        <p:nvSpPr>
          <p:cNvPr id="94" name="Google Shape;94;p17"/>
          <p:cNvSpPr>
            <a:spLocks noGrp="1"/>
          </p:cNvSpPr>
          <p:nvPr>
            <p:ph type="pic" idx="7"/>
          </p:nvPr>
        </p:nvSpPr>
        <p:spPr>
          <a:xfrm>
            <a:off x="5510702" y="226332"/>
            <a:ext cx="3404700" cy="1563600"/>
          </a:xfrm>
          <a:prstGeom prst="rect">
            <a:avLst/>
          </a:prstGeom>
          <a:noFill/>
          <a:ln>
            <a:noFill/>
          </a:ln>
        </p:spPr>
      </p:sp>
      <p:sp>
        <p:nvSpPr>
          <p:cNvPr id="95" name="Google Shape;95;p17"/>
          <p:cNvSpPr>
            <a:spLocks noGrp="1"/>
          </p:cNvSpPr>
          <p:nvPr>
            <p:ph type="pic" idx="8"/>
          </p:nvPr>
        </p:nvSpPr>
        <p:spPr>
          <a:xfrm flipH="1">
            <a:off x="5510702" y="1789958"/>
            <a:ext cx="3404700" cy="1563600"/>
          </a:xfrm>
          <a:prstGeom prst="rect">
            <a:avLst/>
          </a:prstGeom>
          <a:noFill/>
          <a:ln>
            <a:noFill/>
          </a:ln>
        </p:spPr>
      </p:sp>
      <p:sp>
        <p:nvSpPr>
          <p:cNvPr id="96" name="Google Shape;96;p17"/>
          <p:cNvSpPr>
            <a:spLocks noGrp="1"/>
          </p:cNvSpPr>
          <p:nvPr>
            <p:ph type="pic" idx="9"/>
          </p:nvPr>
        </p:nvSpPr>
        <p:spPr>
          <a:xfrm>
            <a:off x="5510702" y="3353582"/>
            <a:ext cx="3404700" cy="1563600"/>
          </a:xfrm>
          <a:prstGeom prst="rect">
            <a:avLst/>
          </a:prstGeom>
          <a:noFill/>
          <a:ln>
            <a:noFill/>
          </a:ln>
        </p:spPr>
      </p:sp>
    </p:spTree>
    <p:extLst>
      <p:ext uri="{BB962C8B-B14F-4D97-AF65-F5344CB8AC3E}">
        <p14:creationId xmlns:p14="http://schemas.microsoft.com/office/powerpoint/2010/main" val="2000288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0D8E4988-ACD0-471C-B35F-9D8BE65F4410}"/>
              </a:ext>
            </a:extLst>
          </p:cNvPr>
          <p:cNvSpPr>
            <a:spLocks noGrp="1"/>
          </p:cNvSpPr>
          <p:nvPr>
            <p:ph type="pic" sz="quarter" idx="10"/>
          </p:nvPr>
        </p:nvSpPr>
        <p:spPr>
          <a:xfrm>
            <a:off x="6110072" y="1028700"/>
            <a:ext cx="1568811" cy="1641764"/>
          </a:xfrm>
          <a:prstGeom prst="rect">
            <a:avLst/>
          </a:prstGeom>
        </p:spPr>
        <p:txBody>
          <a:bodyPr/>
          <a:lstStyle>
            <a:lvl1pPr>
              <a:defRPr sz="1000"/>
            </a:lvl1pPr>
          </a:lstStyle>
          <a:p>
            <a:endParaRPr lang="en-ID"/>
          </a:p>
        </p:txBody>
      </p:sp>
    </p:spTree>
    <p:extLst>
      <p:ext uri="{BB962C8B-B14F-4D97-AF65-F5344CB8AC3E}">
        <p14:creationId xmlns:p14="http://schemas.microsoft.com/office/powerpoint/2010/main" val="32723951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119"/>
        <p:cNvGrpSpPr/>
        <p:nvPr/>
      </p:nvGrpSpPr>
      <p:grpSpPr>
        <a:xfrm>
          <a:off x="0" y="0"/>
          <a:ext cx="0" cy="0"/>
          <a:chOff x="0" y="0"/>
          <a:chExt cx="0" cy="0"/>
        </a:xfrm>
      </p:grpSpPr>
      <p:cxnSp>
        <p:nvCxnSpPr>
          <p:cNvPr id="120" name="Google Shape;120;p20"/>
          <p:cNvCxnSpPr/>
          <p:nvPr/>
        </p:nvCxnSpPr>
        <p:spPr>
          <a:xfrm>
            <a:off x="0" y="5029195"/>
            <a:ext cx="9144000" cy="0"/>
          </a:xfrm>
          <a:prstGeom prst="straightConnector1">
            <a:avLst/>
          </a:prstGeom>
          <a:noFill/>
          <a:ln w="9525" cap="flat" cmpd="sng">
            <a:solidFill>
              <a:schemeClr val="dk2"/>
            </a:solidFill>
            <a:prstDash val="solid"/>
            <a:round/>
            <a:headEnd type="none" w="med" len="med"/>
            <a:tailEnd type="none" w="med" len="med"/>
          </a:ln>
        </p:spPr>
      </p:cxnSp>
      <p:sp>
        <p:nvSpPr>
          <p:cNvPr id="121" name="Google Shape;121;p20"/>
          <p:cNvSpPr txBox="1">
            <a:spLocks noGrp="1"/>
          </p:cNvSpPr>
          <p:nvPr>
            <p:ph type="title"/>
          </p:nvPr>
        </p:nvSpPr>
        <p:spPr>
          <a:xfrm>
            <a:off x="228600" y="228600"/>
            <a:ext cx="5090100" cy="1139100"/>
          </a:xfrm>
          <a:prstGeom prst="rect">
            <a:avLst/>
          </a:prstGeom>
        </p:spPr>
        <p:txBody>
          <a:bodyPr spcFirstLastPara="1" wrap="square" lIns="91425" tIns="91425" rIns="91425" bIns="91425" anchor="b" anchorCtr="0">
            <a:noAutofit/>
          </a:bodyPr>
          <a:lstStyle>
            <a:lvl1pPr lvl="0" rtl="0">
              <a:spcBef>
                <a:spcPts val="0"/>
              </a:spcBef>
              <a:spcAft>
                <a:spcPts val="0"/>
              </a:spcAft>
              <a:buSzPts val="5000"/>
              <a:buNone/>
              <a:defRPr sz="62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endParaRPr/>
          </a:p>
        </p:txBody>
      </p:sp>
      <p:sp>
        <p:nvSpPr>
          <p:cNvPr id="122" name="Google Shape;122;p20"/>
          <p:cNvSpPr txBox="1">
            <a:spLocks noGrp="1"/>
          </p:cNvSpPr>
          <p:nvPr>
            <p:ph type="subTitle" idx="1"/>
          </p:nvPr>
        </p:nvSpPr>
        <p:spPr>
          <a:xfrm>
            <a:off x="228600" y="1302104"/>
            <a:ext cx="4448100" cy="105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3" name="Google Shape;123;p20"/>
          <p:cNvSpPr txBox="1"/>
          <p:nvPr/>
        </p:nvSpPr>
        <p:spPr>
          <a:xfrm>
            <a:off x="228600" y="3151446"/>
            <a:ext cx="3995100" cy="492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b="1">
                <a:solidFill>
                  <a:schemeClr val="dk1"/>
                </a:solidFill>
                <a:latin typeface="Manrope"/>
                <a:ea typeface="Manrope"/>
                <a:cs typeface="Manrope"/>
                <a:sym typeface="Manrope"/>
              </a:rPr>
              <a:t>CREDITS:</a:t>
            </a:r>
            <a:r>
              <a:rPr lang="en" sz="1000">
                <a:solidFill>
                  <a:schemeClr val="dk1"/>
                </a:solidFill>
                <a:latin typeface="Manrope"/>
                <a:ea typeface="Manrope"/>
                <a:cs typeface="Manrope"/>
                <a:sym typeface="Manrope"/>
              </a:rPr>
              <a:t> This presentation template was created by </a:t>
            </a:r>
            <a:r>
              <a:rPr lang="en" sz="1000" b="1">
                <a:solidFill>
                  <a:schemeClr val="dk1"/>
                </a:solidFill>
                <a:uFill>
                  <a:noFill/>
                </a:uFill>
                <a:latin typeface="Manrope"/>
                <a:ea typeface="Manrope"/>
                <a:cs typeface="Manrope"/>
                <a:sym typeface="Manrope"/>
                <a:hlinkClick r:id="rId2">
                  <a:extLst>
                    <a:ext uri="{A12FA001-AC4F-418D-AE19-62706E023703}">
                      <ahyp:hlinkClr xmlns:ahyp="http://schemas.microsoft.com/office/drawing/2018/hyperlinkcolor" val="tx"/>
                    </a:ext>
                  </a:extLst>
                </a:hlinkClick>
              </a:rPr>
              <a:t>Slidesgo</a:t>
            </a:r>
            <a:r>
              <a:rPr lang="en" sz="1000">
                <a:solidFill>
                  <a:schemeClr val="dk1"/>
                </a:solidFill>
                <a:latin typeface="Manrope"/>
                <a:ea typeface="Manrope"/>
                <a:cs typeface="Manrope"/>
                <a:sym typeface="Manrope"/>
              </a:rPr>
              <a:t>, and includes icons, infographics &amp; images by </a:t>
            </a:r>
            <a:r>
              <a:rPr lang="en" sz="1000" b="1">
                <a:solidFill>
                  <a:schemeClr val="dk1"/>
                </a:solidFill>
                <a:uFill>
                  <a:noFill/>
                </a:uFill>
                <a:latin typeface="Manrope"/>
                <a:ea typeface="Manrope"/>
                <a:cs typeface="Manrope"/>
                <a:sym typeface="Manrope"/>
                <a:hlinkClick r:id="rId3">
                  <a:extLst>
                    <a:ext uri="{A12FA001-AC4F-418D-AE19-62706E023703}">
                      <ahyp:hlinkClr xmlns:ahyp="http://schemas.microsoft.com/office/drawing/2018/hyperlinkcolor" val="tx"/>
                    </a:ext>
                  </a:extLst>
                </a:hlinkClick>
              </a:rPr>
              <a:t>Freepik</a:t>
            </a:r>
            <a:r>
              <a:rPr lang="en" sz="1000">
                <a:solidFill>
                  <a:schemeClr val="dk1"/>
                </a:solidFill>
                <a:latin typeface="Manrope"/>
                <a:ea typeface="Manrope"/>
                <a:cs typeface="Manrope"/>
                <a:sym typeface="Manrope"/>
              </a:rPr>
              <a:t> </a:t>
            </a:r>
            <a:endParaRPr sz="1000" b="1" u="sng">
              <a:solidFill>
                <a:schemeClr val="dk1"/>
              </a:solidFill>
              <a:latin typeface="Manrope"/>
              <a:ea typeface="Manrope"/>
              <a:cs typeface="Manrope"/>
              <a:sym typeface="Manrope"/>
            </a:endParaRPr>
          </a:p>
        </p:txBody>
      </p:sp>
    </p:spTree>
    <p:extLst>
      <p:ext uri="{BB962C8B-B14F-4D97-AF65-F5344CB8AC3E}">
        <p14:creationId xmlns:p14="http://schemas.microsoft.com/office/powerpoint/2010/main" val="38671512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132325" y="415575"/>
            <a:ext cx="7250400" cy="1661100"/>
          </a:xfrm>
          <a:prstGeom prst="rect">
            <a:avLst/>
          </a:prstGeom>
        </p:spPr>
        <p:txBody>
          <a:bodyPr spcFirstLastPara="1" wrap="square" lIns="91425" tIns="91425" rIns="91425" bIns="91425" anchor="b" anchorCtr="0">
            <a:normAutofit/>
          </a:bodyPr>
          <a:lstStyle>
            <a:lvl1pPr lvl="0">
              <a:spcBef>
                <a:spcPts val="0"/>
              </a:spcBef>
              <a:spcAft>
                <a:spcPts val="0"/>
              </a:spcAft>
              <a:buSzPts val="5200"/>
              <a:buNone/>
              <a:defRPr sz="5200">
                <a:latin typeface="Oswald"/>
                <a:ea typeface="Oswald"/>
                <a:cs typeface="Oswald"/>
                <a:sym typeface="Oswald"/>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4257675" y="4243825"/>
            <a:ext cx="4162500" cy="360300"/>
          </a:xfrm>
          <a:prstGeom prst="rect">
            <a:avLst/>
          </a:prstGeom>
          <a:solidFill>
            <a:srgbClr val="673B31"/>
          </a:solidFill>
        </p:spPr>
        <p:txBody>
          <a:bodyPr spcFirstLastPara="1" wrap="square" lIns="91425" tIns="91425" rIns="91425" bIns="91425" anchor="t" anchorCtr="0">
            <a:normAutofit/>
          </a:bodyPr>
          <a:lstStyle>
            <a:lvl1pPr lvl="0" algn="r">
              <a:lnSpc>
                <a:spcPct val="100000"/>
              </a:lnSpc>
              <a:spcBef>
                <a:spcPts val="0"/>
              </a:spcBef>
              <a:spcAft>
                <a:spcPts val="0"/>
              </a:spcAft>
              <a:buClr>
                <a:schemeClr val="dk2"/>
              </a:buClr>
              <a:buSzPts val="2800"/>
              <a:buNone/>
              <a:defRPr sz="1600">
                <a:solidFill>
                  <a:schemeClr val="dk2"/>
                </a:solidFill>
                <a:latin typeface="Quicksand"/>
                <a:ea typeface="Quicksand"/>
                <a:cs typeface="Quicksand"/>
                <a:sym typeface="Quicksand"/>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113750" y="340845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2" name="Google Shape;12;p2"/>
          <p:cNvSpPr/>
          <p:nvPr/>
        </p:nvSpPr>
        <p:spPr>
          <a:xfrm>
            <a:off x="-113750" y="364891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3" name="Google Shape;13;p2"/>
          <p:cNvSpPr/>
          <p:nvPr/>
        </p:nvSpPr>
        <p:spPr>
          <a:xfrm>
            <a:off x="-113750" y="388938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4" name="Google Shape;14;p2"/>
          <p:cNvSpPr/>
          <p:nvPr/>
        </p:nvSpPr>
        <p:spPr>
          <a:xfrm>
            <a:off x="-113750" y="4129848"/>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5" name="Google Shape;15;p2"/>
          <p:cNvSpPr/>
          <p:nvPr/>
        </p:nvSpPr>
        <p:spPr>
          <a:xfrm>
            <a:off x="-113750" y="2927525"/>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6" name="Google Shape;16;p2"/>
          <p:cNvSpPr/>
          <p:nvPr/>
        </p:nvSpPr>
        <p:spPr>
          <a:xfrm>
            <a:off x="-113750" y="316799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Tree>
    <p:extLst>
      <p:ext uri="{BB962C8B-B14F-4D97-AF65-F5344CB8AC3E}">
        <p14:creationId xmlns:p14="http://schemas.microsoft.com/office/powerpoint/2010/main" val="23270766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722400" y="3292533"/>
            <a:ext cx="5337000" cy="657000"/>
          </a:xfrm>
          <a:prstGeom prst="rect">
            <a:avLst/>
          </a:prstGeom>
        </p:spPr>
        <p:txBody>
          <a:bodyPr spcFirstLastPara="1" wrap="square" lIns="91425" tIns="91425" rIns="91425" bIns="91425" anchor="ctr" anchorCtr="0">
            <a:normAutofit/>
          </a:bodyPr>
          <a:lstStyle>
            <a:lvl1pPr lvl="0" rtl="0">
              <a:spcBef>
                <a:spcPts val="0"/>
              </a:spcBef>
              <a:spcAft>
                <a:spcPts val="0"/>
              </a:spcAft>
              <a:buSzPts val="3600"/>
              <a:buNone/>
              <a:defRPr sz="5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7113675" y="539500"/>
            <a:ext cx="1324200" cy="1089300"/>
          </a:xfrm>
          <a:prstGeom prst="rect">
            <a:avLst/>
          </a:prstGeom>
          <a:solidFill>
            <a:schemeClr val="lt1"/>
          </a:solidFill>
        </p:spPr>
        <p:txBody>
          <a:bodyPr spcFirstLastPara="1" wrap="square" lIns="91425" tIns="91425" rIns="91425" bIns="91425" anchor="ctr" anchorCtr="0">
            <a:normAutofit/>
          </a:bodyPr>
          <a:lstStyle>
            <a:lvl1pPr lvl="0" algn="ctr" rtl="0">
              <a:spcBef>
                <a:spcPts val="0"/>
              </a:spcBef>
              <a:spcAft>
                <a:spcPts val="0"/>
              </a:spcAft>
              <a:buSzPts val="6000"/>
              <a:buNone/>
              <a:defRPr sz="7500">
                <a:solidFill>
                  <a:schemeClr val="accent3"/>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722400" y="4025731"/>
            <a:ext cx="5337000" cy="4326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8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1" name="Google Shape;21;p3"/>
          <p:cNvGrpSpPr/>
          <p:nvPr/>
        </p:nvGrpSpPr>
        <p:grpSpPr>
          <a:xfrm>
            <a:off x="8504550" y="627865"/>
            <a:ext cx="1180500" cy="830294"/>
            <a:chOff x="-94700" y="3548990"/>
            <a:chExt cx="1180500" cy="830294"/>
          </a:xfrm>
        </p:grpSpPr>
        <p:sp>
          <p:nvSpPr>
            <p:cNvPr id="22" name="Google Shape;22;p3"/>
            <p:cNvSpPr/>
            <p:nvPr/>
          </p:nvSpPr>
          <p:spPr>
            <a:xfrm>
              <a:off x="-94700" y="378945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3" name="Google Shape;23;p3"/>
            <p:cNvSpPr/>
            <p:nvPr/>
          </p:nvSpPr>
          <p:spPr>
            <a:xfrm>
              <a:off x="-94700" y="402991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4" name="Google Shape;24;p3"/>
            <p:cNvSpPr/>
            <p:nvPr/>
          </p:nvSpPr>
          <p:spPr>
            <a:xfrm>
              <a:off x="-94700" y="427038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5" name="Google Shape;25;p3"/>
            <p:cNvSpPr/>
            <p:nvPr/>
          </p:nvSpPr>
          <p:spPr>
            <a:xfrm>
              <a:off x="-94700" y="354899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spTree>
    <p:extLst>
      <p:ext uri="{BB962C8B-B14F-4D97-AF65-F5344CB8AC3E}">
        <p14:creationId xmlns:p14="http://schemas.microsoft.com/office/powerpoint/2010/main" val="22999183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79"/>
        <p:cNvGrpSpPr/>
        <p:nvPr/>
      </p:nvGrpSpPr>
      <p:grpSpPr>
        <a:xfrm>
          <a:off x="0" y="0"/>
          <a:ext cx="0" cy="0"/>
          <a:chOff x="0" y="0"/>
          <a:chExt cx="0" cy="0"/>
        </a:xfrm>
      </p:grpSpPr>
      <p:sp>
        <p:nvSpPr>
          <p:cNvPr id="80" name="Google Shape;80;p8"/>
          <p:cNvSpPr txBox="1">
            <a:spLocks noGrp="1"/>
          </p:cNvSpPr>
          <p:nvPr>
            <p:ph type="title"/>
          </p:nvPr>
        </p:nvSpPr>
        <p:spPr>
          <a:xfrm>
            <a:off x="713225" y="768100"/>
            <a:ext cx="6144900" cy="29085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extLst>
      <p:ext uri="{BB962C8B-B14F-4D97-AF65-F5344CB8AC3E}">
        <p14:creationId xmlns:p14="http://schemas.microsoft.com/office/powerpoint/2010/main" val="19357960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81"/>
        <p:cNvGrpSpPr/>
        <p:nvPr/>
      </p:nvGrpSpPr>
      <p:grpSpPr>
        <a:xfrm>
          <a:off x="0" y="0"/>
          <a:ext cx="0" cy="0"/>
          <a:chOff x="0" y="0"/>
          <a:chExt cx="0" cy="0"/>
        </a:xfrm>
      </p:grpSpPr>
      <p:sp>
        <p:nvSpPr>
          <p:cNvPr id="82" name="Google Shape;82;p9"/>
          <p:cNvSpPr txBox="1">
            <a:spLocks noGrp="1"/>
          </p:cNvSpPr>
          <p:nvPr>
            <p:ph type="title"/>
          </p:nvPr>
        </p:nvSpPr>
        <p:spPr>
          <a:xfrm>
            <a:off x="4828025" y="1166256"/>
            <a:ext cx="3106200" cy="1793400"/>
          </a:xfrm>
          <a:prstGeom prst="rect">
            <a:avLst/>
          </a:prstGeom>
        </p:spPr>
        <p:txBody>
          <a:bodyPr spcFirstLastPara="1" wrap="square" lIns="91425" tIns="91425" rIns="91425" bIns="91425" anchor="t" anchorCtr="0">
            <a:normAutofit/>
          </a:bodyPr>
          <a:lstStyle>
            <a:lvl1pPr lvl="0" rtl="0">
              <a:spcBef>
                <a:spcPts val="0"/>
              </a:spcBef>
              <a:spcAft>
                <a:spcPts val="0"/>
              </a:spcAft>
              <a:buSzPts val="4200"/>
              <a:buNone/>
              <a:defRPr sz="3000">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3" name="Google Shape;83;p9"/>
          <p:cNvSpPr txBox="1">
            <a:spLocks noGrp="1"/>
          </p:cNvSpPr>
          <p:nvPr>
            <p:ph type="subTitle" idx="1"/>
          </p:nvPr>
        </p:nvSpPr>
        <p:spPr>
          <a:xfrm>
            <a:off x="4837500" y="3076644"/>
            <a:ext cx="3277800" cy="9006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9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grpSp>
        <p:nvGrpSpPr>
          <p:cNvPr id="84" name="Google Shape;84;p9"/>
          <p:cNvGrpSpPr/>
          <p:nvPr/>
        </p:nvGrpSpPr>
        <p:grpSpPr>
          <a:xfrm>
            <a:off x="8551908" y="3207300"/>
            <a:ext cx="425100" cy="1796700"/>
            <a:chOff x="484233" y="3190875"/>
            <a:chExt cx="425100" cy="1796700"/>
          </a:xfrm>
        </p:grpSpPr>
        <p:sp>
          <p:nvSpPr>
            <p:cNvPr id="85" name="Google Shape;85;p9"/>
            <p:cNvSpPr/>
            <p:nvPr/>
          </p:nvSpPr>
          <p:spPr>
            <a:xfrm rot="10800000" flipH="1">
              <a:off x="484233" y="4562475"/>
              <a:ext cx="425100" cy="425100"/>
            </a:xfrm>
            <a:prstGeom prst="ellipse">
              <a:avLst/>
            </a:prstGeom>
            <a:solidFill>
              <a:srgbClr val="FDF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9"/>
            <p:cNvSpPr/>
            <p:nvPr/>
          </p:nvSpPr>
          <p:spPr>
            <a:xfrm rot="10800000" flipH="1">
              <a:off x="484233" y="3876675"/>
              <a:ext cx="425100" cy="425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59726"/>
                </a:solidFill>
              </a:endParaRPr>
            </a:p>
          </p:txBody>
        </p:sp>
        <p:sp>
          <p:nvSpPr>
            <p:cNvPr id="87" name="Google Shape;87;p9"/>
            <p:cNvSpPr/>
            <p:nvPr/>
          </p:nvSpPr>
          <p:spPr>
            <a:xfrm rot="10800000" flipH="1">
              <a:off x="484233" y="3190875"/>
              <a:ext cx="425100" cy="425100"/>
            </a:xfrm>
            <a:prstGeom prst="ellipse">
              <a:avLst/>
            </a:prstGeom>
            <a:solidFill>
              <a:srgbClr val="6271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0629779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06"/>
        <p:cNvGrpSpPr/>
        <p:nvPr/>
      </p:nvGrpSpPr>
      <p:grpSpPr>
        <a:xfrm>
          <a:off x="0" y="0"/>
          <a:ext cx="0" cy="0"/>
          <a:chOff x="0" y="0"/>
          <a:chExt cx="0" cy="0"/>
        </a:xfrm>
      </p:grpSpPr>
    </p:spTree>
    <p:extLst>
      <p:ext uri="{BB962C8B-B14F-4D97-AF65-F5344CB8AC3E}">
        <p14:creationId xmlns:p14="http://schemas.microsoft.com/office/powerpoint/2010/main" val="41796002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07"/>
        <p:cNvGrpSpPr/>
        <p:nvPr/>
      </p:nvGrpSpPr>
      <p:grpSpPr>
        <a:xfrm>
          <a:off x="0" y="0"/>
          <a:ext cx="0" cy="0"/>
          <a:chOff x="0" y="0"/>
          <a:chExt cx="0" cy="0"/>
        </a:xfrm>
      </p:grpSpPr>
      <p:sp>
        <p:nvSpPr>
          <p:cNvPr id="108" name="Google Shape;108;p13"/>
          <p:cNvSpPr txBox="1">
            <a:spLocks noGrp="1"/>
          </p:cNvSpPr>
          <p:nvPr>
            <p:ph type="ctrTitle"/>
          </p:nvPr>
        </p:nvSpPr>
        <p:spPr>
          <a:xfrm>
            <a:off x="4094575" y="4100177"/>
            <a:ext cx="4086300" cy="283800"/>
          </a:xfrm>
          <a:prstGeom prst="rect">
            <a:avLst/>
          </a:prstGeom>
        </p:spPr>
        <p:txBody>
          <a:bodyPr spcFirstLastPara="1" wrap="square" lIns="91425" tIns="91425" rIns="91425" bIns="91425" anchor="ctr" anchorCtr="0">
            <a:normAutofit/>
          </a:bodyPr>
          <a:lstStyle>
            <a:lvl1pPr lvl="0" rtl="0">
              <a:spcBef>
                <a:spcPts val="0"/>
              </a:spcBef>
              <a:spcAft>
                <a:spcPts val="0"/>
              </a:spcAft>
              <a:buSzPts val="2400"/>
              <a:buNone/>
              <a:defRPr sz="240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9" name="Google Shape;109;p13"/>
          <p:cNvSpPr txBox="1">
            <a:spLocks noGrp="1"/>
          </p:cNvSpPr>
          <p:nvPr>
            <p:ph type="subTitle" idx="1"/>
          </p:nvPr>
        </p:nvSpPr>
        <p:spPr>
          <a:xfrm>
            <a:off x="4094575" y="4278655"/>
            <a:ext cx="4086300" cy="2838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Clr>
                <a:schemeClr val="dk2"/>
              </a:buClr>
              <a:buSzPts val="18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10" name="Google Shape;110;p13"/>
          <p:cNvSpPr txBox="1">
            <a:spLocks noGrp="1"/>
          </p:cNvSpPr>
          <p:nvPr>
            <p:ph type="ctrTitle" idx="2"/>
          </p:nvPr>
        </p:nvSpPr>
        <p:spPr>
          <a:xfrm>
            <a:off x="4094575" y="3388127"/>
            <a:ext cx="4086300" cy="283800"/>
          </a:xfrm>
          <a:prstGeom prst="rect">
            <a:avLst/>
          </a:prstGeom>
        </p:spPr>
        <p:txBody>
          <a:bodyPr spcFirstLastPara="1" wrap="square" lIns="91425" tIns="91425" rIns="91425" bIns="91425" anchor="ctr" anchorCtr="0">
            <a:normAutofit/>
          </a:bodyPr>
          <a:lstStyle>
            <a:lvl1pPr lvl="0" rtl="0">
              <a:spcBef>
                <a:spcPts val="0"/>
              </a:spcBef>
              <a:spcAft>
                <a:spcPts val="0"/>
              </a:spcAft>
              <a:buSzPts val="2400"/>
              <a:buNone/>
              <a:defRPr sz="240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1" name="Google Shape;111;p13"/>
          <p:cNvSpPr txBox="1">
            <a:spLocks noGrp="1"/>
          </p:cNvSpPr>
          <p:nvPr>
            <p:ph type="subTitle" idx="3"/>
          </p:nvPr>
        </p:nvSpPr>
        <p:spPr>
          <a:xfrm>
            <a:off x="4094575" y="3566604"/>
            <a:ext cx="4086300" cy="2838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Clr>
                <a:schemeClr val="dk2"/>
              </a:buClr>
              <a:buSzPts val="18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12" name="Google Shape;112;p13"/>
          <p:cNvSpPr txBox="1">
            <a:spLocks noGrp="1"/>
          </p:cNvSpPr>
          <p:nvPr>
            <p:ph type="ctrTitle" idx="4"/>
          </p:nvPr>
        </p:nvSpPr>
        <p:spPr>
          <a:xfrm>
            <a:off x="4094575" y="2676076"/>
            <a:ext cx="4086300" cy="283800"/>
          </a:xfrm>
          <a:prstGeom prst="rect">
            <a:avLst/>
          </a:prstGeom>
        </p:spPr>
        <p:txBody>
          <a:bodyPr spcFirstLastPara="1" wrap="square" lIns="91425" tIns="91425" rIns="91425" bIns="91425" anchor="ctr" anchorCtr="0">
            <a:normAutofit/>
          </a:bodyPr>
          <a:lstStyle>
            <a:lvl1pPr lvl="0" rtl="0">
              <a:spcBef>
                <a:spcPts val="0"/>
              </a:spcBef>
              <a:spcAft>
                <a:spcPts val="0"/>
              </a:spcAft>
              <a:buSzPts val="2400"/>
              <a:buNone/>
              <a:defRPr sz="240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3" name="Google Shape;113;p13"/>
          <p:cNvSpPr txBox="1">
            <a:spLocks noGrp="1"/>
          </p:cNvSpPr>
          <p:nvPr>
            <p:ph type="subTitle" idx="5"/>
          </p:nvPr>
        </p:nvSpPr>
        <p:spPr>
          <a:xfrm>
            <a:off x="4094575" y="2854554"/>
            <a:ext cx="4086300" cy="2838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Clr>
                <a:schemeClr val="dk2"/>
              </a:buClr>
              <a:buSzPts val="18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14" name="Google Shape;114;p13"/>
          <p:cNvSpPr txBox="1">
            <a:spLocks noGrp="1"/>
          </p:cNvSpPr>
          <p:nvPr>
            <p:ph type="ctrTitle" idx="6"/>
          </p:nvPr>
        </p:nvSpPr>
        <p:spPr>
          <a:xfrm>
            <a:off x="4094575" y="1964026"/>
            <a:ext cx="4086300" cy="283800"/>
          </a:xfrm>
          <a:prstGeom prst="rect">
            <a:avLst/>
          </a:prstGeom>
        </p:spPr>
        <p:txBody>
          <a:bodyPr spcFirstLastPara="1" wrap="square" lIns="91425" tIns="91425" rIns="91425" bIns="91425" anchor="ctr" anchorCtr="0">
            <a:normAutofit/>
          </a:bodyPr>
          <a:lstStyle>
            <a:lvl1pPr lvl="0" rtl="0">
              <a:spcBef>
                <a:spcPts val="0"/>
              </a:spcBef>
              <a:spcAft>
                <a:spcPts val="0"/>
              </a:spcAft>
              <a:buSzPts val="2400"/>
              <a:buNone/>
              <a:defRPr sz="240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5" name="Google Shape;115;p13"/>
          <p:cNvSpPr txBox="1">
            <a:spLocks noGrp="1"/>
          </p:cNvSpPr>
          <p:nvPr>
            <p:ph type="subTitle" idx="7"/>
          </p:nvPr>
        </p:nvSpPr>
        <p:spPr>
          <a:xfrm>
            <a:off x="4094575" y="2142503"/>
            <a:ext cx="4086300" cy="2838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Clr>
                <a:schemeClr val="dk2"/>
              </a:buClr>
              <a:buSzPts val="18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16" name="Google Shape;116;p13"/>
          <p:cNvSpPr txBox="1">
            <a:spLocks noGrp="1"/>
          </p:cNvSpPr>
          <p:nvPr>
            <p:ph type="ctrTitle" idx="8"/>
          </p:nvPr>
        </p:nvSpPr>
        <p:spPr>
          <a:xfrm>
            <a:off x="4094575" y="1251975"/>
            <a:ext cx="4086300" cy="283800"/>
          </a:xfrm>
          <a:prstGeom prst="rect">
            <a:avLst/>
          </a:prstGeom>
        </p:spPr>
        <p:txBody>
          <a:bodyPr spcFirstLastPara="1" wrap="square" lIns="91425" tIns="91425" rIns="91425" bIns="91425" anchor="ctr" anchorCtr="0">
            <a:normAutofit/>
          </a:bodyPr>
          <a:lstStyle>
            <a:lvl1pPr lvl="0" rtl="0">
              <a:spcBef>
                <a:spcPts val="0"/>
              </a:spcBef>
              <a:spcAft>
                <a:spcPts val="0"/>
              </a:spcAft>
              <a:buSzPts val="2400"/>
              <a:buNone/>
              <a:defRPr sz="240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7" name="Google Shape;117;p13"/>
          <p:cNvSpPr txBox="1">
            <a:spLocks noGrp="1"/>
          </p:cNvSpPr>
          <p:nvPr>
            <p:ph type="subTitle" idx="9"/>
          </p:nvPr>
        </p:nvSpPr>
        <p:spPr>
          <a:xfrm>
            <a:off x="4094575" y="1430453"/>
            <a:ext cx="4086300" cy="2838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Clr>
                <a:schemeClr val="dk2"/>
              </a:buClr>
              <a:buSzPts val="18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18" name="Google Shape;118;p13"/>
          <p:cNvSpPr txBox="1">
            <a:spLocks noGrp="1"/>
          </p:cNvSpPr>
          <p:nvPr>
            <p:ph type="ctrTitle" idx="13"/>
          </p:nvPr>
        </p:nvSpPr>
        <p:spPr>
          <a:xfrm>
            <a:off x="4094575" y="539925"/>
            <a:ext cx="4086300" cy="283800"/>
          </a:xfrm>
          <a:prstGeom prst="rect">
            <a:avLst/>
          </a:prstGeom>
        </p:spPr>
        <p:txBody>
          <a:bodyPr spcFirstLastPara="1" wrap="square" lIns="91425" tIns="91425" rIns="91425" bIns="91425" anchor="ctr" anchorCtr="0">
            <a:normAutofit/>
          </a:bodyPr>
          <a:lstStyle>
            <a:lvl1pPr lvl="0" rtl="0">
              <a:spcBef>
                <a:spcPts val="0"/>
              </a:spcBef>
              <a:spcAft>
                <a:spcPts val="0"/>
              </a:spcAft>
              <a:buSzPts val="2400"/>
              <a:buNone/>
              <a:defRPr sz="240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9" name="Google Shape;119;p13"/>
          <p:cNvSpPr txBox="1">
            <a:spLocks noGrp="1"/>
          </p:cNvSpPr>
          <p:nvPr>
            <p:ph type="subTitle" idx="14"/>
          </p:nvPr>
        </p:nvSpPr>
        <p:spPr>
          <a:xfrm>
            <a:off x="4094575" y="718402"/>
            <a:ext cx="4086300" cy="2838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Clr>
                <a:schemeClr val="dk2"/>
              </a:buClr>
              <a:buSzPts val="18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a:endParaRPr/>
          </a:p>
        </p:txBody>
      </p:sp>
      <p:sp>
        <p:nvSpPr>
          <p:cNvPr id="120" name="Google Shape;120;p13"/>
          <p:cNvSpPr txBox="1">
            <a:spLocks noGrp="1"/>
          </p:cNvSpPr>
          <p:nvPr>
            <p:ph type="title" idx="15" hasCustomPrompt="1"/>
          </p:nvPr>
        </p:nvSpPr>
        <p:spPr>
          <a:xfrm>
            <a:off x="3259098" y="620881"/>
            <a:ext cx="1013100" cy="320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4800"/>
              <a:buNone/>
              <a:defRPr sz="3500">
                <a:solidFill>
                  <a:schemeClr val="dk2"/>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
        <p:nvSpPr>
          <p:cNvPr id="121" name="Google Shape;121;p13"/>
          <p:cNvSpPr txBox="1">
            <a:spLocks noGrp="1"/>
          </p:cNvSpPr>
          <p:nvPr>
            <p:ph type="title" idx="16" hasCustomPrompt="1"/>
          </p:nvPr>
        </p:nvSpPr>
        <p:spPr>
          <a:xfrm>
            <a:off x="3259098" y="1338387"/>
            <a:ext cx="1013100" cy="320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4800"/>
              <a:buNone/>
              <a:defRPr sz="3500">
                <a:solidFill>
                  <a:schemeClr val="dk2"/>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
        <p:nvSpPr>
          <p:cNvPr id="122" name="Google Shape;122;p13"/>
          <p:cNvSpPr txBox="1">
            <a:spLocks noGrp="1"/>
          </p:cNvSpPr>
          <p:nvPr>
            <p:ph type="title" idx="17" hasCustomPrompt="1"/>
          </p:nvPr>
        </p:nvSpPr>
        <p:spPr>
          <a:xfrm>
            <a:off x="3259098" y="2055892"/>
            <a:ext cx="1013100" cy="320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4800"/>
              <a:buNone/>
              <a:defRPr sz="3500">
                <a:solidFill>
                  <a:schemeClr val="dk2"/>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
        <p:nvSpPr>
          <p:cNvPr id="123" name="Google Shape;123;p13"/>
          <p:cNvSpPr txBox="1">
            <a:spLocks noGrp="1"/>
          </p:cNvSpPr>
          <p:nvPr>
            <p:ph type="title" idx="18" hasCustomPrompt="1"/>
          </p:nvPr>
        </p:nvSpPr>
        <p:spPr>
          <a:xfrm>
            <a:off x="3259098" y="2773397"/>
            <a:ext cx="1013100" cy="320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4800"/>
              <a:buNone/>
              <a:defRPr sz="3500">
                <a:solidFill>
                  <a:schemeClr val="dk2"/>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
        <p:nvSpPr>
          <p:cNvPr id="124" name="Google Shape;124;p13"/>
          <p:cNvSpPr txBox="1">
            <a:spLocks noGrp="1"/>
          </p:cNvSpPr>
          <p:nvPr>
            <p:ph type="title" idx="19" hasCustomPrompt="1"/>
          </p:nvPr>
        </p:nvSpPr>
        <p:spPr>
          <a:xfrm>
            <a:off x="3259098" y="3490903"/>
            <a:ext cx="1013100" cy="320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4800"/>
              <a:buNone/>
              <a:defRPr sz="3500">
                <a:solidFill>
                  <a:schemeClr val="dk2"/>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
        <p:nvSpPr>
          <p:cNvPr id="125" name="Google Shape;125;p13"/>
          <p:cNvSpPr txBox="1">
            <a:spLocks noGrp="1"/>
          </p:cNvSpPr>
          <p:nvPr>
            <p:ph type="title" idx="20" hasCustomPrompt="1"/>
          </p:nvPr>
        </p:nvSpPr>
        <p:spPr>
          <a:xfrm>
            <a:off x="3259098" y="4208408"/>
            <a:ext cx="1013100" cy="320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dk2"/>
              </a:buClr>
              <a:buSzPts val="4800"/>
              <a:buNone/>
              <a:defRPr sz="3500">
                <a:solidFill>
                  <a:schemeClr val="dk2"/>
                </a:solidFill>
              </a:defRPr>
            </a:lvl1pPr>
            <a:lvl2pPr lvl="1"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48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
        <p:nvSpPr>
          <p:cNvPr id="126" name="Google Shape;126;p13"/>
          <p:cNvSpPr/>
          <p:nvPr/>
        </p:nvSpPr>
        <p:spPr>
          <a:xfrm>
            <a:off x="7877075" y="-1003729"/>
            <a:ext cx="2190600" cy="21906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7" name="Google Shape;127;p13"/>
          <p:cNvGrpSpPr/>
          <p:nvPr/>
        </p:nvGrpSpPr>
        <p:grpSpPr>
          <a:xfrm rot="10800000">
            <a:off x="8404475" y="2857500"/>
            <a:ext cx="425100" cy="1796700"/>
            <a:chOff x="8175875" y="66675"/>
            <a:chExt cx="425100" cy="1796700"/>
          </a:xfrm>
        </p:grpSpPr>
        <p:sp>
          <p:nvSpPr>
            <p:cNvPr id="128" name="Google Shape;128;p13"/>
            <p:cNvSpPr/>
            <p:nvPr/>
          </p:nvSpPr>
          <p:spPr>
            <a:xfrm>
              <a:off x="8175875" y="66675"/>
              <a:ext cx="425100" cy="4251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3"/>
            <p:cNvSpPr/>
            <p:nvPr/>
          </p:nvSpPr>
          <p:spPr>
            <a:xfrm>
              <a:off x="8175875" y="752475"/>
              <a:ext cx="425100" cy="425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0" name="Google Shape;130;p13"/>
            <p:cNvSpPr/>
            <p:nvPr/>
          </p:nvSpPr>
          <p:spPr>
            <a:xfrm>
              <a:off x="8175875" y="1438275"/>
              <a:ext cx="425100" cy="425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4916061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Numbers and text 1">
  <p:cSld name="Numbers and text 1">
    <p:spTree>
      <p:nvGrpSpPr>
        <p:cNvPr id="1" name="Shape 166"/>
        <p:cNvGrpSpPr/>
        <p:nvPr/>
      </p:nvGrpSpPr>
      <p:grpSpPr>
        <a:xfrm>
          <a:off x="0" y="0"/>
          <a:ext cx="0" cy="0"/>
          <a:chOff x="0" y="0"/>
          <a:chExt cx="0" cy="0"/>
        </a:xfrm>
      </p:grpSpPr>
      <p:sp>
        <p:nvSpPr>
          <p:cNvPr id="167" name="Google Shape;167;p16"/>
          <p:cNvSpPr txBox="1">
            <a:spLocks noGrp="1"/>
          </p:cNvSpPr>
          <p:nvPr>
            <p:ph type="title"/>
          </p:nvPr>
        </p:nvSpPr>
        <p:spPr>
          <a:xfrm>
            <a:off x="732075" y="1877575"/>
            <a:ext cx="2167200" cy="432000"/>
          </a:xfrm>
          <a:prstGeom prst="rect">
            <a:avLst/>
          </a:prstGeom>
          <a:noFill/>
          <a:ln>
            <a:noFill/>
          </a:ln>
        </p:spPr>
        <p:txBody>
          <a:bodyPr spcFirstLastPara="1" wrap="square" lIns="36000" tIns="0" rIns="0" bIns="0" anchor="ctr" anchorCtr="0">
            <a:normAutofit/>
          </a:bodyPr>
          <a:lstStyle>
            <a:lvl1pPr lvl="0" rtl="0">
              <a:spcBef>
                <a:spcPts val="0"/>
              </a:spcBef>
              <a:spcAft>
                <a:spcPts val="0"/>
              </a:spcAft>
              <a:buClr>
                <a:schemeClr val="accent3"/>
              </a:buClr>
              <a:buSzPts val="1800"/>
              <a:buNone/>
              <a:defRPr sz="2000" i="0"/>
            </a:lvl1pPr>
            <a:lvl2pPr lvl="1"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2pPr>
            <a:lvl3pPr lvl="2"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3pPr>
            <a:lvl4pPr lvl="3"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4pPr>
            <a:lvl5pPr lvl="4"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5pPr>
            <a:lvl6pPr lvl="5"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6pPr>
            <a:lvl7pPr lvl="6"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7pPr>
            <a:lvl8pPr lvl="7"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8pPr>
            <a:lvl9pPr lvl="8"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9pPr>
          </a:lstStyle>
          <a:p>
            <a:endParaRPr/>
          </a:p>
        </p:txBody>
      </p:sp>
      <p:sp>
        <p:nvSpPr>
          <p:cNvPr id="168" name="Google Shape;168;p16"/>
          <p:cNvSpPr txBox="1">
            <a:spLocks noGrp="1"/>
          </p:cNvSpPr>
          <p:nvPr>
            <p:ph type="subTitle" idx="1"/>
          </p:nvPr>
        </p:nvSpPr>
        <p:spPr>
          <a:xfrm>
            <a:off x="732074" y="2182170"/>
            <a:ext cx="2163600" cy="594600"/>
          </a:xfrm>
          <a:prstGeom prst="rect">
            <a:avLst/>
          </a:prstGeom>
        </p:spPr>
        <p:txBody>
          <a:bodyPr spcFirstLastPara="1" wrap="square" lIns="36000" tIns="91425" rIns="91425" bIns="91425" anchor="t" anchorCtr="0">
            <a:normAutofit/>
          </a:bodyPr>
          <a:lstStyle>
            <a:lvl1pPr lvl="0" rtl="0">
              <a:lnSpc>
                <a:spcPct val="100000"/>
              </a:lnSpc>
              <a:spcBef>
                <a:spcPts val="0"/>
              </a:spcBef>
              <a:spcAft>
                <a:spcPts val="0"/>
              </a:spcAft>
              <a:buNone/>
              <a:defRPr sz="1400">
                <a:solidFill>
                  <a:schemeClr val="dk2"/>
                </a:solidFill>
              </a:defRPr>
            </a:lvl1pPr>
            <a:lvl2pPr lvl="1" rtl="0">
              <a:lnSpc>
                <a:spcPct val="100000"/>
              </a:lnSpc>
              <a:spcBef>
                <a:spcPts val="1200"/>
              </a:spcBef>
              <a:spcAft>
                <a:spcPts val="0"/>
              </a:spcAft>
              <a:buNone/>
              <a:defRPr sz="1400">
                <a:solidFill>
                  <a:schemeClr val="dk2"/>
                </a:solidFill>
              </a:defRPr>
            </a:lvl2pPr>
            <a:lvl3pPr lvl="2" rtl="0">
              <a:lnSpc>
                <a:spcPct val="100000"/>
              </a:lnSpc>
              <a:spcBef>
                <a:spcPts val="1200"/>
              </a:spcBef>
              <a:spcAft>
                <a:spcPts val="0"/>
              </a:spcAft>
              <a:buNone/>
              <a:defRPr sz="1400">
                <a:solidFill>
                  <a:schemeClr val="dk2"/>
                </a:solidFill>
              </a:defRPr>
            </a:lvl3pPr>
            <a:lvl4pPr lvl="3" rtl="0">
              <a:lnSpc>
                <a:spcPct val="100000"/>
              </a:lnSpc>
              <a:spcBef>
                <a:spcPts val="1200"/>
              </a:spcBef>
              <a:spcAft>
                <a:spcPts val="0"/>
              </a:spcAft>
              <a:buNone/>
              <a:defRPr sz="1400">
                <a:solidFill>
                  <a:schemeClr val="dk2"/>
                </a:solidFill>
              </a:defRPr>
            </a:lvl4pPr>
            <a:lvl5pPr lvl="4" rtl="0">
              <a:lnSpc>
                <a:spcPct val="100000"/>
              </a:lnSpc>
              <a:spcBef>
                <a:spcPts val="1200"/>
              </a:spcBef>
              <a:spcAft>
                <a:spcPts val="0"/>
              </a:spcAft>
              <a:buNone/>
              <a:defRPr sz="1400">
                <a:solidFill>
                  <a:schemeClr val="dk2"/>
                </a:solidFill>
              </a:defRPr>
            </a:lvl5pPr>
            <a:lvl6pPr lvl="5" rtl="0">
              <a:lnSpc>
                <a:spcPct val="100000"/>
              </a:lnSpc>
              <a:spcBef>
                <a:spcPts val="1200"/>
              </a:spcBef>
              <a:spcAft>
                <a:spcPts val="0"/>
              </a:spcAft>
              <a:buNone/>
              <a:defRPr sz="1400">
                <a:solidFill>
                  <a:schemeClr val="dk2"/>
                </a:solidFill>
              </a:defRPr>
            </a:lvl6pPr>
            <a:lvl7pPr lvl="6" rtl="0">
              <a:lnSpc>
                <a:spcPct val="100000"/>
              </a:lnSpc>
              <a:spcBef>
                <a:spcPts val="1200"/>
              </a:spcBef>
              <a:spcAft>
                <a:spcPts val="0"/>
              </a:spcAft>
              <a:buNone/>
              <a:defRPr sz="1400">
                <a:solidFill>
                  <a:schemeClr val="dk2"/>
                </a:solidFill>
              </a:defRPr>
            </a:lvl7pPr>
            <a:lvl8pPr lvl="7" rtl="0">
              <a:lnSpc>
                <a:spcPct val="100000"/>
              </a:lnSpc>
              <a:spcBef>
                <a:spcPts val="1200"/>
              </a:spcBef>
              <a:spcAft>
                <a:spcPts val="0"/>
              </a:spcAft>
              <a:buNone/>
              <a:defRPr sz="1400">
                <a:solidFill>
                  <a:schemeClr val="dk2"/>
                </a:solidFill>
              </a:defRPr>
            </a:lvl8pPr>
            <a:lvl9pPr lvl="8" rtl="0">
              <a:lnSpc>
                <a:spcPct val="100000"/>
              </a:lnSpc>
              <a:spcBef>
                <a:spcPts val="1200"/>
              </a:spcBef>
              <a:spcAft>
                <a:spcPts val="1200"/>
              </a:spcAft>
              <a:buNone/>
              <a:defRPr sz="1400">
                <a:solidFill>
                  <a:schemeClr val="dk2"/>
                </a:solidFill>
              </a:defRPr>
            </a:lvl9pPr>
          </a:lstStyle>
          <a:p>
            <a:endParaRPr/>
          </a:p>
        </p:txBody>
      </p:sp>
      <p:sp>
        <p:nvSpPr>
          <p:cNvPr id="169" name="Google Shape;169;p16"/>
          <p:cNvSpPr txBox="1">
            <a:spLocks noGrp="1"/>
          </p:cNvSpPr>
          <p:nvPr>
            <p:ph type="title" idx="2"/>
          </p:nvPr>
        </p:nvSpPr>
        <p:spPr>
          <a:xfrm>
            <a:off x="6244574" y="1877575"/>
            <a:ext cx="2167200" cy="432000"/>
          </a:xfrm>
          <a:prstGeom prst="rect">
            <a:avLst/>
          </a:prstGeom>
          <a:noFill/>
          <a:ln>
            <a:noFill/>
          </a:ln>
        </p:spPr>
        <p:txBody>
          <a:bodyPr spcFirstLastPara="1" wrap="square" lIns="36000" tIns="0" rIns="0" bIns="0" anchor="ctr" anchorCtr="0">
            <a:normAutofit/>
          </a:bodyPr>
          <a:lstStyle>
            <a:lvl1pPr lvl="0" algn="r" rtl="0">
              <a:spcBef>
                <a:spcPts val="0"/>
              </a:spcBef>
              <a:spcAft>
                <a:spcPts val="0"/>
              </a:spcAft>
              <a:buClr>
                <a:schemeClr val="accent3"/>
              </a:buClr>
              <a:buSzPts val="1800"/>
              <a:buNone/>
              <a:defRPr sz="2000" i="0">
                <a:solidFill>
                  <a:schemeClr val="lt2"/>
                </a:solidFill>
              </a:defRPr>
            </a:lvl1pPr>
            <a:lvl2pPr lvl="1"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2pPr>
            <a:lvl3pPr lvl="2"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3pPr>
            <a:lvl4pPr lvl="3"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4pPr>
            <a:lvl5pPr lvl="4"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5pPr>
            <a:lvl6pPr lvl="5"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6pPr>
            <a:lvl7pPr lvl="6"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7pPr>
            <a:lvl8pPr lvl="7"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8pPr>
            <a:lvl9pPr lvl="8"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9pPr>
          </a:lstStyle>
          <a:p>
            <a:endParaRPr/>
          </a:p>
        </p:txBody>
      </p:sp>
      <p:sp>
        <p:nvSpPr>
          <p:cNvPr id="170" name="Google Shape;170;p16"/>
          <p:cNvSpPr txBox="1">
            <a:spLocks noGrp="1"/>
          </p:cNvSpPr>
          <p:nvPr>
            <p:ph type="subTitle" idx="3"/>
          </p:nvPr>
        </p:nvSpPr>
        <p:spPr>
          <a:xfrm>
            <a:off x="6244572" y="2182170"/>
            <a:ext cx="2167200" cy="594600"/>
          </a:xfrm>
          <a:prstGeom prst="rect">
            <a:avLst/>
          </a:prstGeom>
        </p:spPr>
        <p:txBody>
          <a:bodyPr spcFirstLastPara="1" wrap="square" lIns="36000" tIns="91425" rIns="91425" bIns="91425" anchor="t" anchorCtr="0">
            <a:normAutofit/>
          </a:bodyPr>
          <a:lstStyle>
            <a:lvl1pPr lvl="0" algn="r" rtl="0">
              <a:lnSpc>
                <a:spcPct val="100000"/>
              </a:lnSpc>
              <a:spcBef>
                <a:spcPts val="0"/>
              </a:spcBef>
              <a:spcAft>
                <a:spcPts val="0"/>
              </a:spcAft>
              <a:buNone/>
              <a:defRPr sz="1400">
                <a:solidFill>
                  <a:schemeClr val="dk2"/>
                </a:solidFill>
              </a:defRPr>
            </a:lvl1pPr>
            <a:lvl2pPr lvl="1" algn="r" rtl="0">
              <a:lnSpc>
                <a:spcPct val="100000"/>
              </a:lnSpc>
              <a:spcBef>
                <a:spcPts val="0"/>
              </a:spcBef>
              <a:spcAft>
                <a:spcPts val="0"/>
              </a:spcAft>
              <a:buNone/>
              <a:defRPr sz="1400">
                <a:solidFill>
                  <a:schemeClr val="dk2"/>
                </a:solidFill>
              </a:defRPr>
            </a:lvl2pPr>
            <a:lvl3pPr lvl="2" algn="r" rtl="0">
              <a:lnSpc>
                <a:spcPct val="100000"/>
              </a:lnSpc>
              <a:spcBef>
                <a:spcPts val="0"/>
              </a:spcBef>
              <a:spcAft>
                <a:spcPts val="0"/>
              </a:spcAft>
              <a:buNone/>
              <a:defRPr sz="1400">
                <a:solidFill>
                  <a:schemeClr val="dk2"/>
                </a:solidFill>
              </a:defRPr>
            </a:lvl3pPr>
            <a:lvl4pPr lvl="3" algn="r" rtl="0">
              <a:lnSpc>
                <a:spcPct val="100000"/>
              </a:lnSpc>
              <a:spcBef>
                <a:spcPts val="0"/>
              </a:spcBef>
              <a:spcAft>
                <a:spcPts val="0"/>
              </a:spcAft>
              <a:buNone/>
              <a:defRPr sz="1400">
                <a:solidFill>
                  <a:schemeClr val="dk2"/>
                </a:solidFill>
              </a:defRPr>
            </a:lvl4pPr>
            <a:lvl5pPr lvl="4" algn="r" rtl="0">
              <a:lnSpc>
                <a:spcPct val="100000"/>
              </a:lnSpc>
              <a:spcBef>
                <a:spcPts val="0"/>
              </a:spcBef>
              <a:spcAft>
                <a:spcPts val="0"/>
              </a:spcAft>
              <a:buNone/>
              <a:defRPr sz="1400">
                <a:solidFill>
                  <a:schemeClr val="dk2"/>
                </a:solidFill>
              </a:defRPr>
            </a:lvl5pPr>
            <a:lvl6pPr lvl="5" algn="r" rtl="0">
              <a:lnSpc>
                <a:spcPct val="100000"/>
              </a:lnSpc>
              <a:spcBef>
                <a:spcPts val="0"/>
              </a:spcBef>
              <a:spcAft>
                <a:spcPts val="0"/>
              </a:spcAft>
              <a:buNone/>
              <a:defRPr sz="1400">
                <a:solidFill>
                  <a:schemeClr val="dk2"/>
                </a:solidFill>
              </a:defRPr>
            </a:lvl6pPr>
            <a:lvl7pPr lvl="6" algn="r" rtl="0">
              <a:lnSpc>
                <a:spcPct val="100000"/>
              </a:lnSpc>
              <a:spcBef>
                <a:spcPts val="0"/>
              </a:spcBef>
              <a:spcAft>
                <a:spcPts val="0"/>
              </a:spcAft>
              <a:buNone/>
              <a:defRPr sz="1400">
                <a:solidFill>
                  <a:schemeClr val="dk2"/>
                </a:solidFill>
              </a:defRPr>
            </a:lvl7pPr>
            <a:lvl8pPr lvl="7" algn="r" rtl="0">
              <a:lnSpc>
                <a:spcPct val="100000"/>
              </a:lnSpc>
              <a:spcBef>
                <a:spcPts val="0"/>
              </a:spcBef>
              <a:spcAft>
                <a:spcPts val="0"/>
              </a:spcAft>
              <a:buNone/>
              <a:defRPr sz="1400">
                <a:solidFill>
                  <a:schemeClr val="dk2"/>
                </a:solidFill>
              </a:defRPr>
            </a:lvl8pPr>
            <a:lvl9pPr lvl="8" algn="r" rtl="0">
              <a:lnSpc>
                <a:spcPct val="100000"/>
              </a:lnSpc>
              <a:spcBef>
                <a:spcPts val="0"/>
              </a:spcBef>
              <a:spcAft>
                <a:spcPts val="0"/>
              </a:spcAft>
              <a:buNone/>
              <a:defRPr sz="1400">
                <a:solidFill>
                  <a:schemeClr val="dk2"/>
                </a:solidFill>
              </a:defRPr>
            </a:lvl9pPr>
          </a:lstStyle>
          <a:p>
            <a:endParaRPr/>
          </a:p>
        </p:txBody>
      </p:sp>
      <p:sp>
        <p:nvSpPr>
          <p:cNvPr id="171" name="Google Shape;171;p16"/>
          <p:cNvSpPr txBox="1">
            <a:spLocks noGrp="1"/>
          </p:cNvSpPr>
          <p:nvPr>
            <p:ph type="title" idx="4"/>
          </p:nvPr>
        </p:nvSpPr>
        <p:spPr>
          <a:xfrm>
            <a:off x="732075" y="3559825"/>
            <a:ext cx="2167200" cy="432000"/>
          </a:xfrm>
          <a:prstGeom prst="rect">
            <a:avLst/>
          </a:prstGeom>
          <a:noFill/>
          <a:ln>
            <a:noFill/>
          </a:ln>
        </p:spPr>
        <p:txBody>
          <a:bodyPr spcFirstLastPara="1" wrap="square" lIns="36000" tIns="0" rIns="0" bIns="0" anchor="ctr" anchorCtr="0">
            <a:normAutofit/>
          </a:bodyPr>
          <a:lstStyle>
            <a:lvl1pPr lvl="0" rtl="0">
              <a:spcBef>
                <a:spcPts val="0"/>
              </a:spcBef>
              <a:spcAft>
                <a:spcPts val="0"/>
              </a:spcAft>
              <a:buClr>
                <a:schemeClr val="accent3"/>
              </a:buClr>
              <a:buSzPts val="1800"/>
              <a:buNone/>
              <a:defRPr sz="2000" i="0">
                <a:solidFill>
                  <a:schemeClr val="lt2"/>
                </a:solidFill>
              </a:defRPr>
            </a:lvl1pPr>
            <a:lvl2pPr lvl="1"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2pPr>
            <a:lvl3pPr lvl="2"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3pPr>
            <a:lvl4pPr lvl="3"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4pPr>
            <a:lvl5pPr lvl="4"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5pPr>
            <a:lvl6pPr lvl="5"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6pPr>
            <a:lvl7pPr lvl="6"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7pPr>
            <a:lvl8pPr lvl="7"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8pPr>
            <a:lvl9pPr lvl="8"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9pPr>
          </a:lstStyle>
          <a:p>
            <a:endParaRPr/>
          </a:p>
        </p:txBody>
      </p:sp>
      <p:sp>
        <p:nvSpPr>
          <p:cNvPr id="172" name="Google Shape;172;p16"/>
          <p:cNvSpPr txBox="1">
            <a:spLocks noGrp="1"/>
          </p:cNvSpPr>
          <p:nvPr>
            <p:ph type="subTitle" idx="5"/>
          </p:nvPr>
        </p:nvSpPr>
        <p:spPr>
          <a:xfrm>
            <a:off x="732074" y="3863824"/>
            <a:ext cx="2163600" cy="594600"/>
          </a:xfrm>
          <a:prstGeom prst="rect">
            <a:avLst/>
          </a:prstGeom>
        </p:spPr>
        <p:txBody>
          <a:bodyPr spcFirstLastPara="1" wrap="square" lIns="36000" tIns="91425" rIns="91425" bIns="91425" anchor="t" anchorCtr="0">
            <a:normAutofit/>
          </a:bodyPr>
          <a:lstStyle>
            <a:lvl1pPr lvl="0" rtl="0">
              <a:lnSpc>
                <a:spcPct val="100000"/>
              </a:lnSpc>
              <a:spcBef>
                <a:spcPts val="0"/>
              </a:spcBef>
              <a:spcAft>
                <a:spcPts val="0"/>
              </a:spcAft>
              <a:buNone/>
              <a:defRPr sz="1400">
                <a:solidFill>
                  <a:schemeClr val="dk2"/>
                </a:solidFill>
              </a:defRPr>
            </a:lvl1pPr>
            <a:lvl2pPr lvl="1" rtl="0">
              <a:lnSpc>
                <a:spcPct val="100000"/>
              </a:lnSpc>
              <a:spcBef>
                <a:spcPts val="1200"/>
              </a:spcBef>
              <a:spcAft>
                <a:spcPts val="0"/>
              </a:spcAft>
              <a:buNone/>
              <a:defRPr sz="1400">
                <a:solidFill>
                  <a:schemeClr val="dk2"/>
                </a:solidFill>
              </a:defRPr>
            </a:lvl2pPr>
            <a:lvl3pPr lvl="2" rtl="0">
              <a:lnSpc>
                <a:spcPct val="100000"/>
              </a:lnSpc>
              <a:spcBef>
                <a:spcPts val="1200"/>
              </a:spcBef>
              <a:spcAft>
                <a:spcPts val="0"/>
              </a:spcAft>
              <a:buNone/>
              <a:defRPr sz="1400">
                <a:solidFill>
                  <a:schemeClr val="dk2"/>
                </a:solidFill>
              </a:defRPr>
            </a:lvl3pPr>
            <a:lvl4pPr lvl="3" rtl="0">
              <a:lnSpc>
                <a:spcPct val="100000"/>
              </a:lnSpc>
              <a:spcBef>
                <a:spcPts val="1200"/>
              </a:spcBef>
              <a:spcAft>
                <a:spcPts val="0"/>
              </a:spcAft>
              <a:buNone/>
              <a:defRPr sz="1400">
                <a:solidFill>
                  <a:schemeClr val="dk2"/>
                </a:solidFill>
              </a:defRPr>
            </a:lvl4pPr>
            <a:lvl5pPr lvl="4" rtl="0">
              <a:lnSpc>
                <a:spcPct val="100000"/>
              </a:lnSpc>
              <a:spcBef>
                <a:spcPts val="1200"/>
              </a:spcBef>
              <a:spcAft>
                <a:spcPts val="0"/>
              </a:spcAft>
              <a:buNone/>
              <a:defRPr sz="1400">
                <a:solidFill>
                  <a:schemeClr val="dk2"/>
                </a:solidFill>
              </a:defRPr>
            </a:lvl5pPr>
            <a:lvl6pPr lvl="5" rtl="0">
              <a:lnSpc>
                <a:spcPct val="100000"/>
              </a:lnSpc>
              <a:spcBef>
                <a:spcPts val="1200"/>
              </a:spcBef>
              <a:spcAft>
                <a:spcPts val="0"/>
              </a:spcAft>
              <a:buNone/>
              <a:defRPr sz="1400">
                <a:solidFill>
                  <a:schemeClr val="dk2"/>
                </a:solidFill>
              </a:defRPr>
            </a:lvl6pPr>
            <a:lvl7pPr lvl="6" rtl="0">
              <a:lnSpc>
                <a:spcPct val="100000"/>
              </a:lnSpc>
              <a:spcBef>
                <a:spcPts val="1200"/>
              </a:spcBef>
              <a:spcAft>
                <a:spcPts val="0"/>
              </a:spcAft>
              <a:buNone/>
              <a:defRPr sz="1400">
                <a:solidFill>
                  <a:schemeClr val="dk2"/>
                </a:solidFill>
              </a:defRPr>
            </a:lvl7pPr>
            <a:lvl8pPr lvl="7" rtl="0">
              <a:lnSpc>
                <a:spcPct val="100000"/>
              </a:lnSpc>
              <a:spcBef>
                <a:spcPts val="1200"/>
              </a:spcBef>
              <a:spcAft>
                <a:spcPts val="0"/>
              </a:spcAft>
              <a:buNone/>
              <a:defRPr sz="1400">
                <a:solidFill>
                  <a:schemeClr val="dk2"/>
                </a:solidFill>
              </a:defRPr>
            </a:lvl8pPr>
            <a:lvl9pPr lvl="8" rtl="0">
              <a:lnSpc>
                <a:spcPct val="100000"/>
              </a:lnSpc>
              <a:spcBef>
                <a:spcPts val="1200"/>
              </a:spcBef>
              <a:spcAft>
                <a:spcPts val="1200"/>
              </a:spcAft>
              <a:buNone/>
              <a:defRPr sz="1400">
                <a:solidFill>
                  <a:schemeClr val="dk2"/>
                </a:solidFill>
              </a:defRPr>
            </a:lvl9pPr>
          </a:lstStyle>
          <a:p>
            <a:endParaRPr/>
          </a:p>
        </p:txBody>
      </p:sp>
      <p:sp>
        <p:nvSpPr>
          <p:cNvPr id="173" name="Google Shape;173;p16"/>
          <p:cNvSpPr txBox="1">
            <a:spLocks noGrp="1"/>
          </p:cNvSpPr>
          <p:nvPr>
            <p:ph type="title" idx="6"/>
          </p:nvPr>
        </p:nvSpPr>
        <p:spPr>
          <a:xfrm>
            <a:off x="6244574" y="3559825"/>
            <a:ext cx="2167200" cy="432000"/>
          </a:xfrm>
          <a:prstGeom prst="rect">
            <a:avLst/>
          </a:prstGeom>
          <a:noFill/>
          <a:ln>
            <a:noFill/>
          </a:ln>
        </p:spPr>
        <p:txBody>
          <a:bodyPr spcFirstLastPara="1" wrap="square" lIns="36000" tIns="0" rIns="0" bIns="0" anchor="ctr" anchorCtr="0">
            <a:normAutofit/>
          </a:bodyPr>
          <a:lstStyle>
            <a:lvl1pPr lvl="0" algn="r" rtl="0">
              <a:spcBef>
                <a:spcPts val="0"/>
              </a:spcBef>
              <a:spcAft>
                <a:spcPts val="0"/>
              </a:spcAft>
              <a:buClr>
                <a:schemeClr val="accent3"/>
              </a:buClr>
              <a:buSzPts val="1800"/>
              <a:buNone/>
              <a:defRPr sz="2000" i="0"/>
            </a:lvl1pPr>
            <a:lvl2pPr lvl="1"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2pPr>
            <a:lvl3pPr lvl="2"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3pPr>
            <a:lvl4pPr lvl="3"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4pPr>
            <a:lvl5pPr lvl="4"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5pPr>
            <a:lvl6pPr lvl="5"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6pPr>
            <a:lvl7pPr lvl="6"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7pPr>
            <a:lvl8pPr lvl="7"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8pPr>
            <a:lvl9pPr lvl="8" algn="ctr" rtl="0">
              <a:spcBef>
                <a:spcPts val="0"/>
              </a:spcBef>
              <a:spcAft>
                <a:spcPts val="0"/>
              </a:spcAft>
              <a:buClr>
                <a:schemeClr val="accent3"/>
              </a:buClr>
              <a:buSzPts val="1800"/>
              <a:buFont typeface="Maven Pro"/>
              <a:buNone/>
              <a:defRPr sz="1800">
                <a:solidFill>
                  <a:schemeClr val="accent3"/>
                </a:solidFill>
                <a:latin typeface="Maven Pro"/>
                <a:ea typeface="Maven Pro"/>
                <a:cs typeface="Maven Pro"/>
                <a:sym typeface="Maven Pro"/>
              </a:defRPr>
            </a:lvl9pPr>
          </a:lstStyle>
          <a:p>
            <a:endParaRPr/>
          </a:p>
        </p:txBody>
      </p:sp>
      <p:sp>
        <p:nvSpPr>
          <p:cNvPr id="174" name="Google Shape;174;p16"/>
          <p:cNvSpPr txBox="1">
            <a:spLocks noGrp="1"/>
          </p:cNvSpPr>
          <p:nvPr>
            <p:ph type="subTitle" idx="7"/>
          </p:nvPr>
        </p:nvSpPr>
        <p:spPr>
          <a:xfrm>
            <a:off x="6244572" y="3863824"/>
            <a:ext cx="2167200" cy="594600"/>
          </a:xfrm>
          <a:prstGeom prst="rect">
            <a:avLst/>
          </a:prstGeom>
        </p:spPr>
        <p:txBody>
          <a:bodyPr spcFirstLastPara="1" wrap="square" lIns="36000" tIns="91425" rIns="91425" bIns="91425" anchor="t" anchorCtr="0">
            <a:normAutofit/>
          </a:bodyPr>
          <a:lstStyle>
            <a:lvl1pPr lvl="0" algn="r" rtl="0">
              <a:lnSpc>
                <a:spcPct val="100000"/>
              </a:lnSpc>
              <a:spcBef>
                <a:spcPts val="0"/>
              </a:spcBef>
              <a:spcAft>
                <a:spcPts val="0"/>
              </a:spcAft>
              <a:buNone/>
              <a:defRPr sz="1400">
                <a:solidFill>
                  <a:schemeClr val="dk2"/>
                </a:solidFill>
              </a:defRPr>
            </a:lvl1pPr>
            <a:lvl2pPr lvl="1" algn="r" rtl="0">
              <a:lnSpc>
                <a:spcPct val="100000"/>
              </a:lnSpc>
              <a:spcBef>
                <a:spcPts val="1200"/>
              </a:spcBef>
              <a:spcAft>
                <a:spcPts val="0"/>
              </a:spcAft>
              <a:buNone/>
              <a:defRPr sz="1400">
                <a:solidFill>
                  <a:schemeClr val="dk2"/>
                </a:solidFill>
              </a:defRPr>
            </a:lvl2pPr>
            <a:lvl3pPr lvl="2" algn="r" rtl="0">
              <a:lnSpc>
                <a:spcPct val="100000"/>
              </a:lnSpc>
              <a:spcBef>
                <a:spcPts val="1200"/>
              </a:spcBef>
              <a:spcAft>
                <a:spcPts val="0"/>
              </a:spcAft>
              <a:buNone/>
              <a:defRPr sz="1400">
                <a:solidFill>
                  <a:schemeClr val="dk2"/>
                </a:solidFill>
              </a:defRPr>
            </a:lvl3pPr>
            <a:lvl4pPr lvl="3" algn="r" rtl="0">
              <a:lnSpc>
                <a:spcPct val="100000"/>
              </a:lnSpc>
              <a:spcBef>
                <a:spcPts val="1200"/>
              </a:spcBef>
              <a:spcAft>
                <a:spcPts val="0"/>
              </a:spcAft>
              <a:buNone/>
              <a:defRPr sz="1400">
                <a:solidFill>
                  <a:schemeClr val="dk2"/>
                </a:solidFill>
              </a:defRPr>
            </a:lvl4pPr>
            <a:lvl5pPr lvl="4" algn="r" rtl="0">
              <a:lnSpc>
                <a:spcPct val="100000"/>
              </a:lnSpc>
              <a:spcBef>
                <a:spcPts val="1200"/>
              </a:spcBef>
              <a:spcAft>
                <a:spcPts val="0"/>
              </a:spcAft>
              <a:buNone/>
              <a:defRPr sz="1400">
                <a:solidFill>
                  <a:schemeClr val="dk2"/>
                </a:solidFill>
              </a:defRPr>
            </a:lvl5pPr>
            <a:lvl6pPr lvl="5" algn="r" rtl="0">
              <a:lnSpc>
                <a:spcPct val="100000"/>
              </a:lnSpc>
              <a:spcBef>
                <a:spcPts val="1200"/>
              </a:spcBef>
              <a:spcAft>
                <a:spcPts val="0"/>
              </a:spcAft>
              <a:buNone/>
              <a:defRPr sz="1400">
                <a:solidFill>
                  <a:schemeClr val="dk2"/>
                </a:solidFill>
              </a:defRPr>
            </a:lvl6pPr>
            <a:lvl7pPr lvl="6" algn="r" rtl="0">
              <a:lnSpc>
                <a:spcPct val="100000"/>
              </a:lnSpc>
              <a:spcBef>
                <a:spcPts val="1200"/>
              </a:spcBef>
              <a:spcAft>
                <a:spcPts val="0"/>
              </a:spcAft>
              <a:buNone/>
              <a:defRPr sz="1400">
                <a:solidFill>
                  <a:schemeClr val="dk2"/>
                </a:solidFill>
              </a:defRPr>
            </a:lvl7pPr>
            <a:lvl8pPr lvl="7" algn="r" rtl="0">
              <a:lnSpc>
                <a:spcPct val="100000"/>
              </a:lnSpc>
              <a:spcBef>
                <a:spcPts val="1200"/>
              </a:spcBef>
              <a:spcAft>
                <a:spcPts val="0"/>
              </a:spcAft>
              <a:buNone/>
              <a:defRPr sz="1400">
                <a:solidFill>
                  <a:schemeClr val="dk2"/>
                </a:solidFill>
              </a:defRPr>
            </a:lvl8pPr>
            <a:lvl9pPr lvl="8" algn="r" rtl="0">
              <a:lnSpc>
                <a:spcPct val="100000"/>
              </a:lnSpc>
              <a:spcBef>
                <a:spcPts val="1200"/>
              </a:spcBef>
              <a:spcAft>
                <a:spcPts val="1200"/>
              </a:spcAft>
              <a:buNone/>
              <a:defRPr sz="1400">
                <a:solidFill>
                  <a:schemeClr val="dk2"/>
                </a:solidFill>
              </a:defRPr>
            </a:lvl9pPr>
          </a:lstStyle>
          <a:p>
            <a:endParaRPr/>
          </a:p>
        </p:txBody>
      </p:sp>
      <p:sp>
        <p:nvSpPr>
          <p:cNvPr id="175" name="Google Shape;175;p16"/>
          <p:cNvSpPr txBox="1">
            <a:spLocks noGrp="1"/>
          </p:cNvSpPr>
          <p:nvPr>
            <p:ph type="title" idx="8" hasCustomPrompt="1"/>
          </p:nvPr>
        </p:nvSpPr>
        <p:spPr>
          <a:xfrm>
            <a:off x="732074" y="1344928"/>
            <a:ext cx="877500" cy="572700"/>
          </a:xfrm>
          <a:prstGeom prst="rect">
            <a:avLst/>
          </a:prstGeom>
        </p:spPr>
        <p:txBody>
          <a:bodyPr spcFirstLastPara="1" wrap="square" lIns="91425" tIns="91425" rIns="91425" bIns="91425" anchor="ctr" anchorCtr="0">
            <a:normAutofit/>
          </a:bodyPr>
          <a:lstStyle>
            <a:lvl1pPr lvl="0" rtl="0">
              <a:spcBef>
                <a:spcPts val="0"/>
              </a:spcBef>
              <a:spcAft>
                <a:spcPts val="0"/>
              </a:spcAft>
              <a:buClr>
                <a:schemeClr val="dk1"/>
              </a:buClr>
              <a:buSzPts val="5000"/>
              <a:buNone/>
              <a:defRPr sz="2500">
                <a:solidFill>
                  <a:schemeClr val="dk1"/>
                </a:solidFill>
              </a:defRPr>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
        <p:nvSpPr>
          <p:cNvPr id="176" name="Google Shape;176;p16"/>
          <p:cNvSpPr txBox="1">
            <a:spLocks noGrp="1"/>
          </p:cNvSpPr>
          <p:nvPr>
            <p:ph type="title" idx="9" hasCustomPrompt="1"/>
          </p:nvPr>
        </p:nvSpPr>
        <p:spPr>
          <a:xfrm>
            <a:off x="7533972" y="1341628"/>
            <a:ext cx="877800" cy="576000"/>
          </a:xfrm>
          <a:prstGeom prst="rect">
            <a:avLst/>
          </a:prstGeom>
        </p:spPr>
        <p:txBody>
          <a:bodyPr spcFirstLastPara="1" wrap="square" lIns="91425" tIns="91425" rIns="91425" bIns="91425" anchor="ctr" anchorCtr="0">
            <a:normAutofit/>
          </a:bodyPr>
          <a:lstStyle>
            <a:lvl1pPr lvl="0" algn="r" rtl="0">
              <a:spcBef>
                <a:spcPts val="0"/>
              </a:spcBef>
              <a:spcAft>
                <a:spcPts val="0"/>
              </a:spcAft>
              <a:buClr>
                <a:schemeClr val="dk1"/>
              </a:buClr>
              <a:buSzPts val="5000"/>
              <a:buNone/>
              <a:defRPr sz="2500">
                <a:solidFill>
                  <a:schemeClr val="lt2"/>
                </a:solidFill>
              </a:defRPr>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
        <p:nvSpPr>
          <p:cNvPr id="177" name="Google Shape;177;p16"/>
          <p:cNvSpPr txBox="1">
            <a:spLocks noGrp="1"/>
          </p:cNvSpPr>
          <p:nvPr>
            <p:ph type="title" idx="13" hasCustomPrompt="1"/>
          </p:nvPr>
        </p:nvSpPr>
        <p:spPr>
          <a:xfrm>
            <a:off x="732074" y="3024275"/>
            <a:ext cx="877800" cy="576000"/>
          </a:xfrm>
          <a:prstGeom prst="rect">
            <a:avLst/>
          </a:prstGeom>
        </p:spPr>
        <p:txBody>
          <a:bodyPr spcFirstLastPara="1" wrap="square" lIns="91425" tIns="91425" rIns="91425" bIns="91425" anchor="ctr" anchorCtr="0">
            <a:normAutofit/>
          </a:bodyPr>
          <a:lstStyle>
            <a:lvl1pPr lvl="0" rtl="0">
              <a:spcBef>
                <a:spcPts val="0"/>
              </a:spcBef>
              <a:spcAft>
                <a:spcPts val="0"/>
              </a:spcAft>
              <a:buClr>
                <a:schemeClr val="dk1"/>
              </a:buClr>
              <a:buSzPts val="5000"/>
              <a:buNone/>
              <a:defRPr sz="2500">
                <a:solidFill>
                  <a:schemeClr val="lt2"/>
                </a:solidFill>
              </a:defRPr>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
        <p:nvSpPr>
          <p:cNvPr id="178" name="Google Shape;178;p16"/>
          <p:cNvSpPr txBox="1">
            <a:spLocks noGrp="1"/>
          </p:cNvSpPr>
          <p:nvPr>
            <p:ph type="title" idx="14" hasCustomPrompt="1"/>
          </p:nvPr>
        </p:nvSpPr>
        <p:spPr>
          <a:xfrm>
            <a:off x="7533972" y="3024275"/>
            <a:ext cx="877800" cy="576000"/>
          </a:xfrm>
          <a:prstGeom prst="rect">
            <a:avLst/>
          </a:prstGeom>
        </p:spPr>
        <p:txBody>
          <a:bodyPr spcFirstLastPara="1" wrap="square" lIns="91425" tIns="91425" rIns="91425" bIns="91425" anchor="ctr" anchorCtr="0">
            <a:normAutofit/>
          </a:bodyPr>
          <a:lstStyle>
            <a:lvl1pPr lvl="0" algn="r" rtl="0">
              <a:spcBef>
                <a:spcPts val="0"/>
              </a:spcBef>
              <a:spcAft>
                <a:spcPts val="0"/>
              </a:spcAft>
              <a:buClr>
                <a:schemeClr val="dk1"/>
              </a:buClr>
              <a:buSzPts val="5000"/>
              <a:buNone/>
              <a:defRPr sz="2500">
                <a:solidFill>
                  <a:schemeClr val="dk1"/>
                </a:solidFill>
              </a:defRPr>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
        <p:nvSpPr>
          <p:cNvPr id="179" name="Google Shape;179;p16"/>
          <p:cNvSpPr txBox="1">
            <a:spLocks noGrp="1"/>
          </p:cNvSpPr>
          <p:nvPr>
            <p:ph type="title" idx="15"/>
          </p:nvPr>
        </p:nvSpPr>
        <p:spPr>
          <a:xfrm>
            <a:off x="713225" y="413003"/>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Font typeface="Alegreya Sans SC"/>
              <a:buNone/>
              <a:defRPr sz="3000">
                <a:latin typeface="Alegreya Sans SC"/>
                <a:ea typeface="Alegreya Sans SC"/>
                <a:cs typeface="Alegreya Sans SC"/>
                <a:sym typeface="Alegreya Sans SC"/>
              </a:defRPr>
            </a:lvl2pPr>
            <a:lvl3pPr lvl="2" rtl="0">
              <a:spcBef>
                <a:spcPts val="0"/>
              </a:spcBef>
              <a:spcAft>
                <a:spcPts val="0"/>
              </a:spcAft>
              <a:buSzPts val="3000"/>
              <a:buFont typeface="Alegreya Sans SC"/>
              <a:buNone/>
              <a:defRPr sz="3000">
                <a:latin typeface="Alegreya Sans SC"/>
                <a:ea typeface="Alegreya Sans SC"/>
                <a:cs typeface="Alegreya Sans SC"/>
                <a:sym typeface="Alegreya Sans SC"/>
              </a:defRPr>
            </a:lvl3pPr>
            <a:lvl4pPr lvl="3" rtl="0">
              <a:spcBef>
                <a:spcPts val="0"/>
              </a:spcBef>
              <a:spcAft>
                <a:spcPts val="0"/>
              </a:spcAft>
              <a:buSzPts val="3000"/>
              <a:buFont typeface="Alegreya Sans SC"/>
              <a:buNone/>
              <a:defRPr sz="3000">
                <a:latin typeface="Alegreya Sans SC"/>
                <a:ea typeface="Alegreya Sans SC"/>
                <a:cs typeface="Alegreya Sans SC"/>
                <a:sym typeface="Alegreya Sans SC"/>
              </a:defRPr>
            </a:lvl4pPr>
            <a:lvl5pPr lvl="4" rtl="0">
              <a:spcBef>
                <a:spcPts val="0"/>
              </a:spcBef>
              <a:spcAft>
                <a:spcPts val="0"/>
              </a:spcAft>
              <a:buSzPts val="3000"/>
              <a:buFont typeface="Alegreya Sans SC"/>
              <a:buNone/>
              <a:defRPr sz="3000">
                <a:latin typeface="Alegreya Sans SC"/>
                <a:ea typeface="Alegreya Sans SC"/>
                <a:cs typeface="Alegreya Sans SC"/>
                <a:sym typeface="Alegreya Sans SC"/>
              </a:defRPr>
            </a:lvl5pPr>
            <a:lvl6pPr lvl="5" rtl="0">
              <a:spcBef>
                <a:spcPts val="0"/>
              </a:spcBef>
              <a:spcAft>
                <a:spcPts val="0"/>
              </a:spcAft>
              <a:buSzPts val="3000"/>
              <a:buFont typeface="Alegreya Sans SC"/>
              <a:buNone/>
              <a:defRPr sz="3000">
                <a:latin typeface="Alegreya Sans SC"/>
                <a:ea typeface="Alegreya Sans SC"/>
                <a:cs typeface="Alegreya Sans SC"/>
                <a:sym typeface="Alegreya Sans SC"/>
              </a:defRPr>
            </a:lvl6pPr>
            <a:lvl7pPr lvl="6" rtl="0">
              <a:spcBef>
                <a:spcPts val="0"/>
              </a:spcBef>
              <a:spcAft>
                <a:spcPts val="0"/>
              </a:spcAft>
              <a:buSzPts val="3000"/>
              <a:buFont typeface="Alegreya Sans SC"/>
              <a:buNone/>
              <a:defRPr sz="3000">
                <a:latin typeface="Alegreya Sans SC"/>
                <a:ea typeface="Alegreya Sans SC"/>
                <a:cs typeface="Alegreya Sans SC"/>
                <a:sym typeface="Alegreya Sans SC"/>
              </a:defRPr>
            </a:lvl7pPr>
            <a:lvl8pPr lvl="7" rtl="0">
              <a:spcBef>
                <a:spcPts val="0"/>
              </a:spcBef>
              <a:spcAft>
                <a:spcPts val="0"/>
              </a:spcAft>
              <a:buSzPts val="3000"/>
              <a:buFont typeface="Alegreya Sans SC"/>
              <a:buNone/>
              <a:defRPr sz="3000">
                <a:latin typeface="Alegreya Sans SC"/>
                <a:ea typeface="Alegreya Sans SC"/>
                <a:cs typeface="Alegreya Sans SC"/>
                <a:sym typeface="Alegreya Sans SC"/>
              </a:defRPr>
            </a:lvl8pPr>
            <a:lvl9pPr lvl="8" rtl="0">
              <a:spcBef>
                <a:spcPts val="0"/>
              </a:spcBef>
              <a:spcAft>
                <a:spcPts val="0"/>
              </a:spcAft>
              <a:buSzPts val="3000"/>
              <a:buFont typeface="Alegreya Sans SC"/>
              <a:buNone/>
              <a:defRPr sz="3000">
                <a:latin typeface="Alegreya Sans SC"/>
                <a:ea typeface="Alegreya Sans SC"/>
                <a:cs typeface="Alegreya Sans SC"/>
                <a:sym typeface="Alegreya Sans SC"/>
              </a:defRPr>
            </a:lvl9pPr>
          </a:lstStyle>
          <a:p>
            <a:endParaRPr/>
          </a:p>
        </p:txBody>
      </p:sp>
      <p:grpSp>
        <p:nvGrpSpPr>
          <p:cNvPr id="180" name="Google Shape;180;p16"/>
          <p:cNvGrpSpPr/>
          <p:nvPr/>
        </p:nvGrpSpPr>
        <p:grpSpPr>
          <a:xfrm rot="10800000" flipH="1">
            <a:off x="-571525" y="190500"/>
            <a:ext cx="1180500" cy="830294"/>
            <a:chOff x="-571525" y="3264879"/>
            <a:chExt cx="1180500" cy="830294"/>
          </a:xfrm>
        </p:grpSpPr>
        <p:sp>
          <p:nvSpPr>
            <p:cNvPr id="181" name="Google Shape;181;p16"/>
            <p:cNvSpPr/>
            <p:nvPr/>
          </p:nvSpPr>
          <p:spPr>
            <a:xfrm>
              <a:off x="-571525" y="326487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82" name="Google Shape;182;p16"/>
            <p:cNvSpPr/>
            <p:nvPr/>
          </p:nvSpPr>
          <p:spPr>
            <a:xfrm>
              <a:off x="-571525" y="350534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83" name="Google Shape;183;p16"/>
            <p:cNvSpPr/>
            <p:nvPr/>
          </p:nvSpPr>
          <p:spPr>
            <a:xfrm>
              <a:off x="-571525" y="374580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184" name="Google Shape;184;p16"/>
            <p:cNvSpPr/>
            <p:nvPr/>
          </p:nvSpPr>
          <p:spPr>
            <a:xfrm>
              <a:off x="-571525" y="3986273"/>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sp>
        <p:nvSpPr>
          <p:cNvPr id="185" name="Google Shape;185;p16"/>
          <p:cNvSpPr/>
          <p:nvPr/>
        </p:nvSpPr>
        <p:spPr>
          <a:xfrm rot="10800000">
            <a:off x="7735325" y="-788325"/>
            <a:ext cx="1865400" cy="18654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7703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204"/>
        <p:cNvGrpSpPr/>
        <p:nvPr/>
      </p:nvGrpSpPr>
      <p:grpSpPr>
        <a:xfrm>
          <a:off x="0" y="0"/>
          <a:ext cx="0" cy="0"/>
          <a:chOff x="0" y="0"/>
          <a:chExt cx="0" cy="0"/>
        </a:xfrm>
      </p:grpSpPr>
      <p:sp>
        <p:nvSpPr>
          <p:cNvPr id="205" name="Google Shape;205;p19"/>
          <p:cNvSpPr txBox="1">
            <a:spLocks noGrp="1"/>
          </p:cNvSpPr>
          <p:nvPr>
            <p:ph type="title"/>
          </p:nvPr>
        </p:nvSpPr>
        <p:spPr>
          <a:xfrm>
            <a:off x="713225" y="413003"/>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Font typeface="Alegreya Sans SC"/>
              <a:buNone/>
              <a:defRPr sz="3000">
                <a:latin typeface="Alegreya Sans SC"/>
                <a:ea typeface="Alegreya Sans SC"/>
                <a:cs typeface="Alegreya Sans SC"/>
                <a:sym typeface="Alegreya Sans SC"/>
              </a:defRPr>
            </a:lvl2pPr>
            <a:lvl3pPr lvl="2" rtl="0">
              <a:spcBef>
                <a:spcPts val="0"/>
              </a:spcBef>
              <a:spcAft>
                <a:spcPts val="0"/>
              </a:spcAft>
              <a:buSzPts val="3000"/>
              <a:buFont typeface="Alegreya Sans SC"/>
              <a:buNone/>
              <a:defRPr sz="3000">
                <a:latin typeface="Alegreya Sans SC"/>
                <a:ea typeface="Alegreya Sans SC"/>
                <a:cs typeface="Alegreya Sans SC"/>
                <a:sym typeface="Alegreya Sans SC"/>
              </a:defRPr>
            </a:lvl3pPr>
            <a:lvl4pPr lvl="3" rtl="0">
              <a:spcBef>
                <a:spcPts val="0"/>
              </a:spcBef>
              <a:spcAft>
                <a:spcPts val="0"/>
              </a:spcAft>
              <a:buSzPts val="3000"/>
              <a:buFont typeface="Alegreya Sans SC"/>
              <a:buNone/>
              <a:defRPr sz="3000">
                <a:latin typeface="Alegreya Sans SC"/>
                <a:ea typeface="Alegreya Sans SC"/>
                <a:cs typeface="Alegreya Sans SC"/>
                <a:sym typeface="Alegreya Sans SC"/>
              </a:defRPr>
            </a:lvl4pPr>
            <a:lvl5pPr lvl="4" rtl="0">
              <a:spcBef>
                <a:spcPts val="0"/>
              </a:spcBef>
              <a:spcAft>
                <a:spcPts val="0"/>
              </a:spcAft>
              <a:buSzPts val="3000"/>
              <a:buFont typeface="Alegreya Sans SC"/>
              <a:buNone/>
              <a:defRPr sz="3000">
                <a:latin typeface="Alegreya Sans SC"/>
                <a:ea typeface="Alegreya Sans SC"/>
                <a:cs typeface="Alegreya Sans SC"/>
                <a:sym typeface="Alegreya Sans SC"/>
              </a:defRPr>
            </a:lvl5pPr>
            <a:lvl6pPr lvl="5" rtl="0">
              <a:spcBef>
                <a:spcPts val="0"/>
              </a:spcBef>
              <a:spcAft>
                <a:spcPts val="0"/>
              </a:spcAft>
              <a:buSzPts val="3000"/>
              <a:buFont typeface="Alegreya Sans SC"/>
              <a:buNone/>
              <a:defRPr sz="3000">
                <a:latin typeface="Alegreya Sans SC"/>
                <a:ea typeface="Alegreya Sans SC"/>
                <a:cs typeface="Alegreya Sans SC"/>
                <a:sym typeface="Alegreya Sans SC"/>
              </a:defRPr>
            </a:lvl6pPr>
            <a:lvl7pPr lvl="6" rtl="0">
              <a:spcBef>
                <a:spcPts val="0"/>
              </a:spcBef>
              <a:spcAft>
                <a:spcPts val="0"/>
              </a:spcAft>
              <a:buSzPts val="3000"/>
              <a:buFont typeface="Alegreya Sans SC"/>
              <a:buNone/>
              <a:defRPr sz="3000">
                <a:latin typeface="Alegreya Sans SC"/>
                <a:ea typeface="Alegreya Sans SC"/>
                <a:cs typeface="Alegreya Sans SC"/>
                <a:sym typeface="Alegreya Sans SC"/>
              </a:defRPr>
            </a:lvl7pPr>
            <a:lvl8pPr lvl="7" rtl="0">
              <a:spcBef>
                <a:spcPts val="0"/>
              </a:spcBef>
              <a:spcAft>
                <a:spcPts val="0"/>
              </a:spcAft>
              <a:buSzPts val="3000"/>
              <a:buFont typeface="Alegreya Sans SC"/>
              <a:buNone/>
              <a:defRPr sz="3000">
                <a:latin typeface="Alegreya Sans SC"/>
                <a:ea typeface="Alegreya Sans SC"/>
                <a:cs typeface="Alegreya Sans SC"/>
                <a:sym typeface="Alegreya Sans SC"/>
              </a:defRPr>
            </a:lvl8pPr>
            <a:lvl9pPr lvl="8" rtl="0">
              <a:spcBef>
                <a:spcPts val="0"/>
              </a:spcBef>
              <a:spcAft>
                <a:spcPts val="0"/>
              </a:spcAft>
              <a:buSzPts val="3000"/>
              <a:buFont typeface="Alegreya Sans SC"/>
              <a:buNone/>
              <a:defRPr sz="3000">
                <a:latin typeface="Alegreya Sans SC"/>
                <a:ea typeface="Alegreya Sans SC"/>
                <a:cs typeface="Alegreya Sans SC"/>
                <a:sym typeface="Alegreya Sans SC"/>
              </a:defRPr>
            </a:lvl9pPr>
          </a:lstStyle>
          <a:p>
            <a:endParaRPr/>
          </a:p>
        </p:txBody>
      </p:sp>
      <p:grpSp>
        <p:nvGrpSpPr>
          <p:cNvPr id="206" name="Google Shape;206;p19"/>
          <p:cNvGrpSpPr/>
          <p:nvPr/>
        </p:nvGrpSpPr>
        <p:grpSpPr>
          <a:xfrm rot="10800000">
            <a:off x="-623600" y="293729"/>
            <a:ext cx="1180500" cy="830294"/>
            <a:chOff x="-94700" y="3548990"/>
            <a:chExt cx="1180500" cy="830294"/>
          </a:xfrm>
        </p:grpSpPr>
        <p:sp>
          <p:nvSpPr>
            <p:cNvPr id="207" name="Google Shape;207;p19"/>
            <p:cNvSpPr/>
            <p:nvPr/>
          </p:nvSpPr>
          <p:spPr>
            <a:xfrm>
              <a:off x="-94700" y="378945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08" name="Google Shape;208;p19"/>
            <p:cNvSpPr/>
            <p:nvPr/>
          </p:nvSpPr>
          <p:spPr>
            <a:xfrm>
              <a:off x="-94700" y="402991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09" name="Google Shape;209;p19"/>
            <p:cNvSpPr/>
            <p:nvPr/>
          </p:nvSpPr>
          <p:spPr>
            <a:xfrm>
              <a:off x="-94700" y="427038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10" name="Google Shape;210;p19"/>
            <p:cNvSpPr/>
            <p:nvPr/>
          </p:nvSpPr>
          <p:spPr>
            <a:xfrm>
              <a:off x="-94700" y="354899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spTree>
    <p:extLst>
      <p:ext uri="{BB962C8B-B14F-4D97-AF65-F5344CB8AC3E}">
        <p14:creationId xmlns:p14="http://schemas.microsoft.com/office/powerpoint/2010/main" val="728957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224"/>
        <p:cNvGrpSpPr/>
        <p:nvPr/>
      </p:nvGrpSpPr>
      <p:grpSpPr>
        <a:xfrm>
          <a:off x="0" y="0"/>
          <a:ext cx="0" cy="0"/>
          <a:chOff x="0" y="0"/>
          <a:chExt cx="0" cy="0"/>
        </a:xfrm>
      </p:grpSpPr>
      <p:sp>
        <p:nvSpPr>
          <p:cNvPr id="225" name="Google Shape;225;p21"/>
          <p:cNvSpPr txBox="1">
            <a:spLocks noGrp="1"/>
          </p:cNvSpPr>
          <p:nvPr>
            <p:ph type="title"/>
          </p:nvPr>
        </p:nvSpPr>
        <p:spPr>
          <a:xfrm>
            <a:off x="713225" y="413003"/>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Font typeface="Alegreya Sans SC"/>
              <a:buNone/>
              <a:defRPr sz="3000">
                <a:latin typeface="Alegreya Sans SC"/>
                <a:ea typeface="Alegreya Sans SC"/>
                <a:cs typeface="Alegreya Sans SC"/>
                <a:sym typeface="Alegreya Sans SC"/>
              </a:defRPr>
            </a:lvl2pPr>
            <a:lvl3pPr lvl="2" rtl="0">
              <a:spcBef>
                <a:spcPts val="0"/>
              </a:spcBef>
              <a:spcAft>
                <a:spcPts val="0"/>
              </a:spcAft>
              <a:buSzPts val="3000"/>
              <a:buFont typeface="Alegreya Sans SC"/>
              <a:buNone/>
              <a:defRPr sz="3000">
                <a:latin typeface="Alegreya Sans SC"/>
                <a:ea typeface="Alegreya Sans SC"/>
                <a:cs typeface="Alegreya Sans SC"/>
                <a:sym typeface="Alegreya Sans SC"/>
              </a:defRPr>
            </a:lvl3pPr>
            <a:lvl4pPr lvl="3" rtl="0">
              <a:spcBef>
                <a:spcPts val="0"/>
              </a:spcBef>
              <a:spcAft>
                <a:spcPts val="0"/>
              </a:spcAft>
              <a:buSzPts val="3000"/>
              <a:buFont typeface="Alegreya Sans SC"/>
              <a:buNone/>
              <a:defRPr sz="3000">
                <a:latin typeface="Alegreya Sans SC"/>
                <a:ea typeface="Alegreya Sans SC"/>
                <a:cs typeface="Alegreya Sans SC"/>
                <a:sym typeface="Alegreya Sans SC"/>
              </a:defRPr>
            </a:lvl4pPr>
            <a:lvl5pPr lvl="4" rtl="0">
              <a:spcBef>
                <a:spcPts val="0"/>
              </a:spcBef>
              <a:spcAft>
                <a:spcPts val="0"/>
              </a:spcAft>
              <a:buSzPts val="3000"/>
              <a:buFont typeface="Alegreya Sans SC"/>
              <a:buNone/>
              <a:defRPr sz="3000">
                <a:latin typeface="Alegreya Sans SC"/>
                <a:ea typeface="Alegreya Sans SC"/>
                <a:cs typeface="Alegreya Sans SC"/>
                <a:sym typeface="Alegreya Sans SC"/>
              </a:defRPr>
            </a:lvl5pPr>
            <a:lvl6pPr lvl="5" rtl="0">
              <a:spcBef>
                <a:spcPts val="0"/>
              </a:spcBef>
              <a:spcAft>
                <a:spcPts val="0"/>
              </a:spcAft>
              <a:buSzPts val="3000"/>
              <a:buFont typeface="Alegreya Sans SC"/>
              <a:buNone/>
              <a:defRPr sz="3000">
                <a:latin typeface="Alegreya Sans SC"/>
                <a:ea typeface="Alegreya Sans SC"/>
                <a:cs typeface="Alegreya Sans SC"/>
                <a:sym typeface="Alegreya Sans SC"/>
              </a:defRPr>
            </a:lvl6pPr>
            <a:lvl7pPr lvl="6" rtl="0">
              <a:spcBef>
                <a:spcPts val="0"/>
              </a:spcBef>
              <a:spcAft>
                <a:spcPts val="0"/>
              </a:spcAft>
              <a:buSzPts val="3000"/>
              <a:buFont typeface="Alegreya Sans SC"/>
              <a:buNone/>
              <a:defRPr sz="3000">
                <a:latin typeface="Alegreya Sans SC"/>
                <a:ea typeface="Alegreya Sans SC"/>
                <a:cs typeface="Alegreya Sans SC"/>
                <a:sym typeface="Alegreya Sans SC"/>
              </a:defRPr>
            </a:lvl7pPr>
            <a:lvl8pPr lvl="7" rtl="0">
              <a:spcBef>
                <a:spcPts val="0"/>
              </a:spcBef>
              <a:spcAft>
                <a:spcPts val="0"/>
              </a:spcAft>
              <a:buSzPts val="3000"/>
              <a:buFont typeface="Alegreya Sans SC"/>
              <a:buNone/>
              <a:defRPr sz="3000">
                <a:latin typeface="Alegreya Sans SC"/>
                <a:ea typeface="Alegreya Sans SC"/>
                <a:cs typeface="Alegreya Sans SC"/>
                <a:sym typeface="Alegreya Sans SC"/>
              </a:defRPr>
            </a:lvl8pPr>
            <a:lvl9pPr lvl="8" rtl="0">
              <a:spcBef>
                <a:spcPts val="0"/>
              </a:spcBef>
              <a:spcAft>
                <a:spcPts val="0"/>
              </a:spcAft>
              <a:buSzPts val="3000"/>
              <a:buFont typeface="Alegreya Sans SC"/>
              <a:buNone/>
              <a:defRPr sz="3000">
                <a:latin typeface="Alegreya Sans SC"/>
                <a:ea typeface="Alegreya Sans SC"/>
                <a:cs typeface="Alegreya Sans SC"/>
                <a:sym typeface="Alegreya Sans SC"/>
              </a:defRPr>
            </a:lvl9pPr>
          </a:lstStyle>
          <a:p>
            <a:endParaRPr/>
          </a:p>
        </p:txBody>
      </p:sp>
      <p:grpSp>
        <p:nvGrpSpPr>
          <p:cNvPr id="226" name="Google Shape;226;p21"/>
          <p:cNvGrpSpPr/>
          <p:nvPr/>
        </p:nvGrpSpPr>
        <p:grpSpPr>
          <a:xfrm rot="10800000">
            <a:off x="8558500" y="293729"/>
            <a:ext cx="1180500" cy="830294"/>
            <a:chOff x="-94700" y="3548990"/>
            <a:chExt cx="1180500" cy="830294"/>
          </a:xfrm>
        </p:grpSpPr>
        <p:sp>
          <p:nvSpPr>
            <p:cNvPr id="227" name="Google Shape;227;p21"/>
            <p:cNvSpPr/>
            <p:nvPr/>
          </p:nvSpPr>
          <p:spPr>
            <a:xfrm>
              <a:off x="-94700" y="378945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28" name="Google Shape;228;p21"/>
            <p:cNvSpPr/>
            <p:nvPr/>
          </p:nvSpPr>
          <p:spPr>
            <a:xfrm>
              <a:off x="-94700" y="402991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29" name="Google Shape;229;p21"/>
            <p:cNvSpPr/>
            <p:nvPr/>
          </p:nvSpPr>
          <p:spPr>
            <a:xfrm>
              <a:off x="-94700" y="427038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230" name="Google Shape;230;p21"/>
            <p:cNvSpPr/>
            <p:nvPr/>
          </p:nvSpPr>
          <p:spPr>
            <a:xfrm>
              <a:off x="-94700" y="354899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spTree>
    <p:extLst>
      <p:ext uri="{BB962C8B-B14F-4D97-AF65-F5344CB8AC3E}">
        <p14:creationId xmlns:p14="http://schemas.microsoft.com/office/powerpoint/2010/main" val="22733136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405"/>
        <p:cNvGrpSpPr/>
        <p:nvPr/>
      </p:nvGrpSpPr>
      <p:grpSpPr>
        <a:xfrm>
          <a:off x="0" y="0"/>
          <a:ext cx="0" cy="0"/>
          <a:chOff x="0" y="0"/>
          <a:chExt cx="0" cy="0"/>
        </a:xfrm>
      </p:grpSpPr>
      <p:sp>
        <p:nvSpPr>
          <p:cNvPr id="406" name="Google Shape;406;p34"/>
          <p:cNvSpPr/>
          <p:nvPr/>
        </p:nvSpPr>
        <p:spPr>
          <a:xfrm flipH="1">
            <a:off x="7137625" y="2926075"/>
            <a:ext cx="2568300" cy="25683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7" name="Google Shape;407;p34"/>
          <p:cNvGrpSpPr/>
          <p:nvPr/>
        </p:nvGrpSpPr>
        <p:grpSpPr>
          <a:xfrm flipH="1">
            <a:off x="-225025" y="1660700"/>
            <a:ext cx="1180500" cy="1768423"/>
            <a:chOff x="8220625" y="1660700"/>
            <a:chExt cx="1180500" cy="1768423"/>
          </a:xfrm>
        </p:grpSpPr>
        <p:sp>
          <p:nvSpPr>
            <p:cNvPr id="408" name="Google Shape;408;p34"/>
            <p:cNvSpPr/>
            <p:nvPr/>
          </p:nvSpPr>
          <p:spPr>
            <a:xfrm>
              <a:off x="8220625" y="213485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09" name="Google Shape;409;p34"/>
            <p:cNvSpPr/>
            <p:nvPr/>
          </p:nvSpPr>
          <p:spPr>
            <a:xfrm>
              <a:off x="8220625" y="237192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10" name="Google Shape;410;p34"/>
            <p:cNvSpPr/>
            <p:nvPr/>
          </p:nvSpPr>
          <p:spPr>
            <a:xfrm>
              <a:off x="8220625" y="260899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11" name="Google Shape;411;p34"/>
            <p:cNvSpPr/>
            <p:nvPr/>
          </p:nvSpPr>
          <p:spPr>
            <a:xfrm>
              <a:off x="8220625" y="284607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12" name="Google Shape;412;p34"/>
            <p:cNvSpPr/>
            <p:nvPr/>
          </p:nvSpPr>
          <p:spPr>
            <a:xfrm>
              <a:off x="8220625" y="166070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13" name="Google Shape;413;p34"/>
            <p:cNvSpPr/>
            <p:nvPr/>
          </p:nvSpPr>
          <p:spPr>
            <a:xfrm>
              <a:off x="8220625" y="1897775"/>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14" name="Google Shape;414;p34"/>
            <p:cNvSpPr/>
            <p:nvPr/>
          </p:nvSpPr>
          <p:spPr>
            <a:xfrm>
              <a:off x="8220625" y="308314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15" name="Google Shape;415;p34"/>
            <p:cNvSpPr/>
            <p:nvPr/>
          </p:nvSpPr>
          <p:spPr>
            <a:xfrm>
              <a:off x="8220625" y="3320223"/>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grpSp>
        <p:nvGrpSpPr>
          <p:cNvPr id="416" name="Google Shape;416;p34"/>
          <p:cNvGrpSpPr/>
          <p:nvPr/>
        </p:nvGrpSpPr>
        <p:grpSpPr>
          <a:xfrm flipH="1">
            <a:off x="8195125" y="66675"/>
            <a:ext cx="425100" cy="1796700"/>
            <a:chOff x="555875" y="66675"/>
            <a:chExt cx="425100" cy="1796700"/>
          </a:xfrm>
        </p:grpSpPr>
        <p:sp>
          <p:nvSpPr>
            <p:cNvPr id="417" name="Google Shape;417;p34"/>
            <p:cNvSpPr/>
            <p:nvPr/>
          </p:nvSpPr>
          <p:spPr>
            <a:xfrm>
              <a:off x="555875" y="66675"/>
              <a:ext cx="425100" cy="425100"/>
            </a:xfrm>
            <a:prstGeom prst="ellipse">
              <a:avLst/>
            </a:prstGeom>
            <a:solidFill>
              <a:srgbClr val="FDF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4"/>
            <p:cNvSpPr/>
            <p:nvPr/>
          </p:nvSpPr>
          <p:spPr>
            <a:xfrm>
              <a:off x="555875" y="752475"/>
              <a:ext cx="425100" cy="425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59726"/>
                </a:solidFill>
              </a:endParaRPr>
            </a:p>
          </p:txBody>
        </p:sp>
        <p:sp>
          <p:nvSpPr>
            <p:cNvPr id="419" name="Google Shape;419;p34"/>
            <p:cNvSpPr/>
            <p:nvPr/>
          </p:nvSpPr>
          <p:spPr>
            <a:xfrm>
              <a:off x="555875" y="1438275"/>
              <a:ext cx="425100" cy="425100"/>
            </a:xfrm>
            <a:prstGeom prst="ellipse">
              <a:avLst/>
            </a:prstGeom>
            <a:solidFill>
              <a:srgbClr val="6271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575812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420"/>
        <p:cNvGrpSpPr/>
        <p:nvPr/>
      </p:nvGrpSpPr>
      <p:grpSpPr>
        <a:xfrm>
          <a:off x="0" y="0"/>
          <a:ext cx="0" cy="0"/>
          <a:chOff x="0" y="0"/>
          <a:chExt cx="0" cy="0"/>
        </a:xfrm>
      </p:grpSpPr>
      <p:sp>
        <p:nvSpPr>
          <p:cNvPr id="421" name="Google Shape;421;p35"/>
          <p:cNvSpPr/>
          <p:nvPr/>
        </p:nvSpPr>
        <p:spPr>
          <a:xfrm rot="10800000" flipH="1">
            <a:off x="-606025" y="-1304925"/>
            <a:ext cx="2568300" cy="25683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2" name="Google Shape;422;p35"/>
          <p:cNvGrpSpPr/>
          <p:nvPr/>
        </p:nvGrpSpPr>
        <p:grpSpPr>
          <a:xfrm rot="10800000" flipH="1">
            <a:off x="8144425" y="760327"/>
            <a:ext cx="1180500" cy="1768423"/>
            <a:chOff x="8220625" y="1660700"/>
            <a:chExt cx="1180500" cy="1768423"/>
          </a:xfrm>
        </p:grpSpPr>
        <p:sp>
          <p:nvSpPr>
            <p:cNvPr id="423" name="Google Shape;423;p35"/>
            <p:cNvSpPr/>
            <p:nvPr/>
          </p:nvSpPr>
          <p:spPr>
            <a:xfrm>
              <a:off x="8220625" y="213485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24" name="Google Shape;424;p35"/>
            <p:cNvSpPr/>
            <p:nvPr/>
          </p:nvSpPr>
          <p:spPr>
            <a:xfrm>
              <a:off x="8220625" y="237192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25" name="Google Shape;425;p35"/>
            <p:cNvSpPr/>
            <p:nvPr/>
          </p:nvSpPr>
          <p:spPr>
            <a:xfrm>
              <a:off x="8220625" y="260899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26" name="Google Shape;426;p35"/>
            <p:cNvSpPr/>
            <p:nvPr/>
          </p:nvSpPr>
          <p:spPr>
            <a:xfrm>
              <a:off x="8220625" y="284607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27" name="Google Shape;427;p35"/>
            <p:cNvSpPr/>
            <p:nvPr/>
          </p:nvSpPr>
          <p:spPr>
            <a:xfrm>
              <a:off x="8220625" y="166070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28" name="Google Shape;428;p35"/>
            <p:cNvSpPr/>
            <p:nvPr/>
          </p:nvSpPr>
          <p:spPr>
            <a:xfrm>
              <a:off x="8220625" y="1897775"/>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29" name="Google Shape;429;p35"/>
            <p:cNvSpPr/>
            <p:nvPr/>
          </p:nvSpPr>
          <p:spPr>
            <a:xfrm>
              <a:off x="8220625" y="308314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30" name="Google Shape;430;p35"/>
            <p:cNvSpPr/>
            <p:nvPr/>
          </p:nvSpPr>
          <p:spPr>
            <a:xfrm>
              <a:off x="8220625" y="3320223"/>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grpSp>
        <p:nvGrpSpPr>
          <p:cNvPr id="431" name="Google Shape;431;p35"/>
          <p:cNvGrpSpPr/>
          <p:nvPr/>
        </p:nvGrpSpPr>
        <p:grpSpPr>
          <a:xfrm rot="10800000" flipH="1">
            <a:off x="479675" y="2326075"/>
            <a:ext cx="425100" cy="1796700"/>
            <a:chOff x="555875" y="66675"/>
            <a:chExt cx="425100" cy="1796700"/>
          </a:xfrm>
        </p:grpSpPr>
        <p:sp>
          <p:nvSpPr>
            <p:cNvPr id="432" name="Google Shape;432;p35"/>
            <p:cNvSpPr/>
            <p:nvPr/>
          </p:nvSpPr>
          <p:spPr>
            <a:xfrm>
              <a:off x="555875" y="66675"/>
              <a:ext cx="425100" cy="425100"/>
            </a:xfrm>
            <a:prstGeom prst="ellipse">
              <a:avLst/>
            </a:prstGeom>
            <a:solidFill>
              <a:srgbClr val="FDF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5"/>
            <p:cNvSpPr/>
            <p:nvPr/>
          </p:nvSpPr>
          <p:spPr>
            <a:xfrm>
              <a:off x="555875" y="752475"/>
              <a:ext cx="425100" cy="425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59726"/>
                </a:solidFill>
              </a:endParaRPr>
            </a:p>
          </p:txBody>
        </p:sp>
        <p:sp>
          <p:nvSpPr>
            <p:cNvPr id="434" name="Google Shape;434;p35"/>
            <p:cNvSpPr/>
            <p:nvPr/>
          </p:nvSpPr>
          <p:spPr>
            <a:xfrm>
              <a:off x="555875" y="1438275"/>
              <a:ext cx="425100" cy="425100"/>
            </a:xfrm>
            <a:prstGeom prst="ellipse">
              <a:avLst/>
            </a:prstGeom>
            <a:solidFill>
              <a:srgbClr val="6271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229278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435"/>
        <p:cNvGrpSpPr/>
        <p:nvPr/>
      </p:nvGrpSpPr>
      <p:grpSpPr>
        <a:xfrm>
          <a:off x="0" y="0"/>
          <a:ext cx="0" cy="0"/>
          <a:chOff x="0" y="0"/>
          <a:chExt cx="0" cy="0"/>
        </a:xfrm>
      </p:grpSpPr>
      <p:sp>
        <p:nvSpPr>
          <p:cNvPr id="436" name="Google Shape;436;p36"/>
          <p:cNvSpPr/>
          <p:nvPr/>
        </p:nvSpPr>
        <p:spPr>
          <a:xfrm rot="10800000">
            <a:off x="7185250" y="-619125"/>
            <a:ext cx="2568300" cy="25683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7" name="Google Shape;437;p36"/>
          <p:cNvGrpSpPr/>
          <p:nvPr/>
        </p:nvGrpSpPr>
        <p:grpSpPr>
          <a:xfrm rot="10800000">
            <a:off x="-177400" y="1446127"/>
            <a:ext cx="1180500" cy="1768423"/>
            <a:chOff x="8220625" y="1660700"/>
            <a:chExt cx="1180500" cy="1768423"/>
          </a:xfrm>
        </p:grpSpPr>
        <p:sp>
          <p:nvSpPr>
            <p:cNvPr id="438" name="Google Shape;438;p36"/>
            <p:cNvSpPr/>
            <p:nvPr/>
          </p:nvSpPr>
          <p:spPr>
            <a:xfrm>
              <a:off x="8220625" y="213485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39" name="Google Shape;439;p36"/>
            <p:cNvSpPr/>
            <p:nvPr/>
          </p:nvSpPr>
          <p:spPr>
            <a:xfrm>
              <a:off x="8220625" y="237192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40" name="Google Shape;440;p36"/>
            <p:cNvSpPr/>
            <p:nvPr/>
          </p:nvSpPr>
          <p:spPr>
            <a:xfrm>
              <a:off x="8220625" y="260899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41" name="Google Shape;441;p36"/>
            <p:cNvSpPr/>
            <p:nvPr/>
          </p:nvSpPr>
          <p:spPr>
            <a:xfrm>
              <a:off x="8220625" y="284607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42" name="Google Shape;442;p36"/>
            <p:cNvSpPr/>
            <p:nvPr/>
          </p:nvSpPr>
          <p:spPr>
            <a:xfrm>
              <a:off x="8220625" y="166070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43" name="Google Shape;443;p36"/>
            <p:cNvSpPr/>
            <p:nvPr/>
          </p:nvSpPr>
          <p:spPr>
            <a:xfrm>
              <a:off x="8220625" y="1897775"/>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44" name="Google Shape;444;p36"/>
            <p:cNvSpPr/>
            <p:nvPr/>
          </p:nvSpPr>
          <p:spPr>
            <a:xfrm>
              <a:off x="8220625" y="308314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45" name="Google Shape;445;p36"/>
            <p:cNvSpPr/>
            <p:nvPr/>
          </p:nvSpPr>
          <p:spPr>
            <a:xfrm>
              <a:off x="8220625" y="3320223"/>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grpSp>
        <p:nvGrpSpPr>
          <p:cNvPr id="446" name="Google Shape;446;p36"/>
          <p:cNvGrpSpPr/>
          <p:nvPr/>
        </p:nvGrpSpPr>
        <p:grpSpPr>
          <a:xfrm rot="10800000">
            <a:off x="8242750" y="3011875"/>
            <a:ext cx="425100" cy="1796700"/>
            <a:chOff x="555875" y="66675"/>
            <a:chExt cx="425100" cy="1796700"/>
          </a:xfrm>
        </p:grpSpPr>
        <p:sp>
          <p:nvSpPr>
            <p:cNvPr id="447" name="Google Shape;447;p36"/>
            <p:cNvSpPr/>
            <p:nvPr/>
          </p:nvSpPr>
          <p:spPr>
            <a:xfrm>
              <a:off x="555875" y="66675"/>
              <a:ext cx="425100" cy="425100"/>
            </a:xfrm>
            <a:prstGeom prst="ellipse">
              <a:avLst/>
            </a:prstGeom>
            <a:solidFill>
              <a:srgbClr val="FDF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6"/>
            <p:cNvSpPr/>
            <p:nvPr/>
          </p:nvSpPr>
          <p:spPr>
            <a:xfrm>
              <a:off x="555875" y="752475"/>
              <a:ext cx="425100" cy="425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59726"/>
                </a:solidFill>
              </a:endParaRPr>
            </a:p>
          </p:txBody>
        </p:sp>
        <p:sp>
          <p:nvSpPr>
            <p:cNvPr id="449" name="Google Shape;449;p36"/>
            <p:cNvSpPr/>
            <p:nvPr/>
          </p:nvSpPr>
          <p:spPr>
            <a:xfrm>
              <a:off x="555875" y="1438275"/>
              <a:ext cx="425100" cy="425100"/>
            </a:xfrm>
            <a:prstGeom prst="ellipse">
              <a:avLst/>
            </a:prstGeom>
            <a:solidFill>
              <a:srgbClr val="6271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6684928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450"/>
        <p:cNvGrpSpPr/>
        <p:nvPr/>
      </p:nvGrpSpPr>
      <p:grpSpPr>
        <a:xfrm>
          <a:off x="0" y="0"/>
          <a:ext cx="0" cy="0"/>
          <a:chOff x="0" y="0"/>
          <a:chExt cx="0" cy="0"/>
        </a:xfrm>
      </p:grpSpPr>
      <p:sp>
        <p:nvSpPr>
          <p:cNvPr id="451" name="Google Shape;451;p37"/>
          <p:cNvSpPr/>
          <p:nvPr/>
        </p:nvSpPr>
        <p:spPr>
          <a:xfrm>
            <a:off x="7252100" y="3488050"/>
            <a:ext cx="2568300" cy="25683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2" name="Google Shape;452;p37"/>
          <p:cNvGrpSpPr/>
          <p:nvPr/>
        </p:nvGrpSpPr>
        <p:grpSpPr>
          <a:xfrm>
            <a:off x="8449225" y="136700"/>
            <a:ext cx="1180500" cy="1768423"/>
            <a:chOff x="8220625" y="1660700"/>
            <a:chExt cx="1180500" cy="1768423"/>
          </a:xfrm>
        </p:grpSpPr>
        <p:sp>
          <p:nvSpPr>
            <p:cNvPr id="453" name="Google Shape;453;p37"/>
            <p:cNvSpPr/>
            <p:nvPr/>
          </p:nvSpPr>
          <p:spPr>
            <a:xfrm>
              <a:off x="8220625" y="213485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54" name="Google Shape;454;p37"/>
            <p:cNvSpPr/>
            <p:nvPr/>
          </p:nvSpPr>
          <p:spPr>
            <a:xfrm>
              <a:off x="8220625" y="237192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55" name="Google Shape;455;p37"/>
            <p:cNvSpPr/>
            <p:nvPr/>
          </p:nvSpPr>
          <p:spPr>
            <a:xfrm>
              <a:off x="8220625" y="260899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56" name="Google Shape;456;p37"/>
            <p:cNvSpPr/>
            <p:nvPr/>
          </p:nvSpPr>
          <p:spPr>
            <a:xfrm>
              <a:off x="8220625" y="2846074"/>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57" name="Google Shape;457;p37"/>
            <p:cNvSpPr/>
            <p:nvPr/>
          </p:nvSpPr>
          <p:spPr>
            <a:xfrm>
              <a:off x="8220625" y="1660700"/>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58" name="Google Shape;458;p37"/>
            <p:cNvSpPr/>
            <p:nvPr/>
          </p:nvSpPr>
          <p:spPr>
            <a:xfrm>
              <a:off x="8220625" y="1897775"/>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59" name="Google Shape;459;p37"/>
            <p:cNvSpPr/>
            <p:nvPr/>
          </p:nvSpPr>
          <p:spPr>
            <a:xfrm>
              <a:off x="8220625" y="3083149"/>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sp>
          <p:nvSpPr>
            <p:cNvPr id="460" name="Google Shape;460;p37"/>
            <p:cNvSpPr/>
            <p:nvPr/>
          </p:nvSpPr>
          <p:spPr>
            <a:xfrm>
              <a:off x="8220625" y="3320223"/>
              <a:ext cx="1180500" cy="108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FBEB"/>
                </a:solidFill>
              </a:endParaRPr>
            </a:p>
          </p:txBody>
        </p:sp>
      </p:grpSp>
      <p:grpSp>
        <p:nvGrpSpPr>
          <p:cNvPr id="461" name="Google Shape;461;p37"/>
          <p:cNvGrpSpPr/>
          <p:nvPr/>
        </p:nvGrpSpPr>
        <p:grpSpPr>
          <a:xfrm>
            <a:off x="289175" y="1495425"/>
            <a:ext cx="425100" cy="1796700"/>
            <a:chOff x="555875" y="66675"/>
            <a:chExt cx="425100" cy="1796700"/>
          </a:xfrm>
        </p:grpSpPr>
        <p:sp>
          <p:nvSpPr>
            <p:cNvPr id="462" name="Google Shape;462;p37"/>
            <p:cNvSpPr/>
            <p:nvPr/>
          </p:nvSpPr>
          <p:spPr>
            <a:xfrm>
              <a:off x="555875" y="66675"/>
              <a:ext cx="425100" cy="425100"/>
            </a:xfrm>
            <a:prstGeom prst="ellipse">
              <a:avLst/>
            </a:prstGeom>
            <a:solidFill>
              <a:srgbClr val="FDF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7"/>
            <p:cNvSpPr/>
            <p:nvPr/>
          </p:nvSpPr>
          <p:spPr>
            <a:xfrm>
              <a:off x="555875" y="752475"/>
              <a:ext cx="425100" cy="425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59726"/>
                </a:solidFill>
              </a:endParaRPr>
            </a:p>
          </p:txBody>
        </p:sp>
        <p:sp>
          <p:nvSpPr>
            <p:cNvPr id="464" name="Google Shape;464;p37"/>
            <p:cNvSpPr/>
            <p:nvPr/>
          </p:nvSpPr>
          <p:spPr>
            <a:xfrm>
              <a:off x="555875" y="1438275"/>
              <a:ext cx="425100" cy="425100"/>
            </a:xfrm>
            <a:prstGeom prst="ellipse">
              <a:avLst/>
            </a:prstGeom>
            <a:solidFill>
              <a:srgbClr val="6271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9667612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rgbClr val="985D25"/>
        </a:solidFill>
        <a:effectLst/>
      </p:bgPr>
    </p:bg>
    <p:spTree>
      <p:nvGrpSpPr>
        <p:cNvPr id="1" name="Shape 9"/>
        <p:cNvGrpSpPr/>
        <p:nvPr/>
      </p:nvGrpSpPr>
      <p:grpSpPr>
        <a:xfrm>
          <a:off x="0" y="0"/>
          <a:ext cx="0" cy="0"/>
          <a:chOff x="0" y="0"/>
          <a:chExt cx="0" cy="0"/>
        </a:xfrm>
      </p:grpSpPr>
      <p:sp>
        <p:nvSpPr>
          <p:cNvPr id="10" name="Google Shape;10;p67"/>
          <p:cNvSpPr/>
          <p:nvPr/>
        </p:nvSpPr>
        <p:spPr>
          <a:xfrm>
            <a:off x="0" y="0"/>
            <a:ext cx="9144000" cy="541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67"/>
          <p:cNvSpPr txBox="1">
            <a:spLocks noGrp="1"/>
          </p:cNvSpPr>
          <p:nvPr>
            <p:ph type="ctrTitle"/>
          </p:nvPr>
        </p:nvSpPr>
        <p:spPr>
          <a:xfrm>
            <a:off x="729450" y="1322450"/>
            <a:ext cx="7688100" cy="166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2"/>
              </a:buClr>
              <a:buSzPts val="4200"/>
              <a:buNone/>
              <a:defRPr sz="4200">
                <a:solidFill>
                  <a:schemeClr val="lt1"/>
                </a:solidFill>
              </a:defRPr>
            </a:lvl1pPr>
            <a:lvl2pPr lvl="1" algn="l">
              <a:lnSpc>
                <a:spcPct val="100000"/>
              </a:lnSpc>
              <a:spcBef>
                <a:spcPts val="0"/>
              </a:spcBef>
              <a:spcAft>
                <a:spcPts val="0"/>
              </a:spcAft>
              <a:buClr>
                <a:schemeClr val="dk2"/>
              </a:buClr>
              <a:buSzPts val="4200"/>
              <a:buNone/>
              <a:defRPr sz="4200">
                <a:solidFill>
                  <a:schemeClr val="dk2"/>
                </a:solidFill>
              </a:defRPr>
            </a:lvl2pPr>
            <a:lvl3pPr lvl="2" algn="l">
              <a:lnSpc>
                <a:spcPct val="100000"/>
              </a:lnSpc>
              <a:spcBef>
                <a:spcPts val="0"/>
              </a:spcBef>
              <a:spcAft>
                <a:spcPts val="0"/>
              </a:spcAft>
              <a:buClr>
                <a:schemeClr val="dk2"/>
              </a:buClr>
              <a:buSzPts val="4200"/>
              <a:buNone/>
              <a:defRPr sz="4200">
                <a:solidFill>
                  <a:schemeClr val="dk2"/>
                </a:solidFill>
              </a:defRPr>
            </a:lvl3pPr>
            <a:lvl4pPr lvl="3" algn="l">
              <a:lnSpc>
                <a:spcPct val="100000"/>
              </a:lnSpc>
              <a:spcBef>
                <a:spcPts val="0"/>
              </a:spcBef>
              <a:spcAft>
                <a:spcPts val="0"/>
              </a:spcAft>
              <a:buClr>
                <a:schemeClr val="dk2"/>
              </a:buClr>
              <a:buSzPts val="4200"/>
              <a:buNone/>
              <a:defRPr sz="4200">
                <a:solidFill>
                  <a:schemeClr val="dk2"/>
                </a:solidFill>
              </a:defRPr>
            </a:lvl4pPr>
            <a:lvl5pPr lvl="4" algn="l">
              <a:lnSpc>
                <a:spcPct val="100000"/>
              </a:lnSpc>
              <a:spcBef>
                <a:spcPts val="0"/>
              </a:spcBef>
              <a:spcAft>
                <a:spcPts val="0"/>
              </a:spcAft>
              <a:buClr>
                <a:schemeClr val="dk2"/>
              </a:buClr>
              <a:buSzPts val="4200"/>
              <a:buNone/>
              <a:defRPr sz="4200">
                <a:solidFill>
                  <a:schemeClr val="dk2"/>
                </a:solidFill>
              </a:defRPr>
            </a:lvl5pPr>
            <a:lvl6pPr lvl="5" algn="l">
              <a:lnSpc>
                <a:spcPct val="100000"/>
              </a:lnSpc>
              <a:spcBef>
                <a:spcPts val="0"/>
              </a:spcBef>
              <a:spcAft>
                <a:spcPts val="0"/>
              </a:spcAft>
              <a:buClr>
                <a:schemeClr val="dk2"/>
              </a:buClr>
              <a:buSzPts val="4200"/>
              <a:buNone/>
              <a:defRPr sz="4200">
                <a:solidFill>
                  <a:schemeClr val="dk2"/>
                </a:solidFill>
              </a:defRPr>
            </a:lvl6pPr>
            <a:lvl7pPr lvl="6" algn="l">
              <a:lnSpc>
                <a:spcPct val="100000"/>
              </a:lnSpc>
              <a:spcBef>
                <a:spcPts val="0"/>
              </a:spcBef>
              <a:spcAft>
                <a:spcPts val="0"/>
              </a:spcAft>
              <a:buClr>
                <a:schemeClr val="dk2"/>
              </a:buClr>
              <a:buSzPts val="4200"/>
              <a:buNone/>
              <a:defRPr sz="4200">
                <a:solidFill>
                  <a:schemeClr val="dk2"/>
                </a:solidFill>
              </a:defRPr>
            </a:lvl7pPr>
            <a:lvl8pPr lvl="7" algn="l">
              <a:lnSpc>
                <a:spcPct val="100000"/>
              </a:lnSpc>
              <a:spcBef>
                <a:spcPts val="0"/>
              </a:spcBef>
              <a:spcAft>
                <a:spcPts val="0"/>
              </a:spcAft>
              <a:buClr>
                <a:schemeClr val="dk2"/>
              </a:buClr>
              <a:buSzPts val="4200"/>
              <a:buNone/>
              <a:defRPr sz="4200">
                <a:solidFill>
                  <a:schemeClr val="dk2"/>
                </a:solidFill>
              </a:defRPr>
            </a:lvl8pPr>
            <a:lvl9pPr lvl="8" algn="l">
              <a:lnSpc>
                <a:spcPct val="100000"/>
              </a:lnSpc>
              <a:spcBef>
                <a:spcPts val="0"/>
              </a:spcBef>
              <a:spcAft>
                <a:spcPts val="0"/>
              </a:spcAft>
              <a:buClr>
                <a:schemeClr val="dk2"/>
              </a:buClr>
              <a:buSzPts val="4200"/>
              <a:buNone/>
              <a:defRPr sz="4200">
                <a:solidFill>
                  <a:schemeClr val="dk2"/>
                </a:solidFill>
              </a:defRPr>
            </a:lvl9pPr>
          </a:lstStyle>
          <a:p>
            <a:endParaRPr/>
          </a:p>
        </p:txBody>
      </p:sp>
      <p:sp>
        <p:nvSpPr>
          <p:cNvPr id="12" name="Google Shape;12;p67"/>
          <p:cNvSpPr txBox="1">
            <a:spLocks noGrp="1"/>
          </p:cNvSpPr>
          <p:nvPr>
            <p:ph type="subTitle" idx="1"/>
          </p:nvPr>
        </p:nvSpPr>
        <p:spPr>
          <a:xfrm>
            <a:off x="729627" y="3172900"/>
            <a:ext cx="7688100" cy="54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600"/>
              <a:buNone/>
              <a:defRPr sz="1800" b="1">
                <a:solidFill>
                  <a:schemeClr val="lt1"/>
                </a:solidFill>
                <a:latin typeface="Raleway"/>
                <a:ea typeface="Raleway"/>
                <a:cs typeface="Raleway"/>
                <a:sym typeface="Raleway"/>
              </a:defRPr>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13" name="Google Shape;13;p67"/>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pic>
        <p:nvPicPr>
          <p:cNvPr id="14" name="Google Shape;14;p67" descr="A logo with blue text&#10;&#10;Description automatically generated"/>
          <p:cNvPicPr preferRelativeResize="0"/>
          <p:nvPr/>
        </p:nvPicPr>
        <p:blipFill rotWithShape="1">
          <a:blip r:embed="rId2">
            <a:alphaModFix/>
          </a:blip>
          <a:srcRect/>
          <a:stretch/>
        </p:blipFill>
        <p:spPr>
          <a:xfrm>
            <a:off x="7091095" y="111967"/>
            <a:ext cx="1774854" cy="326572"/>
          </a:xfrm>
          <a:prstGeom prst="rect">
            <a:avLst/>
          </a:prstGeom>
          <a:noFill/>
          <a:ln>
            <a:noFill/>
          </a:ln>
        </p:spPr>
      </p:pic>
    </p:spTree>
    <p:extLst>
      <p:ext uri="{BB962C8B-B14F-4D97-AF65-F5344CB8AC3E}">
        <p14:creationId xmlns:p14="http://schemas.microsoft.com/office/powerpoint/2010/main" val="19232134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5"/>
        <p:cNvGrpSpPr/>
        <p:nvPr/>
      </p:nvGrpSpPr>
      <p:grpSpPr>
        <a:xfrm>
          <a:off x="0" y="0"/>
          <a:ext cx="0" cy="0"/>
          <a:chOff x="0" y="0"/>
          <a:chExt cx="0" cy="0"/>
        </a:xfrm>
      </p:grpSpPr>
      <p:sp>
        <p:nvSpPr>
          <p:cNvPr id="16" name="Google Shape;16;p68"/>
          <p:cNvSpPr/>
          <p:nvPr/>
        </p:nvSpPr>
        <p:spPr>
          <a:xfrm>
            <a:off x="0" y="0"/>
            <a:ext cx="9144000" cy="487800"/>
          </a:xfrm>
          <a:prstGeom prst="rect">
            <a:avLst/>
          </a:prstGeom>
          <a:solidFill>
            <a:srgbClr val="F7F2E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68"/>
          <p:cNvSpPr txBox="1">
            <a:spLocks noGrp="1"/>
          </p:cNvSpPr>
          <p:nvPr>
            <p:ph type="title"/>
          </p:nvPr>
        </p:nvSpPr>
        <p:spPr>
          <a:xfrm>
            <a:off x="729450" y="833458"/>
            <a:ext cx="7688700" cy="535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2"/>
              </a:buClr>
              <a:buSzPts val="2600"/>
              <a:buNone/>
              <a:defRPr sz="2600">
                <a:solidFill>
                  <a:schemeClr val="dk2"/>
                </a:solidFill>
              </a:defRPr>
            </a:lvl1pPr>
            <a:lvl2pPr lvl="1" algn="l">
              <a:lnSpc>
                <a:spcPct val="100000"/>
              </a:lnSpc>
              <a:spcBef>
                <a:spcPts val="0"/>
              </a:spcBef>
              <a:spcAft>
                <a:spcPts val="0"/>
              </a:spcAft>
              <a:buClr>
                <a:schemeClr val="dk2"/>
              </a:buClr>
              <a:buSzPts val="2600"/>
              <a:buNone/>
              <a:defRPr sz="2600">
                <a:solidFill>
                  <a:schemeClr val="dk2"/>
                </a:solidFill>
              </a:defRPr>
            </a:lvl2pPr>
            <a:lvl3pPr lvl="2" algn="l">
              <a:lnSpc>
                <a:spcPct val="100000"/>
              </a:lnSpc>
              <a:spcBef>
                <a:spcPts val="0"/>
              </a:spcBef>
              <a:spcAft>
                <a:spcPts val="0"/>
              </a:spcAft>
              <a:buClr>
                <a:schemeClr val="dk2"/>
              </a:buClr>
              <a:buSzPts val="2600"/>
              <a:buNone/>
              <a:defRPr sz="2600">
                <a:solidFill>
                  <a:schemeClr val="dk2"/>
                </a:solidFill>
              </a:defRPr>
            </a:lvl3pPr>
            <a:lvl4pPr lvl="3" algn="l">
              <a:lnSpc>
                <a:spcPct val="100000"/>
              </a:lnSpc>
              <a:spcBef>
                <a:spcPts val="0"/>
              </a:spcBef>
              <a:spcAft>
                <a:spcPts val="0"/>
              </a:spcAft>
              <a:buClr>
                <a:schemeClr val="dk2"/>
              </a:buClr>
              <a:buSzPts val="2600"/>
              <a:buNone/>
              <a:defRPr sz="2600">
                <a:solidFill>
                  <a:schemeClr val="dk2"/>
                </a:solidFill>
              </a:defRPr>
            </a:lvl4pPr>
            <a:lvl5pPr lvl="4" algn="l">
              <a:lnSpc>
                <a:spcPct val="100000"/>
              </a:lnSpc>
              <a:spcBef>
                <a:spcPts val="0"/>
              </a:spcBef>
              <a:spcAft>
                <a:spcPts val="0"/>
              </a:spcAft>
              <a:buClr>
                <a:schemeClr val="dk2"/>
              </a:buClr>
              <a:buSzPts val="2600"/>
              <a:buNone/>
              <a:defRPr sz="2600">
                <a:solidFill>
                  <a:schemeClr val="dk2"/>
                </a:solidFill>
              </a:defRPr>
            </a:lvl5pPr>
            <a:lvl6pPr lvl="5" algn="l">
              <a:lnSpc>
                <a:spcPct val="100000"/>
              </a:lnSpc>
              <a:spcBef>
                <a:spcPts val="0"/>
              </a:spcBef>
              <a:spcAft>
                <a:spcPts val="0"/>
              </a:spcAft>
              <a:buClr>
                <a:schemeClr val="dk2"/>
              </a:buClr>
              <a:buSzPts val="2600"/>
              <a:buNone/>
              <a:defRPr sz="2600">
                <a:solidFill>
                  <a:schemeClr val="dk2"/>
                </a:solidFill>
              </a:defRPr>
            </a:lvl6pPr>
            <a:lvl7pPr lvl="6" algn="l">
              <a:lnSpc>
                <a:spcPct val="100000"/>
              </a:lnSpc>
              <a:spcBef>
                <a:spcPts val="0"/>
              </a:spcBef>
              <a:spcAft>
                <a:spcPts val="0"/>
              </a:spcAft>
              <a:buClr>
                <a:schemeClr val="dk2"/>
              </a:buClr>
              <a:buSzPts val="2600"/>
              <a:buNone/>
              <a:defRPr sz="2600">
                <a:solidFill>
                  <a:schemeClr val="dk2"/>
                </a:solidFill>
              </a:defRPr>
            </a:lvl7pPr>
            <a:lvl8pPr lvl="7" algn="l">
              <a:lnSpc>
                <a:spcPct val="100000"/>
              </a:lnSpc>
              <a:spcBef>
                <a:spcPts val="0"/>
              </a:spcBef>
              <a:spcAft>
                <a:spcPts val="0"/>
              </a:spcAft>
              <a:buClr>
                <a:schemeClr val="dk2"/>
              </a:buClr>
              <a:buSzPts val="2600"/>
              <a:buNone/>
              <a:defRPr sz="2600">
                <a:solidFill>
                  <a:schemeClr val="dk2"/>
                </a:solidFill>
              </a:defRPr>
            </a:lvl8pPr>
            <a:lvl9pPr lvl="8" algn="l">
              <a:lnSpc>
                <a:spcPct val="100000"/>
              </a:lnSpc>
              <a:spcBef>
                <a:spcPts val="0"/>
              </a:spcBef>
              <a:spcAft>
                <a:spcPts val="0"/>
              </a:spcAft>
              <a:buClr>
                <a:schemeClr val="dk2"/>
              </a:buClr>
              <a:buSzPts val="2600"/>
              <a:buNone/>
              <a:defRPr sz="2600">
                <a:solidFill>
                  <a:schemeClr val="dk2"/>
                </a:solidFill>
              </a:defRPr>
            </a:lvl9pPr>
          </a:lstStyle>
          <a:p>
            <a:endParaRPr/>
          </a:p>
        </p:txBody>
      </p:sp>
      <p:sp>
        <p:nvSpPr>
          <p:cNvPr id="18" name="Google Shape;18;p68"/>
          <p:cNvSpPr txBox="1">
            <a:spLocks noGrp="1"/>
          </p:cNvSpPr>
          <p:nvPr>
            <p:ph type="body" idx="1"/>
          </p:nvPr>
        </p:nvSpPr>
        <p:spPr>
          <a:xfrm>
            <a:off x="616477" y="1593683"/>
            <a:ext cx="7688700" cy="2261100"/>
          </a:xfrm>
          <a:prstGeom prst="rect">
            <a:avLst/>
          </a:prstGeom>
          <a:noFill/>
          <a:ln>
            <a:noFill/>
          </a:ln>
        </p:spPr>
        <p:txBody>
          <a:bodyPr spcFirstLastPara="1" wrap="square" lIns="91425" tIns="91425" rIns="91425" bIns="91425" anchor="t" anchorCtr="0">
            <a:no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1600"/>
              </a:spcBef>
              <a:spcAft>
                <a:spcPts val="0"/>
              </a:spcAft>
              <a:buSzPts val="1100"/>
              <a:buChar char="○"/>
              <a:defRPr/>
            </a:lvl2pPr>
            <a:lvl3pPr marL="1371600" lvl="2" indent="-298450" algn="l">
              <a:lnSpc>
                <a:spcPct val="115000"/>
              </a:lnSpc>
              <a:spcBef>
                <a:spcPts val="1600"/>
              </a:spcBef>
              <a:spcAft>
                <a:spcPts val="0"/>
              </a:spcAft>
              <a:buSzPts val="1100"/>
              <a:buChar char="■"/>
              <a:defRPr/>
            </a:lvl3pPr>
            <a:lvl4pPr marL="1828800" lvl="3" indent="-298450" algn="l">
              <a:lnSpc>
                <a:spcPct val="115000"/>
              </a:lnSpc>
              <a:spcBef>
                <a:spcPts val="1600"/>
              </a:spcBef>
              <a:spcAft>
                <a:spcPts val="0"/>
              </a:spcAft>
              <a:buSzPts val="1100"/>
              <a:buChar char="●"/>
              <a:defRPr/>
            </a:lvl4pPr>
            <a:lvl5pPr marL="2286000" lvl="4" indent="-298450" algn="l">
              <a:lnSpc>
                <a:spcPct val="115000"/>
              </a:lnSpc>
              <a:spcBef>
                <a:spcPts val="1600"/>
              </a:spcBef>
              <a:spcAft>
                <a:spcPts val="0"/>
              </a:spcAft>
              <a:buSzPts val="1100"/>
              <a:buChar char="○"/>
              <a:defRPr/>
            </a:lvl5pPr>
            <a:lvl6pPr marL="2743200" lvl="5" indent="-298450" algn="l">
              <a:lnSpc>
                <a:spcPct val="115000"/>
              </a:lnSpc>
              <a:spcBef>
                <a:spcPts val="1600"/>
              </a:spcBef>
              <a:spcAft>
                <a:spcPts val="0"/>
              </a:spcAft>
              <a:buSzPts val="1100"/>
              <a:buChar char="■"/>
              <a:defRPr/>
            </a:lvl6pPr>
            <a:lvl7pPr marL="3200400" lvl="6" indent="-298450" algn="l">
              <a:lnSpc>
                <a:spcPct val="115000"/>
              </a:lnSpc>
              <a:spcBef>
                <a:spcPts val="1600"/>
              </a:spcBef>
              <a:spcAft>
                <a:spcPts val="0"/>
              </a:spcAft>
              <a:buSzPts val="1100"/>
              <a:buChar char="●"/>
              <a:defRPr/>
            </a:lvl7pPr>
            <a:lvl8pPr marL="3657600" lvl="7" indent="-298450" algn="l">
              <a:lnSpc>
                <a:spcPct val="115000"/>
              </a:lnSpc>
              <a:spcBef>
                <a:spcPts val="1600"/>
              </a:spcBef>
              <a:spcAft>
                <a:spcPts val="0"/>
              </a:spcAft>
              <a:buSzPts val="1100"/>
              <a:buChar char="○"/>
              <a:defRPr/>
            </a:lvl8pPr>
            <a:lvl9pPr marL="4114800" lvl="8" indent="-298450" algn="l">
              <a:lnSpc>
                <a:spcPct val="115000"/>
              </a:lnSpc>
              <a:spcBef>
                <a:spcPts val="1600"/>
              </a:spcBef>
              <a:spcAft>
                <a:spcPts val="1600"/>
              </a:spcAft>
              <a:buSzPts val="1100"/>
              <a:buChar char="■"/>
              <a:defRPr/>
            </a:lvl9pPr>
          </a:lstStyle>
          <a:p>
            <a:endParaRPr/>
          </a:p>
        </p:txBody>
      </p:sp>
      <p:sp>
        <p:nvSpPr>
          <p:cNvPr id="19" name="Google Shape;19;p68"/>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pic>
        <p:nvPicPr>
          <p:cNvPr id="20" name="Google Shape;20;p68" descr="A logo with blue text&#10;&#10;Description automatically generated"/>
          <p:cNvPicPr preferRelativeResize="0"/>
          <p:nvPr/>
        </p:nvPicPr>
        <p:blipFill rotWithShape="1">
          <a:blip r:embed="rId2">
            <a:alphaModFix/>
          </a:blip>
          <a:srcRect/>
          <a:stretch/>
        </p:blipFill>
        <p:spPr>
          <a:xfrm>
            <a:off x="7595117" y="150856"/>
            <a:ext cx="1270831" cy="233832"/>
          </a:xfrm>
          <a:prstGeom prst="rect">
            <a:avLst/>
          </a:prstGeom>
          <a:noFill/>
          <a:ln>
            <a:noFill/>
          </a:ln>
        </p:spPr>
      </p:pic>
    </p:spTree>
    <p:extLst>
      <p:ext uri="{BB962C8B-B14F-4D97-AF65-F5344CB8AC3E}">
        <p14:creationId xmlns:p14="http://schemas.microsoft.com/office/powerpoint/2010/main" val="16474800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rgbClr val="458B40"/>
        </a:solidFill>
        <a:effectLst/>
      </p:bgPr>
    </p:bg>
    <p:spTree>
      <p:nvGrpSpPr>
        <p:cNvPr id="1" name="Shape 21"/>
        <p:cNvGrpSpPr/>
        <p:nvPr/>
      </p:nvGrpSpPr>
      <p:grpSpPr>
        <a:xfrm>
          <a:off x="0" y="0"/>
          <a:ext cx="0" cy="0"/>
          <a:chOff x="0" y="0"/>
          <a:chExt cx="0" cy="0"/>
        </a:xfrm>
      </p:grpSpPr>
      <p:sp>
        <p:nvSpPr>
          <p:cNvPr id="22" name="Google Shape;22;p69"/>
          <p:cNvSpPr txBox="1">
            <a:spLocks noGrp="1"/>
          </p:cNvSpPr>
          <p:nvPr>
            <p:ph type="title"/>
          </p:nvPr>
        </p:nvSpPr>
        <p:spPr>
          <a:xfrm>
            <a:off x="729450" y="864300"/>
            <a:ext cx="7021200" cy="871194"/>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3600"/>
              <a:buNone/>
              <a:defRPr sz="28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23" name="Google Shape;23;p69"/>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pic>
        <p:nvPicPr>
          <p:cNvPr id="24" name="Google Shape;24;p69" descr="A white text on a black background&#10;&#10;Description automatically generated"/>
          <p:cNvPicPr preferRelativeResize="0"/>
          <p:nvPr/>
        </p:nvPicPr>
        <p:blipFill rotWithShape="1">
          <a:blip r:embed="rId2">
            <a:alphaModFix/>
          </a:blip>
          <a:srcRect/>
          <a:stretch/>
        </p:blipFill>
        <p:spPr>
          <a:xfrm>
            <a:off x="7585787" y="146839"/>
            <a:ext cx="1295338" cy="238342"/>
          </a:xfrm>
          <a:prstGeom prst="rect">
            <a:avLst/>
          </a:prstGeom>
          <a:noFill/>
          <a:ln>
            <a:noFill/>
          </a:ln>
        </p:spPr>
      </p:pic>
      <p:sp>
        <p:nvSpPr>
          <p:cNvPr id="25" name="Google Shape;25;p69"/>
          <p:cNvSpPr txBox="1">
            <a:spLocks noGrp="1"/>
          </p:cNvSpPr>
          <p:nvPr>
            <p:ph type="body" idx="1"/>
          </p:nvPr>
        </p:nvSpPr>
        <p:spPr>
          <a:xfrm>
            <a:off x="729325" y="1593683"/>
            <a:ext cx="3774300" cy="2261100"/>
          </a:xfrm>
          <a:prstGeom prst="rect">
            <a:avLst/>
          </a:prstGeom>
          <a:noFill/>
          <a:ln>
            <a:noFill/>
          </a:ln>
        </p:spPr>
        <p:txBody>
          <a:bodyPr spcFirstLastPara="1" wrap="square" lIns="91425" tIns="91425" rIns="91425" bIns="91425" anchor="t" anchorCtr="0">
            <a:noAutofit/>
          </a:bodyPr>
          <a:lstStyle>
            <a:lvl1pPr marL="457200" lvl="0" indent="-311150" algn="l">
              <a:lnSpc>
                <a:spcPct val="115000"/>
              </a:lnSpc>
              <a:spcBef>
                <a:spcPts val="0"/>
              </a:spcBef>
              <a:spcAft>
                <a:spcPts val="0"/>
              </a:spcAft>
              <a:buClr>
                <a:schemeClr val="lt1"/>
              </a:buClr>
              <a:buSzPts val="1300"/>
              <a:buChar char="●"/>
              <a:defRPr>
                <a:solidFill>
                  <a:schemeClr val="lt1"/>
                </a:solidFill>
              </a:defRPr>
            </a:lvl1pPr>
            <a:lvl2pPr marL="914400" lvl="1" indent="-298450" algn="l">
              <a:lnSpc>
                <a:spcPct val="115000"/>
              </a:lnSpc>
              <a:spcBef>
                <a:spcPts val="1600"/>
              </a:spcBef>
              <a:spcAft>
                <a:spcPts val="0"/>
              </a:spcAft>
              <a:buSzPts val="1100"/>
              <a:buChar char="○"/>
              <a:defRPr/>
            </a:lvl2pPr>
            <a:lvl3pPr marL="1371600" lvl="2" indent="-298450" algn="l">
              <a:lnSpc>
                <a:spcPct val="115000"/>
              </a:lnSpc>
              <a:spcBef>
                <a:spcPts val="1600"/>
              </a:spcBef>
              <a:spcAft>
                <a:spcPts val="0"/>
              </a:spcAft>
              <a:buSzPts val="1100"/>
              <a:buChar char="■"/>
              <a:defRPr/>
            </a:lvl3pPr>
            <a:lvl4pPr marL="1828800" lvl="3" indent="-298450" algn="l">
              <a:lnSpc>
                <a:spcPct val="115000"/>
              </a:lnSpc>
              <a:spcBef>
                <a:spcPts val="1600"/>
              </a:spcBef>
              <a:spcAft>
                <a:spcPts val="0"/>
              </a:spcAft>
              <a:buSzPts val="1100"/>
              <a:buChar char="●"/>
              <a:defRPr/>
            </a:lvl4pPr>
            <a:lvl5pPr marL="2286000" lvl="4" indent="-298450" algn="l">
              <a:lnSpc>
                <a:spcPct val="115000"/>
              </a:lnSpc>
              <a:spcBef>
                <a:spcPts val="1600"/>
              </a:spcBef>
              <a:spcAft>
                <a:spcPts val="0"/>
              </a:spcAft>
              <a:buSzPts val="1100"/>
              <a:buChar char="○"/>
              <a:defRPr/>
            </a:lvl5pPr>
            <a:lvl6pPr marL="2743200" lvl="5" indent="-298450" algn="l">
              <a:lnSpc>
                <a:spcPct val="115000"/>
              </a:lnSpc>
              <a:spcBef>
                <a:spcPts val="1600"/>
              </a:spcBef>
              <a:spcAft>
                <a:spcPts val="0"/>
              </a:spcAft>
              <a:buSzPts val="1100"/>
              <a:buChar char="■"/>
              <a:defRPr/>
            </a:lvl6pPr>
            <a:lvl7pPr marL="3200400" lvl="6" indent="-298450" algn="l">
              <a:lnSpc>
                <a:spcPct val="115000"/>
              </a:lnSpc>
              <a:spcBef>
                <a:spcPts val="1600"/>
              </a:spcBef>
              <a:spcAft>
                <a:spcPts val="0"/>
              </a:spcAft>
              <a:buSzPts val="1100"/>
              <a:buChar char="●"/>
              <a:defRPr/>
            </a:lvl7pPr>
            <a:lvl8pPr marL="3657600" lvl="7" indent="-298450" algn="l">
              <a:lnSpc>
                <a:spcPct val="115000"/>
              </a:lnSpc>
              <a:spcBef>
                <a:spcPts val="1600"/>
              </a:spcBef>
              <a:spcAft>
                <a:spcPts val="0"/>
              </a:spcAft>
              <a:buSzPts val="1100"/>
              <a:buChar char="○"/>
              <a:defRPr/>
            </a:lvl8pPr>
            <a:lvl9pPr marL="4114800" lvl="8" indent="-298450" algn="l">
              <a:lnSpc>
                <a:spcPct val="115000"/>
              </a:lnSpc>
              <a:spcBef>
                <a:spcPts val="1600"/>
              </a:spcBef>
              <a:spcAft>
                <a:spcPts val="1600"/>
              </a:spcAft>
              <a:buSzPts val="1100"/>
              <a:buChar char="■"/>
              <a:defRPr/>
            </a:lvl9pPr>
          </a:lstStyle>
          <a:p>
            <a:endParaRPr/>
          </a:p>
        </p:txBody>
      </p:sp>
    </p:spTree>
    <p:extLst>
      <p:ext uri="{BB962C8B-B14F-4D97-AF65-F5344CB8AC3E}">
        <p14:creationId xmlns:p14="http://schemas.microsoft.com/office/powerpoint/2010/main" val="16096920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_alt2">
  <p:cSld name="Section Header_alt2">
    <p:bg>
      <p:bgPr>
        <a:solidFill>
          <a:srgbClr val="BA8E2E"/>
        </a:solidFill>
        <a:effectLst/>
      </p:bgPr>
    </p:bg>
    <p:spTree>
      <p:nvGrpSpPr>
        <p:cNvPr id="1" name="Shape 26"/>
        <p:cNvGrpSpPr/>
        <p:nvPr/>
      </p:nvGrpSpPr>
      <p:grpSpPr>
        <a:xfrm>
          <a:off x="0" y="0"/>
          <a:ext cx="0" cy="0"/>
          <a:chOff x="0" y="0"/>
          <a:chExt cx="0" cy="0"/>
        </a:xfrm>
      </p:grpSpPr>
      <p:sp>
        <p:nvSpPr>
          <p:cNvPr id="27" name="Google Shape;27;p70"/>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
        <p:nvSpPr>
          <p:cNvPr id="28" name="Google Shape;28;p70"/>
          <p:cNvSpPr txBox="1">
            <a:spLocks noGrp="1"/>
          </p:cNvSpPr>
          <p:nvPr>
            <p:ph type="title"/>
          </p:nvPr>
        </p:nvSpPr>
        <p:spPr>
          <a:xfrm>
            <a:off x="729450" y="864300"/>
            <a:ext cx="7021200" cy="2985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3600"/>
              <a:buNone/>
              <a:defRPr sz="28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pic>
        <p:nvPicPr>
          <p:cNvPr id="29" name="Google Shape;29;p70" descr="A white text on a black background&#10;&#10;Description automatically generated"/>
          <p:cNvPicPr preferRelativeResize="0"/>
          <p:nvPr/>
        </p:nvPicPr>
        <p:blipFill rotWithShape="1">
          <a:blip r:embed="rId2">
            <a:alphaModFix/>
          </a:blip>
          <a:srcRect/>
          <a:stretch/>
        </p:blipFill>
        <p:spPr>
          <a:xfrm>
            <a:off x="7585787" y="146839"/>
            <a:ext cx="1295338" cy="238342"/>
          </a:xfrm>
          <a:prstGeom prst="rect">
            <a:avLst/>
          </a:prstGeom>
          <a:noFill/>
          <a:ln>
            <a:noFill/>
          </a:ln>
        </p:spPr>
      </p:pic>
    </p:spTree>
    <p:extLst>
      <p:ext uri="{BB962C8B-B14F-4D97-AF65-F5344CB8AC3E}">
        <p14:creationId xmlns:p14="http://schemas.microsoft.com/office/powerpoint/2010/main" val="16104046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ection header_alt1">
  <p:cSld name="Section header_alt1">
    <p:bg>
      <p:bgPr>
        <a:solidFill>
          <a:srgbClr val="434343"/>
        </a:solidFill>
        <a:effectLst/>
      </p:bgPr>
    </p:bg>
    <p:spTree>
      <p:nvGrpSpPr>
        <p:cNvPr id="1" name="Shape 30"/>
        <p:cNvGrpSpPr/>
        <p:nvPr/>
      </p:nvGrpSpPr>
      <p:grpSpPr>
        <a:xfrm>
          <a:off x="0" y="0"/>
          <a:ext cx="0" cy="0"/>
          <a:chOff x="0" y="0"/>
          <a:chExt cx="0" cy="0"/>
        </a:xfrm>
      </p:grpSpPr>
      <p:sp>
        <p:nvSpPr>
          <p:cNvPr id="31" name="Google Shape;31;p7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pic>
        <p:nvPicPr>
          <p:cNvPr id="32" name="Google Shape;32;p71" descr="A white text on a black background&#10;&#10;Description automatically generated"/>
          <p:cNvPicPr preferRelativeResize="0"/>
          <p:nvPr/>
        </p:nvPicPr>
        <p:blipFill rotWithShape="1">
          <a:blip r:embed="rId2">
            <a:alphaModFix/>
          </a:blip>
          <a:srcRect/>
          <a:stretch/>
        </p:blipFill>
        <p:spPr>
          <a:xfrm>
            <a:off x="7585787" y="146839"/>
            <a:ext cx="1295338" cy="238342"/>
          </a:xfrm>
          <a:prstGeom prst="rect">
            <a:avLst/>
          </a:prstGeom>
          <a:noFill/>
          <a:ln>
            <a:noFill/>
          </a:ln>
        </p:spPr>
      </p:pic>
      <p:pic>
        <p:nvPicPr>
          <p:cNvPr id="33" name="Google Shape;33;p71" descr="A rolling hills with a cloudy sky&#10;&#10;Description automatically generated"/>
          <p:cNvPicPr preferRelativeResize="0"/>
          <p:nvPr/>
        </p:nvPicPr>
        <p:blipFill rotWithShape="1">
          <a:blip r:embed="rId3">
            <a:alphaModFix/>
          </a:blip>
          <a:srcRect/>
          <a:stretch/>
        </p:blipFill>
        <p:spPr>
          <a:xfrm>
            <a:off x="-58999" y="-904972"/>
            <a:ext cx="9338919" cy="6048424"/>
          </a:xfrm>
          <a:prstGeom prst="rect">
            <a:avLst/>
          </a:prstGeom>
          <a:noFill/>
          <a:ln>
            <a:noFill/>
          </a:ln>
        </p:spPr>
      </p:pic>
    </p:spTree>
    <p:extLst>
      <p:ext uri="{BB962C8B-B14F-4D97-AF65-F5344CB8AC3E}">
        <p14:creationId xmlns:p14="http://schemas.microsoft.com/office/powerpoint/2010/main" val="20072762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4"/>
        <p:cNvGrpSpPr/>
        <p:nvPr/>
      </p:nvGrpSpPr>
      <p:grpSpPr>
        <a:xfrm>
          <a:off x="0" y="0"/>
          <a:ext cx="0" cy="0"/>
          <a:chOff x="0" y="0"/>
          <a:chExt cx="0" cy="0"/>
        </a:xfrm>
      </p:grpSpPr>
      <p:sp>
        <p:nvSpPr>
          <p:cNvPr id="35" name="Google Shape;35;p42"/>
          <p:cNvSpPr/>
          <p:nvPr/>
        </p:nvSpPr>
        <p:spPr>
          <a:xfrm>
            <a:off x="0" y="0"/>
            <a:ext cx="9144000" cy="487800"/>
          </a:xfrm>
          <a:prstGeom prst="rect">
            <a:avLst/>
          </a:prstGeom>
          <a:solidFill>
            <a:srgbClr val="F7F2E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42"/>
          <p:cNvSpPr txBox="1">
            <a:spLocks noGrp="1"/>
          </p:cNvSpPr>
          <p:nvPr>
            <p:ph type="title"/>
          </p:nvPr>
        </p:nvSpPr>
        <p:spPr>
          <a:xfrm>
            <a:off x="729450" y="833458"/>
            <a:ext cx="7688400" cy="535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2"/>
              </a:buClr>
              <a:buSzPts val="2600"/>
              <a:buNone/>
              <a:defRPr sz="2600">
                <a:solidFill>
                  <a:schemeClr val="dk2"/>
                </a:solidFill>
              </a:defRPr>
            </a:lvl1pPr>
            <a:lvl2pPr lvl="1" algn="l">
              <a:lnSpc>
                <a:spcPct val="100000"/>
              </a:lnSpc>
              <a:spcBef>
                <a:spcPts val="0"/>
              </a:spcBef>
              <a:spcAft>
                <a:spcPts val="0"/>
              </a:spcAft>
              <a:buClr>
                <a:schemeClr val="dk2"/>
              </a:buClr>
              <a:buSzPts val="2600"/>
              <a:buNone/>
              <a:defRPr sz="2600">
                <a:solidFill>
                  <a:schemeClr val="dk2"/>
                </a:solidFill>
              </a:defRPr>
            </a:lvl2pPr>
            <a:lvl3pPr lvl="2" algn="l">
              <a:lnSpc>
                <a:spcPct val="100000"/>
              </a:lnSpc>
              <a:spcBef>
                <a:spcPts val="0"/>
              </a:spcBef>
              <a:spcAft>
                <a:spcPts val="0"/>
              </a:spcAft>
              <a:buClr>
                <a:schemeClr val="dk2"/>
              </a:buClr>
              <a:buSzPts val="2600"/>
              <a:buNone/>
              <a:defRPr sz="2600">
                <a:solidFill>
                  <a:schemeClr val="dk2"/>
                </a:solidFill>
              </a:defRPr>
            </a:lvl3pPr>
            <a:lvl4pPr lvl="3" algn="l">
              <a:lnSpc>
                <a:spcPct val="100000"/>
              </a:lnSpc>
              <a:spcBef>
                <a:spcPts val="0"/>
              </a:spcBef>
              <a:spcAft>
                <a:spcPts val="0"/>
              </a:spcAft>
              <a:buClr>
                <a:schemeClr val="dk2"/>
              </a:buClr>
              <a:buSzPts val="2600"/>
              <a:buNone/>
              <a:defRPr sz="2600">
                <a:solidFill>
                  <a:schemeClr val="dk2"/>
                </a:solidFill>
              </a:defRPr>
            </a:lvl4pPr>
            <a:lvl5pPr lvl="4" algn="l">
              <a:lnSpc>
                <a:spcPct val="100000"/>
              </a:lnSpc>
              <a:spcBef>
                <a:spcPts val="0"/>
              </a:spcBef>
              <a:spcAft>
                <a:spcPts val="0"/>
              </a:spcAft>
              <a:buClr>
                <a:schemeClr val="dk2"/>
              </a:buClr>
              <a:buSzPts val="2600"/>
              <a:buNone/>
              <a:defRPr sz="2600">
                <a:solidFill>
                  <a:schemeClr val="dk2"/>
                </a:solidFill>
              </a:defRPr>
            </a:lvl5pPr>
            <a:lvl6pPr lvl="5" algn="l">
              <a:lnSpc>
                <a:spcPct val="100000"/>
              </a:lnSpc>
              <a:spcBef>
                <a:spcPts val="0"/>
              </a:spcBef>
              <a:spcAft>
                <a:spcPts val="0"/>
              </a:spcAft>
              <a:buClr>
                <a:schemeClr val="dk2"/>
              </a:buClr>
              <a:buSzPts val="2600"/>
              <a:buNone/>
              <a:defRPr sz="2600">
                <a:solidFill>
                  <a:schemeClr val="dk2"/>
                </a:solidFill>
              </a:defRPr>
            </a:lvl6pPr>
            <a:lvl7pPr lvl="6" algn="l">
              <a:lnSpc>
                <a:spcPct val="100000"/>
              </a:lnSpc>
              <a:spcBef>
                <a:spcPts val="0"/>
              </a:spcBef>
              <a:spcAft>
                <a:spcPts val="0"/>
              </a:spcAft>
              <a:buClr>
                <a:schemeClr val="dk2"/>
              </a:buClr>
              <a:buSzPts val="2600"/>
              <a:buNone/>
              <a:defRPr sz="2600">
                <a:solidFill>
                  <a:schemeClr val="dk2"/>
                </a:solidFill>
              </a:defRPr>
            </a:lvl7pPr>
            <a:lvl8pPr lvl="7" algn="l">
              <a:lnSpc>
                <a:spcPct val="100000"/>
              </a:lnSpc>
              <a:spcBef>
                <a:spcPts val="0"/>
              </a:spcBef>
              <a:spcAft>
                <a:spcPts val="0"/>
              </a:spcAft>
              <a:buClr>
                <a:schemeClr val="dk2"/>
              </a:buClr>
              <a:buSzPts val="2600"/>
              <a:buNone/>
              <a:defRPr sz="2600">
                <a:solidFill>
                  <a:schemeClr val="dk2"/>
                </a:solidFill>
              </a:defRPr>
            </a:lvl8pPr>
            <a:lvl9pPr lvl="8" algn="l">
              <a:lnSpc>
                <a:spcPct val="100000"/>
              </a:lnSpc>
              <a:spcBef>
                <a:spcPts val="0"/>
              </a:spcBef>
              <a:spcAft>
                <a:spcPts val="0"/>
              </a:spcAft>
              <a:buClr>
                <a:schemeClr val="dk2"/>
              </a:buClr>
              <a:buSzPts val="2600"/>
              <a:buNone/>
              <a:defRPr sz="2600">
                <a:solidFill>
                  <a:schemeClr val="dk2"/>
                </a:solidFill>
              </a:defRPr>
            </a:lvl9pPr>
          </a:lstStyle>
          <a:p>
            <a:endParaRPr/>
          </a:p>
        </p:txBody>
      </p:sp>
      <p:sp>
        <p:nvSpPr>
          <p:cNvPr id="37" name="Google Shape;37;p42"/>
          <p:cNvSpPr txBox="1">
            <a:spLocks noGrp="1"/>
          </p:cNvSpPr>
          <p:nvPr>
            <p:ph type="body" idx="1"/>
          </p:nvPr>
        </p:nvSpPr>
        <p:spPr>
          <a:xfrm>
            <a:off x="729325" y="1593683"/>
            <a:ext cx="3774300" cy="2261100"/>
          </a:xfrm>
          <a:prstGeom prst="rect">
            <a:avLst/>
          </a:prstGeom>
          <a:noFill/>
          <a:ln>
            <a:noFill/>
          </a:ln>
        </p:spPr>
        <p:txBody>
          <a:bodyPr spcFirstLastPara="1" wrap="square" lIns="91425" tIns="91425" rIns="91425" bIns="91425" anchor="t" anchorCtr="0">
            <a:no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1600"/>
              </a:spcBef>
              <a:spcAft>
                <a:spcPts val="0"/>
              </a:spcAft>
              <a:buSzPts val="1100"/>
              <a:buChar char="○"/>
              <a:defRPr/>
            </a:lvl2pPr>
            <a:lvl3pPr marL="1371600" lvl="2" indent="-298450" algn="l">
              <a:lnSpc>
                <a:spcPct val="115000"/>
              </a:lnSpc>
              <a:spcBef>
                <a:spcPts val="1600"/>
              </a:spcBef>
              <a:spcAft>
                <a:spcPts val="0"/>
              </a:spcAft>
              <a:buSzPts val="1100"/>
              <a:buChar char="■"/>
              <a:defRPr/>
            </a:lvl3pPr>
            <a:lvl4pPr marL="1828800" lvl="3" indent="-298450" algn="l">
              <a:lnSpc>
                <a:spcPct val="115000"/>
              </a:lnSpc>
              <a:spcBef>
                <a:spcPts val="1600"/>
              </a:spcBef>
              <a:spcAft>
                <a:spcPts val="0"/>
              </a:spcAft>
              <a:buSzPts val="1100"/>
              <a:buChar char="●"/>
              <a:defRPr/>
            </a:lvl4pPr>
            <a:lvl5pPr marL="2286000" lvl="4" indent="-298450" algn="l">
              <a:lnSpc>
                <a:spcPct val="115000"/>
              </a:lnSpc>
              <a:spcBef>
                <a:spcPts val="1600"/>
              </a:spcBef>
              <a:spcAft>
                <a:spcPts val="0"/>
              </a:spcAft>
              <a:buSzPts val="1100"/>
              <a:buChar char="○"/>
              <a:defRPr/>
            </a:lvl5pPr>
            <a:lvl6pPr marL="2743200" lvl="5" indent="-298450" algn="l">
              <a:lnSpc>
                <a:spcPct val="115000"/>
              </a:lnSpc>
              <a:spcBef>
                <a:spcPts val="1600"/>
              </a:spcBef>
              <a:spcAft>
                <a:spcPts val="0"/>
              </a:spcAft>
              <a:buSzPts val="1100"/>
              <a:buChar char="■"/>
              <a:defRPr/>
            </a:lvl6pPr>
            <a:lvl7pPr marL="3200400" lvl="6" indent="-298450" algn="l">
              <a:lnSpc>
                <a:spcPct val="115000"/>
              </a:lnSpc>
              <a:spcBef>
                <a:spcPts val="1600"/>
              </a:spcBef>
              <a:spcAft>
                <a:spcPts val="0"/>
              </a:spcAft>
              <a:buSzPts val="1100"/>
              <a:buChar char="●"/>
              <a:defRPr/>
            </a:lvl7pPr>
            <a:lvl8pPr marL="3657600" lvl="7" indent="-298450" algn="l">
              <a:lnSpc>
                <a:spcPct val="115000"/>
              </a:lnSpc>
              <a:spcBef>
                <a:spcPts val="1600"/>
              </a:spcBef>
              <a:spcAft>
                <a:spcPts val="0"/>
              </a:spcAft>
              <a:buSzPts val="1100"/>
              <a:buChar char="○"/>
              <a:defRPr/>
            </a:lvl8pPr>
            <a:lvl9pPr marL="4114800" lvl="8" indent="-298450" algn="l">
              <a:lnSpc>
                <a:spcPct val="115000"/>
              </a:lnSpc>
              <a:spcBef>
                <a:spcPts val="1600"/>
              </a:spcBef>
              <a:spcAft>
                <a:spcPts val="1600"/>
              </a:spcAft>
              <a:buSzPts val="1100"/>
              <a:buChar char="■"/>
              <a:defRPr/>
            </a:lvl9pPr>
          </a:lstStyle>
          <a:p>
            <a:endParaRPr/>
          </a:p>
        </p:txBody>
      </p:sp>
      <p:sp>
        <p:nvSpPr>
          <p:cNvPr id="38" name="Google Shape;38;p42"/>
          <p:cNvSpPr txBox="1">
            <a:spLocks noGrp="1"/>
          </p:cNvSpPr>
          <p:nvPr>
            <p:ph type="body" idx="2"/>
          </p:nvPr>
        </p:nvSpPr>
        <p:spPr>
          <a:xfrm>
            <a:off x="4643604" y="1593683"/>
            <a:ext cx="3774300" cy="2261100"/>
          </a:xfrm>
          <a:prstGeom prst="rect">
            <a:avLst/>
          </a:prstGeom>
          <a:noFill/>
          <a:ln>
            <a:noFill/>
          </a:ln>
        </p:spPr>
        <p:txBody>
          <a:bodyPr spcFirstLastPara="1" wrap="square" lIns="91425" tIns="91425" rIns="91425" bIns="91425" anchor="t" anchorCtr="0">
            <a:no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1600"/>
              </a:spcBef>
              <a:spcAft>
                <a:spcPts val="0"/>
              </a:spcAft>
              <a:buSzPts val="1100"/>
              <a:buChar char="○"/>
              <a:defRPr/>
            </a:lvl2pPr>
            <a:lvl3pPr marL="1371600" lvl="2" indent="-298450" algn="l">
              <a:lnSpc>
                <a:spcPct val="115000"/>
              </a:lnSpc>
              <a:spcBef>
                <a:spcPts val="1600"/>
              </a:spcBef>
              <a:spcAft>
                <a:spcPts val="0"/>
              </a:spcAft>
              <a:buSzPts val="1100"/>
              <a:buChar char="■"/>
              <a:defRPr/>
            </a:lvl3pPr>
            <a:lvl4pPr marL="1828800" lvl="3" indent="-298450" algn="l">
              <a:lnSpc>
                <a:spcPct val="115000"/>
              </a:lnSpc>
              <a:spcBef>
                <a:spcPts val="1600"/>
              </a:spcBef>
              <a:spcAft>
                <a:spcPts val="0"/>
              </a:spcAft>
              <a:buSzPts val="1100"/>
              <a:buChar char="●"/>
              <a:defRPr/>
            </a:lvl4pPr>
            <a:lvl5pPr marL="2286000" lvl="4" indent="-298450" algn="l">
              <a:lnSpc>
                <a:spcPct val="115000"/>
              </a:lnSpc>
              <a:spcBef>
                <a:spcPts val="1600"/>
              </a:spcBef>
              <a:spcAft>
                <a:spcPts val="0"/>
              </a:spcAft>
              <a:buSzPts val="1100"/>
              <a:buChar char="○"/>
              <a:defRPr/>
            </a:lvl5pPr>
            <a:lvl6pPr marL="2743200" lvl="5" indent="-298450" algn="l">
              <a:lnSpc>
                <a:spcPct val="115000"/>
              </a:lnSpc>
              <a:spcBef>
                <a:spcPts val="1600"/>
              </a:spcBef>
              <a:spcAft>
                <a:spcPts val="0"/>
              </a:spcAft>
              <a:buSzPts val="1100"/>
              <a:buChar char="■"/>
              <a:defRPr/>
            </a:lvl6pPr>
            <a:lvl7pPr marL="3200400" lvl="6" indent="-298450" algn="l">
              <a:lnSpc>
                <a:spcPct val="115000"/>
              </a:lnSpc>
              <a:spcBef>
                <a:spcPts val="1600"/>
              </a:spcBef>
              <a:spcAft>
                <a:spcPts val="0"/>
              </a:spcAft>
              <a:buSzPts val="1100"/>
              <a:buChar char="●"/>
              <a:defRPr/>
            </a:lvl7pPr>
            <a:lvl8pPr marL="3657600" lvl="7" indent="-298450" algn="l">
              <a:lnSpc>
                <a:spcPct val="115000"/>
              </a:lnSpc>
              <a:spcBef>
                <a:spcPts val="1600"/>
              </a:spcBef>
              <a:spcAft>
                <a:spcPts val="0"/>
              </a:spcAft>
              <a:buSzPts val="1100"/>
              <a:buChar char="○"/>
              <a:defRPr/>
            </a:lvl8pPr>
            <a:lvl9pPr marL="4114800" lvl="8" indent="-298450" algn="l">
              <a:lnSpc>
                <a:spcPct val="115000"/>
              </a:lnSpc>
              <a:spcBef>
                <a:spcPts val="1600"/>
              </a:spcBef>
              <a:spcAft>
                <a:spcPts val="1600"/>
              </a:spcAft>
              <a:buSzPts val="1100"/>
              <a:buChar char="■"/>
              <a:defRPr/>
            </a:lvl9pPr>
          </a:lstStyle>
          <a:p>
            <a:endParaRPr/>
          </a:p>
        </p:txBody>
      </p:sp>
      <p:sp>
        <p:nvSpPr>
          <p:cNvPr id="39" name="Google Shape;39;p42"/>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pic>
        <p:nvPicPr>
          <p:cNvPr id="40" name="Google Shape;40;p42" descr="A logo with blue text&#10;&#10;Description automatically generated"/>
          <p:cNvPicPr preferRelativeResize="0"/>
          <p:nvPr/>
        </p:nvPicPr>
        <p:blipFill rotWithShape="1">
          <a:blip r:embed="rId2">
            <a:alphaModFix/>
          </a:blip>
          <a:srcRect/>
          <a:stretch/>
        </p:blipFill>
        <p:spPr>
          <a:xfrm>
            <a:off x="7595117" y="150856"/>
            <a:ext cx="1270831" cy="233832"/>
          </a:xfrm>
          <a:prstGeom prst="rect">
            <a:avLst/>
          </a:prstGeom>
          <a:noFill/>
          <a:ln>
            <a:noFill/>
          </a:ln>
        </p:spPr>
      </p:pic>
    </p:spTree>
    <p:extLst>
      <p:ext uri="{BB962C8B-B14F-4D97-AF65-F5344CB8AC3E}">
        <p14:creationId xmlns:p14="http://schemas.microsoft.com/office/powerpoint/2010/main" val="13546656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rgbClr val="006937"/>
        </a:solidFill>
        <a:effectLst/>
      </p:bgPr>
    </p:bg>
    <p:spTree>
      <p:nvGrpSpPr>
        <p:cNvPr id="1" name="Shape 41"/>
        <p:cNvGrpSpPr/>
        <p:nvPr/>
      </p:nvGrpSpPr>
      <p:grpSpPr>
        <a:xfrm>
          <a:off x="0" y="0"/>
          <a:ext cx="0" cy="0"/>
          <a:chOff x="0" y="0"/>
          <a:chExt cx="0" cy="0"/>
        </a:xfrm>
      </p:grpSpPr>
      <p:sp>
        <p:nvSpPr>
          <p:cNvPr id="42" name="Google Shape;42;p46"/>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pic>
        <p:nvPicPr>
          <p:cNvPr id="43" name="Google Shape;43;p46" descr="A white text on a black background&#10;&#10;Description automatically generated"/>
          <p:cNvPicPr preferRelativeResize="0"/>
          <p:nvPr/>
        </p:nvPicPr>
        <p:blipFill rotWithShape="1">
          <a:blip r:embed="rId2">
            <a:alphaModFix/>
          </a:blip>
          <a:srcRect/>
          <a:stretch/>
        </p:blipFill>
        <p:spPr>
          <a:xfrm>
            <a:off x="7585787" y="146839"/>
            <a:ext cx="1295338" cy="238342"/>
          </a:xfrm>
          <a:prstGeom prst="rect">
            <a:avLst/>
          </a:prstGeom>
          <a:noFill/>
          <a:ln>
            <a:noFill/>
          </a:ln>
        </p:spPr>
      </p:pic>
    </p:spTree>
    <p:extLst>
      <p:ext uri="{BB962C8B-B14F-4D97-AF65-F5344CB8AC3E}">
        <p14:creationId xmlns:p14="http://schemas.microsoft.com/office/powerpoint/2010/main" val="4050287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3E4F8830-6C91-48D5-A66C-425A216D7A62}"/>
              </a:ext>
            </a:extLst>
          </p:cNvPr>
          <p:cNvSpPr>
            <a:spLocks noGrp="1"/>
          </p:cNvSpPr>
          <p:nvPr>
            <p:ph type="pic" sz="quarter" idx="10"/>
          </p:nvPr>
        </p:nvSpPr>
        <p:spPr>
          <a:xfrm>
            <a:off x="811458" y="785201"/>
            <a:ext cx="3101151" cy="3101151"/>
          </a:xfrm>
          <a:custGeom>
            <a:avLst/>
            <a:gdLst>
              <a:gd name="connsiteX0" fmla="*/ 526947 w 6202301"/>
              <a:gd name="connsiteY0" fmla="*/ 0 h 6202301"/>
              <a:gd name="connsiteX1" fmla="*/ 5675354 w 6202301"/>
              <a:gd name="connsiteY1" fmla="*/ 0 h 6202301"/>
              <a:gd name="connsiteX2" fmla="*/ 6202301 w 6202301"/>
              <a:gd name="connsiteY2" fmla="*/ 526947 h 6202301"/>
              <a:gd name="connsiteX3" fmla="*/ 6202301 w 6202301"/>
              <a:gd name="connsiteY3" fmla="*/ 5675354 h 6202301"/>
              <a:gd name="connsiteX4" fmla="*/ 5675354 w 6202301"/>
              <a:gd name="connsiteY4" fmla="*/ 6202301 h 6202301"/>
              <a:gd name="connsiteX5" fmla="*/ 526947 w 6202301"/>
              <a:gd name="connsiteY5" fmla="*/ 6202301 h 6202301"/>
              <a:gd name="connsiteX6" fmla="*/ 0 w 6202301"/>
              <a:gd name="connsiteY6" fmla="*/ 5675354 h 6202301"/>
              <a:gd name="connsiteX7" fmla="*/ 0 w 6202301"/>
              <a:gd name="connsiteY7" fmla="*/ 526947 h 6202301"/>
              <a:gd name="connsiteX8" fmla="*/ 526947 w 6202301"/>
              <a:gd name="connsiteY8" fmla="*/ 0 h 620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02301" h="6202301">
                <a:moveTo>
                  <a:pt x="526947" y="0"/>
                </a:moveTo>
                <a:lnTo>
                  <a:pt x="5675354" y="0"/>
                </a:lnTo>
                <a:cubicBezTo>
                  <a:pt x="5966379" y="0"/>
                  <a:pt x="6202301" y="235922"/>
                  <a:pt x="6202301" y="526947"/>
                </a:cubicBezTo>
                <a:lnTo>
                  <a:pt x="6202301" y="5675354"/>
                </a:lnTo>
                <a:cubicBezTo>
                  <a:pt x="6202301" y="5966379"/>
                  <a:pt x="5966379" y="6202301"/>
                  <a:pt x="5675354" y="6202301"/>
                </a:cubicBezTo>
                <a:lnTo>
                  <a:pt x="526947" y="6202301"/>
                </a:lnTo>
                <a:cubicBezTo>
                  <a:pt x="235922" y="6202301"/>
                  <a:pt x="0" y="5966379"/>
                  <a:pt x="0" y="5675354"/>
                </a:cubicBezTo>
                <a:lnTo>
                  <a:pt x="0" y="526947"/>
                </a:lnTo>
                <a:cubicBezTo>
                  <a:pt x="0" y="235922"/>
                  <a:pt x="235922" y="0"/>
                  <a:pt x="526947" y="0"/>
                </a:cubicBezTo>
                <a:close/>
              </a:path>
            </a:pathLst>
          </a:custGeom>
          <a:pattFill prst="pct5">
            <a:fgClr>
              <a:srgbClr val="399F37"/>
            </a:fgClr>
            <a:bgClr>
              <a:schemeClr val="bg1"/>
            </a:bgClr>
          </a:pattFill>
        </p:spPr>
        <p:txBody>
          <a:bodyPr wrap="square">
            <a:noAutofit/>
          </a:bodyPr>
          <a:lstStyle>
            <a:lvl1pPr>
              <a:defRPr sz="1200"/>
            </a:lvl1pPr>
          </a:lstStyle>
          <a:p>
            <a:endParaRPr lang="en-ID"/>
          </a:p>
        </p:txBody>
      </p:sp>
    </p:spTree>
    <p:extLst>
      <p:ext uri="{BB962C8B-B14F-4D97-AF65-F5344CB8AC3E}">
        <p14:creationId xmlns:p14="http://schemas.microsoft.com/office/powerpoint/2010/main" val="19346269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1333500" y="911750"/>
            <a:ext cx="3238500" cy="23865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600" b="1"/>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3" name="Google Shape;13;p3"/>
          <p:cNvSpPr/>
          <p:nvPr/>
        </p:nvSpPr>
        <p:spPr>
          <a:xfrm>
            <a:off x="0" y="3495675"/>
            <a:ext cx="9144000" cy="1647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idx="2" hasCustomPrompt="1"/>
          </p:nvPr>
        </p:nvSpPr>
        <p:spPr>
          <a:xfrm>
            <a:off x="646425" y="302150"/>
            <a:ext cx="740700" cy="759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000"/>
              <a:buNone/>
              <a:defRPr sz="4000" b="1">
                <a:solidFill>
                  <a:schemeClr val="accent4"/>
                </a:solidFill>
              </a:defRPr>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15" name="Google Shape;15;p3"/>
          <p:cNvSpPr txBox="1">
            <a:spLocks noGrp="1"/>
          </p:cNvSpPr>
          <p:nvPr>
            <p:ph type="subTitle" idx="1"/>
          </p:nvPr>
        </p:nvSpPr>
        <p:spPr>
          <a:xfrm>
            <a:off x="1333500" y="3987075"/>
            <a:ext cx="2807100" cy="667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Tree>
    <p:extLst>
      <p:ext uri="{BB962C8B-B14F-4D97-AF65-F5344CB8AC3E}">
        <p14:creationId xmlns:p14="http://schemas.microsoft.com/office/powerpoint/2010/main" val="29681561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9"/>
        <p:cNvGrpSpPr/>
        <p:nvPr/>
      </p:nvGrpSpPr>
      <p:grpSpPr>
        <a:xfrm>
          <a:off x="0" y="0"/>
          <a:ext cx="0" cy="0"/>
          <a:chOff x="0" y="0"/>
          <a:chExt cx="0" cy="0"/>
        </a:xfrm>
      </p:grpSpPr>
      <p:sp>
        <p:nvSpPr>
          <p:cNvPr id="30" name="Google Shape;30;p6"/>
          <p:cNvSpPr/>
          <p:nvPr/>
        </p:nvSpPr>
        <p:spPr>
          <a:xfrm>
            <a:off x="0" y="0"/>
            <a:ext cx="9144000" cy="2571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6"/>
          <p:cNvSpPr txBox="1">
            <a:spLocks noGrp="1"/>
          </p:cNvSpPr>
          <p:nvPr>
            <p:ph type="title"/>
          </p:nvPr>
        </p:nvSpPr>
        <p:spPr>
          <a:xfrm>
            <a:off x="5349900" y="670500"/>
            <a:ext cx="3017400" cy="1234500"/>
          </a:xfrm>
          <a:prstGeom prst="rect">
            <a:avLst/>
          </a:prstGeom>
        </p:spPr>
        <p:txBody>
          <a:bodyPr spcFirstLastPara="1" wrap="square" lIns="91425" tIns="91425" rIns="91425" bIns="91425" anchor="t" anchorCtr="0">
            <a:noAutofit/>
          </a:bodyPr>
          <a:lstStyle>
            <a:lvl1pPr lvl="0" algn="ctr">
              <a:spcBef>
                <a:spcPts val="0"/>
              </a:spcBef>
              <a:spcAft>
                <a:spcPts val="0"/>
              </a:spcAft>
              <a:buSzPts val="2400"/>
              <a:buNone/>
              <a:defRPr b="1"/>
            </a:lvl1pPr>
            <a:lvl2pPr lvl="1" algn="ctr">
              <a:spcBef>
                <a:spcPts val="0"/>
              </a:spcBef>
              <a:spcAft>
                <a:spcPts val="0"/>
              </a:spcAft>
              <a:buSzPts val="2400"/>
              <a:buNone/>
              <a:defRPr/>
            </a:lvl2pPr>
            <a:lvl3pPr lvl="2" algn="ctr">
              <a:spcBef>
                <a:spcPts val="0"/>
              </a:spcBef>
              <a:spcAft>
                <a:spcPts val="0"/>
              </a:spcAft>
              <a:buSzPts val="2400"/>
              <a:buNone/>
              <a:defRPr/>
            </a:lvl3pPr>
            <a:lvl4pPr lvl="3" algn="ctr">
              <a:spcBef>
                <a:spcPts val="0"/>
              </a:spcBef>
              <a:spcAft>
                <a:spcPts val="0"/>
              </a:spcAft>
              <a:buSzPts val="2400"/>
              <a:buNone/>
              <a:defRPr/>
            </a:lvl4pPr>
            <a:lvl5pPr lvl="4" algn="ctr">
              <a:spcBef>
                <a:spcPts val="0"/>
              </a:spcBef>
              <a:spcAft>
                <a:spcPts val="0"/>
              </a:spcAft>
              <a:buSzPts val="2400"/>
              <a:buNone/>
              <a:defRPr/>
            </a:lvl5pPr>
            <a:lvl6pPr lvl="5" algn="ctr">
              <a:spcBef>
                <a:spcPts val="0"/>
              </a:spcBef>
              <a:spcAft>
                <a:spcPts val="0"/>
              </a:spcAft>
              <a:buSzPts val="2400"/>
              <a:buNone/>
              <a:defRPr/>
            </a:lvl6pPr>
            <a:lvl7pPr lvl="6" algn="ctr">
              <a:spcBef>
                <a:spcPts val="0"/>
              </a:spcBef>
              <a:spcAft>
                <a:spcPts val="0"/>
              </a:spcAft>
              <a:buSzPts val="2400"/>
              <a:buNone/>
              <a:defRPr/>
            </a:lvl7pPr>
            <a:lvl8pPr lvl="7" algn="ctr">
              <a:spcBef>
                <a:spcPts val="0"/>
              </a:spcBef>
              <a:spcAft>
                <a:spcPts val="0"/>
              </a:spcAft>
              <a:buSzPts val="2400"/>
              <a:buNone/>
              <a:defRPr/>
            </a:lvl8pPr>
            <a:lvl9pPr lvl="8" algn="ctr">
              <a:spcBef>
                <a:spcPts val="0"/>
              </a:spcBef>
              <a:spcAft>
                <a:spcPts val="0"/>
              </a:spcAft>
              <a:buSzPts val="2400"/>
              <a:buNone/>
              <a:defRPr/>
            </a:lvl9pPr>
          </a:lstStyle>
          <a:p>
            <a:endParaRPr/>
          </a:p>
        </p:txBody>
      </p:sp>
      <p:sp>
        <p:nvSpPr>
          <p:cNvPr id="32" name="Google Shape;32;p6"/>
          <p:cNvSpPr txBox="1">
            <a:spLocks noGrp="1"/>
          </p:cNvSpPr>
          <p:nvPr>
            <p:ph type="subTitle" idx="1"/>
          </p:nvPr>
        </p:nvSpPr>
        <p:spPr>
          <a:xfrm>
            <a:off x="1224005" y="3097075"/>
            <a:ext cx="2121300" cy="420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800"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3" name="Google Shape;33;p6"/>
          <p:cNvSpPr txBox="1">
            <a:spLocks noGrp="1"/>
          </p:cNvSpPr>
          <p:nvPr>
            <p:ph type="subTitle" idx="2"/>
          </p:nvPr>
        </p:nvSpPr>
        <p:spPr>
          <a:xfrm>
            <a:off x="777305" y="3452775"/>
            <a:ext cx="3017400" cy="1206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
        <p:nvSpPr>
          <p:cNvPr id="34" name="Google Shape;34;p6"/>
          <p:cNvSpPr txBox="1">
            <a:spLocks noGrp="1"/>
          </p:cNvSpPr>
          <p:nvPr>
            <p:ph type="subTitle" idx="3"/>
          </p:nvPr>
        </p:nvSpPr>
        <p:spPr>
          <a:xfrm>
            <a:off x="5798694" y="3097075"/>
            <a:ext cx="2121300" cy="420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800"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5" name="Google Shape;35;p6"/>
          <p:cNvSpPr txBox="1">
            <a:spLocks noGrp="1"/>
          </p:cNvSpPr>
          <p:nvPr>
            <p:ph type="subTitle" idx="4"/>
          </p:nvPr>
        </p:nvSpPr>
        <p:spPr>
          <a:xfrm>
            <a:off x="5349294" y="3452775"/>
            <a:ext cx="3017400" cy="1206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Tree>
    <p:extLst>
      <p:ext uri="{BB962C8B-B14F-4D97-AF65-F5344CB8AC3E}">
        <p14:creationId xmlns:p14="http://schemas.microsoft.com/office/powerpoint/2010/main" val="9075959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3"/>
        <p:cNvGrpSpPr/>
        <p:nvPr/>
      </p:nvGrpSpPr>
      <p:grpSpPr>
        <a:xfrm>
          <a:off x="0" y="0"/>
          <a:ext cx="0" cy="0"/>
          <a:chOff x="0" y="0"/>
          <a:chExt cx="0" cy="0"/>
        </a:xfrm>
      </p:grpSpPr>
      <p:sp>
        <p:nvSpPr>
          <p:cNvPr id="44" name="Google Shape;44;p8"/>
          <p:cNvSpPr txBox="1">
            <a:spLocks noGrp="1"/>
          </p:cNvSpPr>
          <p:nvPr>
            <p:ph type="title"/>
          </p:nvPr>
        </p:nvSpPr>
        <p:spPr>
          <a:xfrm>
            <a:off x="713100" y="445025"/>
            <a:ext cx="7717800" cy="572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b="1"/>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45" name="Google Shape;45;p8"/>
          <p:cNvSpPr/>
          <p:nvPr/>
        </p:nvSpPr>
        <p:spPr>
          <a:xfrm>
            <a:off x="0" y="0"/>
            <a:ext cx="9144000" cy="141000"/>
          </a:xfrm>
          <a:prstGeom prst="rect">
            <a:avLst/>
          </a:prstGeom>
          <a:solidFill>
            <a:srgbClr val="F6F5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917745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6"/>
        <p:cNvGrpSpPr/>
        <p:nvPr/>
      </p:nvGrpSpPr>
      <p:grpSpPr>
        <a:xfrm>
          <a:off x="0" y="0"/>
          <a:ext cx="0" cy="0"/>
          <a:chOff x="0" y="0"/>
          <a:chExt cx="0" cy="0"/>
        </a:xfrm>
      </p:grpSpPr>
      <p:sp>
        <p:nvSpPr>
          <p:cNvPr id="67" name="Google Shape;67;p13"/>
          <p:cNvSpPr txBox="1">
            <a:spLocks noGrp="1"/>
          </p:cNvSpPr>
          <p:nvPr>
            <p:ph type="title"/>
          </p:nvPr>
        </p:nvSpPr>
        <p:spPr>
          <a:xfrm>
            <a:off x="914100" y="2567700"/>
            <a:ext cx="2176200" cy="16185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b="1"/>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grpSp>
        <p:nvGrpSpPr>
          <p:cNvPr id="68" name="Google Shape;68;p13"/>
          <p:cNvGrpSpPr/>
          <p:nvPr/>
        </p:nvGrpSpPr>
        <p:grpSpPr>
          <a:xfrm>
            <a:off x="7030359" y="539400"/>
            <a:ext cx="1400539" cy="574338"/>
            <a:chOff x="8151125" y="325850"/>
            <a:chExt cx="1041525" cy="427113"/>
          </a:xfrm>
        </p:grpSpPr>
        <p:sp>
          <p:nvSpPr>
            <p:cNvPr id="69" name="Google Shape;69;p13"/>
            <p:cNvSpPr/>
            <p:nvPr/>
          </p:nvSpPr>
          <p:spPr>
            <a:xfrm>
              <a:off x="8151125" y="325850"/>
              <a:ext cx="1041525" cy="55675"/>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p:nvPr/>
          </p:nvSpPr>
          <p:spPr>
            <a:xfrm>
              <a:off x="8151125" y="511563"/>
              <a:ext cx="1041525" cy="55675"/>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3"/>
            <p:cNvSpPr/>
            <p:nvPr/>
          </p:nvSpPr>
          <p:spPr>
            <a:xfrm>
              <a:off x="8151125" y="697288"/>
              <a:ext cx="1041525" cy="55675"/>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6786900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5"/>
        <p:cNvGrpSpPr/>
        <p:nvPr/>
      </p:nvGrpSpPr>
      <p:grpSpPr>
        <a:xfrm>
          <a:off x="0" y="0"/>
          <a:ext cx="0" cy="0"/>
          <a:chOff x="0" y="0"/>
          <a:chExt cx="0" cy="0"/>
        </a:xfrm>
      </p:grpSpPr>
    </p:spTree>
    <p:extLst>
      <p:ext uri="{BB962C8B-B14F-4D97-AF65-F5344CB8AC3E}">
        <p14:creationId xmlns:p14="http://schemas.microsoft.com/office/powerpoint/2010/main" val="25726268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5"/>
        <p:cNvGrpSpPr/>
        <p:nvPr/>
      </p:nvGrpSpPr>
      <p:grpSpPr>
        <a:xfrm>
          <a:off x="0" y="0"/>
          <a:ext cx="0" cy="0"/>
          <a:chOff x="0" y="0"/>
          <a:chExt cx="0" cy="0"/>
        </a:xfrm>
      </p:grpSpPr>
      <p:sp>
        <p:nvSpPr>
          <p:cNvPr id="96" name="Google Shape;96;p18"/>
          <p:cNvSpPr/>
          <p:nvPr/>
        </p:nvSpPr>
        <p:spPr>
          <a:xfrm>
            <a:off x="0" y="2387525"/>
            <a:ext cx="9144000" cy="2755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8"/>
          <p:cNvSpPr txBox="1">
            <a:spLocks noGrp="1"/>
          </p:cNvSpPr>
          <p:nvPr>
            <p:ph type="title"/>
          </p:nvPr>
        </p:nvSpPr>
        <p:spPr>
          <a:xfrm>
            <a:off x="474300" y="674008"/>
            <a:ext cx="3447300" cy="1255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b="1"/>
            </a:lvl1pPr>
            <a:lvl2pPr lvl="1" algn="ctr" rtl="0">
              <a:spcBef>
                <a:spcPts val="0"/>
              </a:spcBef>
              <a:spcAft>
                <a:spcPts val="0"/>
              </a:spcAft>
              <a:buSzPts val="2400"/>
              <a:buNone/>
              <a:defRPr/>
            </a:lvl2pPr>
            <a:lvl3pPr lvl="2" algn="ctr" rtl="0">
              <a:spcBef>
                <a:spcPts val="0"/>
              </a:spcBef>
              <a:spcAft>
                <a:spcPts val="0"/>
              </a:spcAft>
              <a:buSzPts val="2400"/>
              <a:buNone/>
              <a:defRPr/>
            </a:lvl3pPr>
            <a:lvl4pPr lvl="3" algn="ctr" rtl="0">
              <a:spcBef>
                <a:spcPts val="0"/>
              </a:spcBef>
              <a:spcAft>
                <a:spcPts val="0"/>
              </a:spcAft>
              <a:buSzPts val="2400"/>
              <a:buNone/>
              <a:defRPr/>
            </a:lvl4pPr>
            <a:lvl5pPr lvl="4" algn="ctr" rtl="0">
              <a:spcBef>
                <a:spcPts val="0"/>
              </a:spcBef>
              <a:spcAft>
                <a:spcPts val="0"/>
              </a:spcAft>
              <a:buSzPts val="2400"/>
              <a:buNone/>
              <a:defRPr/>
            </a:lvl5pPr>
            <a:lvl6pPr lvl="5" algn="ctr" rtl="0">
              <a:spcBef>
                <a:spcPts val="0"/>
              </a:spcBef>
              <a:spcAft>
                <a:spcPts val="0"/>
              </a:spcAft>
              <a:buSzPts val="2400"/>
              <a:buNone/>
              <a:defRPr/>
            </a:lvl6pPr>
            <a:lvl7pPr lvl="6" algn="ctr" rtl="0">
              <a:spcBef>
                <a:spcPts val="0"/>
              </a:spcBef>
              <a:spcAft>
                <a:spcPts val="0"/>
              </a:spcAft>
              <a:buSzPts val="2400"/>
              <a:buNone/>
              <a:defRPr/>
            </a:lvl7pPr>
            <a:lvl8pPr lvl="7" algn="ctr" rtl="0">
              <a:spcBef>
                <a:spcPts val="0"/>
              </a:spcBef>
              <a:spcAft>
                <a:spcPts val="0"/>
              </a:spcAft>
              <a:buSzPts val="2400"/>
              <a:buNone/>
              <a:defRPr/>
            </a:lvl8pPr>
            <a:lvl9pPr lvl="8" algn="ctr" rtl="0">
              <a:spcBef>
                <a:spcPts val="0"/>
              </a:spcBef>
              <a:spcAft>
                <a:spcPts val="0"/>
              </a:spcAft>
              <a:buSzPts val="2400"/>
              <a:buNone/>
              <a:defRPr/>
            </a:lvl9pPr>
          </a:lstStyle>
          <a:p>
            <a:endParaRPr/>
          </a:p>
        </p:txBody>
      </p:sp>
      <p:sp>
        <p:nvSpPr>
          <p:cNvPr id="98" name="Google Shape;98;p18"/>
          <p:cNvSpPr txBox="1">
            <a:spLocks noGrp="1"/>
          </p:cNvSpPr>
          <p:nvPr>
            <p:ph type="subTitle" idx="1"/>
          </p:nvPr>
        </p:nvSpPr>
        <p:spPr>
          <a:xfrm>
            <a:off x="713100" y="3123163"/>
            <a:ext cx="2404800" cy="4023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99" name="Google Shape;99;p18"/>
          <p:cNvSpPr txBox="1">
            <a:spLocks noGrp="1"/>
          </p:cNvSpPr>
          <p:nvPr>
            <p:ph type="subTitle" idx="2"/>
          </p:nvPr>
        </p:nvSpPr>
        <p:spPr>
          <a:xfrm>
            <a:off x="713100" y="3499888"/>
            <a:ext cx="2404800" cy="905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
        <p:nvSpPr>
          <p:cNvPr id="100" name="Google Shape;100;p18"/>
          <p:cNvSpPr txBox="1">
            <a:spLocks noGrp="1"/>
          </p:cNvSpPr>
          <p:nvPr>
            <p:ph type="subTitle" idx="3"/>
          </p:nvPr>
        </p:nvSpPr>
        <p:spPr>
          <a:xfrm>
            <a:off x="3367650" y="3123163"/>
            <a:ext cx="2404800" cy="4023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101" name="Google Shape;101;p18"/>
          <p:cNvSpPr txBox="1">
            <a:spLocks noGrp="1"/>
          </p:cNvSpPr>
          <p:nvPr>
            <p:ph type="subTitle" idx="4"/>
          </p:nvPr>
        </p:nvSpPr>
        <p:spPr>
          <a:xfrm>
            <a:off x="3367650" y="3499888"/>
            <a:ext cx="2404800" cy="905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
        <p:nvSpPr>
          <p:cNvPr id="102" name="Google Shape;102;p18"/>
          <p:cNvSpPr txBox="1">
            <a:spLocks noGrp="1"/>
          </p:cNvSpPr>
          <p:nvPr>
            <p:ph type="subTitle" idx="5"/>
          </p:nvPr>
        </p:nvSpPr>
        <p:spPr>
          <a:xfrm>
            <a:off x="6022200" y="3123163"/>
            <a:ext cx="2404800" cy="4023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b="1">
                <a:latin typeface="Josefin Sans"/>
                <a:ea typeface="Josefin Sans"/>
                <a:cs typeface="Josefin Sans"/>
                <a:sym typeface="Josefin Sans"/>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103" name="Google Shape;103;p18"/>
          <p:cNvSpPr txBox="1">
            <a:spLocks noGrp="1"/>
          </p:cNvSpPr>
          <p:nvPr>
            <p:ph type="subTitle" idx="6"/>
          </p:nvPr>
        </p:nvSpPr>
        <p:spPr>
          <a:xfrm>
            <a:off x="6022200" y="3499888"/>
            <a:ext cx="2404800" cy="905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b="1"/>
            </a:lvl2pPr>
            <a:lvl3pPr lvl="2" algn="ctr" rtl="0">
              <a:spcBef>
                <a:spcPts val="0"/>
              </a:spcBef>
              <a:spcAft>
                <a:spcPts val="0"/>
              </a:spcAft>
              <a:buNone/>
              <a:defRPr b="1"/>
            </a:lvl3pPr>
            <a:lvl4pPr lvl="3" algn="ctr" rtl="0">
              <a:spcBef>
                <a:spcPts val="0"/>
              </a:spcBef>
              <a:spcAft>
                <a:spcPts val="0"/>
              </a:spcAft>
              <a:buNone/>
              <a:defRPr b="1"/>
            </a:lvl4pPr>
            <a:lvl5pPr lvl="4" algn="ctr" rtl="0">
              <a:spcBef>
                <a:spcPts val="0"/>
              </a:spcBef>
              <a:spcAft>
                <a:spcPts val="0"/>
              </a:spcAft>
              <a:buNone/>
              <a:defRPr b="1"/>
            </a:lvl5pPr>
            <a:lvl6pPr lvl="5" algn="ctr" rtl="0">
              <a:spcBef>
                <a:spcPts val="0"/>
              </a:spcBef>
              <a:spcAft>
                <a:spcPts val="0"/>
              </a:spcAft>
              <a:buNone/>
              <a:defRPr b="1"/>
            </a:lvl6pPr>
            <a:lvl7pPr lvl="6" algn="ctr" rtl="0">
              <a:spcBef>
                <a:spcPts val="0"/>
              </a:spcBef>
              <a:spcAft>
                <a:spcPts val="0"/>
              </a:spcAft>
              <a:buNone/>
              <a:defRPr b="1"/>
            </a:lvl7pPr>
            <a:lvl8pPr lvl="7" algn="ctr" rtl="0">
              <a:spcBef>
                <a:spcPts val="0"/>
              </a:spcBef>
              <a:spcAft>
                <a:spcPts val="0"/>
              </a:spcAft>
              <a:buNone/>
              <a:defRPr b="1"/>
            </a:lvl8pPr>
            <a:lvl9pPr lvl="8" algn="ctr" rtl="0">
              <a:spcBef>
                <a:spcPts val="0"/>
              </a:spcBef>
              <a:spcAft>
                <a:spcPts val="0"/>
              </a:spcAft>
              <a:buNone/>
              <a:defRPr b="1"/>
            </a:lvl9pPr>
          </a:lstStyle>
          <a:p>
            <a:endParaRPr/>
          </a:p>
        </p:txBody>
      </p:sp>
    </p:spTree>
    <p:extLst>
      <p:ext uri="{BB962C8B-B14F-4D97-AF65-F5344CB8AC3E}">
        <p14:creationId xmlns:p14="http://schemas.microsoft.com/office/powerpoint/2010/main" val="16261495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title and description 1">
  <p:cSld name="Section title and description 1">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093200" y="1471188"/>
            <a:ext cx="2953500" cy="1316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6" name="Google Shape;106;p19"/>
          <p:cNvSpPr txBox="1">
            <a:spLocks noGrp="1"/>
          </p:cNvSpPr>
          <p:nvPr>
            <p:ph type="subTitle" idx="1"/>
          </p:nvPr>
        </p:nvSpPr>
        <p:spPr>
          <a:xfrm>
            <a:off x="3093150" y="2721313"/>
            <a:ext cx="2953500" cy="951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extLst>
      <p:ext uri="{BB962C8B-B14F-4D97-AF65-F5344CB8AC3E}">
        <p14:creationId xmlns:p14="http://schemas.microsoft.com/office/powerpoint/2010/main" val="14664517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6"/>
        <p:cNvGrpSpPr/>
        <p:nvPr/>
      </p:nvGrpSpPr>
      <p:grpSpPr>
        <a:xfrm>
          <a:off x="0" y="0"/>
          <a:ext cx="0" cy="0"/>
          <a:chOff x="0" y="0"/>
          <a:chExt cx="0" cy="0"/>
        </a:xfrm>
      </p:grpSpPr>
      <p:sp>
        <p:nvSpPr>
          <p:cNvPr id="47" name="Google Shape;47;p9"/>
          <p:cNvSpPr/>
          <p:nvPr/>
        </p:nvSpPr>
        <p:spPr>
          <a:xfrm>
            <a:off x="4677525" y="-175"/>
            <a:ext cx="44667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9"/>
          <p:cNvSpPr txBox="1">
            <a:spLocks noGrp="1"/>
          </p:cNvSpPr>
          <p:nvPr>
            <p:ph type="title"/>
          </p:nvPr>
        </p:nvSpPr>
        <p:spPr>
          <a:xfrm>
            <a:off x="713100" y="445025"/>
            <a:ext cx="2633400" cy="16458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
        <p:nvSpPr>
          <p:cNvPr id="49" name="Google Shape;49;p9"/>
          <p:cNvSpPr txBox="1">
            <a:spLocks noGrp="1"/>
          </p:cNvSpPr>
          <p:nvPr>
            <p:ph type="subTitle" idx="1"/>
          </p:nvPr>
        </p:nvSpPr>
        <p:spPr>
          <a:xfrm>
            <a:off x="1994325" y="3390600"/>
            <a:ext cx="2679300" cy="12162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Tree>
    <p:extLst>
      <p:ext uri="{BB962C8B-B14F-4D97-AF65-F5344CB8AC3E}">
        <p14:creationId xmlns:p14="http://schemas.microsoft.com/office/powerpoint/2010/main" val="16452242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Rubrik och innehåll">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151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3"/>
        <p:cNvGrpSpPr/>
        <p:nvPr/>
      </p:nvGrpSpPr>
      <p:grpSpPr>
        <a:xfrm>
          <a:off x="0" y="0"/>
          <a:ext cx="0" cy="0"/>
          <a:chOff x="0" y="0"/>
          <a:chExt cx="0" cy="0"/>
        </a:xfrm>
      </p:grpSpPr>
      <p:sp>
        <p:nvSpPr>
          <p:cNvPr id="64" name="Google Shape;64;p12"/>
          <p:cNvSpPr txBox="1">
            <a:spLocks noGrp="1"/>
          </p:cNvSpPr>
          <p:nvPr>
            <p:ph type="title"/>
          </p:nvPr>
        </p:nvSpPr>
        <p:spPr>
          <a:xfrm>
            <a:off x="3093200" y="1471188"/>
            <a:ext cx="2953500" cy="1316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3600" b="1"/>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5" name="Google Shape;65;p12"/>
          <p:cNvSpPr txBox="1">
            <a:spLocks noGrp="1"/>
          </p:cNvSpPr>
          <p:nvPr>
            <p:ph type="subTitle" idx="1"/>
          </p:nvPr>
        </p:nvSpPr>
        <p:spPr>
          <a:xfrm>
            <a:off x="3093150" y="2721313"/>
            <a:ext cx="2953500" cy="951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extLst>
      <p:ext uri="{BB962C8B-B14F-4D97-AF65-F5344CB8AC3E}">
        <p14:creationId xmlns:p14="http://schemas.microsoft.com/office/powerpoint/2010/main" val="2932502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713100" y="1945500"/>
            <a:ext cx="2907900" cy="12528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
        <p:nvSpPr>
          <p:cNvPr id="109" name="Google Shape;109;p20"/>
          <p:cNvSpPr/>
          <p:nvPr/>
        </p:nvSpPr>
        <p:spPr>
          <a:xfrm>
            <a:off x="0" y="4599425"/>
            <a:ext cx="9144000" cy="544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08523214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
        <p:cNvGrpSpPr/>
        <p:nvPr/>
      </p:nvGrpSpPr>
      <p:grpSpPr>
        <a:xfrm>
          <a:off x="0" y="0"/>
          <a:ext cx="0" cy="0"/>
          <a:chOff x="0" y="0"/>
          <a:chExt cx="0" cy="0"/>
        </a:xfrm>
      </p:grpSpPr>
      <p:sp>
        <p:nvSpPr>
          <p:cNvPr id="22" name="Google Shape;22;p5"/>
          <p:cNvSpPr/>
          <p:nvPr/>
        </p:nvSpPr>
        <p:spPr>
          <a:xfrm>
            <a:off x="0" y="0"/>
            <a:ext cx="9144000" cy="18018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3" name="Google Shape;23;p5"/>
          <p:cNvSpPr txBox="1">
            <a:spLocks noGrp="1"/>
          </p:cNvSpPr>
          <p:nvPr>
            <p:ph type="title"/>
          </p:nvPr>
        </p:nvSpPr>
        <p:spPr>
          <a:xfrm>
            <a:off x="713100" y="445025"/>
            <a:ext cx="7717800" cy="9054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b="1"/>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24" name="Google Shape;24;p5"/>
          <p:cNvSpPr txBox="1">
            <a:spLocks noGrp="1"/>
          </p:cNvSpPr>
          <p:nvPr>
            <p:ph type="body" idx="1"/>
          </p:nvPr>
        </p:nvSpPr>
        <p:spPr>
          <a:xfrm>
            <a:off x="1275600" y="2289991"/>
            <a:ext cx="6592800" cy="2194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chemeClr val="lt1"/>
              </a:buClr>
              <a:buSzPts val="1400"/>
              <a:buFont typeface="Karla"/>
              <a:buChar char="●"/>
              <a:defRPr/>
            </a:lvl1pPr>
            <a:lvl2pPr marL="914400" lvl="1" indent="-317500">
              <a:spcBef>
                <a:spcPts val="1600"/>
              </a:spcBef>
              <a:spcAft>
                <a:spcPts val="0"/>
              </a:spcAft>
              <a:buClr>
                <a:schemeClr val="lt1"/>
              </a:buClr>
              <a:buSzPts val="1400"/>
              <a:buFont typeface="Karla"/>
              <a:buChar char="○"/>
              <a:defRPr/>
            </a:lvl2pPr>
            <a:lvl3pPr marL="1371600" lvl="2" indent="-317500">
              <a:spcBef>
                <a:spcPts val="0"/>
              </a:spcBef>
              <a:spcAft>
                <a:spcPts val="0"/>
              </a:spcAft>
              <a:buClr>
                <a:schemeClr val="lt1"/>
              </a:buClr>
              <a:buSzPts val="1400"/>
              <a:buFont typeface="Karla"/>
              <a:buChar char="■"/>
              <a:defRPr/>
            </a:lvl3pPr>
            <a:lvl4pPr marL="1828800" lvl="3" indent="-317500">
              <a:spcBef>
                <a:spcPts val="0"/>
              </a:spcBef>
              <a:spcAft>
                <a:spcPts val="0"/>
              </a:spcAft>
              <a:buClr>
                <a:schemeClr val="lt1"/>
              </a:buClr>
              <a:buSzPts val="1400"/>
              <a:buFont typeface="Karla"/>
              <a:buChar char="●"/>
              <a:defRPr/>
            </a:lvl4pPr>
            <a:lvl5pPr marL="2286000" lvl="4" indent="-317500">
              <a:spcBef>
                <a:spcPts val="0"/>
              </a:spcBef>
              <a:spcAft>
                <a:spcPts val="0"/>
              </a:spcAft>
              <a:buClr>
                <a:schemeClr val="lt1"/>
              </a:buClr>
              <a:buSzPts val="1400"/>
              <a:buFont typeface="Karla"/>
              <a:buChar char="○"/>
              <a:defRPr/>
            </a:lvl5pPr>
            <a:lvl6pPr marL="2743200" lvl="5" indent="-317500">
              <a:spcBef>
                <a:spcPts val="0"/>
              </a:spcBef>
              <a:spcAft>
                <a:spcPts val="0"/>
              </a:spcAft>
              <a:buClr>
                <a:schemeClr val="lt1"/>
              </a:buClr>
              <a:buSzPts val="1400"/>
              <a:buFont typeface="Karla"/>
              <a:buChar char="■"/>
              <a:defRPr/>
            </a:lvl6pPr>
            <a:lvl7pPr marL="3200400" lvl="6" indent="-317500">
              <a:spcBef>
                <a:spcPts val="0"/>
              </a:spcBef>
              <a:spcAft>
                <a:spcPts val="0"/>
              </a:spcAft>
              <a:buClr>
                <a:schemeClr val="lt1"/>
              </a:buClr>
              <a:buSzPts val="1400"/>
              <a:buFont typeface="Karla"/>
              <a:buChar char="●"/>
              <a:defRPr/>
            </a:lvl7pPr>
            <a:lvl8pPr marL="3657600" lvl="7" indent="-317500">
              <a:spcBef>
                <a:spcPts val="0"/>
              </a:spcBef>
              <a:spcAft>
                <a:spcPts val="0"/>
              </a:spcAft>
              <a:buClr>
                <a:schemeClr val="lt1"/>
              </a:buClr>
              <a:buSzPts val="1400"/>
              <a:buFont typeface="Karla"/>
              <a:buChar char="○"/>
              <a:defRPr/>
            </a:lvl8pPr>
            <a:lvl9pPr marL="4114800" lvl="8" indent="-317500">
              <a:spcBef>
                <a:spcPts val="0"/>
              </a:spcBef>
              <a:spcAft>
                <a:spcPts val="0"/>
              </a:spcAft>
              <a:buClr>
                <a:schemeClr val="lt1"/>
              </a:buClr>
              <a:buSzPts val="1400"/>
              <a:buFont typeface="Karla"/>
              <a:buChar char="■"/>
              <a:defRPr/>
            </a:lvl9pPr>
          </a:lstStyle>
          <a:p>
            <a:endParaRPr/>
          </a:p>
        </p:txBody>
      </p:sp>
      <p:grpSp>
        <p:nvGrpSpPr>
          <p:cNvPr id="25" name="Google Shape;25;p5"/>
          <p:cNvGrpSpPr/>
          <p:nvPr/>
        </p:nvGrpSpPr>
        <p:grpSpPr>
          <a:xfrm>
            <a:off x="7929809" y="624050"/>
            <a:ext cx="1400539" cy="574338"/>
            <a:chOff x="8151125" y="325850"/>
            <a:chExt cx="1041525" cy="427113"/>
          </a:xfrm>
        </p:grpSpPr>
        <p:sp>
          <p:nvSpPr>
            <p:cNvPr id="26" name="Google Shape;26;p5"/>
            <p:cNvSpPr/>
            <p:nvPr/>
          </p:nvSpPr>
          <p:spPr>
            <a:xfrm>
              <a:off x="8151125" y="325850"/>
              <a:ext cx="1041525" cy="55675"/>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5"/>
            <p:cNvSpPr/>
            <p:nvPr/>
          </p:nvSpPr>
          <p:spPr>
            <a:xfrm>
              <a:off x="8151125" y="511563"/>
              <a:ext cx="1041525" cy="55675"/>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5"/>
            <p:cNvSpPr/>
            <p:nvPr/>
          </p:nvSpPr>
          <p:spPr>
            <a:xfrm>
              <a:off x="8151125" y="697288"/>
              <a:ext cx="1041525" cy="55675"/>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64488044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ection header 1">
  <p:cSld name="Section header 1">
    <p:spTree>
      <p:nvGrpSpPr>
        <p:cNvPr id="1" name="Shape 16"/>
        <p:cNvGrpSpPr/>
        <p:nvPr/>
      </p:nvGrpSpPr>
      <p:grpSpPr>
        <a:xfrm>
          <a:off x="0" y="0"/>
          <a:ext cx="0" cy="0"/>
          <a:chOff x="0" y="0"/>
          <a:chExt cx="0" cy="0"/>
        </a:xfrm>
      </p:grpSpPr>
      <p:sp>
        <p:nvSpPr>
          <p:cNvPr id="17" name="Google Shape;17;p4"/>
          <p:cNvSpPr/>
          <p:nvPr/>
        </p:nvSpPr>
        <p:spPr>
          <a:xfrm>
            <a:off x="0" y="0"/>
            <a:ext cx="9144000" cy="3171000"/>
          </a:xfrm>
          <a:prstGeom prst="rect">
            <a:avLst/>
          </a:prstGeom>
          <a:solidFill>
            <a:srgbClr val="F6F5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4"/>
          <p:cNvSpPr txBox="1">
            <a:spLocks noGrp="1"/>
          </p:cNvSpPr>
          <p:nvPr>
            <p:ph type="title"/>
          </p:nvPr>
        </p:nvSpPr>
        <p:spPr>
          <a:xfrm>
            <a:off x="4773300" y="997672"/>
            <a:ext cx="3657600" cy="1828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9" name="Google Shape;19;p4"/>
          <p:cNvSpPr txBox="1">
            <a:spLocks noGrp="1"/>
          </p:cNvSpPr>
          <p:nvPr>
            <p:ph type="title" idx="2" hasCustomPrompt="1"/>
          </p:nvPr>
        </p:nvSpPr>
        <p:spPr>
          <a:xfrm>
            <a:off x="4773300" y="320675"/>
            <a:ext cx="810300" cy="759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000"/>
              <a:buNone/>
              <a:defRPr sz="4000" b="1">
                <a:solidFill>
                  <a:schemeClr val="accent4"/>
                </a:solidFill>
              </a:defRPr>
            </a:lvl1pPr>
            <a:lvl2pPr lvl="1" algn="ctr" rtl="0">
              <a:spcBef>
                <a:spcPts val="0"/>
              </a:spcBef>
              <a:spcAft>
                <a:spcPts val="0"/>
              </a:spcAft>
              <a:buSzPts val="1800"/>
              <a:buNone/>
              <a:defRPr sz="1800" b="1"/>
            </a:lvl2pPr>
            <a:lvl3pPr lvl="2" algn="ctr" rtl="0">
              <a:spcBef>
                <a:spcPts val="0"/>
              </a:spcBef>
              <a:spcAft>
                <a:spcPts val="0"/>
              </a:spcAft>
              <a:buSzPts val="1800"/>
              <a:buNone/>
              <a:defRPr sz="1800" b="1"/>
            </a:lvl3pPr>
            <a:lvl4pPr lvl="3" algn="ctr" rtl="0">
              <a:spcBef>
                <a:spcPts val="0"/>
              </a:spcBef>
              <a:spcAft>
                <a:spcPts val="0"/>
              </a:spcAft>
              <a:buSzPts val="1800"/>
              <a:buNone/>
              <a:defRPr sz="1800" b="1"/>
            </a:lvl4pPr>
            <a:lvl5pPr lvl="4" algn="ctr" rtl="0">
              <a:spcBef>
                <a:spcPts val="0"/>
              </a:spcBef>
              <a:spcAft>
                <a:spcPts val="0"/>
              </a:spcAft>
              <a:buSzPts val="1800"/>
              <a:buNone/>
              <a:defRPr sz="1800" b="1"/>
            </a:lvl5pPr>
            <a:lvl6pPr lvl="5" algn="ctr" rtl="0">
              <a:spcBef>
                <a:spcPts val="0"/>
              </a:spcBef>
              <a:spcAft>
                <a:spcPts val="0"/>
              </a:spcAft>
              <a:buSzPts val="1800"/>
              <a:buNone/>
              <a:defRPr sz="1800" b="1"/>
            </a:lvl6pPr>
            <a:lvl7pPr lvl="6" algn="ctr" rtl="0">
              <a:spcBef>
                <a:spcPts val="0"/>
              </a:spcBef>
              <a:spcAft>
                <a:spcPts val="0"/>
              </a:spcAft>
              <a:buSzPts val="1800"/>
              <a:buNone/>
              <a:defRPr sz="1800" b="1"/>
            </a:lvl7pPr>
            <a:lvl8pPr lvl="7" algn="ctr" rtl="0">
              <a:spcBef>
                <a:spcPts val="0"/>
              </a:spcBef>
              <a:spcAft>
                <a:spcPts val="0"/>
              </a:spcAft>
              <a:buSzPts val="1800"/>
              <a:buNone/>
              <a:defRPr sz="1800" b="1"/>
            </a:lvl8pPr>
            <a:lvl9pPr lvl="8" algn="ctr" rtl="0">
              <a:spcBef>
                <a:spcPts val="0"/>
              </a:spcBef>
              <a:spcAft>
                <a:spcPts val="0"/>
              </a:spcAft>
              <a:buSzPts val="1800"/>
              <a:buNone/>
              <a:defRPr sz="1800" b="1"/>
            </a:lvl9pPr>
          </a:lstStyle>
          <a:p>
            <a:r>
              <a:t>xx%</a:t>
            </a:r>
          </a:p>
        </p:txBody>
      </p:sp>
      <p:sp>
        <p:nvSpPr>
          <p:cNvPr id="20" name="Google Shape;20;p4"/>
          <p:cNvSpPr txBox="1">
            <a:spLocks noGrp="1"/>
          </p:cNvSpPr>
          <p:nvPr>
            <p:ph type="subTitle" idx="1"/>
          </p:nvPr>
        </p:nvSpPr>
        <p:spPr>
          <a:xfrm>
            <a:off x="4773300" y="3823500"/>
            <a:ext cx="2807100" cy="667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b="1"/>
            </a:lvl2pPr>
            <a:lvl3pPr lvl="2" rtl="0">
              <a:spcBef>
                <a:spcPts val="0"/>
              </a:spcBef>
              <a:spcAft>
                <a:spcPts val="0"/>
              </a:spcAft>
              <a:buNone/>
              <a:defRPr b="1"/>
            </a:lvl3pPr>
            <a:lvl4pPr lvl="3" rtl="0">
              <a:spcBef>
                <a:spcPts val="0"/>
              </a:spcBef>
              <a:spcAft>
                <a:spcPts val="0"/>
              </a:spcAft>
              <a:buNone/>
              <a:defRPr b="1"/>
            </a:lvl4pPr>
            <a:lvl5pPr lvl="4" rtl="0">
              <a:spcBef>
                <a:spcPts val="0"/>
              </a:spcBef>
              <a:spcAft>
                <a:spcPts val="0"/>
              </a:spcAft>
              <a:buNone/>
              <a:defRPr b="1"/>
            </a:lvl5pPr>
            <a:lvl6pPr lvl="5" rtl="0">
              <a:spcBef>
                <a:spcPts val="0"/>
              </a:spcBef>
              <a:spcAft>
                <a:spcPts val="0"/>
              </a:spcAft>
              <a:buNone/>
              <a:defRPr b="1"/>
            </a:lvl6pPr>
            <a:lvl7pPr lvl="6" rtl="0">
              <a:spcBef>
                <a:spcPts val="0"/>
              </a:spcBef>
              <a:spcAft>
                <a:spcPts val="0"/>
              </a:spcAft>
              <a:buNone/>
              <a:defRPr b="1"/>
            </a:lvl7pPr>
            <a:lvl8pPr lvl="7" rtl="0">
              <a:spcBef>
                <a:spcPts val="0"/>
              </a:spcBef>
              <a:spcAft>
                <a:spcPts val="0"/>
              </a:spcAft>
              <a:buNone/>
              <a:defRPr b="1"/>
            </a:lvl8pPr>
            <a:lvl9pPr lvl="8" rtl="0">
              <a:spcBef>
                <a:spcPts val="0"/>
              </a:spcBef>
              <a:spcAft>
                <a:spcPts val="0"/>
              </a:spcAft>
              <a:buNone/>
              <a:defRPr b="1"/>
            </a:lvl9pPr>
          </a:lstStyle>
          <a:p>
            <a:endParaRPr/>
          </a:p>
        </p:txBody>
      </p:sp>
    </p:spTree>
    <p:extLst>
      <p:ext uri="{BB962C8B-B14F-4D97-AF65-F5344CB8AC3E}">
        <p14:creationId xmlns:p14="http://schemas.microsoft.com/office/powerpoint/2010/main" val="2467644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70028C-29C9-4F15-A15C-D797F34BC0E6}"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09FF40-0208-4166-8C0A-74A61E81E25E}" type="slidenum">
              <a:rPr lang="en-US" smtClean="0"/>
              <a:t>‹#›</a:t>
            </a:fld>
            <a:endParaRPr lang="en-US"/>
          </a:p>
        </p:txBody>
      </p:sp>
    </p:spTree>
    <p:extLst>
      <p:ext uri="{BB962C8B-B14F-4D97-AF65-F5344CB8AC3E}">
        <p14:creationId xmlns:p14="http://schemas.microsoft.com/office/powerpoint/2010/main" val="375683814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cxnSp>
        <p:nvCxnSpPr>
          <p:cNvPr id="9" name="Google Shape;9;p2"/>
          <p:cNvCxnSpPr/>
          <p:nvPr/>
        </p:nvCxnSpPr>
        <p:spPr>
          <a:xfrm>
            <a:off x="0" y="4919475"/>
            <a:ext cx="9144000" cy="0"/>
          </a:xfrm>
          <a:prstGeom prst="straightConnector1">
            <a:avLst/>
          </a:prstGeom>
          <a:noFill/>
          <a:ln w="9525" cap="flat" cmpd="sng">
            <a:solidFill>
              <a:schemeClr val="dk1"/>
            </a:solidFill>
            <a:prstDash val="solid"/>
            <a:round/>
            <a:headEnd type="none" w="med" len="med"/>
            <a:tailEnd type="none" w="med" len="med"/>
          </a:ln>
        </p:spPr>
      </p:cxnSp>
      <p:sp>
        <p:nvSpPr>
          <p:cNvPr id="10" name="Google Shape;10;p2"/>
          <p:cNvSpPr txBox="1">
            <a:spLocks noGrp="1"/>
          </p:cNvSpPr>
          <p:nvPr>
            <p:ph type="ctrTitle"/>
          </p:nvPr>
        </p:nvSpPr>
        <p:spPr>
          <a:xfrm>
            <a:off x="228600" y="228600"/>
            <a:ext cx="6350100" cy="2687400"/>
          </a:xfrm>
          <a:prstGeom prst="rect">
            <a:avLst/>
          </a:prstGeom>
        </p:spPr>
        <p:txBody>
          <a:bodyPr spcFirstLastPara="1" wrap="square" lIns="91425" tIns="91425" rIns="91425" bIns="91425" anchor="t" anchorCtr="0">
            <a:noAutofit/>
          </a:bodyPr>
          <a:lstStyle>
            <a:lvl1pPr lvl="0">
              <a:lnSpc>
                <a:spcPct val="80000"/>
              </a:lnSpc>
              <a:spcBef>
                <a:spcPts val="0"/>
              </a:spcBef>
              <a:spcAft>
                <a:spcPts val="0"/>
              </a:spcAft>
              <a:buClr>
                <a:srgbClr val="191919"/>
              </a:buClr>
              <a:buSzPts val="5200"/>
              <a:buNone/>
              <a:defRPr sz="6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228600" y="3157788"/>
            <a:ext cx="2968200" cy="800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20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2" name="Google Shape;12;p2"/>
          <p:cNvSpPr>
            <a:spLocks noGrp="1"/>
          </p:cNvSpPr>
          <p:nvPr>
            <p:ph type="pic" idx="2"/>
          </p:nvPr>
        </p:nvSpPr>
        <p:spPr>
          <a:xfrm flipH="1">
            <a:off x="6678900" y="621888"/>
            <a:ext cx="2062800" cy="2755500"/>
          </a:xfrm>
          <a:prstGeom prst="rect">
            <a:avLst/>
          </a:prstGeom>
          <a:noFill/>
          <a:ln>
            <a:noFill/>
          </a:ln>
        </p:spPr>
      </p:sp>
    </p:spTree>
    <p:extLst>
      <p:ext uri="{BB962C8B-B14F-4D97-AF65-F5344CB8AC3E}">
        <p14:creationId xmlns:p14="http://schemas.microsoft.com/office/powerpoint/2010/main" val="165684006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228600" y="228600"/>
            <a:ext cx="42948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33" name="Google Shape;33;p7"/>
          <p:cNvSpPr txBox="1">
            <a:spLocks noGrp="1"/>
          </p:cNvSpPr>
          <p:nvPr>
            <p:ph type="subTitle" idx="1"/>
          </p:nvPr>
        </p:nvSpPr>
        <p:spPr>
          <a:xfrm>
            <a:off x="228600" y="1872750"/>
            <a:ext cx="4294800" cy="197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Nunito Light"/>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0"/>
              </a:spcBef>
              <a:spcAft>
                <a:spcPts val="0"/>
              </a:spcAft>
              <a:buClr>
                <a:srgbClr val="E76A28"/>
              </a:buClr>
              <a:buSzPts val="1200"/>
              <a:buFont typeface="Nunito Light"/>
              <a:buChar char="■"/>
              <a:defRPr/>
            </a:lvl3pPr>
            <a:lvl4pPr lvl="3" algn="ctr" rtl="0">
              <a:lnSpc>
                <a:spcPct val="100000"/>
              </a:lnSpc>
              <a:spcBef>
                <a:spcPts val="0"/>
              </a:spcBef>
              <a:spcAft>
                <a:spcPts val="0"/>
              </a:spcAft>
              <a:buClr>
                <a:srgbClr val="E76A28"/>
              </a:buClr>
              <a:buSzPts val="12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200"/>
              <a:buFont typeface="Nunito Light"/>
              <a:buChar char="●"/>
              <a:defRPr/>
            </a:lvl7pPr>
            <a:lvl8pPr lvl="7" algn="ctr" rtl="0">
              <a:lnSpc>
                <a:spcPct val="100000"/>
              </a:lnSpc>
              <a:spcBef>
                <a:spcPts val="0"/>
              </a:spcBef>
              <a:spcAft>
                <a:spcPts val="0"/>
              </a:spcAft>
              <a:buClr>
                <a:srgbClr val="999999"/>
              </a:buClr>
              <a:buSzPts val="12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Tree>
    <p:extLst>
      <p:ext uri="{BB962C8B-B14F-4D97-AF65-F5344CB8AC3E}">
        <p14:creationId xmlns:p14="http://schemas.microsoft.com/office/powerpoint/2010/main" val="8725598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4"/>
        <p:cNvGrpSpPr/>
        <p:nvPr/>
      </p:nvGrpSpPr>
      <p:grpSpPr>
        <a:xfrm>
          <a:off x="0" y="0"/>
          <a:ext cx="0" cy="0"/>
          <a:chOff x="0" y="0"/>
          <a:chExt cx="0" cy="0"/>
        </a:xfrm>
      </p:grpSpPr>
      <p:cxnSp>
        <p:nvCxnSpPr>
          <p:cNvPr id="35" name="Google Shape;35;p8"/>
          <p:cNvCxnSpPr/>
          <p:nvPr/>
        </p:nvCxnSpPr>
        <p:spPr>
          <a:xfrm>
            <a:off x="0" y="4919475"/>
            <a:ext cx="9144000" cy="0"/>
          </a:xfrm>
          <a:prstGeom prst="straightConnector1">
            <a:avLst/>
          </a:prstGeom>
          <a:noFill/>
          <a:ln w="9525" cap="flat" cmpd="sng">
            <a:solidFill>
              <a:schemeClr val="dk1"/>
            </a:solidFill>
            <a:prstDash val="solid"/>
            <a:round/>
            <a:headEnd type="none" w="med" len="med"/>
            <a:tailEnd type="none" w="med" len="med"/>
          </a:ln>
        </p:spPr>
      </p:cxnSp>
      <p:sp>
        <p:nvSpPr>
          <p:cNvPr id="36" name="Google Shape;36;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extLst>
      <p:ext uri="{BB962C8B-B14F-4D97-AF65-F5344CB8AC3E}">
        <p14:creationId xmlns:p14="http://schemas.microsoft.com/office/powerpoint/2010/main" val="33564581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7"/>
        <p:cNvGrpSpPr/>
        <p:nvPr/>
      </p:nvGrpSpPr>
      <p:grpSpPr>
        <a:xfrm>
          <a:off x="0" y="0"/>
          <a:ext cx="0" cy="0"/>
          <a:chOff x="0" y="0"/>
          <a:chExt cx="0" cy="0"/>
        </a:xfrm>
      </p:grpSpPr>
      <p:cxnSp>
        <p:nvCxnSpPr>
          <p:cNvPr id="38" name="Google Shape;38;p9"/>
          <p:cNvCxnSpPr/>
          <p:nvPr/>
        </p:nvCxnSpPr>
        <p:spPr>
          <a:xfrm>
            <a:off x="0" y="4919475"/>
            <a:ext cx="9144000" cy="0"/>
          </a:xfrm>
          <a:prstGeom prst="straightConnector1">
            <a:avLst/>
          </a:prstGeom>
          <a:noFill/>
          <a:ln w="9525" cap="flat" cmpd="sng">
            <a:solidFill>
              <a:schemeClr val="dk1"/>
            </a:solidFill>
            <a:prstDash val="solid"/>
            <a:round/>
            <a:headEnd type="none" w="med" len="med"/>
            <a:tailEnd type="none" w="med" len="med"/>
          </a:ln>
        </p:spPr>
      </p:cxnSp>
      <p:sp>
        <p:nvSpPr>
          <p:cNvPr id="39" name="Google Shape;39;p9"/>
          <p:cNvSpPr txBox="1">
            <a:spLocks noGrp="1"/>
          </p:cNvSpPr>
          <p:nvPr>
            <p:ph type="title"/>
          </p:nvPr>
        </p:nvSpPr>
        <p:spPr>
          <a:xfrm>
            <a:off x="2135550" y="1189100"/>
            <a:ext cx="4872900" cy="196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2600"/>
              <a:buNone/>
              <a:defRPr/>
            </a:lvl2pPr>
            <a:lvl3pPr lvl="2" algn="ctr" rtl="0">
              <a:spcBef>
                <a:spcPts val="0"/>
              </a:spcBef>
              <a:spcAft>
                <a:spcPts val="0"/>
              </a:spcAft>
              <a:buSzPts val="2600"/>
              <a:buNone/>
              <a:defRPr/>
            </a:lvl3pPr>
            <a:lvl4pPr lvl="3" algn="ctr" rtl="0">
              <a:spcBef>
                <a:spcPts val="0"/>
              </a:spcBef>
              <a:spcAft>
                <a:spcPts val="0"/>
              </a:spcAft>
              <a:buSzPts val="2600"/>
              <a:buNone/>
              <a:defRPr/>
            </a:lvl4pPr>
            <a:lvl5pPr lvl="4" algn="ctr" rtl="0">
              <a:spcBef>
                <a:spcPts val="0"/>
              </a:spcBef>
              <a:spcAft>
                <a:spcPts val="0"/>
              </a:spcAft>
              <a:buSzPts val="2600"/>
              <a:buNone/>
              <a:defRPr/>
            </a:lvl5pPr>
            <a:lvl6pPr lvl="5" algn="ctr" rtl="0">
              <a:spcBef>
                <a:spcPts val="0"/>
              </a:spcBef>
              <a:spcAft>
                <a:spcPts val="0"/>
              </a:spcAft>
              <a:buSzPts val="2600"/>
              <a:buNone/>
              <a:defRPr/>
            </a:lvl6pPr>
            <a:lvl7pPr lvl="6" algn="ctr" rtl="0">
              <a:spcBef>
                <a:spcPts val="0"/>
              </a:spcBef>
              <a:spcAft>
                <a:spcPts val="0"/>
              </a:spcAft>
              <a:buSzPts val="2600"/>
              <a:buNone/>
              <a:defRPr/>
            </a:lvl7pPr>
            <a:lvl8pPr lvl="7" algn="ctr" rtl="0">
              <a:spcBef>
                <a:spcPts val="0"/>
              </a:spcBef>
              <a:spcAft>
                <a:spcPts val="0"/>
              </a:spcAft>
              <a:buSzPts val="2600"/>
              <a:buNone/>
              <a:defRPr/>
            </a:lvl8pPr>
            <a:lvl9pPr lvl="8" algn="ctr" rtl="0">
              <a:spcBef>
                <a:spcPts val="0"/>
              </a:spcBef>
              <a:spcAft>
                <a:spcPts val="0"/>
              </a:spcAft>
              <a:buSzPts val="2600"/>
              <a:buNone/>
              <a:defRPr/>
            </a:lvl9pPr>
          </a:lstStyle>
          <a:p>
            <a:endParaRPr/>
          </a:p>
        </p:txBody>
      </p:sp>
      <p:sp>
        <p:nvSpPr>
          <p:cNvPr id="40" name="Google Shape;40;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extLst>
      <p:ext uri="{BB962C8B-B14F-4D97-AF65-F5344CB8AC3E}">
        <p14:creationId xmlns:p14="http://schemas.microsoft.com/office/powerpoint/2010/main" val="108625769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a:spLocks noGrp="1"/>
          </p:cNvSpPr>
          <p:nvPr>
            <p:ph type="pic" idx="2"/>
          </p:nvPr>
        </p:nvSpPr>
        <p:spPr>
          <a:xfrm>
            <a:off x="0" y="0"/>
            <a:ext cx="9144000" cy="5143500"/>
          </a:xfrm>
          <a:prstGeom prst="rect">
            <a:avLst/>
          </a:prstGeom>
          <a:noFill/>
          <a:ln>
            <a:noFill/>
          </a:ln>
        </p:spPr>
      </p:sp>
      <p:sp>
        <p:nvSpPr>
          <p:cNvPr id="43" name="Google Shape;43;p10"/>
          <p:cNvSpPr txBox="1">
            <a:spLocks noGrp="1"/>
          </p:cNvSpPr>
          <p:nvPr>
            <p:ph type="title"/>
          </p:nvPr>
        </p:nvSpPr>
        <p:spPr>
          <a:xfrm>
            <a:off x="720000" y="4346775"/>
            <a:ext cx="7704000" cy="5727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1800"/>
              <a:buNone/>
              <a:defRPr sz="1800">
                <a:solidFill>
                  <a:schemeClr val="lt1"/>
                </a:solidFill>
              </a:defRPr>
            </a:lvl1pPr>
            <a:lvl2pPr lvl="1" algn="ctr" rtl="0">
              <a:spcBef>
                <a:spcPts val="0"/>
              </a:spcBef>
              <a:spcAft>
                <a:spcPts val="0"/>
              </a:spcAft>
              <a:buClr>
                <a:schemeClr val="lt1"/>
              </a:buClr>
              <a:buSzPts val="1800"/>
              <a:buNone/>
              <a:defRPr sz="1800">
                <a:solidFill>
                  <a:schemeClr val="lt1"/>
                </a:solidFill>
              </a:defRPr>
            </a:lvl2pPr>
            <a:lvl3pPr lvl="2" algn="ctr" rtl="0">
              <a:spcBef>
                <a:spcPts val="0"/>
              </a:spcBef>
              <a:spcAft>
                <a:spcPts val="0"/>
              </a:spcAft>
              <a:buClr>
                <a:schemeClr val="lt1"/>
              </a:buClr>
              <a:buSzPts val="1800"/>
              <a:buNone/>
              <a:defRPr sz="1800">
                <a:solidFill>
                  <a:schemeClr val="lt1"/>
                </a:solidFill>
              </a:defRPr>
            </a:lvl3pPr>
            <a:lvl4pPr lvl="3" algn="ctr" rtl="0">
              <a:spcBef>
                <a:spcPts val="0"/>
              </a:spcBef>
              <a:spcAft>
                <a:spcPts val="0"/>
              </a:spcAft>
              <a:buClr>
                <a:schemeClr val="lt1"/>
              </a:buClr>
              <a:buSzPts val="1800"/>
              <a:buNone/>
              <a:defRPr sz="1800">
                <a:solidFill>
                  <a:schemeClr val="lt1"/>
                </a:solidFill>
              </a:defRPr>
            </a:lvl4pPr>
            <a:lvl5pPr lvl="4" algn="ctr" rtl="0">
              <a:spcBef>
                <a:spcPts val="0"/>
              </a:spcBef>
              <a:spcAft>
                <a:spcPts val="0"/>
              </a:spcAft>
              <a:buClr>
                <a:schemeClr val="lt1"/>
              </a:buClr>
              <a:buSzPts val="1800"/>
              <a:buNone/>
              <a:defRPr sz="1800">
                <a:solidFill>
                  <a:schemeClr val="lt1"/>
                </a:solidFill>
              </a:defRPr>
            </a:lvl5pPr>
            <a:lvl6pPr lvl="5" algn="ctr" rtl="0">
              <a:spcBef>
                <a:spcPts val="0"/>
              </a:spcBef>
              <a:spcAft>
                <a:spcPts val="0"/>
              </a:spcAft>
              <a:buClr>
                <a:schemeClr val="lt1"/>
              </a:buClr>
              <a:buSzPts val="1800"/>
              <a:buNone/>
              <a:defRPr sz="1800">
                <a:solidFill>
                  <a:schemeClr val="lt1"/>
                </a:solidFill>
              </a:defRPr>
            </a:lvl6pPr>
            <a:lvl7pPr lvl="6" algn="ctr" rtl="0">
              <a:spcBef>
                <a:spcPts val="0"/>
              </a:spcBef>
              <a:spcAft>
                <a:spcPts val="0"/>
              </a:spcAft>
              <a:buClr>
                <a:schemeClr val="lt1"/>
              </a:buClr>
              <a:buSzPts val="1800"/>
              <a:buNone/>
              <a:defRPr sz="1800">
                <a:solidFill>
                  <a:schemeClr val="lt1"/>
                </a:solidFill>
              </a:defRPr>
            </a:lvl7pPr>
            <a:lvl8pPr lvl="7" algn="ctr" rtl="0">
              <a:spcBef>
                <a:spcPts val="0"/>
              </a:spcBef>
              <a:spcAft>
                <a:spcPts val="0"/>
              </a:spcAft>
              <a:buClr>
                <a:schemeClr val="lt1"/>
              </a:buClr>
              <a:buSzPts val="1800"/>
              <a:buNone/>
              <a:defRPr sz="1800">
                <a:solidFill>
                  <a:schemeClr val="lt1"/>
                </a:solidFill>
              </a:defRPr>
            </a:lvl8pPr>
            <a:lvl9pPr lvl="8" algn="ctr" rtl="0">
              <a:spcBef>
                <a:spcPts val="0"/>
              </a:spcBef>
              <a:spcAft>
                <a:spcPts val="0"/>
              </a:spcAft>
              <a:buClr>
                <a:schemeClr val="lt1"/>
              </a:buClr>
              <a:buSzPts val="1800"/>
              <a:buNone/>
              <a:defRPr sz="1800">
                <a:solidFill>
                  <a:schemeClr val="lt1"/>
                </a:solidFill>
              </a:defRPr>
            </a:lvl9pPr>
          </a:lstStyle>
          <a:p>
            <a:endParaRPr/>
          </a:p>
        </p:txBody>
      </p:sp>
    </p:spTree>
    <p:extLst>
      <p:ext uri="{BB962C8B-B14F-4D97-AF65-F5344CB8AC3E}">
        <p14:creationId xmlns:p14="http://schemas.microsoft.com/office/powerpoint/2010/main" val="309697480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cxnSp>
        <p:nvCxnSpPr>
          <p:cNvPr id="45" name="Google Shape;45;p11"/>
          <p:cNvCxnSpPr/>
          <p:nvPr/>
        </p:nvCxnSpPr>
        <p:spPr>
          <a:xfrm>
            <a:off x="0" y="4919475"/>
            <a:ext cx="9144000" cy="0"/>
          </a:xfrm>
          <a:prstGeom prst="straightConnector1">
            <a:avLst/>
          </a:prstGeom>
          <a:noFill/>
          <a:ln w="9525" cap="flat" cmpd="sng">
            <a:solidFill>
              <a:schemeClr val="dk1"/>
            </a:solidFill>
            <a:prstDash val="solid"/>
            <a:round/>
            <a:headEnd type="none" w="med" len="med"/>
            <a:tailEnd type="none" w="med" len="med"/>
          </a:ln>
        </p:spPr>
      </p:cxnSp>
      <p:sp>
        <p:nvSpPr>
          <p:cNvPr id="46" name="Google Shape;46;p11"/>
          <p:cNvSpPr txBox="1">
            <a:spLocks noGrp="1"/>
          </p:cNvSpPr>
          <p:nvPr>
            <p:ph type="title" hasCustomPrompt="1"/>
          </p:nvPr>
        </p:nvSpPr>
        <p:spPr>
          <a:xfrm>
            <a:off x="1284000" y="1288150"/>
            <a:ext cx="6576000" cy="15267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47" name="Google Shape;47;p11"/>
          <p:cNvSpPr txBox="1">
            <a:spLocks noGrp="1"/>
          </p:cNvSpPr>
          <p:nvPr>
            <p:ph type="subTitle" idx="1"/>
          </p:nvPr>
        </p:nvSpPr>
        <p:spPr>
          <a:xfrm>
            <a:off x="1284000" y="2901800"/>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extLst>
      <p:ext uri="{BB962C8B-B14F-4D97-AF65-F5344CB8AC3E}">
        <p14:creationId xmlns:p14="http://schemas.microsoft.com/office/powerpoint/2010/main" val="248911489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8"/>
        <p:cNvGrpSpPr/>
        <p:nvPr/>
      </p:nvGrpSpPr>
      <p:grpSpPr>
        <a:xfrm>
          <a:off x="0" y="0"/>
          <a:ext cx="0" cy="0"/>
          <a:chOff x="0" y="0"/>
          <a:chExt cx="0" cy="0"/>
        </a:xfrm>
      </p:grpSpPr>
    </p:spTree>
    <p:extLst>
      <p:ext uri="{BB962C8B-B14F-4D97-AF65-F5344CB8AC3E}">
        <p14:creationId xmlns:p14="http://schemas.microsoft.com/office/powerpoint/2010/main" val="233716486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228600" y="228600"/>
            <a:ext cx="5916900" cy="985200"/>
          </a:xfrm>
          <a:prstGeom prst="rect">
            <a:avLst/>
          </a:prstGeom>
        </p:spPr>
        <p:txBody>
          <a:bodyPr spcFirstLastPara="1" wrap="square" lIns="91425" tIns="91425" rIns="91425" bIns="91425" anchor="t"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67" name="Google Shape;67;p15"/>
          <p:cNvSpPr txBox="1">
            <a:spLocks noGrp="1"/>
          </p:cNvSpPr>
          <p:nvPr>
            <p:ph type="subTitle" idx="1"/>
          </p:nvPr>
        </p:nvSpPr>
        <p:spPr>
          <a:xfrm>
            <a:off x="228600" y="2235450"/>
            <a:ext cx="5916900" cy="16623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Char char="●"/>
              <a:defRPr/>
            </a:lvl1pPr>
            <a:lvl2pPr lvl="1" algn="ctr">
              <a:lnSpc>
                <a:spcPct val="100000"/>
              </a:lnSpc>
              <a:spcBef>
                <a:spcPts val="0"/>
              </a:spcBef>
              <a:spcAft>
                <a:spcPts val="0"/>
              </a:spcAft>
              <a:buSzPts val="1200"/>
              <a:buChar char="○"/>
              <a:defRPr/>
            </a:lvl2pPr>
            <a:lvl3pPr lvl="2" algn="ctr">
              <a:lnSpc>
                <a:spcPct val="100000"/>
              </a:lnSpc>
              <a:spcBef>
                <a:spcPts val="0"/>
              </a:spcBef>
              <a:spcAft>
                <a:spcPts val="0"/>
              </a:spcAft>
              <a:buSzPts val="1200"/>
              <a:buChar char="■"/>
              <a:defRPr/>
            </a:lvl3pPr>
            <a:lvl4pPr lvl="3" algn="ctr">
              <a:lnSpc>
                <a:spcPct val="100000"/>
              </a:lnSpc>
              <a:spcBef>
                <a:spcPts val="0"/>
              </a:spcBef>
              <a:spcAft>
                <a:spcPts val="0"/>
              </a:spcAft>
              <a:buSzPts val="1200"/>
              <a:buChar char="●"/>
              <a:defRPr/>
            </a:lvl4pPr>
            <a:lvl5pPr lvl="4" algn="ctr">
              <a:lnSpc>
                <a:spcPct val="100000"/>
              </a:lnSpc>
              <a:spcBef>
                <a:spcPts val="0"/>
              </a:spcBef>
              <a:spcAft>
                <a:spcPts val="0"/>
              </a:spcAft>
              <a:buSzPts val="1200"/>
              <a:buChar char="○"/>
              <a:defRPr/>
            </a:lvl5pPr>
            <a:lvl6pPr lvl="5" algn="ctr">
              <a:lnSpc>
                <a:spcPct val="100000"/>
              </a:lnSpc>
              <a:spcBef>
                <a:spcPts val="0"/>
              </a:spcBef>
              <a:spcAft>
                <a:spcPts val="0"/>
              </a:spcAft>
              <a:buSzPts val="1200"/>
              <a:buChar char="■"/>
              <a:defRPr/>
            </a:lvl6pPr>
            <a:lvl7pPr lvl="6" algn="ctr">
              <a:lnSpc>
                <a:spcPct val="100000"/>
              </a:lnSpc>
              <a:spcBef>
                <a:spcPts val="0"/>
              </a:spcBef>
              <a:spcAft>
                <a:spcPts val="0"/>
              </a:spcAft>
              <a:buSzPts val="1200"/>
              <a:buChar char="●"/>
              <a:defRPr/>
            </a:lvl7pPr>
            <a:lvl8pPr lvl="7" algn="ctr">
              <a:lnSpc>
                <a:spcPct val="100000"/>
              </a:lnSpc>
              <a:spcBef>
                <a:spcPts val="0"/>
              </a:spcBef>
              <a:spcAft>
                <a:spcPts val="0"/>
              </a:spcAft>
              <a:buSzPts val="1200"/>
              <a:buChar char="○"/>
              <a:defRPr/>
            </a:lvl8pPr>
            <a:lvl9pPr lvl="8" algn="ctr">
              <a:lnSpc>
                <a:spcPct val="100000"/>
              </a:lnSpc>
              <a:spcBef>
                <a:spcPts val="0"/>
              </a:spcBef>
              <a:spcAft>
                <a:spcPts val="0"/>
              </a:spcAft>
              <a:buSzPts val="1200"/>
              <a:buChar char="■"/>
              <a:defRPr/>
            </a:lvl9pPr>
          </a:lstStyle>
          <a:p>
            <a:endParaRPr/>
          </a:p>
        </p:txBody>
      </p:sp>
    </p:spTree>
    <p:extLst>
      <p:ext uri="{BB962C8B-B14F-4D97-AF65-F5344CB8AC3E}">
        <p14:creationId xmlns:p14="http://schemas.microsoft.com/office/powerpoint/2010/main" val="333691744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228600" y="228600"/>
            <a:ext cx="8513100" cy="572700"/>
          </a:xfrm>
          <a:prstGeom prst="rect">
            <a:avLst/>
          </a:prstGeom>
        </p:spPr>
        <p:txBody>
          <a:bodyPr spcFirstLastPara="1" wrap="square" lIns="91425" tIns="91425" rIns="91425" bIns="91425" anchor="b"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70" name="Google Shape;70;p16"/>
          <p:cNvSpPr txBox="1">
            <a:spLocks noGrp="1"/>
          </p:cNvSpPr>
          <p:nvPr>
            <p:ph type="subTitle" idx="1"/>
          </p:nvPr>
        </p:nvSpPr>
        <p:spPr>
          <a:xfrm>
            <a:off x="228600" y="1872750"/>
            <a:ext cx="6013800" cy="1975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Font typeface="Nunito Light"/>
              <a:buChar char="●"/>
              <a:defRPr/>
            </a:lvl1pPr>
            <a:lvl2pPr lvl="1" algn="ctr">
              <a:lnSpc>
                <a:spcPct val="100000"/>
              </a:lnSpc>
              <a:spcBef>
                <a:spcPts val="0"/>
              </a:spcBef>
              <a:spcAft>
                <a:spcPts val="0"/>
              </a:spcAft>
              <a:buClr>
                <a:srgbClr val="E76A28"/>
              </a:buClr>
              <a:buSzPts val="1200"/>
              <a:buFont typeface="Nunito Light"/>
              <a:buChar char="○"/>
              <a:defRPr/>
            </a:lvl2pPr>
            <a:lvl3pPr lvl="2" algn="ctr">
              <a:lnSpc>
                <a:spcPct val="100000"/>
              </a:lnSpc>
              <a:spcBef>
                <a:spcPts val="0"/>
              </a:spcBef>
              <a:spcAft>
                <a:spcPts val="0"/>
              </a:spcAft>
              <a:buClr>
                <a:srgbClr val="E76A28"/>
              </a:buClr>
              <a:buSzPts val="1200"/>
              <a:buFont typeface="Nunito Light"/>
              <a:buChar char="■"/>
              <a:defRPr/>
            </a:lvl3pPr>
            <a:lvl4pPr lvl="3" algn="ctr">
              <a:lnSpc>
                <a:spcPct val="100000"/>
              </a:lnSpc>
              <a:spcBef>
                <a:spcPts val="0"/>
              </a:spcBef>
              <a:spcAft>
                <a:spcPts val="0"/>
              </a:spcAft>
              <a:buClr>
                <a:srgbClr val="E76A28"/>
              </a:buClr>
              <a:buSzPts val="1200"/>
              <a:buFont typeface="Nunito Light"/>
              <a:buChar char="●"/>
              <a:defRPr/>
            </a:lvl4pPr>
            <a:lvl5pPr lvl="4" algn="ctr">
              <a:lnSpc>
                <a:spcPct val="100000"/>
              </a:lnSpc>
              <a:spcBef>
                <a:spcPts val="0"/>
              </a:spcBef>
              <a:spcAft>
                <a:spcPts val="0"/>
              </a:spcAft>
              <a:buClr>
                <a:srgbClr val="E76A28"/>
              </a:buClr>
              <a:buSzPts val="1200"/>
              <a:buFont typeface="Nunito Light"/>
              <a:buChar char="○"/>
              <a:defRPr/>
            </a:lvl5pPr>
            <a:lvl6pPr lvl="5" algn="ctr">
              <a:lnSpc>
                <a:spcPct val="100000"/>
              </a:lnSpc>
              <a:spcBef>
                <a:spcPts val="0"/>
              </a:spcBef>
              <a:spcAft>
                <a:spcPts val="0"/>
              </a:spcAft>
              <a:buClr>
                <a:srgbClr val="999999"/>
              </a:buClr>
              <a:buSzPts val="1200"/>
              <a:buFont typeface="Nunito Light"/>
              <a:buChar char="■"/>
              <a:defRPr/>
            </a:lvl6pPr>
            <a:lvl7pPr lvl="6" algn="ctr">
              <a:lnSpc>
                <a:spcPct val="100000"/>
              </a:lnSpc>
              <a:spcBef>
                <a:spcPts val="0"/>
              </a:spcBef>
              <a:spcAft>
                <a:spcPts val="0"/>
              </a:spcAft>
              <a:buClr>
                <a:srgbClr val="999999"/>
              </a:buClr>
              <a:buSzPts val="1200"/>
              <a:buFont typeface="Nunito Light"/>
              <a:buChar char="●"/>
              <a:defRPr/>
            </a:lvl7pPr>
            <a:lvl8pPr lvl="7" algn="ctr">
              <a:lnSpc>
                <a:spcPct val="100000"/>
              </a:lnSpc>
              <a:spcBef>
                <a:spcPts val="0"/>
              </a:spcBef>
              <a:spcAft>
                <a:spcPts val="0"/>
              </a:spcAft>
              <a:buClr>
                <a:srgbClr val="999999"/>
              </a:buClr>
              <a:buSzPts val="1200"/>
              <a:buFont typeface="Nunito Light"/>
              <a:buChar char="○"/>
              <a:defRPr/>
            </a:lvl8pPr>
            <a:lvl9pPr lvl="8" algn="ctr">
              <a:lnSpc>
                <a:spcPct val="100000"/>
              </a:lnSpc>
              <a:spcBef>
                <a:spcPts val="0"/>
              </a:spcBef>
              <a:spcAft>
                <a:spcPts val="0"/>
              </a:spcAft>
              <a:buClr>
                <a:srgbClr val="999999"/>
              </a:buClr>
              <a:buSzPts val="1200"/>
              <a:buFont typeface="Nunito Light"/>
              <a:buChar char="■"/>
              <a:defRPr/>
            </a:lvl9pPr>
          </a:lstStyle>
          <a:p>
            <a:endParaRPr/>
          </a:p>
        </p:txBody>
      </p:sp>
      <p:sp>
        <p:nvSpPr>
          <p:cNvPr id="71" name="Google Shape;71;p16"/>
          <p:cNvSpPr>
            <a:spLocks noGrp="1"/>
          </p:cNvSpPr>
          <p:nvPr>
            <p:ph type="pic" idx="2"/>
          </p:nvPr>
        </p:nvSpPr>
        <p:spPr>
          <a:xfrm>
            <a:off x="6678898" y="1555800"/>
            <a:ext cx="2062800" cy="2755500"/>
          </a:xfrm>
          <a:prstGeom prst="rect">
            <a:avLst/>
          </a:prstGeom>
          <a:noFill/>
          <a:ln>
            <a:noFill/>
          </a:ln>
        </p:spPr>
      </p:sp>
    </p:spTree>
    <p:extLst>
      <p:ext uri="{BB962C8B-B14F-4D97-AF65-F5344CB8AC3E}">
        <p14:creationId xmlns:p14="http://schemas.microsoft.com/office/powerpoint/2010/main" val="75323333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72"/>
        <p:cNvGrpSpPr/>
        <p:nvPr/>
      </p:nvGrpSpPr>
      <p:grpSpPr>
        <a:xfrm>
          <a:off x="0" y="0"/>
          <a:ext cx="0" cy="0"/>
          <a:chOff x="0" y="0"/>
          <a:chExt cx="0" cy="0"/>
        </a:xfrm>
      </p:grpSpPr>
      <p:sp>
        <p:nvSpPr>
          <p:cNvPr id="73" name="Google Shape;73;p17"/>
          <p:cNvSpPr txBox="1">
            <a:spLocks noGrp="1"/>
          </p:cNvSpPr>
          <p:nvPr>
            <p:ph type="title"/>
          </p:nvPr>
        </p:nvSpPr>
        <p:spPr>
          <a:xfrm>
            <a:off x="228600" y="228600"/>
            <a:ext cx="86868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74" name="Google Shape;74;p17"/>
          <p:cNvSpPr txBox="1">
            <a:spLocks noGrp="1"/>
          </p:cNvSpPr>
          <p:nvPr>
            <p:ph type="subTitle" idx="1"/>
          </p:nvPr>
        </p:nvSpPr>
        <p:spPr>
          <a:xfrm>
            <a:off x="228600" y="2514450"/>
            <a:ext cx="2796000" cy="129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 name="Google Shape;75;p17"/>
          <p:cNvSpPr txBox="1">
            <a:spLocks noGrp="1"/>
          </p:cNvSpPr>
          <p:nvPr>
            <p:ph type="subTitle" idx="2"/>
          </p:nvPr>
        </p:nvSpPr>
        <p:spPr>
          <a:xfrm>
            <a:off x="3124917" y="2514450"/>
            <a:ext cx="2796000" cy="129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6" name="Google Shape;76;p17"/>
          <p:cNvSpPr txBox="1">
            <a:spLocks noGrp="1"/>
          </p:cNvSpPr>
          <p:nvPr>
            <p:ph type="subTitle" idx="3"/>
          </p:nvPr>
        </p:nvSpPr>
        <p:spPr>
          <a:xfrm>
            <a:off x="6021255" y="2514450"/>
            <a:ext cx="2796000" cy="129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7" name="Google Shape;77;p17"/>
          <p:cNvSpPr txBox="1">
            <a:spLocks noGrp="1"/>
          </p:cNvSpPr>
          <p:nvPr>
            <p:ph type="subTitle" idx="4"/>
          </p:nvPr>
        </p:nvSpPr>
        <p:spPr>
          <a:xfrm>
            <a:off x="228600" y="1913550"/>
            <a:ext cx="2796000" cy="6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oboto"/>
              <a:buNone/>
              <a:defRPr sz="1600">
                <a:latin typeface="Roboto"/>
                <a:ea typeface="Roboto"/>
                <a:cs typeface="Roboto"/>
                <a:sym typeface="Roboto"/>
              </a:defRPr>
            </a:lvl1pPr>
            <a:lvl2pPr lvl="1" algn="ctr" rtl="0">
              <a:lnSpc>
                <a:spcPct val="100000"/>
              </a:lnSpc>
              <a:spcBef>
                <a:spcPts val="0"/>
              </a:spcBef>
              <a:spcAft>
                <a:spcPts val="0"/>
              </a:spcAft>
              <a:buSzPts val="2400"/>
              <a:buFont typeface="Roboto"/>
              <a:buNone/>
              <a:defRPr sz="2400">
                <a:latin typeface="Roboto"/>
                <a:ea typeface="Roboto"/>
                <a:cs typeface="Roboto"/>
                <a:sym typeface="Roboto"/>
              </a:defRPr>
            </a:lvl2pPr>
            <a:lvl3pPr lvl="2" algn="ctr" rtl="0">
              <a:lnSpc>
                <a:spcPct val="100000"/>
              </a:lnSpc>
              <a:spcBef>
                <a:spcPts val="0"/>
              </a:spcBef>
              <a:spcAft>
                <a:spcPts val="0"/>
              </a:spcAft>
              <a:buSzPts val="2400"/>
              <a:buFont typeface="Roboto"/>
              <a:buNone/>
              <a:defRPr sz="2400">
                <a:latin typeface="Roboto"/>
                <a:ea typeface="Roboto"/>
                <a:cs typeface="Roboto"/>
                <a:sym typeface="Roboto"/>
              </a:defRPr>
            </a:lvl3pPr>
            <a:lvl4pPr lvl="3" algn="ctr" rtl="0">
              <a:lnSpc>
                <a:spcPct val="100000"/>
              </a:lnSpc>
              <a:spcBef>
                <a:spcPts val="0"/>
              </a:spcBef>
              <a:spcAft>
                <a:spcPts val="0"/>
              </a:spcAft>
              <a:buSzPts val="2400"/>
              <a:buFont typeface="Roboto"/>
              <a:buNone/>
              <a:defRPr sz="2400">
                <a:latin typeface="Roboto"/>
                <a:ea typeface="Roboto"/>
                <a:cs typeface="Roboto"/>
                <a:sym typeface="Roboto"/>
              </a:defRPr>
            </a:lvl4pPr>
            <a:lvl5pPr lvl="4" algn="ctr" rtl="0">
              <a:lnSpc>
                <a:spcPct val="100000"/>
              </a:lnSpc>
              <a:spcBef>
                <a:spcPts val="0"/>
              </a:spcBef>
              <a:spcAft>
                <a:spcPts val="0"/>
              </a:spcAft>
              <a:buSzPts val="2400"/>
              <a:buFont typeface="Roboto"/>
              <a:buNone/>
              <a:defRPr sz="2400">
                <a:latin typeface="Roboto"/>
                <a:ea typeface="Roboto"/>
                <a:cs typeface="Roboto"/>
                <a:sym typeface="Roboto"/>
              </a:defRPr>
            </a:lvl5pPr>
            <a:lvl6pPr lvl="5" algn="ctr" rtl="0">
              <a:lnSpc>
                <a:spcPct val="100000"/>
              </a:lnSpc>
              <a:spcBef>
                <a:spcPts val="0"/>
              </a:spcBef>
              <a:spcAft>
                <a:spcPts val="0"/>
              </a:spcAft>
              <a:buSzPts val="2400"/>
              <a:buFont typeface="Roboto"/>
              <a:buNone/>
              <a:defRPr sz="2400">
                <a:latin typeface="Roboto"/>
                <a:ea typeface="Roboto"/>
                <a:cs typeface="Roboto"/>
                <a:sym typeface="Roboto"/>
              </a:defRPr>
            </a:lvl6pPr>
            <a:lvl7pPr lvl="6" algn="ctr" rtl="0">
              <a:lnSpc>
                <a:spcPct val="100000"/>
              </a:lnSpc>
              <a:spcBef>
                <a:spcPts val="0"/>
              </a:spcBef>
              <a:spcAft>
                <a:spcPts val="0"/>
              </a:spcAft>
              <a:buSzPts val="2400"/>
              <a:buFont typeface="Roboto"/>
              <a:buNone/>
              <a:defRPr sz="2400">
                <a:latin typeface="Roboto"/>
                <a:ea typeface="Roboto"/>
                <a:cs typeface="Roboto"/>
                <a:sym typeface="Roboto"/>
              </a:defRPr>
            </a:lvl7pPr>
            <a:lvl8pPr lvl="7" algn="ctr" rtl="0">
              <a:lnSpc>
                <a:spcPct val="100000"/>
              </a:lnSpc>
              <a:spcBef>
                <a:spcPts val="0"/>
              </a:spcBef>
              <a:spcAft>
                <a:spcPts val="0"/>
              </a:spcAft>
              <a:buSzPts val="2400"/>
              <a:buFont typeface="Roboto"/>
              <a:buNone/>
              <a:defRPr sz="2400">
                <a:latin typeface="Roboto"/>
                <a:ea typeface="Roboto"/>
                <a:cs typeface="Roboto"/>
                <a:sym typeface="Roboto"/>
              </a:defRPr>
            </a:lvl8pPr>
            <a:lvl9pPr lvl="8" algn="ctr" rtl="0">
              <a:lnSpc>
                <a:spcPct val="100000"/>
              </a:lnSpc>
              <a:spcBef>
                <a:spcPts val="0"/>
              </a:spcBef>
              <a:spcAft>
                <a:spcPts val="0"/>
              </a:spcAft>
              <a:buSzPts val="2400"/>
              <a:buFont typeface="Roboto"/>
              <a:buNone/>
              <a:defRPr sz="2400">
                <a:latin typeface="Roboto"/>
                <a:ea typeface="Roboto"/>
                <a:cs typeface="Roboto"/>
                <a:sym typeface="Roboto"/>
              </a:defRPr>
            </a:lvl9pPr>
          </a:lstStyle>
          <a:p>
            <a:endParaRPr/>
          </a:p>
        </p:txBody>
      </p:sp>
      <p:sp>
        <p:nvSpPr>
          <p:cNvPr id="78" name="Google Shape;78;p17"/>
          <p:cNvSpPr txBox="1">
            <a:spLocks noGrp="1"/>
          </p:cNvSpPr>
          <p:nvPr>
            <p:ph type="subTitle" idx="5"/>
          </p:nvPr>
        </p:nvSpPr>
        <p:spPr>
          <a:xfrm>
            <a:off x="3124913" y="1913550"/>
            <a:ext cx="2796000" cy="6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oboto"/>
              <a:buNone/>
              <a:defRPr sz="1600">
                <a:latin typeface="Roboto"/>
                <a:ea typeface="Roboto"/>
                <a:cs typeface="Roboto"/>
                <a:sym typeface="Roboto"/>
              </a:defRPr>
            </a:lvl1pPr>
            <a:lvl2pPr lvl="1" algn="ctr" rtl="0">
              <a:lnSpc>
                <a:spcPct val="100000"/>
              </a:lnSpc>
              <a:spcBef>
                <a:spcPts val="0"/>
              </a:spcBef>
              <a:spcAft>
                <a:spcPts val="0"/>
              </a:spcAft>
              <a:buSzPts val="2400"/>
              <a:buFont typeface="Roboto"/>
              <a:buNone/>
              <a:defRPr sz="2400">
                <a:latin typeface="Roboto"/>
                <a:ea typeface="Roboto"/>
                <a:cs typeface="Roboto"/>
                <a:sym typeface="Roboto"/>
              </a:defRPr>
            </a:lvl2pPr>
            <a:lvl3pPr lvl="2" algn="ctr" rtl="0">
              <a:lnSpc>
                <a:spcPct val="100000"/>
              </a:lnSpc>
              <a:spcBef>
                <a:spcPts val="0"/>
              </a:spcBef>
              <a:spcAft>
                <a:spcPts val="0"/>
              </a:spcAft>
              <a:buSzPts val="2400"/>
              <a:buFont typeface="Roboto"/>
              <a:buNone/>
              <a:defRPr sz="2400">
                <a:latin typeface="Roboto"/>
                <a:ea typeface="Roboto"/>
                <a:cs typeface="Roboto"/>
                <a:sym typeface="Roboto"/>
              </a:defRPr>
            </a:lvl3pPr>
            <a:lvl4pPr lvl="3" algn="ctr" rtl="0">
              <a:lnSpc>
                <a:spcPct val="100000"/>
              </a:lnSpc>
              <a:spcBef>
                <a:spcPts val="0"/>
              </a:spcBef>
              <a:spcAft>
                <a:spcPts val="0"/>
              </a:spcAft>
              <a:buSzPts val="2400"/>
              <a:buFont typeface="Roboto"/>
              <a:buNone/>
              <a:defRPr sz="2400">
                <a:latin typeface="Roboto"/>
                <a:ea typeface="Roboto"/>
                <a:cs typeface="Roboto"/>
                <a:sym typeface="Roboto"/>
              </a:defRPr>
            </a:lvl4pPr>
            <a:lvl5pPr lvl="4" algn="ctr" rtl="0">
              <a:lnSpc>
                <a:spcPct val="100000"/>
              </a:lnSpc>
              <a:spcBef>
                <a:spcPts val="0"/>
              </a:spcBef>
              <a:spcAft>
                <a:spcPts val="0"/>
              </a:spcAft>
              <a:buSzPts val="2400"/>
              <a:buFont typeface="Roboto"/>
              <a:buNone/>
              <a:defRPr sz="2400">
                <a:latin typeface="Roboto"/>
                <a:ea typeface="Roboto"/>
                <a:cs typeface="Roboto"/>
                <a:sym typeface="Roboto"/>
              </a:defRPr>
            </a:lvl5pPr>
            <a:lvl6pPr lvl="5" algn="ctr" rtl="0">
              <a:lnSpc>
                <a:spcPct val="100000"/>
              </a:lnSpc>
              <a:spcBef>
                <a:spcPts val="0"/>
              </a:spcBef>
              <a:spcAft>
                <a:spcPts val="0"/>
              </a:spcAft>
              <a:buSzPts val="2400"/>
              <a:buFont typeface="Roboto"/>
              <a:buNone/>
              <a:defRPr sz="2400">
                <a:latin typeface="Roboto"/>
                <a:ea typeface="Roboto"/>
                <a:cs typeface="Roboto"/>
                <a:sym typeface="Roboto"/>
              </a:defRPr>
            </a:lvl6pPr>
            <a:lvl7pPr lvl="6" algn="ctr" rtl="0">
              <a:lnSpc>
                <a:spcPct val="100000"/>
              </a:lnSpc>
              <a:spcBef>
                <a:spcPts val="0"/>
              </a:spcBef>
              <a:spcAft>
                <a:spcPts val="0"/>
              </a:spcAft>
              <a:buSzPts val="2400"/>
              <a:buFont typeface="Roboto"/>
              <a:buNone/>
              <a:defRPr sz="2400">
                <a:latin typeface="Roboto"/>
                <a:ea typeface="Roboto"/>
                <a:cs typeface="Roboto"/>
                <a:sym typeface="Roboto"/>
              </a:defRPr>
            </a:lvl7pPr>
            <a:lvl8pPr lvl="7" algn="ctr" rtl="0">
              <a:lnSpc>
                <a:spcPct val="100000"/>
              </a:lnSpc>
              <a:spcBef>
                <a:spcPts val="0"/>
              </a:spcBef>
              <a:spcAft>
                <a:spcPts val="0"/>
              </a:spcAft>
              <a:buSzPts val="2400"/>
              <a:buFont typeface="Roboto"/>
              <a:buNone/>
              <a:defRPr sz="2400">
                <a:latin typeface="Roboto"/>
                <a:ea typeface="Roboto"/>
                <a:cs typeface="Roboto"/>
                <a:sym typeface="Roboto"/>
              </a:defRPr>
            </a:lvl8pPr>
            <a:lvl9pPr lvl="8" algn="ctr" rtl="0">
              <a:lnSpc>
                <a:spcPct val="100000"/>
              </a:lnSpc>
              <a:spcBef>
                <a:spcPts val="0"/>
              </a:spcBef>
              <a:spcAft>
                <a:spcPts val="0"/>
              </a:spcAft>
              <a:buSzPts val="2400"/>
              <a:buFont typeface="Roboto"/>
              <a:buNone/>
              <a:defRPr sz="2400">
                <a:latin typeface="Roboto"/>
                <a:ea typeface="Roboto"/>
                <a:cs typeface="Roboto"/>
                <a:sym typeface="Roboto"/>
              </a:defRPr>
            </a:lvl9pPr>
          </a:lstStyle>
          <a:p>
            <a:endParaRPr/>
          </a:p>
        </p:txBody>
      </p:sp>
      <p:sp>
        <p:nvSpPr>
          <p:cNvPr id="79" name="Google Shape;79;p17"/>
          <p:cNvSpPr txBox="1">
            <a:spLocks noGrp="1"/>
          </p:cNvSpPr>
          <p:nvPr>
            <p:ph type="subTitle" idx="6"/>
          </p:nvPr>
        </p:nvSpPr>
        <p:spPr>
          <a:xfrm>
            <a:off x="6021251" y="1913550"/>
            <a:ext cx="2796000" cy="6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oboto"/>
              <a:buNone/>
              <a:defRPr sz="1600">
                <a:latin typeface="Roboto"/>
                <a:ea typeface="Roboto"/>
                <a:cs typeface="Roboto"/>
                <a:sym typeface="Roboto"/>
              </a:defRPr>
            </a:lvl1pPr>
            <a:lvl2pPr lvl="1" algn="ctr" rtl="0">
              <a:lnSpc>
                <a:spcPct val="100000"/>
              </a:lnSpc>
              <a:spcBef>
                <a:spcPts val="0"/>
              </a:spcBef>
              <a:spcAft>
                <a:spcPts val="0"/>
              </a:spcAft>
              <a:buSzPts val="2400"/>
              <a:buFont typeface="Roboto"/>
              <a:buNone/>
              <a:defRPr sz="2400">
                <a:latin typeface="Roboto"/>
                <a:ea typeface="Roboto"/>
                <a:cs typeface="Roboto"/>
                <a:sym typeface="Roboto"/>
              </a:defRPr>
            </a:lvl2pPr>
            <a:lvl3pPr lvl="2" algn="ctr" rtl="0">
              <a:lnSpc>
                <a:spcPct val="100000"/>
              </a:lnSpc>
              <a:spcBef>
                <a:spcPts val="0"/>
              </a:spcBef>
              <a:spcAft>
                <a:spcPts val="0"/>
              </a:spcAft>
              <a:buSzPts val="2400"/>
              <a:buFont typeface="Roboto"/>
              <a:buNone/>
              <a:defRPr sz="2400">
                <a:latin typeface="Roboto"/>
                <a:ea typeface="Roboto"/>
                <a:cs typeface="Roboto"/>
                <a:sym typeface="Roboto"/>
              </a:defRPr>
            </a:lvl3pPr>
            <a:lvl4pPr lvl="3" algn="ctr" rtl="0">
              <a:lnSpc>
                <a:spcPct val="100000"/>
              </a:lnSpc>
              <a:spcBef>
                <a:spcPts val="0"/>
              </a:spcBef>
              <a:spcAft>
                <a:spcPts val="0"/>
              </a:spcAft>
              <a:buSzPts val="2400"/>
              <a:buFont typeface="Roboto"/>
              <a:buNone/>
              <a:defRPr sz="2400">
                <a:latin typeface="Roboto"/>
                <a:ea typeface="Roboto"/>
                <a:cs typeface="Roboto"/>
                <a:sym typeface="Roboto"/>
              </a:defRPr>
            </a:lvl4pPr>
            <a:lvl5pPr lvl="4" algn="ctr" rtl="0">
              <a:lnSpc>
                <a:spcPct val="100000"/>
              </a:lnSpc>
              <a:spcBef>
                <a:spcPts val="0"/>
              </a:spcBef>
              <a:spcAft>
                <a:spcPts val="0"/>
              </a:spcAft>
              <a:buSzPts val="2400"/>
              <a:buFont typeface="Roboto"/>
              <a:buNone/>
              <a:defRPr sz="2400">
                <a:latin typeface="Roboto"/>
                <a:ea typeface="Roboto"/>
                <a:cs typeface="Roboto"/>
                <a:sym typeface="Roboto"/>
              </a:defRPr>
            </a:lvl5pPr>
            <a:lvl6pPr lvl="5" algn="ctr" rtl="0">
              <a:lnSpc>
                <a:spcPct val="100000"/>
              </a:lnSpc>
              <a:spcBef>
                <a:spcPts val="0"/>
              </a:spcBef>
              <a:spcAft>
                <a:spcPts val="0"/>
              </a:spcAft>
              <a:buSzPts val="2400"/>
              <a:buFont typeface="Roboto"/>
              <a:buNone/>
              <a:defRPr sz="2400">
                <a:latin typeface="Roboto"/>
                <a:ea typeface="Roboto"/>
                <a:cs typeface="Roboto"/>
                <a:sym typeface="Roboto"/>
              </a:defRPr>
            </a:lvl6pPr>
            <a:lvl7pPr lvl="6" algn="ctr" rtl="0">
              <a:lnSpc>
                <a:spcPct val="100000"/>
              </a:lnSpc>
              <a:spcBef>
                <a:spcPts val="0"/>
              </a:spcBef>
              <a:spcAft>
                <a:spcPts val="0"/>
              </a:spcAft>
              <a:buSzPts val="2400"/>
              <a:buFont typeface="Roboto"/>
              <a:buNone/>
              <a:defRPr sz="2400">
                <a:latin typeface="Roboto"/>
                <a:ea typeface="Roboto"/>
                <a:cs typeface="Roboto"/>
                <a:sym typeface="Roboto"/>
              </a:defRPr>
            </a:lvl7pPr>
            <a:lvl8pPr lvl="7" algn="ctr" rtl="0">
              <a:lnSpc>
                <a:spcPct val="100000"/>
              </a:lnSpc>
              <a:spcBef>
                <a:spcPts val="0"/>
              </a:spcBef>
              <a:spcAft>
                <a:spcPts val="0"/>
              </a:spcAft>
              <a:buSzPts val="2400"/>
              <a:buFont typeface="Roboto"/>
              <a:buNone/>
              <a:defRPr sz="2400">
                <a:latin typeface="Roboto"/>
                <a:ea typeface="Roboto"/>
                <a:cs typeface="Roboto"/>
                <a:sym typeface="Roboto"/>
              </a:defRPr>
            </a:lvl8pPr>
            <a:lvl9pPr lvl="8" algn="ctr" rtl="0">
              <a:lnSpc>
                <a:spcPct val="100000"/>
              </a:lnSpc>
              <a:spcBef>
                <a:spcPts val="0"/>
              </a:spcBef>
              <a:spcAft>
                <a:spcPts val="0"/>
              </a:spcAft>
              <a:buSzPts val="2400"/>
              <a:buFont typeface="Roboto"/>
              <a:buNone/>
              <a:defRPr sz="2400">
                <a:latin typeface="Roboto"/>
                <a:ea typeface="Roboto"/>
                <a:cs typeface="Roboto"/>
                <a:sym typeface="Roboto"/>
              </a:defRPr>
            </a:lvl9pPr>
          </a:lstStyle>
          <a:p>
            <a:endParaRPr/>
          </a:p>
        </p:txBody>
      </p:sp>
    </p:spTree>
    <p:extLst>
      <p:ext uri="{BB962C8B-B14F-4D97-AF65-F5344CB8AC3E}">
        <p14:creationId xmlns:p14="http://schemas.microsoft.com/office/powerpoint/2010/main" val="54231893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04"/>
        <p:cNvGrpSpPr/>
        <p:nvPr/>
      </p:nvGrpSpPr>
      <p:grpSpPr>
        <a:xfrm>
          <a:off x="0" y="0"/>
          <a:ext cx="0" cy="0"/>
          <a:chOff x="0" y="0"/>
          <a:chExt cx="0" cy="0"/>
        </a:xfrm>
      </p:grpSpPr>
      <p:cxnSp>
        <p:nvCxnSpPr>
          <p:cNvPr id="105" name="Google Shape;105;p21"/>
          <p:cNvCxnSpPr/>
          <p:nvPr/>
        </p:nvCxnSpPr>
        <p:spPr>
          <a:xfrm>
            <a:off x="0" y="228600"/>
            <a:ext cx="91440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109262063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06"/>
        <p:cNvGrpSpPr/>
        <p:nvPr/>
      </p:nvGrpSpPr>
      <p:grpSpPr>
        <a:xfrm>
          <a:off x="0" y="0"/>
          <a:ext cx="0" cy="0"/>
          <a:chOff x="0" y="0"/>
          <a:chExt cx="0" cy="0"/>
        </a:xfrm>
      </p:grpSpPr>
    </p:spTree>
    <p:extLst>
      <p:ext uri="{BB962C8B-B14F-4D97-AF65-F5344CB8AC3E}">
        <p14:creationId xmlns:p14="http://schemas.microsoft.com/office/powerpoint/2010/main" val="323949998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and three columns">
  <p:cSld name="1_Title and three columns">
    <p:spTree>
      <p:nvGrpSpPr>
        <p:cNvPr id="1" name="Shape 85"/>
        <p:cNvGrpSpPr/>
        <p:nvPr/>
      </p:nvGrpSpPr>
      <p:grpSpPr>
        <a:xfrm>
          <a:off x="0" y="0"/>
          <a:ext cx="0" cy="0"/>
          <a:chOff x="0" y="0"/>
          <a:chExt cx="0" cy="0"/>
        </a:xfrm>
      </p:grpSpPr>
      <p:cxnSp>
        <p:nvCxnSpPr>
          <p:cNvPr id="86" name="Google Shape;86;p17"/>
          <p:cNvCxnSpPr/>
          <p:nvPr/>
        </p:nvCxnSpPr>
        <p:spPr>
          <a:xfrm>
            <a:off x="0" y="5029195"/>
            <a:ext cx="9144000" cy="0"/>
          </a:xfrm>
          <a:prstGeom prst="straightConnector1">
            <a:avLst/>
          </a:prstGeom>
          <a:noFill/>
          <a:ln w="9525" cap="flat" cmpd="sng">
            <a:solidFill>
              <a:schemeClr val="dk2"/>
            </a:solidFill>
            <a:prstDash val="solid"/>
            <a:round/>
            <a:headEnd type="none" w="med" len="med"/>
            <a:tailEnd type="none" w="med" len="med"/>
          </a:ln>
        </p:spPr>
      </p:cxnSp>
      <p:sp>
        <p:nvSpPr>
          <p:cNvPr id="87" name="Google Shape;87;p17"/>
          <p:cNvSpPr txBox="1">
            <a:spLocks noGrp="1"/>
          </p:cNvSpPr>
          <p:nvPr>
            <p:ph type="title"/>
          </p:nvPr>
        </p:nvSpPr>
        <p:spPr>
          <a:xfrm>
            <a:off x="228600" y="228600"/>
            <a:ext cx="8686800" cy="572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2600"/>
              <a:buNone/>
              <a:defRPr sz="2600"/>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88" name="Google Shape;88;p17"/>
          <p:cNvSpPr txBox="1">
            <a:spLocks noGrp="1"/>
          </p:cNvSpPr>
          <p:nvPr>
            <p:ph type="subTitle" idx="1"/>
          </p:nvPr>
        </p:nvSpPr>
        <p:spPr>
          <a:xfrm>
            <a:off x="832372" y="2396413"/>
            <a:ext cx="4436700" cy="923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89" name="Google Shape;89;p17"/>
          <p:cNvSpPr txBox="1">
            <a:spLocks noGrp="1"/>
          </p:cNvSpPr>
          <p:nvPr>
            <p:ph type="subTitle" idx="2"/>
          </p:nvPr>
        </p:nvSpPr>
        <p:spPr>
          <a:xfrm>
            <a:off x="832373" y="1048294"/>
            <a:ext cx="4436700" cy="923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90" name="Google Shape;90;p17"/>
          <p:cNvSpPr txBox="1">
            <a:spLocks noGrp="1"/>
          </p:cNvSpPr>
          <p:nvPr>
            <p:ph type="subTitle" idx="3"/>
          </p:nvPr>
        </p:nvSpPr>
        <p:spPr>
          <a:xfrm>
            <a:off x="832275" y="3744519"/>
            <a:ext cx="4436700" cy="923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2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91" name="Google Shape;91;p17"/>
          <p:cNvSpPr txBox="1">
            <a:spLocks noGrp="1"/>
          </p:cNvSpPr>
          <p:nvPr>
            <p:ph type="title" idx="4" hasCustomPrompt="1"/>
          </p:nvPr>
        </p:nvSpPr>
        <p:spPr>
          <a:xfrm>
            <a:off x="228600" y="2643156"/>
            <a:ext cx="603600" cy="429900"/>
          </a:xfrm>
          <a:prstGeom prst="rect">
            <a:avLst/>
          </a:prstGeom>
          <a:noFill/>
        </p:spPr>
        <p:txBody>
          <a:bodyPr spcFirstLastPara="1" wrap="square" lIns="91425" tIns="91425" rIns="91425" bIns="91425" anchor="ctr" anchorCtr="0">
            <a:noAutofit/>
          </a:bodyPr>
          <a:lstStyle>
            <a:lvl1pPr lvl="0" algn="ctr">
              <a:spcBef>
                <a:spcPts val="0"/>
              </a:spcBef>
              <a:spcAft>
                <a:spcPts val="0"/>
              </a:spcAft>
              <a:buSzPts val="3000"/>
              <a:buNone/>
              <a:defRPr sz="1600">
                <a:solidFill>
                  <a:schemeClr val="dk2"/>
                </a:solidFill>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92" name="Google Shape;92;p17"/>
          <p:cNvSpPr txBox="1">
            <a:spLocks noGrp="1"/>
          </p:cNvSpPr>
          <p:nvPr>
            <p:ph type="title" idx="5" hasCustomPrompt="1"/>
          </p:nvPr>
        </p:nvSpPr>
        <p:spPr>
          <a:xfrm>
            <a:off x="228672" y="1295044"/>
            <a:ext cx="603600" cy="4299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1600">
                <a:solidFill>
                  <a:schemeClr val="dk2"/>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93" name="Google Shape;93;p17"/>
          <p:cNvSpPr txBox="1">
            <a:spLocks noGrp="1"/>
          </p:cNvSpPr>
          <p:nvPr>
            <p:ph type="title" idx="6" hasCustomPrompt="1"/>
          </p:nvPr>
        </p:nvSpPr>
        <p:spPr>
          <a:xfrm>
            <a:off x="228675" y="3991269"/>
            <a:ext cx="603600" cy="4299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1600">
                <a:solidFill>
                  <a:schemeClr val="dk2"/>
                </a:solidFill>
              </a:defRPr>
            </a:lvl1pPr>
            <a:lvl2pPr lvl="1" algn="ctr">
              <a:spcBef>
                <a:spcPts val="0"/>
              </a:spcBef>
              <a:spcAft>
                <a:spcPts val="0"/>
              </a:spcAft>
              <a:buSzPts val="6200"/>
              <a:buNone/>
              <a:defRPr sz="6200"/>
            </a:lvl2pPr>
            <a:lvl3pPr lvl="2" algn="ctr">
              <a:spcBef>
                <a:spcPts val="0"/>
              </a:spcBef>
              <a:spcAft>
                <a:spcPts val="0"/>
              </a:spcAft>
              <a:buSzPts val="6200"/>
              <a:buNone/>
              <a:defRPr sz="6200"/>
            </a:lvl3pPr>
            <a:lvl4pPr lvl="3" algn="ctr">
              <a:spcBef>
                <a:spcPts val="0"/>
              </a:spcBef>
              <a:spcAft>
                <a:spcPts val="0"/>
              </a:spcAft>
              <a:buSzPts val="6200"/>
              <a:buNone/>
              <a:defRPr sz="6200"/>
            </a:lvl4pPr>
            <a:lvl5pPr lvl="4" algn="ctr">
              <a:spcBef>
                <a:spcPts val="0"/>
              </a:spcBef>
              <a:spcAft>
                <a:spcPts val="0"/>
              </a:spcAft>
              <a:buSzPts val="6200"/>
              <a:buNone/>
              <a:defRPr sz="6200"/>
            </a:lvl5pPr>
            <a:lvl6pPr lvl="5" algn="ctr">
              <a:spcBef>
                <a:spcPts val="0"/>
              </a:spcBef>
              <a:spcAft>
                <a:spcPts val="0"/>
              </a:spcAft>
              <a:buSzPts val="6200"/>
              <a:buNone/>
              <a:defRPr sz="6200"/>
            </a:lvl6pPr>
            <a:lvl7pPr lvl="6" algn="ctr">
              <a:spcBef>
                <a:spcPts val="0"/>
              </a:spcBef>
              <a:spcAft>
                <a:spcPts val="0"/>
              </a:spcAft>
              <a:buSzPts val="6200"/>
              <a:buNone/>
              <a:defRPr sz="6200"/>
            </a:lvl7pPr>
            <a:lvl8pPr lvl="7" algn="ctr">
              <a:spcBef>
                <a:spcPts val="0"/>
              </a:spcBef>
              <a:spcAft>
                <a:spcPts val="0"/>
              </a:spcAft>
              <a:buSzPts val="6200"/>
              <a:buNone/>
              <a:defRPr sz="6200"/>
            </a:lvl8pPr>
            <a:lvl9pPr lvl="8" algn="ctr">
              <a:spcBef>
                <a:spcPts val="0"/>
              </a:spcBef>
              <a:spcAft>
                <a:spcPts val="0"/>
              </a:spcAft>
              <a:buSzPts val="6200"/>
              <a:buNone/>
              <a:defRPr sz="6200"/>
            </a:lvl9pPr>
          </a:lstStyle>
          <a:p>
            <a:r>
              <a:t>xx%</a:t>
            </a:r>
          </a:p>
        </p:txBody>
      </p:sp>
      <p:sp>
        <p:nvSpPr>
          <p:cNvPr id="94" name="Google Shape;94;p17"/>
          <p:cNvSpPr>
            <a:spLocks noGrp="1"/>
          </p:cNvSpPr>
          <p:nvPr>
            <p:ph type="pic" idx="7"/>
          </p:nvPr>
        </p:nvSpPr>
        <p:spPr>
          <a:xfrm>
            <a:off x="5510702" y="226332"/>
            <a:ext cx="3404700" cy="1563600"/>
          </a:xfrm>
          <a:prstGeom prst="rect">
            <a:avLst/>
          </a:prstGeom>
          <a:noFill/>
          <a:ln>
            <a:noFill/>
          </a:ln>
        </p:spPr>
      </p:sp>
      <p:sp>
        <p:nvSpPr>
          <p:cNvPr id="95" name="Google Shape;95;p17"/>
          <p:cNvSpPr>
            <a:spLocks noGrp="1"/>
          </p:cNvSpPr>
          <p:nvPr>
            <p:ph type="pic" idx="8"/>
          </p:nvPr>
        </p:nvSpPr>
        <p:spPr>
          <a:xfrm flipH="1">
            <a:off x="5510702" y="1789958"/>
            <a:ext cx="3404700" cy="1563600"/>
          </a:xfrm>
          <a:prstGeom prst="rect">
            <a:avLst/>
          </a:prstGeom>
          <a:noFill/>
          <a:ln>
            <a:noFill/>
          </a:ln>
        </p:spPr>
      </p:sp>
      <p:sp>
        <p:nvSpPr>
          <p:cNvPr id="96" name="Google Shape;96;p17"/>
          <p:cNvSpPr>
            <a:spLocks noGrp="1"/>
          </p:cNvSpPr>
          <p:nvPr>
            <p:ph type="pic" idx="9"/>
          </p:nvPr>
        </p:nvSpPr>
        <p:spPr>
          <a:xfrm>
            <a:off x="5510702" y="3353582"/>
            <a:ext cx="3404700" cy="1563600"/>
          </a:xfrm>
          <a:prstGeom prst="rect">
            <a:avLst/>
          </a:prstGeom>
          <a:noFill/>
          <a:ln>
            <a:noFill/>
          </a:ln>
        </p:spPr>
      </p:sp>
    </p:spTree>
    <p:extLst>
      <p:ext uri="{BB962C8B-B14F-4D97-AF65-F5344CB8AC3E}">
        <p14:creationId xmlns:p14="http://schemas.microsoft.com/office/powerpoint/2010/main" val="417033958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7"/>
        <p:cNvGrpSpPr/>
        <p:nvPr/>
      </p:nvGrpSpPr>
      <p:grpSpPr>
        <a:xfrm>
          <a:off x="0" y="0"/>
          <a:ext cx="0" cy="0"/>
          <a:chOff x="0" y="0"/>
          <a:chExt cx="0" cy="0"/>
        </a:xfrm>
      </p:grpSpPr>
      <p:cxnSp>
        <p:nvCxnSpPr>
          <p:cNvPr id="18" name="Google Shape;18;p4"/>
          <p:cNvCxnSpPr/>
          <p:nvPr/>
        </p:nvCxnSpPr>
        <p:spPr>
          <a:xfrm>
            <a:off x="0" y="5029195"/>
            <a:ext cx="9144000" cy="0"/>
          </a:xfrm>
          <a:prstGeom prst="straightConnector1">
            <a:avLst/>
          </a:prstGeom>
          <a:noFill/>
          <a:ln w="9525" cap="flat" cmpd="sng">
            <a:solidFill>
              <a:schemeClr val="dk2"/>
            </a:solidFill>
            <a:prstDash val="solid"/>
            <a:round/>
            <a:headEnd type="none" w="med" len="med"/>
            <a:tailEnd type="none" w="med" len="med"/>
          </a:ln>
        </p:spPr>
      </p:cxnSp>
      <p:sp>
        <p:nvSpPr>
          <p:cNvPr id="19" name="Google Shape;19;p4"/>
          <p:cNvSpPr txBox="1">
            <a:spLocks noGrp="1"/>
          </p:cNvSpPr>
          <p:nvPr>
            <p:ph type="title"/>
          </p:nvPr>
        </p:nvSpPr>
        <p:spPr>
          <a:xfrm>
            <a:off x="228600" y="228600"/>
            <a:ext cx="8686800" cy="572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20" name="Google Shape;20;p4"/>
          <p:cNvSpPr txBox="1">
            <a:spLocks noGrp="1"/>
          </p:cNvSpPr>
          <p:nvPr>
            <p:ph type="body" idx="1"/>
          </p:nvPr>
        </p:nvSpPr>
        <p:spPr>
          <a:xfrm>
            <a:off x="228600" y="4245495"/>
            <a:ext cx="7704000" cy="3693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Clr>
                <a:schemeClr val="accent1"/>
              </a:buClr>
              <a:buSzPts val="1800"/>
              <a:buFont typeface="Darker Grotesque SemiBold"/>
              <a:buChar char="●"/>
              <a:defRPr sz="1200"/>
            </a:lvl1pPr>
            <a:lvl2pPr marL="914400" lvl="1" indent="-317500" rtl="0">
              <a:lnSpc>
                <a:spcPct val="115000"/>
              </a:lnSpc>
              <a:spcBef>
                <a:spcPts val="0"/>
              </a:spcBef>
              <a:spcAft>
                <a:spcPts val="0"/>
              </a:spcAft>
              <a:buClr>
                <a:srgbClr val="15325B"/>
              </a:buClr>
              <a:buSzPts val="1400"/>
              <a:buFont typeface="Darker Grotesque SemiBold"/>
              <a:buChar char="○"/>
              <a:defRPr>
                <a:solidFill>
                  <a:srgbClr val="434343"/>
                </a:solidFill>
              </a:defRPr>
            </a:lvl2pPr>
            <a:lvl3pPr marL="1371600" lvl="2" indent="-317500" rtl="0">
              <a:lnSpc>
                <a:spcPct val="115000"/>
              </a:lnSpc>
              <a:spcBef>
                <a:spcPts val="0"/>
              </a:spcBef>
              <a:spcAft>
                <a:spcPts val="0"/>
              </a:spcAft>
              <a:buClr>
                <a:srgbClr val="15325B"/>
              </a:buClr>
              <a:buSzPts val="1400"/>
              <a:buFont typeface="Darker Grotesque SemiBold"/>
              <a:buChar char="■"/>
              <a:defRPr>
                <a:solidFill>
                  <a:srgbClr val="434343"/>
                </a:solidFill>
              </a:defRPr>
            </a:lvl3pPr>
            <a:lvl4pPr marL="1828800" lvl="3" indent="-317500" rtl="0">
              <a:lnSpc>
                <a:spcPct val="115000"/>
              </a:lnSpc>
              <a:spcBef>
                <a:spcPts val="0"/>
              </a:spcBef>
              <a:spcAft>
                <a:spcPts val="0"/>
              </a:spcAft>
              <a:buClr>
                <a:srgbClr val="15325B"/>
              </a:buClr>
              <a:buSzPts val="1400"/>
              <a:buFont typeface="Darker Grotesque SemiBold"/>
              <a:buChar char="●"/>
              <a:defRPr>
                <a:solidFill>
                  <a:srgbClr val="434343"/>
                </a:solidFill>
              </a:defRPr>
            </a:lvl4pPr>
            <a:lvl5pPr marL="2286000" lvl="4" indent="-317500" rtl="0">
              <a:lnSpc>
                <a:spcPct val="115000"/>
              </a:lnSpc>
              <a:spcBef>
                <a:spcPts val="0"/>
              </a:spcBef>
              <a:spcAft>
                <a:spcPts val="0"/>
              </a:spcAft>
              <a:buClr>
                <a:srgbClr val="15325B"/>
              </a:buClr>
              <a:buSzPts val="1400"/>
              <a:buFont typeface="Darker Grotesque SemiBold"/>
              <a:buChar char="○"/>
              <a:defRPr>
                <a:solidFill>
                  <a:srgbClr val="434343"/>
                </a:solidFill>
              </a:defRPr>
            </a:lvl5pPr>
            <a:lvl6pPr marL="2743200" lvl="5" indent="-317500" rtl="0">
              <a:lnSpc>
                <a:spcPct val="115000"/>
              </a:lnSpc>
              <a:spcBef>
                <a:spcPts val="0"/>
              </a:spcBef>
              <a:spcAft>
                <a:spcPts val="0"/>
              </a:spcAft>
              <a:buClr>
                <a:srgbClr val="15325B"/>
              </a:buClr>
              <a:buSzPts val="1400"/>
              <a:buFont typeface="Darker Grotesque SemiBold"/>
              <a:buChar char="■"/>
              <a:defRPr>
                <a:solidFill>
                  <a:srgbClr val="434343"/>
                </a:solidFill>
              </a:defRPr>
            </a:lvl6pPr>
            <a:lvl7pPr marL="3200400" lvl="6" indent="-317500" rtl="0">
              <a:lnSpc>
                <a:spcPct val="115000"/>
              </a:lnSpc>
              <a:spcBef>
                <a:spcPts val="0"/>
              </a:spcBef>
              <a:spcAft>
                <a:spcPts val="0"/>
              </a:spcAft>
              <a:buClr>
                <a:srgbClr val="15325B"/>
              </a:buClr>
              <a:buSzPts val="1400"/>
              <a:buFont typeface="Darker Grotesque SemiBold"/>
              <a:buChar char="●"/>
              <a:defRPr>
                <a:solidFill>
                  <a:srgbClr val="434343"/>
                </a:solidFill>
              </a:defRPr>
            </a:lvl7pPr>
            <a:lvl8pPr marL="3657600" lvl="7" indent="-317500" rtl="0">
              <a:lnSpc>
                <a:spcPct val="115000"/>
              </a:lnSpc>
              <a:spcBef>
                <a:spcPts val="0"/>
              </a:spcBef>
              <a:spcAft>
                <a:spcPts val="0"/>
              </a:spcAft>
              <a:buClr>
                <a:srgbClr val="15325B"/>
              </a:buClr>
              <a:buSzPts val="1400"/>
              <a:buFont typeface="Darker Grotesque SemiBold"/>
              <a:buChar char="○"/>
              <a:defRPr>
                <a:solidFill>
                  <a:srgbClr val="434343"/>
                </a:solidFill>
              </a:defRPr>
            </a:lvl8pPr>
            <a:lvl9pPr marL="4114800" lvl="8" indent="-317500" rtl="0">
              <a:lnSpc>
                <a:spcPct val="115000"/>
              </a:lnSpc>
              <a:spcBef>
                <a:spcPts val="0"/>
              </a:spcBef>
              <a:spcAft>
                <a:spcPts val="0"/>
              </a:spcAft>
              <a:buClr>
                <a:srgbClr val="15325B"/>
              </a:buClr>
              <a:buSzPts val="1400"/>
              <a:buFont typeface="Darker Grotesque SemiBold"/>
              <a:buChar char="■"/>
              <a:defRPr>
                <a:solidFill>
                  <a:srgbClr val="434343"/>
                </a:solidFill>
              </a:defRPr>
            </a:lvl9pPr>
          </a:lstStyle>
          <a:p>
            <a:endParaRPr/>
          </a:p>
        </p:txBody>
      </p:sp>
    </p:spTree>
    <p:extLst>
      <p:ext uri="{BB962C8B-B14F-4D97-AF65-F5344CB8AC3E}">
        <p14:creationId xmlns:p14="http://schemas.microsoft.com/office/powerpoint/2010/main" val="227480312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0D8E4988-ACD0-471C-B35F-9D8BE65F4410}"/>
              </a:ext>
            </a:extLst>
          </p:cNvPr>
          <p:cNvSpPr>
            <a:spLocks noGrp="1"/>
          </p:cNvSpPr>
          <p:nvPr>
            <p:ph type="pic" sz="quarter" idx="10"/>
          </p:nvPr>
        </p:nvSpPr>
        <p:spPr>
          <a:xfrm>
            <a:off x="6110072" y="1028700"/>
            <a:ext cx="1568811" cy="1641764"/>
          </a:xfrm>
          <a:prstGeom prst="rect">
            <a:avLst/>
          </a:prstGeom>
        </p:spPr>
        <p:txBody>
          <a:bodyPr/>
          <a:lstStyle>
            <a:lvl1pPr>
              <a:defRPr sz="1000"/>
            </a:lvl1pPr>
          </a:lstStyle>
          <a:p>
            <a:endParaRPr lang="en-ID"/>
          </a:p>
        </p:txBody>
      </p:sp>
    </p:spTree>
    <p:extLst>
      <p:ext uri="{BB962C8B-B14F-4D97-AF65-F5344CB8AC3E}">
        <p14:creationId xmlns:p14="http://schemas.microsoft.com/office/powerpoint/2010/main" val="365551947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6_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3E4F8830-6C91-48D5-A66C-425A216D7A62}"/>
              </a:ext>
            </a:extLst>
          </p:cNvPr>
          <p:cNvSpPr>
            <a:spLocks noGrp="1"/>
          </p:cNvSpPr>
          <p:nvPr>
            <p:ph type="pic" sz="quarter" idx="10"/>
          </p:nvPr>
        </p:nvSpPr>
        <p:spPr>
          <a:xfrm>
            <a:off x="811458" y="785201"/>
            <a:ext cx="3101151" cy="3101151"/>
          </a:xfrm>
          <a:custGeom>
            <a:avLst/>
            <a:gdLst>
              <a:gd name="connsiteX0" fmla="*/ 526947 w 6202301"/>
              <a:gd name="connsiteY0" fmla="*/ 0 h 6202301"/>
              <a:gd name="connsiteX1" fmla="*/ 5675354 w 6202301"/>
              <a:gd name="connsiteY1" fmla="*/ 0 h 6202301"/>
              <a:gd name="connsiteX2" fmla="*/ 6202301 w 6202301"/>
              <a:gd name="connsiteY2" fmla="*/ 526947 h 6202301"/>
              <a:gd name="connsiteX3" fmla="*/ 6202301 w 6202301"/>
              <a:gd name="connsiteY3" fmla="*/ 5675354 h 6202301"/>
              <a:gd name="connsiteX4" fmla="*/ 5675354 w 6202301"/>
              <a:gd name="connsiteY4" fmla="*/ 6202301 h 6202301"/>
              <a:gd name="connsiteX5" fmla="*/ 526947 w 6202301"/>
              <a:gd name="connsiteY5" fmla="*/ 6202301 h 6202301"/>
              <a:gd name="connsiteX6" fmla="*/ 0 w 6202301"/>
              <a:gd name="connsiteY6" fmla="*/ 5675354 h 6202301"/>
              <a:gd name="connsiteX7" fmla="*/ 0 w 6202301"/>
              <a:gd name="connsiteY7" fmla="*/ 526947 h 6202301"/>
              <a:gd name="connsiteX8" fmla="*/ 526947 w 6202301"/>
              <a:gd name="connsiteY8" fmla="*/ 0 h 620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02301" h="6202301">
                <a:moveTo>
                  <a:pt x="526947" y="0"/>
                </a:moveTo>
                <a:lnTo>
                  <a:pt x="5675354" y="0"/>
                </a:lnTo>
                <a:cubicBezTo>
                  <a:pt x="5966379" y="0"/>
                  <a:pt x="6202301" y="235922"/>
                  <a:pt x="6202301" y="526947"/>
                </a:cubicBezTo>
                <a:lnTo>
                  <a:pt x="6202301" y="5675354"/>
                </a:lnTo>
                <a:cubicBezTo>
                  <a:pt x="6202301" y="5966379"/>
                  <a:pt x="5966379" y="6202301"/>
                  <a:pt x="5675354" y="6202301"/>
                </a:cubicBezTo>
                <a:lnTo>
                  <a:pt x="526947" y="6202301"/>
                </a:lnTo>
                <a:cubicBezTo>
                  <a:pt x="235922" y="6202301"/>
                  <a:pt x="0" y="5966379"/>
                  <a:pt x="0" y="5675354"/>
                </a:cubicBezTo>
                <a:lnTo>
                  <a:pt x="0" y="526947"/>
                </a:lnTo>
                <a:cubicBezTo>
                  <a:pt x="0" y="235922"/>
                  <a:pt x="235922" y="0"/>
                  <a:pt x="526947" y="0"/>
                </a:cubicBezTo>
                <a:close/>
              </a:path>
            </a:pathLst>
          </a:custGeom>
          <a:pattFill prst="pct5">
            <a:fgClr>
              <a:srgbClr val="399F37"/>
            </a:fgClr>
            <a:bgClr>
              <a:schemeClr val="bg1"/>
            </a:bgClr>
          </a:pattFill>
        </p:spPr>
        <p:txBody>
          <a:bodyPr wrap="square">
            <a:noAutofit/>
          </a:bodyPr>
          <a:lstStyle>
            <a:lvl1pPr>
              <a:defRPr sz="1200"/>
            </a:lvl1pPr>
          </a:lstStyle>
          <a:p>
            <a:endParaRPr lang="en-ID"/>
          </a:p>
        </p:txBody>
      </p:sp>
    </p:spTree>
    <p:extLst>
      <p:ext uri="{BB962C8B-B14F-4D97-AF65-F5344CB8AC3E}">
        <p14:creationId xmlns:p14="http://schemas.microsoft.com/office/powerpoint/2010/main" val="135576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theme" Target="../theme/theme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17" Type="http://schemas.openxmlformats.org/officeDocument/2006/relationships/theme" Target="../theme/theme5.xml"/><Relationship Id="rId2" Type="http://schemas.openxmlformats.org/officeDocument/2006/relationships/slideLayout" Target="../slideLayouts/slideLayout55.xml"/><Relationship Id="rId16" Type="http://schemas.openxmlformats.org/officeDocument/2006/relationships/slideLayout" Target="../slideLayouts/slideLayout69.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slideLayout" Target="../slideLayouts/slideLayout6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445025"/>
            <a:ext cx="77178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1pPr>
            <a:lvl2pPr lvl="1">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2pPr>
            <a:lvl3pPr lvl="2">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3pPr>
            <a:lvl4pPr lvl="3">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4pPr>
            <a:lvl5pPr lvl="4">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5pPr>
            <a:lvl6pPr lvl="5">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6pPr>
            <a:lvl7pPr lvl="6">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7pPr>
            <a:lvl8pPr lvl="7">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8pPr>
            <a:lvl9pPr lvl="8">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1pPr>
            <a:lvl2pPr marL="914400" lvl="1"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2pPr>
            <a:lvl3pPr marL="1371600" lvl="2"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3pPr>
            <a:lvl4pPr marL="1828800" lvl="3"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4pPr>
            <a:lvl5pPr marL="2286000" lvl="4"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5pPr>
            <a:lvl6pPr marL="2743200" lvl="5"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6pPr>
            <a:lvl7pPr marL="3200400" lvl="6"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7pPr>
            <a:lvl8pPr marL="3657600" lvl="7"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8pPr>
            <a:lvl9pPr marL="4114800" lvl="8"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2" r:id="rId2"/>
    <p:sldLayoutId id="2147483654" r:id="rId3"/>
    <p:sldLayoutId id="2147483661" r:id="rId4"/>
    <p:sldLayoutId id="2147483664" r:id="rId5"/>
    <p:sldLayoutId id="2147483665" r:id="rId6"/>
    <p:sldLayoutId id="2147483677" r:id="rId7"/>
    <p:sldLayoutId id="2147483699" r:id="rId8"/>
    <p:sldLayoutId id="2147483700" r:id="rId9"/>
    <p:sldLayoutId id="2147483712" r:id="rId10"/>
    <p:sldLayoutId id="2147483725" r:id="rId11"/>
    <p:sldLayoutId id="2147483726" r:id="rId12"/>
    <p:sldLayoutId id="2147483727" r:id="rId13"/>
    <p:sldLayoutId id="2147483728" r:id="rId14"/>
    <p:sldLayoutId id="2147483732" r:id="rId15"/>
    <p:sldLayoutId id="2147483733" r:id="rId16"/>
    <p:sldLayoutId id="2147483734" r:id="rId17"/>
    <p:sldLayoutId id="2147483764"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673B3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Oswald"/>
              <a:buNone/>
              <a:defRPr sz="2800">
                <a:solidFill>
                  <a:schemeClr val="accent1"/>
                </a:solidFill>
                <a:latin typeface="Oswald"/>
                <a:ea typeface="Oswald"/>
                <a:cs typeface="Oswald"/>
                <a:sym typeface="Oswald"/>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Quicksand"/>
              <a:buChar char="●"/>
              <a:defRPr sz="1800">
                <a:solidFill>
                  <a:schemeClr val="accent3"/>
                </a:solidFill>
                <a:latin typeface="Quicksand"/>
                <a:ea typeface="Quicksand"/>
                <a:cs typeface="Quicksand"/>
                <a:sym typeface="Quicksand"/>
              </a:defRPr>
            </a:lvl1pPr>
            <a:lvl2pPr marL="914400" lvl="1"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2pPr>
            <a:lvl3pPr marL="1371600" lvl="2"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3pPr>
            <a:lvl4pPr marL="1828800" lvl="3"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4pPr>
            <a:lvl5pPr marL="2286000" lvl="4"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5pPr>
            <a:lvl6pPr marL="2743200" lvl="5"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6pPr>
            <a:lvl7pPr marL="3200400" lvl="6"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7pPr>
            <a:lvl8pPr marL="3657600" lvl="7"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8pPr>
            <a:lvl9pPr marL="4114800" lvl="8" indent="-317500">
              <a:lnSpc>
                <a:spcPct val="115000"/>
              </a:lnSpc>
              <a:spcBef>
                <a:spcPts val="0"/>
              </a:spcBef>
              <a:spcAft>
                <a:spcPts val="0"/>
              </a:spcAft>
              <a:buClr>
                <a:schemeClr val="accent3"/>
              </a:buClr>
              <a:buSzPts val="1400"/>
              <a:buFont typeface="Quicksand"/>
              <a:buChar char="■"/>
              <a:defRPr>
                <a:solidFill>
                  <a:schemeClr val="accent3"/>
                </a:solidFill>
                <a:latin typeface="Quicksand"/>
                <a:ea typeface="Quicksand"/>
                <a:cs typeface="Quicksand"/>
                <a:sym typeface="Quicksand"/>
              </a:defRPr>
            </a:lvl9pPr>
          </a:lstStyle>
          <a:p>
            <a:endParaRPr/>
          </a:p>
        </p:txBody>
      </p:sp>
    </p:spTree>
    <p:extLst>
      <p:ext uri="{BB962C8B-B14F-4D97-AF65-F5344CB8AC3E}">
        <p14:creationId xmlns:p14="http://schemas.microsoft.com/office/powerpoint/2010/main" val="3154808802"/>
      </p:ext>
    </p:extLst>
  </p:cSld>
  <p:clrMap bg1="lt1" tx1="dk1" bg2="dk2"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3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1pPr>
            <a:lvl2pPr marR="0" lvl="1"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2pPr>
            <a:lvl3pPr marR="0" lvl="2"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3pPr>
            <a:lvl4pPr marR="0" lvl="3"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4pPr>
            <a:lvl5pPr marR="0" lvl="4"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5pPr>
            <a:lvl6pPr marR="0" lvl="5"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6pPr>
            <a:lvl7pPr marR="0" lvl="6"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7pPr>
            <a:lvl8pPr marR="0" lvl="7"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8pPr>
            <a:lvl9pPr marR="0" lvl="8" algn="l" rtl="0">
              <a:lnSpc>
                <a:spcPct val="100000"/>
              </a:lnSpc>
              <a:spcBef>
                <a:spcPts val="0"/>
              </a:spcBef>
              <a:spcAft>
                <a:spcPts val="0"/>
              </a:spcAft>
              <a:buClr>
                <a:srgbClr val="000000"/>
              </a:buClr>
              <a:buSzPts val="2800"/>
              <a:buFont typeface="Raleway"/>
              <a:buNone/>
              <a:defRPr sz="2800" b="1" i="0" u="none" strike="noStrike" cap="none">
                <a:solidFill>
                  <a:srgbClr val="000000"/>
                </a:solidFill>
                <a:latin typeface="Raleway"/>
                <a:ea typeface="Raleway"/>
                <a:cs typeface="Raleway"/>
                <a:sym typeface="Raleway"/>
              </a:defRPr>
            </a:lvl9pPr>
          </a:lstStyle>
          <a:p>
            <a:endParaRPr/>
          </a:p>
        </p:txBody>
      </p:sp>
      <p:sp>
        <p:nvSpPr>
          <p:cNvPr id="7" name="Google Shape;7;p3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1600"/>
              </a:spcBef>
              <a:spcAft>
                <a:spcPts val="160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endParaRPr/>
          </a:p>
        </p:txBody>
      </p:sp>
      <p:sp>
        <p:nvSpPr>
          <p:cNvPr id="8" name="Google Shape;8;p35"/>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167944318"/>
      </p:ext>
    </p:extLst>
  </p:cSld>
  <p:clrMap bg1="lt1" tx1="dk1" bg2="dk2" tx2="lt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30"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445025"/>
            <a:ext cx="77178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1pPr>
            <a:lvl2pPr lvl="1">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2pPr>
            <a:lvl3pPr lvl="2">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3pPr>
            <a:lvl4pPr lvl="3">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4pPr>
            <a:lvl5pPr lvl="4">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5pPr>
            <a:lvl6pPr lvl="5">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6pPr>
            <a:lvl7pPr lvl="6">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7pPr>
            <a:lvl8pPr lvl="7">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8pPr>
            <a:lvl9pPr lvl="8">
              <a:spcBef>
                <a:spcPts val="0"/>
              </a:spcBef>
              <a:spcAft>
                <a:spcPts val="0"/>
              </a:spcAft>
              <a:buClr>
                <a:schemeClr val="dk2"/>
              </a:buClr>
              <a:buSzPts val="2400"/>
              <a:buFont typeface="Josefin Sans"/>
              <a:buNone/>
              <a:defRPr sz="2400">
                <a:solidFill>
                  <a:schemeClr val="dk2"/>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1pPr>
            <a:lvl2pPr marL="914400" lvl="1"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2pPr>
            <a:lvl3pPr marL="1371600" lvl="2"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3pPr>
            <a:lvl4pPr marL="1828800" lvl="3"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4pPr>
            <a:lvl5pPr marL="2286000" lvl="4"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5pPr>
            <a:lvl6pPr marL="2743200" lvl="5"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6pPr>
            <a:lvl7pPr marL="3200400" lvl="6"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7pPr>
            <a:lvl8pPr marL="3657600" lvl="7"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8pPr>
            <a:lvl9pPr marL="4114800" lvl="8" indent="-330200">
              <a:lnSpc>
                <a:spcPct val="100000"/>
              </a:lnSpc>
              <a:spcBef>
                <a:spcPts val="0"/>
              </a:spcBef>
              <a:spcAft>
                <a:spcPts val="0"/>
              </a:spcAft>
              <a:buClr>
                <a:schemeClr val="dk2"/>
              </a:buClr>
              <a:buSzPts val="1600"/>
              <a:buFont typeface="IBM Plex Sans"/>
              <a:buChar char="■"/>
              <a:defRPr sz="1600">
                <a:solidFill>
                  <a:schemeClr val="dk2"/>
                </a:solidFill>
                <a:latin typeface="IBM Plex Sans"/>
                <a:ea typeface="IBM Plex Sans"/>
                <a:cs typeface="IBM Plex Sans"/>
                <a:sym typeface="IBM Plex Sans"/>
              </a:defRPr>
            </a:lvl9pPr>
          </a:lstStyle>
          <a:p>
            <a:endParaRPr/>
          </a:p>
        </p:txBody>
      </p:sp>
    </p:spTree>
    <p:extLst>
      <p:ext uri="{BB962C8B-B14F-4D97-AF65-F5344CB8AC3E}">
        <p14:creationId xmlns:p14="http://schemas.microsoft.com/office/powerpoint/2010/main" val="291816207"/>
      </p:ext>
    </p:extLst>
  </p:cSld>
  <p:clrMap bg1="lt1" tx1="dk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1pPr>
            <a:lvl2pPr lvl="1"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2pPr>
            <a:lvl3pPr lvl="2"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3pPr>
            <a:lvl4pPr lvl="3"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4pPr>
            <a:lvl5pPr lvl="4"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5pPr>
            <a:lvl6pPr lvl="5"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6pPr>
            <a:lvl7pPr lvl="6"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7pPr>
            <a:lvl8pPr lvl="7"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8pPr>
            <a:lvl9pPr lvl="8" rtl="0">
              <a:spcBef>
                <a:spcPts val="0"/>
              </a:spcBef>
              <a:spcAft>
                <a:spcPts val="0"/>
              </a:spcAft>
              <a:buClr>
                <a:schemeClr val="dk1"/>
              </a:buClr>
              <a:buSzPts val="2600"/>
              <a:buFont typeface="Roboto"/>
              <a:buNone/>
              <a:defRPr sz="26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1pPr>
            <a:lvl2pPr marL="914400" lvl="1"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2pPr>
            <a:lvl3pPr marL="1371600" lvl="2"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3pPr>
            <a:lvl4pPr marL="1828800" lvl="3"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4pPr>
            <a:lvl5pPr marL="2286000" lvl="4"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5pPr>
            <a:lvl6pPr marL="2743200" lvl="5"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6pPr>
            <a:lvl7pPr marL="3200400" lvl="6"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7pPr>
            <a:lvl8pPr marL="3657600" lvl="7"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8pPr>
            <a:lvl9pPr marL="4114800" lvl="8" indent="-304800">
              <a:lnSpc>
                <a:spcPct val="100000"/>
              </a:lnSpc>
              <a:spcBef>
                <a:spcPts val="0"/>
              </a:spcBef>
              <a:spcAft>
                <a:spcPts val="0"/>
              </a:spcAft>
              <a:buClr>
                <a:schemeClr val="dk1"/>
              </a:buClr>
              <a:buSzPts val="1200"/>
              <a:buFont typeface="Nunito"/>
              <a:buChar char="■"/>
              <a:defRPr sz="1200">
                <a:solidFill>
                  <a:schemeClr val="dk1"/>
                </a:solidFill>
                <a:latin typeface="Nunito"/>
                <a:ea typeface="Nunito"/>
                <a:cs typeface="Nunito"/>
                <a:sym typeface="Nunito"/>
              </a:defRPr>
            </a:lvl9pPr>
          </a:lstStyle>
          <a:p>
            <a:endParaRPr/>
          </a:p>
        </p:txBody>
      </p:sp>
    </p:spTree>
    <p:extLst>
      <p:ext uri="{BB962C8B-B14F-4D97-AF65-F5344CB8AC3E}">
        <p14:creationId xmlns:p14="http://schemas.microsoft.com/office/powerpoint/2010/main" val="1912030524"/>
      </p:ext>
    </p:extLst>
  </p:cSld>
  <p:clrMap bg1="lt1" tx1="dk1" bg2="dk2" tx2="lt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5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www.unccd.int/resources/global-land-outlook/glo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1.xml"/><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3.jpg"/><Relationship Id="rId4" Type="http://schemas.openxmlformats.org/officeDocument/2006/relationships/image" Target="../media/image32.jp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hyperlink" Target="https://doi.org/10.1016/j.envsci.2017.10.011"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43.png"/><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6.png"/></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49.png"/><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51.png"/></Relationships>
</file>

<file path=ppt/slides/_rels/slide23.xml.rels><?xml version="1.0" encoding="UTF-8" standalone="yes"?>
<Relationships xmlns="http://schemas.openxmlformats.org/package/2006/relationships"><Relationship Id="rId3" Type="http://schemas.openxmlformats.org/officeDocument/2006/relationships/hyperlink" Target="https://www.pbl.nl/en/publications/goals-and-commitments-for-the-restoration-decade" TargetMode="External"/><Relationship Id="rId2" Type="http://schemas.openxmlformats.org/officeDocument/2006/relationships/notesSlide" Target="../notesSlides/notesSlide23.xml"/><Relationship Id="rId1" Type="http://schemas.openxmlformats.org/officeDocument/2006/relationships/slideLayout" Target="../slideLayouts/slideLayout8.xml"/><Relationship Id="rId5" Type="http://schemas.openxmlformats.org/officeDocument/2006/relationships/image" Target="../media/image52.png"/><Relationship Id="rId4" Type="http://schemas.openxmlformats.org/officeDocument/2006/relationships/hyperlink" Target="https://grih.info/report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8.xml"/><Relationship Id="rId4" Type="http://schemas.openxmlformats.org/officeDocument/2006/relationships/image" Target="../media/image54.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5.xml"/><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image" Target="../media/image56.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image" Target="../media/image33.jpg"/><Relationship Id="rId4" Type="http://schemas.openxmlformats.org/officeDocument/2006/relationships/image" Target="../media/image32.jpg"/></Relationships>
</file>

<file path=ppt/slides/_rels/slide29.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57.png"/><Relationship Id="rId7"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63.png"/></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5.xml"/><Relationship Id="rId5" Type="http://schemas.openxmlformats.org/officeDocument/2006/relationships/image" Target="../media/image49.png"/><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3.xml"/><Relationship Id="rId1" Type="http://schemas.openxmlformats.org/officeDocument/2006/relationships/slideLayout" Target="../slideLayouts/slideLayout15.xml"/><Relationship Id="rId6" Type="http://schemas.openxmlformats.org/officeDocument/2006/relationships/image" Target="../media/image69.png"/><Relationship Id="rId5" Type="http://schemas.openxmlformats.org/officeDocument/2006/relationships/hyperlink" Target="https://reporting.unccd.int/" TargetMode="External"/><Relationship Id="rId4" Type="http://schemas.openxmlformats.org/officeDocument/2006/relationships/image" Target="../media/image68.png"/></Relationships>
</file>

<file path=ppt/slides/_rels/slide35.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1.jpeg"/><Relationship Id="rId7" Type="http://schemas.openxmlformats.org/officeDocument/2006/relationships/image" Target="../media/image75.svg"/><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image" Target="../media/image74.png"/><Relationship Id="rId5" Type="http://schemas.openxmlformats.org/officeDocument/2006/relationships/image" Target="../media/image73.jpg"/><Relationship Id="rId4" Type="http://schemas.openxmlformats.org/officeDocument/2006/relationships/image" Target="../media/image72.jpeg"/></Relationships>
</file>

<file path=ppt/slides/_rels/slide37.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3.jpg"/><Relationship Id="rId1" Type="http://schemas.openxmlformats.org/officeDocument/2006/relationships/slideLayout" Target="../slideLayouts/slideLayout3.xml"/><Relationship Id="rId5" Type="http://schemas.openxmlformats.org/officeDocument/2006/relationships/image" Target="../media/image75.svg"/><Relationship Id="rId4" Type="http://schemas.openxmlformats.org/officeDocument/2006/relationships/image" Target="../media/image74.png"/></Relationships>
</file>

<file path=ppt/slides/_rels/slide3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5.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notesSlide" Target="../notesSlides/notesSlide36.xml"/><Relationship Id="rId1" Type="http://schemas.openxmlformats.org/officeDocument/2006/relationships/slideLayout" Target="../slideLayouts/slideLayout3.xml"/><Relationship Id="rId6" Type="http://schemas.openxmlformats.org/officeDocument/2006/relationships/image" Target="../media/image82.png"/><Relationship Id="rId5" Type="http://schemas.openxmlformats.org/officeDocument/2006/relationships/image" Target="../media/image81.png"/><Relationship Id="rId10" Type="http://schemas.openxmlformats.org/officeDocument/2006/relationships/image" Target="../media/image75.svg"/><Relationship Id="rId4" Type="http://schemas.openxmlformats.org/officeDocument/2006/relationships/image" Target="../media/image80.png"/><Relationship Id="rId9" Type="http://schemas.openxmlformats.org/officeDocument/2006/relationships/image" Target="../media/image74.png"/></Relationships>
</file>

<file path=ppt/slides/_rels/slide42.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7.xml"/><Relationship Id="rId1" Type="http://schemas.openxmlformats.org/officeDocument/2006/relationships/slideLayout" Target="../slideLayouts/slideLayout33.xml"/></Relationships>
</file>

<file path=ppt/slides/_rels/slide4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75.svg"/><Relationship Id="rId7" Type="http://schemas.openxmlformats.org/officeDocument/2006/relationships/image" Target="../media/image90.png"/><Relationship Id="rId2" Type="http://schemas.openxmlformats.org/officeDocument/2006/relationships/image" Target="../media/image74.png"/><Relationship Id="rId1" Type="http://schemas.openxmlformats.org/officeDocument/2006/relationships/slideLayout" Target="../slideLayouts/slideLayout17.xml"/><Relationship Id="rId6" Type="http://schemas.openxmlformats.org/officeDocument/2006/relationships/image" Target="../media/image89.png"/><Relationship Id="rId5" Type="http://schemas.openxmlformats.org/officeDocument/2006/relationships/image" Target="../media/image88.jpg"/><Relationship Id="rId4" Type="http://schemas.openxmlformats.org/officeDocument/2006/relationships/image" Target="../media/image87.png"/><Relationship Id="rId9" Type="http://schemas.openxmlformats.org/officeDocument/2006/relationships/image" Target="../media/image91.png"/></Relationships>
</file>

<file path=ppt/slides/_rels/slide45.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image" Target="../media/image74.png"/><Relationship Id="rId7" Type="http://schemas.openxmlformats.org/officeDocument/2006/relationships/image" Target="../media/image88.jpg"/><Relationship Id="rId2" Type="http://schemas.openxmlformats.org/officeDocument/2006/relationships/notesSlide" Target="../notesSlides/notesSlide38.xml"/><Relationship Id="rId1" Type="http://schemas.openxmlformats.org/officeDocument/2006/relationships/slideLayout" Target="../slideLayouts/slideLayout39.xml"/><Relationship Id="rId6" Type="http://schemas.openxmlformats.org/officeDocument/2006/relationships/image" Target="../media/image87.png"/><Relationship Id="rId5" Type="http://schemas.openxmlformats.org/officeDocument/2006/relationships/image" Target="../media/image43.png"/><Relationship Id="rId4" Type="http://schemas.openxmlformats.org/officeDocument/2006/relationships/image" Target="../media/image75.svg"/></Relationships>
</file>

<file path=ppt/slides/_rels/slide46.xml.rels><?xml version="1.0" encoding="UTF-8" standalone="yes"?>
<Relationships xmlns="http://schemas.openxmlformats.org/package/2006/relationships"><Relationship Id="rId8" Type="http://schemas.openxmlformats.org/officeDocument/2006/relationships/image" Target="../media/image97.jpeg"/><Relationship Id="rId13" Type="http://schemas.openxmlformats.org/officeDocument/2006/relationships/image" Target="../media/image102.png"/><Relationship Id="rId18" Type="http://schemas.openxmlformats.org/officeDocument/2006/relationships/image" Target="../media/image107.png"/><Relationship Id="rId3" Type="http://schemas.openxmlformats.org/officeDocument/2006/relationships/image" Target="../media/image93.png"/><Relationship Id="rId21" Type="http://schemas.openxmlformats.org/officeDocument/2006/relationships/image" Target="../media/image110.svg"/><Relationship Id="rId7" Type="http://schemas.openxmlformats.org/officeDocument/2006/relationships/image" Target="../media/image96.png"/><Relationship Id="rId12" Type="http://schemas.openxmlformats.org/officeDocument/2006/relationships/image" Target="../media/image101.jpeg"/><Relationship Id="rId17" Type="http://schemas.openxmlformats.org/officeDocument/2006/relationships/image" Target="../media/image106.svg"/><Relationship Id="rId2" Type="http://schemas.openxmlformats.org/officeDocument/2006/relationships/notesSlide" Target="../notesSlides/notesSlide39.xml"/><Relationship Id="rId16" Type="http://schemas.openxmlformats.org/officeDocument/2006/relationships/image" Target="../media/image105.png"/><Relationship Id="rId20" Type="http://schemas.openxmlformats.org/officeDocument/2006/relationships/image" Target="../media/image109.png"/><Relationship Id="rId1" Type="http://schemas.openxmlformats.org/officeDocument/2006/relationships/slideLayout" Target="../slideLayouts/slideLayout14.xml"/><Relationship Id="rId6" Type="http://schemas.openxmlformats.org/officeDocument/2006/relationships/image" Target="../media/image95.svg"/><Relationship Id="rId11" Type="http://schemas.openxmlformats.org/officeDocument/2006/relationships/image" Target="../media/image100.png"/><Relationship Id="rId24" Type="http://schemas.openxmlformats.org/officeDocument/2006/relationships/image" Target="../media/image113.jpeg"/><Relationship Id="rId5" Type="http://schemas.openxmlformats.org/officeDocument/2006/relationships/image" Target="../media/image94.png"/><Relationship Id="rId15" Type="http://schemas.openxmlformats.org/officeDocument/2006/relationships/image" Target="../media/image104.png"/><Relationship Id="rId23" Type="http://schemas.openxmlformats.org/officeDocument/2006/relationships/image" Target="../media/image112.png"/><Relationship Id="rId10" Type="http://schemas.openxmlformats.org/officeDocument/2006/relationships/image" Target="../media/image99.png"/><Relationship Id="rId19" Type="http://schemas.openxmlformats.org/officeDocument/2006/relationships/image" Target="../media/image108.svg"/><Relationship Id="rId4" Type="http://schemas.openxmlformats.org/officeDocument/2006/relationships/image" Target="../media/image75.svg"/><Relationship Id="rId9" Type="http://schemas.openxmlformats.org/officeDocument/2006/relationships/image" Target="../media/image98.jpeg"/><Relationship Id="rId14" Type="http://schemas.openxmlformats.org/officeDocument/2006/relationships/image" Target="../media/image103.png"/><Relationship Id="rId22" Type="http://schemas.openxmlformats.org/officeDocument/2006/relationships/image" Target="../media/image111.png"/></Relationships>
</file>

<file path=ppt/slides/_rels/slide4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114.png"/><Relationship Id="rId1" Type="http://schemas.openxmlformats.org/officeDocument/2006/relationships/slideLayout" Target="../slideLayouts/slideLayout14.xml"/><Relationship Id="rId4" Type="http://schemas.openxmlformats.org/officeDocument/2006/relationships/image" Target="../media/image88.jpg"/></Relationships>
</file>

<file path=ppt/slides/_rels/slide48.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40.xml"/><Relationship Id="rId1" Type="http://schemas.openxmlformats.org/officeDocument/2006/relationships/slideLayout" Target="../slideLayouts/slideLayout4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2.xml"/><Relationship Id="rId1" Type="http://schemas.openxmlformats.org/officeDocument/2006/relationships/slideLayout" Target="../slideLayouts/slideLayout18.xml"/><Relationship Id="rId5" Type="http://schemas.openxmlformats.org/officeDocument/2006/relationships/image" Target="../media/image116.JPG"/><Relationship Id="rId4" Type="http://schemas.openxmlformats.org/officeDocument/2006/relationships/image" Target="../media/image8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7"/>
          <p:cNvSpPr txBox="1">
            <a:spLocks noGrp="1"/>
          </p:cNvSpPr>
          <p:nvPr>
            <p:ph type="ctrTitle"/>
          </p:nvPr>
        </p:nvSpPr>
        <p:spPr>
          <a:xfrm>
            <a:off x="228600" y="470400"/>
            <a:ext cx="5870359" cy="2687400"/>
          </a:xfrm>
          <a:prstGeom prst="rect">
            <a:avLst/>
          </a:prstGeom>
        </p:spPr>
        <p:txBody>
          <a:bodyPr spcFirstLastPara="1" wrap="square" lIns="91425" tIns="91425" rIns="91425" bIns="91425" anchor="t" anchorCtr="0">
            <a:noAutofit/>
          </a:bodyPr>
          <a:lstStyle/>
          <a:p>
            <a:pPr marL="0" indent="0"/>
            <a:r>
              <a:rPr lang="en-US" sz="4000" b="1" dirty="0">
                <a:solidFill>
                  <a:schemeClr val="bg1">
                    <a:lumMod val="75000"/>
                  </a:schemeClr>
                </a:solidFill>
                <a:latin typeface="Josefin Sans"/>
                <a:ea typeface="Josefin Sans"/>
                <a:cs typeface="Josefin Sans"/>
                <a:sym typeface="Josefin Sans"/>
              </a:rPr>
              <a:t>Land Degradation Neutrality</a:t>
            </a:r>
            <a:br>
              <a:rPr lang="en-US" sz="4000" b="1" dirty="0">
                <a:solidFill>
                  <a:schemeClr val="bg1">
                    <a:lumMod val="75000"/>
                  </a:schemeClr>
                </a:solidFill>
                <a:latin typeface="Josefin Sans"/>
                <a:ea typeface="Josefin Sans"/>
                <a:cs typeface="Josefin Sans"/>
                <a:sym typeface="Josefin Sans"/>
              </a:rPr>
            </a:br>
            <a:r>
              <a:rPr lang="en-US" sz="4000" b="1" dirty="0">
                <a:solidFill>
                  <a:schemeClr val="bg1">
                    <a:lumMod val="75000"/>
                  </a:schemeClr>
                </a:solidFill>
                <a:latin typeface="Josefin Sans"/>
                <a:ea typeface="Josefin Sans"/>
                <a:cs typeface="Josefin Sans"/>
                <a:sym typeface="Josefin Sans"/>
              </a:rPr>
              <a:t>Science and Background</a:t>
            </a:r>
            <a:br>
              <a:rPr lang="en-US" sz="4000" b="1" dirty="0">
                <a:solidFill>
                  <a:schemeClr val="bg1">
                    <a:lumMod val="75000"/>
                  </a:schemeClr>
                </a:solidFill>
                <a:latin typeface="Josefin Sans"/>
                <a:ea typeface="Josefin Sans"/>
                <a:cs typeface="Josefin Sans"/>
                <a:sym typeface="Josefin Sans"/>
              </a:rPr>
            </a:br>
            <a:br>
              <a:rPr lang="fr-CI" sz="4000" dirty="0">
                <a:solidFill>
                  <a:srgbClr val="0070C0"/>
                </a:solidFill>
              </a:rPr>
            </a:br>
            <a:endParaRPr sz="4000" dirty="0">
              <a:solidFill>
                <a:srgbClr val="0070C0"/>
              </a:solidFill>
            </a:endParaRPr>
          </a:p>
        </p:txBody>
      </p:sp>
      <p:sp>
        <p:nvSpPr>
          <p:cNvPr id="123" name="Google Shape;123;p27"/>
          <p:cNvSpPr txBox="1">
            <a:spLocks noGrp="1"/>
          </p:cNvSpPr>
          <p:nvPr>
            <p:ph type="subTitle" idx="1"/>
          </p:nvPr>
        </p:nvSpPr>
        <p:spPr>
          <a:xfrm>
            <a:off x="308499" y="3872700"/>
            <a:ext cx="5584902" cy="80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Dr. Ingrid Teich</a:t>
            </a:r>
          </a:p>
          <a:p>
            <a:pPr marL="0" lvl="0" indent="0" algn="l" rtl="0">
              <a:spcBef>
                <a:spcPts val="0"/>
              </a:spcBef>
              <a:spcAft>
                <a:spcPts val="0"/>
              </a:spcAft>
              <a:buNone/>
            </a:pPr>
            <a:r>
              <a:rPr lang="en-US" sz="1400" dirty="0"/>
              <a:t>Senior Research Scientist (University of Bern)</a:t>
            </a:r>
          </a:p>
          <a:p>
            <a:pPr marL="0" lvl="0" indent="0" algn="l" rtl="0">
              <a:spcBef>
                <a:spcPts val="0"/>
              </a:spcBef>
              <a:spcAft>
                <a:spcPts val="0"/>
              </a:spcAft>
              <a:buNone/>
            </a:pPr>
            <a:r>
              <a:rPr lang="en-US" sz="1400" dirty="0"/>
              <a:t>WOCAT Secretariat</a:t>
            </a:r>
          </a:p>
          <a:p>
            <a:pPr marL="0" lvl="0" indent="0" algn="l" rtl="0">
              <a:spcBef>
                <a:spcPts val="0"/>
              </a:spcBef>
              <a:spcAft>
                <a:spcPts val="0"/>
              </a:spcAft>
              <a:buNone/>
            </a:pPr>
            <a:r>
              <a:rPr lang="en-US" sz="1400" dirty="0"/>
              <a:t>Lead Technical Advisor (FAO)</a:t>
            </a:r>
            <a:endParaRPr sz="1400" dirty="0"/>
          </a:p>
        </p:txBody>
      </p:sp>
      <p:sp>
        <p:nvSpPr>
          <p:cNvPr id="13" name="Google Shape;123;p27">
            <a:extLst>
              <a:ext uri="{FF2B5EF4-FFF2-40B4-BE49-F238E27FC236}">
                <a16:creationId xmlns:a16="http://schemas.microsoft.com/office/drawing/2014/main" id="{33750783-2F58-46A8-B491-62FAF0567BA2}"/>
              </a:ext>
            </a:extLst>
          </p:cNvPr>
          <p:cNvSpPr txBox="1">
            <a:spLocks/>
          </p:cNvSpPr>
          <p:nvPr/>
        </p:nvSpPr>
        <p:spPr>
          <a:xfrm>
            <a:off x="320705" y="3166793"/>
            <a:ext cx="4940724" cy="8004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Nunito"/>
              <a:buNone/>
              <a:defRPr sz="2000" b="0" i="0" u="none" strike="noStrike" cap="none">
                <a:solidFill>
                  <a:schemeClr val="dk1"/>
                </a:solidFill>
                <a:latin typeface="Nunito"/>
                <a:ea typeface="Nunito"/>
                <a:cs typeface="Nunito"/>
                <a:sym typeface="Nunito"/>
              </a:defRPr>
            </a:lvl1pPr>
            <a:lvl2pPr marL="914400" marR="0" lvl="1"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2pPr>
            <a:lvl3pPr marL="1371600" marR="0" lvl="2"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3pPr>
            <a:lvl4pPr marL="1828800" marR="0" lvl="3"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4pPr>
            <a:lvl5pPr marL="2286000" marR="0" lvl="4"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5pPr>
            <a:lvl6pPr marL="2743200" marR="0" lvl="5"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6pPr>
            <a:lvl7pPr marL="3200400" marR="0" lvl="6"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7pPr>
            <a:lvl8pPr marL="3657600" marR="0" lvl="7"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8pPr>
            <a:lvl9pPr marL="4114800" marR="0" lvl="8" indent="-304800" algn="ctr" rtl="0">
              <a:lnSpc>
                <a:spcPct val="100000"/>
              </a:lnSpc>
              <a:spcBef>
                <a:spcPts val="0"/>
              </a:spcBef>
              <a:spcAft>
                <a:spcPts val="0"/>
              </a:spcAft>
              <a:buClr>
                <a:schemeClr val="dk1"/>
              </a:buClr>
              <a:buSzPts val="1800"/>
              <a:buFont typeface="Nunito"/>
              <a:buNone/>
              <a:defRPr sz="1800" b="0" i="0" u="none" strike="noStrike" cap="none">
                <a:solidFill>
                  <a:schemeClr val="dk1"/>
                </a:solidFill>
                <a:latin typeface="Nunito"/>
                <a:ea typeface="Nunito"/>
                <a:cs typeface="Nunito"/>
                <a:sym typeface="Nunito"/>
              </a:defRPr>
            </a:lvl9pPr>
          </a:lstStyle>
          <a:p>
            <a:pPr marL="0" lvl="0" indent="0">
              <a:buClr>
                <a:srgbClr val="000000"/>
              </a:buClr>
              <a:defRPr/>
            </a:pPr>
            <a:endParaRPr kumimoji="0" lang="en-US" sz="1050" b="0" i="0" u="none" strike="noStrike" kern="0" cap="none" spc="0" normalizeH="0" baseline="0" noProof="0" dirty="0">
              <a:ln>
                <a:noFill/>
              </a:ln>
              <a:solidFill>
                <a:srgbClr val="000000"/>
              </a:solidFill>
              <a:effectLst/>
              <a:uLnTx/>
              <a:uFillTx/>
              <a:latin typeface="Nunito"/>
              <a:cs typeface="Nunito"/>
              <a:sym typeface="Nunito"/>
            </a:endParaRPr>
          </a:p>
        </p:txBody>
      </p:sp>
      <p:sp>
        <p:nvSpPr>
          <p:cNvPr id="3" name="Picture Placeholder 2">
            <a:extLst>
              <a:ext uri="{FF2B5EF4-FFF2-40B4-BE49-F238E27FC236}">
                <a16:creationId xmlns:a16="http://schemas.microsoft.com/office/drawing/2014/main" id="{8FAA6FE1-1831-460C-975E-D220F6359C8E}"/>
              </a:ext>
            </a:extLst>
          </p:cNvPr>
          <p:cNvSpPr>
            <a:spLocks noGrp="1"/>
          </p:cNvSpPr>
          <p:nvPr>
            <p:ph type="pic" idx="2"/>
          </p:nvPr>
        </p:nvSpPr>
        <p:spPr/>
      </p:sp>
      <p:pic>
        <p:nvPicPr>
          <p:cNvPr id="8" name="Picture 7">
            <a:extLst>
              <a:ext uri="{FF2B5EF4-FFF2-40B4-BE49-F238E27FC236}">
                <a16:creationId xmlns:a16="http://schemas.microsoft.com/office/drawing/2014/main" id="{C25135C6-AA76-4BC0-AA3A-D92B6CBD29BE}"/>
              </a:ext>
            </a:extLst>
          </p:cNvPr>
          <p:cNvPicPr>
            <a:picLocks noChangeAspect="1"/>
          </p:cNvPicPr>
          <p:nvPr/>
        </p:nvPicPr>
        <p:blipFill>
          <a:blip r:embed="rId3"/>
          <a:stretch>
            <a:fillRect/>
          </a:stretch>
        </p:blipFill>
        <p:spPr>
          <a:xfrm>
            <a:off x="6182573" y="212875"/>
            <a:ext cx="2559127" cy="341216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C3D44-7B81-4524-9373-73C063B71242}"/>
              </a:ext>
            </a:extLst>
          </p:cNvPr>
          <p:cNvSpPr>
            <a:spLocks noGrp="1"/>
          </p:cNvSpPr>
          <p:nvPr>
            <p:ph type="title"/>
          </p:nvPr>
        </p:nvSpPr>
        <p:spPr>
          <a:xfrm>
            <a:off x="2844542" y="1004320"/>
            <a:ext cx="3454915" cy="2908500"/>
          </a:xfrm>
        </p:spPr>
        <p:txBody>
          <a:bodyPr>
            <a:normAutofit fontScale="90000"/>
          </a:bodyPr>
          <a:lstStyle/>
          <a:p>
            <a:r>
              <a:rPr lang="en-US" dirty="0">
                <a:solidFill>
                  <a:schemeClr val="accent2">
                    <a:lumMod val="75000"/>
                  </a:schemeClr>
                </a:solidFill>
                <a:latin typeface="Josefin Sans" panose="020B0604020202020204" charset="0"/>
              </a:rPr>
              <a:t>LAND</a:t>
            </a:r>
            <a:endParaRPr lang="fr-CI" dirty="0">
              <a:solidFill>
                <a:schemeClr val="accent2">
                  <a:lumMod val="75000"/>
                </a:schemeClr>
              </a:solidFill>
              <a:latin typeface="Josefin Sans" panose="020B0604020202020204" charset="0"/>
            </a:endParaRPr>
          </a:p>
        </p:txBody>
      </p:sp>
      <p:sp>
        <p:nvSpPr>
          <p:cNvPr id="3" name="TextBox 2">
            <a:extLst>
              <a:ext uri="{FF2B5EF4-FFF2-40B4-BE49-F238E27FC236}">
                <a16:creationId xmlns:a16="http://schemas.microsoft.com/office/drawing/2014/main" id="{6C396C52-FF15-480A-8FFD-3E1CDE5AFE15}"/>
              </a:ext>
            </a:extLst>
          </p:cNvPr>
          <p:cNvSpPr txBox="1"/>
          <p:nvPr/>
        </p:nvSpPr>
        <p:spPr>
          <a:xfrm>
            <a:off x="390902" y="590434"/>
            <a:ext cx="1970525" cy="523220"/>
          </a:xfrm>
          <a:prstGeom prst="rect">
            <a:avLst/>
          </a:prstGeom>
          <a:noFill/>
        </p:spPr>
        <p:txBody>
          <a:bodyPr wrap="square" rtlCol="0">
            <a:spAutoFit/>
          </a:bodyPr>
          <a:lstStyle/>
          <a:p>
            <a:pPr>
              <a:buClr>
                <a:schemeClr val="accent1"/>
              </a:buClr>
              <a:buSzPts val="4800"/>
            </a:pPr>
            <a:r>
              <a:rPr lang="en-US" sz="2800" b="1" dirty="0">
                <a:solidFill>
                  <a:schemeClr val="accent4">
                    <a:lumMod val="60000"/>
                    <a:lumOff val="40000"/>
                  </a:schemeClr>
                </a:solidFill>
                <a:latin typeface="Josefin Sans" panose="020B0604020202020204" charset="0"/>
                <a:sym typeface="Oswald"/>
              </a:rPr>
              <a:t>WATER</a:t>
            </a:r>
            <a:endParaRPr lang="fr-CI" sz="2800" b="1" dirty="0">
              <a:solidFill>
                <a:schemeClr val="accent4">
                  <a:lumMod val="60000"/>
                  <a:lumOff val="40000"/>
                </a:schemeClr>
              </a:solidFill>
              <a:latin typeface="Josefin Sans" panose="020B0604020202020204" charset="0"/>
              <a:sym typeface="Oswald"/>
            </a:endParaRPr>
          </a:p>
        </p:txBody>
      </p:sp>
      <p:sp>
        <p:nvSpPr>
          <p:cNvPr id="5" name="TextBox 4">
            <a:extLst>
              <a:ext uri="{FF2B5EF4-FFF2-40B4-BE49-F238E27FC236}">
                <a16:creationId xmlns:a16="http://schemas.microsoft.com/office/drawing/2014/main" id="{30432BDA-7301-4266-A2F9-4373CF36E224}"/>
              </a:ext>
            </a:extLst>
          </p:cNvPr>
          <p:cNvSpPr txBox="1"/>
          <p:nvPr/>
        </p:nvSpPr>
        <p:spPr>
          <a:xfrm>
            <a:off x="5549643" y="172080"/>
            <a:ext cx="3814564" cy="1384995"/>
          </a:xfrm>
          <a:prstGeom prst="rect">
            <a:avLst/>
          </a:prstGeom>
          <a:noFill/>
        </p:spPr>
        <p:txBody>
          <a:bodyPr wrap="square" rtlCol="0">
            <a:spAutoFit/>
          </a:bodyPr>
          <a:lstStyle/>
          <a:p>
            <a:pPr algn="ctr">
              <a:buClr>
                <a:schemeClr val="accent1"/>
              </a:buClr>
              <a:buSzPts val="4800"/>
            </a:pPr>
            <a:r>
              <a:rPr lang="en-US" sz="2800" dirty="0">
                <a:solidFill>
                  <a:schemeClr val="accent4">
                    <a:lumMod val="75000"/>
                  </a:schemeClr>
                </a:solidFill>
                <a:latin typeface="Josefin Sans" panose="020B0604020202020204" charset="0"/>
                <a:sym typeface="Oswald"/>
              </a:rPr>
              <a:t>TERRESTRIAL ECOSYSTEMS SERVICES</a:t>
            </a:r>
            <a:endParaRPr lang="fr-CI" sz="2800" dirty="0">
              <a:solidFill>
                <a:schemeClr val="accent4">
                  <a:lumMod val="75000"/>
                </a:schemeClr>
              </a:solidFill>
              <a:latin typeface="Josefin Sans" panose="020B0604020202020204" charset="0"/>
              <a:sym typeface="Oswald"/>
            </a:endParaRPr>
          </a:p>
        </p:txBody>
      </p:sp>
      <p:sp>
        <p:nvSpPr>
          <p:cNvPr id="6" name="TextBox 5">
            <a:extLst>
              <a:ext uri="{FF2B5EF4-FFF2-40B4-BE49-F238E27FC236}">
                <a16:creationId xmlns:a16="http://schemas.microsoft.com/office/drawing/2014/main" id="{048DBA48-5EA7-4A05-AE39-806D3FE1540B}"/>
              </a:ext>
            </a:extLst>
          </p:cNvPr>
          <p:cNvSpPr txBox="1"/>
          <p:nvPr/>
        </p:nvSpPr>
        <p:spPr>
          <a:xfrm>
            <a:off x="205068" y="1940873"/>
            <a:ext cx="2846825" cy="830997"/>
          </a:xfrm>
          <a:prstGeom prst="rect">
            <a:avLst/>
          </a:prstGeom>
          <a:noFill/>
        </p:spPr>
        <p:txBody>
          <a:bodyPr wrap="square" rtlCol="0">
            <a:spAutoFit/>
          </a:bodyPr>
          <a:lstStyle/>
          <a:p>
            <a:pPr>
              <a:buClr>
                <a:schemeClr val="accent1"/>
              </a:buClr>
              <a:buSzPts val="4800"/>
            </a:pPr>
            <a:r>
              <a:rPr lang="en-US" sz="2800" dirty="0">
                <a:solidFill>
                  <a:schemeClr val="accent3">
                    <a:lumMod val="50000"/>
                  </a:schemeClr>
                </a:solidFill>
                <a:latin typeface="Josefin Sans" panose="020B0604020202020204" charset="0"/>
                <a:sym typeface="Oswald"/>
              </a:rPr>
              <a:t>SOIL </a:t>
            </a:r>
            <a:r>
              <a:rPr lang="en-US" sz="2000" dirty="0">
                <a:solidFill>
                  <a:schemeClr val="accent3">
                    <a:lumMod val="50000"/>
                  </a:schemeClr>
                </a:solidFill>
                <a:latin typeface="Josefin Sans" panose="020B0604020202020204" charset="0"/>
                <a:sym typeface="Oswald"/>
              </a:rPr>
              <a:t>&amp; TERRAIN FORMS</a:t>
            </a:r>
            <a:endParaRPr lang="fr-CI" sz="2800" dirty="0">
              <a:solidFill>
                <a:schemeClr val="accent3">
                  <a:lumMod val="50000"/>
                </a:schemeClr>
              </a:solidFill>
              <a:latin typeface="Josefin Sans" panose="020B0604020202020204" charset="0"/>
              <a:sym typeface="Oswald"/>
            </a:endParaRPr>
          </a:p>
        </p:txBody>
      </p:sp>
      <p:sp>
        <p:nvSpPr>
          <p:cNvPr id="7" name="TextBox 6">
            <a:extLst>
              <a:ext uri="{FF2B5EF4-FFF2-40B4-BE49-F238E27FC236}">
                <a16:creationId xmlns:a16="http://schemas.microsoft.com/office/drawing/2014/main" id="{4D18F122-AEA6-43A7-99EE-ABA2CFDCF1AA}"/>
              </a:ext>
            </a:extLst>
          </p:cNvPr>
          <p:cNvSpPr txBox="1"/>
          <p:nvPr/>
        </p:nvSpPr>
        <p:spPr>
          <a:xfrm>
            <a:off x="6812279" y="1999039"/>
            <a:ext cx="1970525" cy="523220"/>
          </a:xfrm>
          <a:prstGeom prst="rect">
            <a:avLst/>
          </a:prstGeom>
          <a:noFill/>
        </p:spPr>
        <p:txBody>
          <a:bodyPr wrap="square" rtlCol="0">
            <a:spAutoFit/>
          </a:bodyPr>
          <a:lstStyle/>
          <a:p>
            <a:pPr>
              <a:buClr>
                <a:schemeClr val="accent1"/>
              </a:buClr>
              <a:buSzPts val="4800"/>
            </a:pPr>
            <a:r>
              <a:rPr lang="en-US" sz="2800" dirty="0">
                <a:solidFill>
                  <a:schemeClr val="bg2">
                    <a:lumMod val="25000"/>
                  </a:schemeClr>
                </a:solidFill>
                <a:latin typeface="Josefin Sans" panose="020B0604020202020204" charset="0"/>
                <a:sym typeface="Oswald"/>
              </a:rPr>
              <a:t>FOOD</a:t>
            </a:r>
            <a:endParaRPr lang="fr-CI" sz="2800" dirty="0">
              <a:solidFill>
                <a:schemeClr val="bg2">
                  <a:lumMod val="25000"/>
                </a:schemeClr>
              </a:solidFill>
              <a:latin typeface="Josefin Sans" panose="020B0604020202020204" charset="0"/>
              <a:sym typeface="Oswald"/>
            </a:endParaRPr>
          </a:p>
        </p:txBody>
      </p:sp>
      <p:sp>
        <p:nvSpPr>
          <p:cNvPr id="8" name="TextBox 7">
            <a:extLst>
              <a:ext uri="{FF2B5EF4-FFF2-40B4-BE49-F238E27FC236}">
                <a16:creationId xmlns:a16="http://schemas.microsoft.com/office/drawing/2014/main" id="{0477EECB-80D3-4C8A-B453-0E2A9A4F68C1}"/>
              </a:ext>
            </a:extLst>
          </p:cNvPr>
          <p:cNvSpPr txBox="1"/>
          <p:nvPr/>
        </p:nvSpPr>
        <p:spPr>
          <a:xfrm>
            <a:off x="412419" y="3569729"/>
            <a:ext cx="2797111" cy="523220"/>
          </a:xfrm>
          <a:prstGeom prst="rect">
            <a:avLst/>
          </a:prstGeom>
          <a:noFill/>
        </p:spPr>
        <p:txBody>
          <a:bodyPr wrap="square" rtlCol="0">
            <a:spAutoFit/>
          </a:bodyPr>
          <a:lstStyle/>
          <a:p>
            <a:pPr>
              <a:buClr>
                <a:schemeClr val="accent1"/>
              </a:buClr>
              <a:buSzPts val="4800"/>
            </a:pPr>
            <a:r>
              <a:rPr lang="en-US" sz="2800" dirty="0">
                <a:solidFill>
                  <a:schemeClr val="accent2">
                    <a:lumMod val="40000"/>
                    <a:lumOff val="60000"/>
                  </a:schemeClr>
                </a:solidFill>
                <a:latin typeface="Josefin Sans" panose="020B0604020202020204" charset="0"/>
                <a:sym typeface="Oswald"/>
              </a:rPr>
              <a:t>PRODUCTION</a:t>
            </a:r>
            <a:endParaRPr lang="fr-CI" sz="2800" dirty="0">
              <a:solidFill>
                <a:schemeClr val="accent2">
                  <a:lumMod val="40000"/>
                  <a:lumOff val="60000"/>
                </a:schemeClr>
              </a:solidFill>
              <a:latin typeface="Josefin Sans" panose="020B0604020202020204" charset="0"/>
              <a:sym typeface="Oswald"/>
            </a:endParaRPr>
          </a:p>
        </p:txBody>
      </p:sp>
      <p:sp>
        <p:nvSpPr>
          <p:cNvPr id="9" name="TextBox 8">
            <a:extLst>
              <a:ext uri="{FF2B5EF4-FFF2-40B4-BE49-F238E27FC236}">
                <a16:creationId xmlns:a16="http://schemas.microsoft.com/office/drawing/2014/main" id="{81EE82BF-70CC-4C63-A4D4-6190E7CFD726}"/>
              </a:ext>
            </a:extLst>
          </p:cNvPr>
          <p:cNvSpPr txBox="1"/>
          <p:nvPr/>
        </p:nvSpPr>
        <p:spPr>
          <a:xfrm>
            <a:off x="4602479" y="3908960"/>
            <a:ext cx="3814564" cy="954107"/>
          </a:xfrm>
          <a:prstGeom prst="rect">
            <a:avLst/>
          </a:prstGeom>
          <a:noFill/>
        </p:spPr>
        <p:txBody>
          <a:bodyPr wrap="square" rtlCol="0">
            <a:spAutoFit/>
          </a:bodyPr>
          <a:lstStyle/>
          <a:p>
            <a:pPr>
              <a:buClr>
                <a:schemeClr val="accent1"/>
              </a:buClr>
              <a:buSzPts val="4800"/>
            </a:pPr>
            <a:r>
              <a:rPr lang="en-US" sz="2800" dirty="0">
                <a:solidFill>
                  <a:schemeClr val="bg2">
                    <a:lumMod val="25000"/>
                  </a:schemeClr>
                </a:solidFill>
                <a:latin typeface="Josefin Sans" panose="020B0604020202020204" charset="0"/>
                <a:sym typeface="Oswald"/>
              </a:rPr>
              <a:t>PLANTS, ANIMALS, MICROORGANISMS</a:t>
            </a:r>
            <a:endParaRPr lang="fr-CI" sz="2800" dirty="0">
              <a:solidFill>
                <a:schemeClr val="bg2">
                  <a:lumMod val="25000"/>
                </a:schemeClr>
              </a:solidFill>
              <a:latin typeface="Josefin Sans" panose="020B0604020202020204" charset="0"/>
              <a:sym typeface="Oswald"/>
            </a:endParaRPr>
          </a:p>
        </p:txBody>
      </p:sp>
      <p:sp>
        <p:nvSpPr>
          <p:cNvPr id="10" name="TextBox 9">
            <a:extLst>
              <a:ext uri="{FF2B5EF4-FFF2-40B4-BE49-F238E27FC236}">
                <a16:creationId xmlns:a16="http://schemas.microsoft.com/office/drawing/2014/main" id="{0BBE8D2A-21A1-4A43-BE09-47689F3E7EC2}"/>
              </a:ext>
            </a:extLst>
          </p:cNvPr>
          <p:cNvSpPr txBox="1"/>
          <p:nvPr/>
        </p:nvSpPr>
        <p:spPr>
          <a:xfrm>
            <a:off x="2634238" y="387525"/>
            <a:ext cx="2846825" cy="954107"/>
          </a:xfrm>
          <a:prstGeom prst="rect">
            <a:avLst/>
          </a:prstGeom>
          <a:noFill/>
        </p:spPr>
        <p:txBody>
          <a:bodyPr wrap="square" rtlCol="0">
            <a:spAutoFit/>
          </a:bodyPr>
          <a:lstStyle/>
          <a:p>
            <a:pPr algn="ctr">
              <a:buClr>
                <a:schemeClr val="accent1"/>
              </a:buClr>
              <a:buSzPts val="4800"/>
            </a:pPr>
            <a:r>
              <a:rPr lang="en-US" sz="2800" dirty="0">
                <a:solidFill>
                  <a:schemeClr val="bg1">
                    <a:lumMod val="60000"/>
                    <a:lumOff val="40000"/>
                  </a:schemeClr>
                </a:solidFill>
                <a:latin typeface="Josefin Sans" panose="020B0604020202020204" charset="0"/>
                <a:sym typeface="Oswald"/>
              </a:rPr>
              <a:t>TRADITIONS &amp; HERITAGE</a:t>
            </a:r>
            <a:endParaRPr lang="fr-CI" sz="2800" dirty="0">
              <a:solidFill>
                <a:schemeClr val="bg1">
                  <a:lumMod val="60000"/>
                  <a:lumOff val="40000"/>
                </a:schemeClr>
              </a:solidFill>
              <a:latin typeface="Josefin Sans" panose="020B0604020202020204" charset="0"/>
              <a:sym typeface="Oswald"/>
            </a:endParaRPr>
          </a:p>
        </p:txBody>
      </p:sp>
      <p:sp>
        <p:nvSpPr>
          <p:cNvPr id="11" name="TextBox 10">
            <a:extLst>
              <a:ext uri="{FF2B5EF4-FFF2-40B4-BE49-F238E27FC236}">
                <a16:creationId xmlns:a16="http://schemas.microsoft.com/office/drawing/2014/main" id="{728B1D89-6359-4D4A-8C46-DC4520CDD1FB}"/>
              </a:ext>
            </a:extLst>
          </p:cNvPr>
          <p:cNvSpPr txBox="1"/>
          <p:nvPr/>
        </p:nvSpPr>
        <p:spPr>
          <a:xfrm>
            <a:off x="6812279" y="3133587"/>
            <a:ext cx="1970525" cy="523220"/>
          </a:xfrm>
          <a:prstGeom prst="rect">
            <a:avLst/>
          </a:prstGeom>
          <a:noFill/>
        </p:spPr>
        <p:txBody>
          <a:bodyPr wrap="square" rtlCol="0">
            <a:spAutoFit/>
          </a:bodyPr>
          <a:lstStyle/>
          <a:p>
            <a:pPr>
              <a:buClr>
                <a:schemeClr val="accent1"/>
              </a:buClr>
              <a:buSzPts val="4800"/>
            </a:pPr>
            <a:r>
              <a:rPr lang="en-US" sz="2800" b="1" dirty="0">
                <a:solidFill>
                  <a:schemeClr val="tx1">
                    <a:lumMod val="75000"/>
                  </a:schemeClr>
                </a:solidFill>
                <a:latin typeface="Josefin Sans" panose="020B0604020202020204" charset="0"/>
                <a:sym typeface="Oswald"/>
              </a:rPr>
              <a:t>PEOPLE</a:t>
            </a:r>
            <a:endParaRPr lang="fr-CI" sz="2800" b="1" dirty="0">
              <a:solidFill>
                <a:schemeClr val="tx1">
                  <a:lumMod val="75000"/>
                </a:schemeClr>
              </a:solidFill>
              <a:latin typeface="Josefin Sans" panose="020B0604020202020204" charset="0"/>
              <a:sym typeface="Oswald"/>
            </a:endParaRPr>
          </a:p>
        </p:txBody>
      </p:sp>
      <p:sp>
        <p:nvSpPr>
          <p:cNvPr id="12" name="TextBox 11">
            <a:extLst>
              <a:ext uri="{FF2B5EF4-FFF2-40B4-BE49-F238E27FC236}">
                <a16:creationId xmlns:a16="http://schemas.microsoft.com/office/drawing/2014/main" id="{F1EF5469-B834-405F-BB72-0BEE59F32012}"/>
              </a:ext>
            </a:extLst>
          </p:cNvPr>
          <p:cNvSpPr txBox="1"/>
          <p:nvPr/>
        </p:nvSpPr>
        <p:spPr>
          <a:xfrm>
            <a:off x="552146" y="4471242"/>
            <a:ext cx="3618561" cy="523220"/>
          </a:xfrm>
          <a:prstGeom prst="rect">
            <a:avLst/>
          </a:prstGeom>
          <a:noFill/>
        </p:spPr>
        <p:txBody>
          <a:bodyPr wrap="square" rtlCol="0">
            <a:spAutoFit/>
          </a:bodyPr>
          <a:lstStyle/>
          <a:p>
            <a:pPr>
              <a:buClr>
                <a:schemeClr val="accent1"/>
              </a:buClr>
              <a:buSzPts val="4800"/>
            </a:pPr>
            <a:r>
              <a:rPr lang="en-US" sz="2800" dirty="0">
                <a:solidFill>
                  <a:schemeClr val="accent2">
                    <a:lumMod val="60000"/>
                    <a:lumOff val="40000"/>
                  </a:schemeClr>
                </a:solidFill>
                <a:latin typeface="Josefin Sans" panose="020B0604020202020204" charset="0"/>
                <a:sym typeface="Oswald"/>
              </a:rPr>
              <a:t>NATURAL CAPITAL</a:t>
            </a:r>
            <a:endParaRPr lang="fr-CI" sz="2800" dirty="0">
              <a:solidFill>
                <a:schemeClr val="accent2">
                  <a:lumMod val="60000"/>
                  <a:lumOff val="40000"/>
                </a:schemeClr>
              </a:solidFill>
              <a:latin typeface="Josefin Sans" panose="020B0604020202020204" charset="0"/>
              <a:sym typeface="Oswald"/>
            </a:endParaRPr>
          </a:p>
        </p:txBody>
      </p:sp>
    </p:spTree>
    <p:extLst>
      <p:ext uri="{BB962C8B-B14F-4D97-AF65-F5344CB8AC3E}">
        <p14:creationId xmlns:p14="http://schemas.microsoft.com/office/powerpoint/2010/main" val="2003199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0" grpId="0"/>
      <p:bldP spid="11"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pic>
        <p:nvPicPr>
          <p:cNvPr id="2" name="Picture 1">
            <a:extLst>
              <a:ext uri="{FF2B5EF4-FFF2-40B4-BE49-F238E27FC236}">
                <a16:creationId xmlns:a16="http://schemas.microsoft.com/office/drawing/2014/main" id="{F0DC6728-A82F-46FD-909A-69CE0F7B857B}"/>
              </a:ext>
            </a:extLst>
          </p:cNvPr>
          <p:cNvPicPr>
            <a:picLocks noChangeAspect="1"/>
          </p:cNvPicPr>
          <p:nvPr/>
        </p:nvPicPr>
        <p:blipFill>
          <a:blip r:embed="rId3"/>
          <a:stretch>
            <a:fillRect/>
          </a:stretch>
        </p:blipFill>
        <p:spPr>
          <a:xfrm>
            <a:off x="5557584" y="308498"/>
            <a:ext cx="2957848" cy="4526504"/>
          </a:xfrm>
          <a:prstGeom prst="rect">
            <a:avLst/>
          </a:prstGeom>
          <a:ln>
            <a:noFill/>
          </a:ln>
          <a:effectLst>
            <a:outerShdw blurRad="292100" dist="139700" dir="2700000" algn="tl" rotWithShape="0">
              <a:srgbClr val="333333">
                <a:alpha val="65000"/>
              </a:srgbClr>
            </a:outerShdw>
          </a:effectLst>
        </p:spPr>
      </p:pic>
      <p:grpSp>
        <p:nvGrpSpPr>
          <p:cNvPr id="283" name="Google Shape;283;p40"/>
          <p:cNvGrpSpPr/>
          <p:nvPr/>
        </p:nvGrpSpPr>
        <p:grpSpPr>
          <a:xfrm>
            <a:off x="798904" y="2309175"/>
            <a:ext cx="960107" cy="959311"/>
            <a:chOff x="798904" y="2309175"/>
            <a:chExt cx="960107" cy="959311"/>
          </a:xfrm>
        </p:grpSpPr>
        <p:sp>
          <p:nvSpPr>
            <p:cNvPr id="284" name="Google Shape;284;p40"/>
            <p:cNvSpPr/>
            <p:nvPr/>
          </p:nvSpPr>
          <p:spPr>
            <a:xfrm>
              <a:off x="798904" y="2309175"/>
              <a:ext cx="960107" cy="959311"/>
            </a:xfrm>
            <a:custGeom>
              <a:avLst/>
              <a:gdLst/>
              <a:ahLst/>
              <a:cxnLst/>
              <a:rect l="l" t="t" r="r" b="b"/>
              <a:pathLst>
                <a:path w="37327" h="37303" extrusionOk="0">
                  <a:moveTo>
                    <a:pt x="0" y="1"/>
                  </a:moveTo>
                  <a:lnTo>
                    <a:pt x="0" y="4287"/>
                  </a:lnTo>
                  <a:cubicBezTo>
                    <a:pt x="1334" y="4299"/>
                    <a:pt x="2429" y="5394"/>
                    <a:pt x="2429" y="6739"/>
                  </a:cubicBezTo>
                  <a:cubicBezTo>
                    <a:pt x="2429" y="8073"/>
                    <a:pt x="1334" y="9180"/>
                    <a:pt x="0" y="9192"/>
                  </a:cubicBezTo>
                  <a:lnTo>
                    <a:pt x="0" y="16157"/>
                  </a:lnTo>
                  <a:cubicBezTo>
                    <a:pt x="1334" y="16169"/>
                    <a:pt x="2429" y="17276"/>
                    <a:pt x="2429" y="18610"/>
                  </a:cubicBezTo>
                  <a:cubicBezTo>
                    <a:pt x="2429" y="19955"/>
                    <a:pt x="1334" y="21051"/>
                    <a:pt x="0" y="21075"/>
                  </a:cubicBezTo>
                  <a:lnTo>
                    <a:pt x="0" y="28040"/>
                  </a:lnTo>
                  <a:cubicBezTo>
                    <a:pt x="1334" y="28052"/>
                    <a:pt x="2429" y="29147"/>
                    <a:pt x="2429" y="30492"/>
                  </a:cubicBezTo>
                  <a:cubicBezTo>
                    <a:pt x="2429" y="31826"/>
                    <a:pt x="1334" y="32933"/>
                    <a:pt x="0" y="32945"/>
                  </a:cubicBezTo>
                  <a:lnTo>
                    <a:pt x="0" y="37303"/>
                  </a:lnTo>
                  <a:lnTo>
                    <a:pt x="4334" y="37303"/>
                  </a:lnTo>
                  <a:cubicBezTo>
                    <a:pt x="4334" y="35957"/>
                    <a:pt x="5430" y="34850"/>
                    <a:pt x="6787" y="34850"/>
                  </a:cubicBezTo>
                  <a:cubicBezTo>
                    <a:pt x="8144" y="34850"/>
                    <a:pt x="9240" y="35957"/>
                    <a:pt x="9240" y="37303"/>
                  </a:cubicBezTo>
                  <a:lnTo>
                    <a:pt x="16193" y="37303"/>
                  </a:lnTo>
                  <a:cubicBezTo>
                    <a:pt x="16193" y="35957"/>
                    <a:pt x="17288" y="34850"/>
                    <a:pt x="18646" y="34850"/>
                  </a:cubicBezTo>
                  <a:cubicBezTo>
                    <a:pt x="20003" y="34850"/>
                    <a:pt x="21098" y="35957"/>
                    <a:pt x="21098" y="37303"/>
                  </a:cubicBezTo>
                  <a:lnTo>
                    <a:pt x="28052" y="37303"/>
                  </a:lnTo>
                  <a:cubicBezTo>
                    <a:pt x="28052" y="35957"/>
                    <a:pt x="29159" y="34850"/>
                    <a:pt x="30504" y="34850"/>
                  </a:cubicBezTo>
                  <a:cubicBezTo>
                    <a:pt x="31862" y="34850"/>
                    <a:pt x="32969" y="35957"/>
                    <a:pt x="32969" y="37303"/>
                  </a:cubicBezTo>
                  <a:lnTo>
                    <a:pt x="37291" y="37303"/>
                  </a:lnTo>
                  <a:lnTo>
                    <a:pt x="37291" y="32945"/>
                  </a:lnTo>
                  <a:cubicBezTo>
                    <a:pt x="35981" y="32921"/>
                    <a:pt x="34898" y="31826"/>
                    <a:pt x="34898" y="30480"/>
                  </a:cubicBezTo>
                  <a:cubicBezTo>
                    <a:pt x="34898" y="29135"/>
                    <a:pt x="35981" y="28040"/>
                    <a:pt x="37327" y="28016"/>
                  </a:cubicBezTo>
                  <a:lnTo>
                    <a:pt x="37327" y="21051"/>
                  </a:lnTo>
                  <a:cubicBezTo>
                    <a:pt x="35981" y="21039"/>
                    <a:pt x="34898" y="19943"/>
                    <a:pt x="34898" y="18598"/>
                  </a:cubicBezTo>
                  <a:cubicBezTo>
                    <a:pt x="34898" y="17265"/>
                    <a:pt x="35981" y="16157"/>
                    <a:pt x="37327" y="16145"/>
                  </a:cubicBezTo>
                  <a:lnTo>
                    <a:pt x="37327" y="9180"/>
                  </a:lnTo>
                  <a:cubicBezTo>
                    <a:pt x="35981" y="9168"/>
                    <a:pt x="34898" y="8061"/>
                    <a:pt x="34898" y="6728"/>
                  </a:cubicBezTo>
                  <a:cubicBezTo>
                    <a:pt x="34898" y="5382"/>
                    <a:pt x="35981" y="4287"/>
                    <a:pt x="37327" y="4263"/>
                  </a:cubicBezTo>
                  <a:lnTo>
                    <a:pt x="37327" y="1"/>
                  </a:lnTo>
                  <a:lnTo>
                    <a:pt x="32993" y="1"/>
                  </a:lnTo>
                  <a:cubicBezTo>
                    <a:pt x="32957" y="1322"/>
                    <a:pt x="31873" y="2382"/>
                    <a:pt x="30540" y="2382"/>
                  </a:cubicBezTo>
                  <a:cubicBezTo>
                    <a:pt x="29195" y="2382"/>
                    <a:pt x="28123" y="1322"/>
                    <a:pt x="28087" y="1"/>
                  </a:cubicBezTo>
                  <a:lnTo>
                    <a:pt x="21122" y="1"/>
                  </a:lnTo>
                  <a:cubicBezTo>
                    <a:pt x="21086" y="1322"/>
                    <a:pt x="20003" y="2382"/>
                    <a:pt x="18658" y="2382"/>
                  </a:cubicBezTo>
                  <a:cubicBezTo>
                    <a:pt x="17324" y="2382"/>
                    <a:pt x="16252" y="1322"/>
                    <a:pt x="16205" y="1"/>
                  </a:cubicBezTo>
                  <a:lnTo>
                    <a:pt x="9240" y="1"/>
                  </a:lnTo>
                  <a:cubicBezTo>
                    <a:pt x="9216" y="1322"/>
                    <a:pt x="8120" y="2382"/>
                    <a:pt x="6787" y="2382"/>
                  </a:cubicBezTo>
                  <a:cubicBezTo>
                    <a:pt x="5442" y="2382"/>
                    <a:pt x="4370" y="1322"/>
                    <a:pt x="4334" y="1"/>
                  </a:cubicBezTo>
                  <a:close/>
                </a:path>
              </a:pathLst>
            </a:custGeom>
            <a:solidFill>
              <a:srgbClr val="F6F5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40"/>
            <p:cNvSpPr/>
            <p:nvPr/>
          </p:nvSpPr>
          <p:spPr>
            <a:xfrm>
              <a:off x="962750" y="2472065"/>
              <a:ext cx="633032" cy="633223"/>
            </a:xfrm>
            <a:custGeom>
              <a:avLst/>
              <a:gdLst/>
              <a:ahLst/>
              <a:cxnLst/>
              <a:rect l="l" t="t" r="r" b="b"/>
              <a:pathLst>
                <a:path w="24611" h="24623" extrusionOk="0">
                  <a:moveTo>
                    <a:pt x="0" y="1"/>
                  </a:moveTo>
                  <a:lnTo>
                    <a:pt x="0" y="24623"/>
                  </a:lnTo>
                  <a:lnTo>
                    <a:pt x="24610" y="24623"/>
                  </a:lnTo>
                  <a:lnTo>
                    <a:pt x="24610" y="1"/>
                  </a:lnTo>
                  <a:close/>
                </a:path>
              </a:pathLst>
            </a:custGeom>
            <a:solidFill>
              <a:srgbClr val="EBE6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40"/>
            <p:cNvSpPr/>
            <p:nvPr/>
          </p:nvSpPr>
          <p:spPr>
            <a:xfrm>
              <a:off x="962133" y="2472373"/>
              <a:ext cx="634575" cy="50559"/>
            </a:xfrm>
            <a:custGeom>
              <a:avLst/>
              <a:gdLst/>
              <a:ahLst/>
              <a:cxnLst/>
              <a:rect l="l" t="t" r="r" b="b"/>
              <a:pathLst>
                <a:path w="24671" h="1966" extrusionOk="0">
                  <a:moveTo>
                    <a:pt x="0" y="1"/>
                  </a:moveTo>
                  <a:lnTo>
                    <a:pt x="0" y="560"/>
                  </a:lnTo>
                  <a:cubicBezTo>
                    <a:pt x="227" y="513"/>
                    <a:pt x="465" y="477"/>
                    <a:pt x="762" y="477"/>
                  </a:cubicBezTo>
                  <a:cubicBezTo>
                    <a:pt x="1810" y="477"/>
                    <a:pt x="2298" y="798"/>
                    <a:pt x="2882" y="1167"/>
                  </a:cubicBezTo>
                  <a:cubicBezTo>
                    <a:pt x="3453" y="1536"/>
                    <a:pt x="4132" y="1965"/>
                    <a:pt x="5394" y="1965"/>
                  </a:cubicBezTo>
                  <a:cubicBezTo>
                    <a:pt x="6656" y="1965"/>
                    <a:pt x="7311" y="1536"/>
                    <a:pt x="7906" y="1167"/>
                  </a:cubicBezTo>
                  <a:cubicBezTo>
                    <a:pt x="8478" y="798"/>
                    <a:pt x="8966" y="477"/>
                    <a:pt x="10026" y="477"/>
                  </a:cubicBezTo>
                  <a:cubicBezTo>
                    <a:pt x="11061" y="477"/>
                    <a:pt x="11550" y="798"/>
                    <a:pt x="12133" y="1167"/>
                  </a:cubicBezTo>
                  <a:cubicBezTo>
                    <a:pt x="12716" y="1536"/>
                    <a:pt x="13383" y="1965"/>
                    <a:pt x="14645" y="1965"/>
                  </a:cubicBezTo>
                  <a:cubicBezTo>
                    <a:pt x="15919" y="1965"/>
                    <a:pt x="16586" y="1536"/>
                    <a:pt x="17169" y="1167"/>
                  </a:cubicBezTo>
                  <a:cubicBezTo>
                    <a:pt x="17729" y="798"/>
                    <a:pt x="18217" y="477"/>
                    <a:pt x="19277" y="477"/>
                  </a:cubicBezTo>
                  <a:cubicBezTo>
                    <a:pt x="20336" y="477"/>
                    <a:pt x="20813" y="798"/>
                    <a:pt x="21396" y="1167"/>
                  </a:cubicBezTo>
                  <a:cubicBezTo>
                    <a:pt x="21967" y="1536"/>
                    <a:pt x="22646" y="1965"/>
                    <a:pt x="23908" y="1965"/>
                  </a:cubicBezTo>
                  <a:cubicBezTo>
                    <a:pt x="24194" y="1965"/>
                    <a:pt x="24444" y="1953"/>
                    <a:pt x="24670" y="1906"/>
                  </a:cubicBezTo>
                  <a:lnTo>
                    <a:pt x="24670" y="1155"/>
                  </a:lnTo>
                  <a:lnTo>
                    <a:pt x="24623" y="1155"/>
                  </a:lnTo>
                  <a:cubicBezTo>
                    <a:pt x="24396" y="1191"/>
                    <a:pt x="24158" y="1227"/>
                    <a:pt x="23861" y="1227"/>
                  </a:cubicBezTo>
                  <a:cubicBezTo>
                    <a:pt x="22825" y="1227"/>
                    <a:pt x="22337" y="917"/>
                    <a:pt x="21753" y="536"/>
                  </a:cubicBezTo>
                  <a:cubicBezTo>
                    <a:pt x="21467" y="358"/>
                    <a:pt x="21158" y="155"/>
                    <a:pt x="20765" y="1"/>
                  </a:cubicBezTo>
                  <a:lnTo>
                    <a:pt x="17717" y="1"/>
                  </a:lnTo>
                  <a:cubicBezTo>
                    <a:pt x="17324" y="155"/>
                    <a:pt x="17014" y="358"/>
                    <a:pt x="16729" y="536"/>
                  </a:cubicBezTo>
                  <a:cubicBezTo>
                    <a:pt x="16169" y="917"/>
                    <a:pt x="15681" y="1227"/>
                    <a:pt x="14621" y="1227"/>
                  </a:cubicBezTo>
                  <a:cubicBezTo>
                    <a:pt x="13574" y="1227"/>
                    <a:pt x="13085" y="917"/>
                    <a:pt x="12502" y="536"/>
                  </a:cubicBezTo>
                  <a:cubicBezTo>
                    <a:pt x="12228" y="358"/>
                    <a:pt x="11907" y="155"/>
                    <a:pt x="11526" y="1"/>
                  </a:cubicBezTo>
                  <a:lnTo>
                    <a:pt x="8478" y="1"/>
                  </a:lnTo>
                  <a:cubicBezTo>
                    <a:pt x="8085" y="155"/>
                    <a:pt x="7775" y="358"/>
                    <a:pt x="7489" y="536"/>
                  </a:cubicBezTo>
                  <a:cubicBezTo>
                    <a:pt x="6930" y="917"/>
                    <a:pt x="6430" y="1227"/>
                    <a:pt x="5382" y="1227"/>
                  </a:cubicBezTo>
                  <a:cubicBezTo>
                    <a:pt x="4334" y="1227"/>
                    <a:pt x="3846" y="917"/>
                    <a:pt x="3263" y="536"/>
                  </a:cubicBezTo>
                  <a:cubicBezTo>
                    <a:pt x="2977" y="358"/>
                    <a:pt x="2667" y="155"/>
                    <a:pt x="2286" y="1"/>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40"/>
            <p:cNvSpPr/>
            <p:nvPr/>
          </p:nvSpPr>
          <p:spPr>
            <a:xfrm>
              <a:off x="961207" y="2563616"/>
              <a:ext cx="634267" cy="57297"/>
            </a:xfrm>
            <a:custGeom>
              <a:avLst/>
              <a:gdLst/>
              <a:ahLst/>
              <a:cxnLst/>
              <a:rect l="l" t="t" r="r" b="b"/>
              <a:pathLst>
                <a:path w="24659" h="2228" extrusionOk="0">
                  <a:moveTo>
                    <a:pt x="751" y="1"/>
                  </a:moveTo>
                  <a:cubicBezTo>
                    <a:pt x="477" y="1"/>
                    <a:pt x="239" y="13"/>
                    <a:pt x="1" y="60"/>
                  </a:cubicBezTo>
                  <a:lnTo>
                    <a:pt x="1" y="822"/>
                  </a:lnTo>
                  <a:cubicBezTo>
                    <a:pt x="215" y="775"/>
                    <a:pt x="453" y="739"/>
                    <a:pt x="751" y="739"/>
                  </a:cubicBezTo>
                  <a:cubicBezTo>
                    <a:pt x="1799" y="739"/>
                    <a:pt x="2287" y="1060"/>
                    <a:pt x="2870" y="1429"/>
                  </a:cubicBezTo>
                  <a:cubicBezTo>
                    <a:pt x="3454" y="1798"/>
                    <a:pt x="4120" y="2227"/>
                    <a:pt x="5382" y="2227"/>
                  </a:cubicBezTo>
                  <a:cubicBezTo>
                    <a:pt x="6644" y="2227"/>
                    <a:pt x="7299" y="1798"/>
                    <a:pt x="7895" y="1429"/>
                  </a:cubicBezTo>
                  <a:cubicBezTo>
                    <a:pt x="8466" y="1060"/>
                    <a:pt x="8954" y="739"/>
                    <a:pt x="10014" y="739"/>
                  </a:cubicBezTo>
                  <a:cubicBezTo>
                    <a:pt x="11050" y="739"/>
                    <a:pt x="11550" y="1060"/>
                    <a:pt x="12133" y="1429"/>
                  </a:cubicBezTo>
                  <a:cubicBezTo>
                    <a:pt x="12705" y="1798"/>
                    <a:pt x="13371" y="2227"/>
                    <a:pt x="14645" y="2227"/>
                  </a:cubicBezTo>
                  <a:cubicBezTo>
                    <a:pt x="15907" y="2227"/>
                    <a:pt x="16574" y="1798"/>
                    <a:pt x="17158" y="1429"/>
                  </a:cubicBezTo>
                  <a:cubicBezTo>
                    <a:pt x="17717" y="1060"/>
                    <a:pt x="18217" y="739"/>
                    <a:pt x="19277" y="739"/>
                  </a:cubicBezTo>
                  <a:cubicBezTo>
                    <a:pt x="20325" y="739"/>
                    <a:pt x="20801" y="1060"/>
                    <a:pt x="21384" y="1429"/>
                  </a:cubicBezTo>
                  <a:cubicBezTo>
                    <a:pt x="21968" y="1798"/>
                    <a:pt x="22635" y="2227"/>
                    <a:pt x="23897" y="2227"/>
                  </a:cubicBezTo>
                  <a:cubicBezTo>
                    <a:pt x="24182" y="2227"/>
                    <a:pt x="24432" y="2215"/>
                    <a:pt x="24659" y="2168"/>
                  </a:cubicBezTo>
                  <a:lnTo>
                    <a:pt x="24659" y="1417"/>
                  </a:lnTo>
                  <a:cubicBezTo>
                    <a:pt x="24432" y="1453"/>
                    <a:pt x="24194" y="1489"/>
                    <a:pt x="23897" y="1489"/>
                  </a:cubicBezTo>
                  <a:cubicBezTo>
                    <a:pt x="22861" y="1489"/>
                    <a:pt x="22373" y="1179"/>
                    <a:pt x="21789" y="798"/>
                  </a:cubicBezTo>
                  <a:cubicBezTo>
                    <a:pt x="21206" y="429"/>
                    <a:pt x="20539" y="1"/>
                    <a:pt x="19277" y="1"/>
                  </a:cubicBezTo>
                  <a:cubicBezTo>
                    <a:pt x="18003" y="1"/>
                    <a:pt x="17336" y="429"/>
                    <a:pt x="16753" y="798"/>
                  </a:cubicBezTo>
                  <a:cubicBezTo>
                    <a:pt x="16193" y="1179"/>
                    <a:pt x="15705" y="1489"/>
                    <a:pt x="14645" y="1489"/>
                  </a:cubicBezTo>
                  <a:cubicBezTo>
                    <a:pt x="13598" y="1489"/>
                    <a:pt x="13110" y="1179"/>
                    <a:pt x="12526" y="798"/>
                  </a:cubicBezTo>
                  <a:cubicBezTo>
                    <a:pt x="11943" y="429"/>
                    <a:pt x="11276" y="1"/>
                    <a:pt x="10014" y="1"/>
                  </a:cubicBezTo>
                  <a:cubicBezTo>
                    <a:pt x="8752" y="1"/>
                    <a:pt x="8097" y="429"/>
                    <a:pt x="7502" y="798"/>
                  </a:cubicBezTo>
                  <a:cubicBezTo>
                    <a:pt x="6930" y="1179"/>
                    <a:pt x="6442" y="1489"/>
                    <a:pt x="5382" y="1489"/>
                  </a:cubicBezTo>
                  <a:cubicBezTo>
                    <a:pt x="4347" y="1489"/>
                    <a:pt x="3846" y="1179"/>
                    <a:pt x="3275" y="798"/>
                  </a:cubicBezTo>
                  <a:cubicBezTo>
                    <a:pt x="2692" y="429"/>
                    <a:pt x="2025" y="1"/>
                    <a:pt x="751" y="1"/>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40"/>
            <p:cNvSpPr/>
            <p:nvPr/>
          </p:nvSpPr>
          <p:spPr>
            <a:xfrm>
              <a:off x="961207" y="2661905"/>
              <a:ext cx="634267" cy="57580"/>
            </a:xfrm>
            <a:custGeom>
              <a:avLst/>
              <a:gdLst/>
              <a:ahLst/>
              <a:cxnLst/>
              <a:rect l="l" t="t" r="r" b="b"/>
              <a:pathLst>
                <a:path w="24659" h="2239" extrusionOk="0">
                  <a:moveTo>
                    <a:pt x="751" y="1"/>
                  </a:moveTo>
                  <a:cubicBezTo>
                    <a:pt x="477" y="1"/>
                    <a:pt x="239" y="12"/>
                    <a:pt x="1" y="60"/>
                  </a:cubicBezTo>
                  <a:lnTo>
                    <a:pt x="1" y="822"/>
                  </a:lnTo>
                  <a:cubicBezTo>
                    <a:pt x="215" y="774"/>
                    <a:pt x="453" y="751"/>
                    <a:pt x="751" y="751"/>
                  </a:cubicBezTo>
                  <a:cubicBezTo>
                    <a:pt x="1799" y="751"/>
                    <a:pt x="2287" y="1060"/>
                    <a:pt x="2870" y="1429"/>
                  </a:cubicBezTo>
                  <a:cubicBezTo>
                    <a:pt x="3454" y="1798"/>
                    <a:pt x="4120" y="2239"/>
                    <a:pt x="5382" y="2239"/>
                  </a:cubicBezTo>
                  <a:cubicBezTo>
                    <a:pt x="6644" y="2239"/>
                    <a:pt x="7299" y="1798"/>
                    <a:pt x="7895" y="1429"/>
                  </a:cubicBezTo>
                  <a:cubicBezTo>
                    <a:pt x="8466" y="1060"/>
                    <a:pt x="8954" y="751"/>
                    <a:pt x="10014" y="751"/>
                  </a:cubicBezTo>
                  <a:cubicBezTo>
                    <a:pt x="11050" y="751"/>
                    <a:pt x="11550" y="1060"/>
                    <a:pt x="12133" y="1429"/>
                  </a:cubicBezTo>
                  <a:cubicBezTo>
                    <a:pt x="12705" y="1798"/>
                    <a:pt x="13371" y="2239"/>
                    <a:pt x="14645" y="2239"/>
                  </a:cubicBezTo>
                  <a:cubicBezTo>
                    <a:pt x="15907" y="2239"/>
                    <a:pt x="16574" y="1798"/>
                    <a:pt x="17158" y="1429"/>
                  </a:cubicBezTo>
                  <a:cubicBezTo>
                    <a:pt x="17717" y="1060"/>
                    <a:pt x="18217" y="751"/>
                    <a:pt x="19277" y="751"/>
                  </a:cubicBezTo>
                  <a:cubicBezTo>
                    <a:pt x="20325" y="751"/>
                    <a:pt x="20801" y="1060"/>
                    <a:pt x="21384" y="1429"/>
                  </a:cubicBezTo>
                  <a:cubicBezTo>
                    <a:pt x="21968" y="1798"/>
                    <a:pt x="22635" y="2239"/>
                    <a:pt x="23897" y="2239"/>
                  </a:cubicBezTo>
                  <a:cubicBezTo>
                    <a:pt x="24182" y="2239"/>
                    <a:pt x="24432" y="2215"/>
                    <a:pt x="24659" y="2179"/>
                  </a:cubicBezTo>
                  <a:lnTo>
                    <a:pt x="24659" y="1417"/>
                  </a:lnTo>
                  <a:cubicBezTo>
                    <a:pt x="24432" y="1465"/>
                    <a:pt x="24194" y="1489"/>
                    <a:pt x="23897" y="1489"/>
                  </a:cubicBezTo>
                  <a:cubicBezTo>
                    <a:pt x="22861" y="1489"/>
                    <a:pt x="22373" y="1179"/>
                    <a:pt x="21789" y="798"/>
                  </a:cubicBezTo>
                  <a:cubicBezTo>
                    <a:pt x="21206" y="429"/>
                    <a:pt x="20539" y="1"/>
                    <a:pt x="19277" y="1"/>
                  </a:cubicBezTo>
                  <a:cubicBezTo>
                    <a:pt x="18003" y="1"/>
                    <a:pt x="17336" y="429"/>
                    <a:pt x="16753" y="798"/>
                  </a:cubicBezTo>
                  <a:cubicBezTo>
                    <a:pt x="16193" y="1179"/>
                    <a:pt x="15705" y="1489"/>
                    <a:pt x="14645" y="1489"/>
                  </a:cubicBezTo>
                  <a:cubicBezTo>
                    <a:pt x="13598" y="1489"/>
                    <a:pt x="13110" y="1179"/>
                    <a:pt x="12526" y="798"/>
                  </a:cubicBezTo>
                  <a:cubicBezTo>
                    <a:pt x="11943" y="429"/>
                    <a:pt x="11276" y="1"/>
                    <a:pt x="10014" y="1"/>
                  </a:cubicBezTo>
                  <a:cubicBezTo>
                    <a:pt x="8752" y="1"/>
                    <a:pt x="8097" y="429"/>
                    <a:pt x="7502" y="798"/>
                  </a:cubicBezTo>
                  <a:cubicBezTo>
                    <a:pt x="6930" y="1179"/>
                    <a:pt x="6442" y="1489"/>
                    <a:pt x="5382" y="1489"/>
                  </a:cubicBezTo>
                  <a:cubicBezTo>
                    <a:pt x="4347" y="1489"/>
                    <a:pt x="3846" y="1179"/>
                    <a:pt x="3275" y="798"/>
                  </a:cubicBezTo>
                  <a:cubicBezTo>
                    <a:pt x="2692" y="429"/>
                    <a:pt x="2025" y="1"/>
                    <a:pt x="751" y="1"/>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40"/>
            <p:cNvSpPr/>
            <p:nvPr/>
          </p:nvSpPr>
          <p:spPr>
            <a:xfrm>
              <a:off x="961207" y="2759886"/>
              <a:ext cx="634267" cy="57580"/>
            </a:xfrm>
            <a:custGeom>
              <a:avLst/>
              <a:gdLst/>
              <a:ahLst/>
              <a:cxnLst/>
              <a:rect l="l" t="t" r="r" b="b"/>
              <a:pathLst>
                <a:path w="24659" h="2239" extrusionOk="0">
                  <a:moveTo>
                    <a:pt x="751" y="1"/>
                  </a:moveTo>
                  <a:cubicBezTo>
                    <a:pt x="477" y="1"/>
                    <a:pt x="239" y="12"/>
                    <a:pt x="1" y="60"/>
                  </a:cubicBezTo>
                  <a:lnTo>
                    <a:pt x="1" y="822"/>
                  </a:lnTo>
                  <a:cubicBezTo>
                    <a:pt x="215" y="774"/>
                    <a:pt x="453" y="751"/>
                    <a:pt x="751" y="751"/>
                  </a:cubicBezTo>
                  <a:cubicBezTo>
                    <a:pt x="1799" y="751"/>
                    <a:pt x="2287" y="1060"/>
                    <a:pt x="2870" y="1429"/>
                  </a:cubicBezTo>
                  <a:cubicBezTo>
                    <a:pt x="3454" y="1798"/>
                    <a:pt x="4120" y="2239"/>
                    <a:pt x="5382" y="2239"/>
                  </a:cubicBezTo>
                  <a:cubicBezTo>
                    <a:pt x="6644" y="2239"/>
                    <a:pt x="7299" y="1798"/>
                    <a:pt x="7895" y="1429"/>
                  </a:cubicBezTo>
                  <a:cubicBezTo>
                    <a:pt x="8466" y="1060"/>
                    <a:pt x="8954" y="751"/>
                    <a:pt x="10014" y="751"/>
                  </a:cubicBezTo>
                  <a:cubicBezTo>
                    <a:pt x="11050" y="751"/>
                    <a:pt x="11550" y="1060"/>
                    <a:pt x="12133" y="1429"/>
                  </a:cubicBezTo>
                  <a:cubicBezTo>
                    <a:pt x="12705" y="1798"/>
                    <a:pt x="13371" y="2239"/>
                    <a:pt x="14645" y="2239"/>
                  </a:cubicBezTo>
                  <a:cubicBezTo>
                    <a:pt x="15907" y="2239"/>
                    <a:pt x="16574" y="1798"/>
                    <a:pt x="17158" y="1429"/>
                  </a:cubicBezTo>
                  <a:cubicBezTo>
                    <a:pt x="17717" y="1060"/>
                    <a:pt x="18217" y="751"/>
                    <a:pt x="19277" y="751"/>
                  </a:cubicBezTo>
                  <a:cubicBezTo>
                    <a:pt x="20325" y="751"/>
                    <a:pt x="20801" y="1060"/>
                    <a:pt x="21384" y="1429"/>
                  </a:cubicBezTo>
                  <a:cubicBezTo>
                    <a:pt x="21968" y="1798"/>
                    <a:pt x="22635" y="2239"/>
                    <a:pt x="23897" y="2239"/>
                  </a:cubicBezTo>
                  <a:cubicBezTo>
                    <a:pt x="24182" y="2239"/>
                    <a:pt x="24432" y="2215"/>
                    <a:pt x="24659" y="2179"/>
                  </a:cubicBezTo>
                  <a:lnTo>
                    <a:pt x="24659" y="1417"/>
                  </a:lnTo>
                  <a:cubicBezTo>
                    <a:pt x="24432" y="1465"/>
                    <a:pt x="24194" y="1489"/>
                    <a:pt x="23897" y="1489"/>
                  </a:cubicBezTo>
                  <a:cubicBezTo>
                    <a:pt x="22861" y="1489"/>
                    <a:pt x="22373" y="1179"/>
                    <a:pt x="21789" y="810"/>
                  </a:cubicBezTo>
                  <a:cubicBezTo>
                    <a:pt x="21206" y="429"/>
                    <a:pt x="20539" y="1"/>
                    <a:pt x="19277" y="1"/>
                  </a:cubicBezTo>
                  <a:cubicBezTo>
                    <a:pt x="18003" y="1"/>
                    <a:pt x="17336" y="429"/>
                    <a:pt x="16753" y="810"/>
                  </a:cubicBezTo>
                  <a:cubicBezTo>
                    <a:pt x="16193" y="1179"/>
                    <a:pt x="15705" y="1489"/>
                    <a:pt x="14645" y="1489"/>
                  </a:cubicBezTo>
                  <a:cubicBezTo>
                    <a:pt x="13598" y="1489"/>
                    <a:pt x="13110" y="1179"/>
                    <a:pt x="12526" y="810"/>
                  </a:cubicBezTo>
                  <a:cubicBezTo>
                    <a:pt x="11943" y="429"/>
                    <a:pt x="11276" y="1"/>
                    <a:pt x="10014" y="1"/>
                  </a:cubicBezTo>
                  <a:cubicBezTo>
                    <a:pt x="8752" y="1"/>
                    <a:pt x="8097" y="429"/>
                    <a:pt x="7502" y="810"/>
                  </a:cubicBezTo>
                  <a:cubicBezTo>
                    <a:pt x="6930" y="1179"/>
                    <a:pt x="6442" y="1489"/>
                    <a:pt x="5382" y="1489"/>
                  </a:cubicBezTo>
                  <a:cubicBezTo>
                    <a:pt x="4347" y="1489"/>
                    <a:pt x="3846" y="1179"/>
                    <a:pt x="3275" y="810"/>
                  </a:cubicBezTo>
                  <a:cubicBezTo>
                    <a:pt x="2692" y="429"/>
                    <a:pt x="2025" y="1"/>
                    <a:pt x="751" y="1"/>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0"/>
            <p:cNvSpPr/>
            <p:nvPr/>
          </p:nvSpPr>
          <p:spPr>
            <a:xfrm>
              <a:off x="961207" y="2858175"/>
              <a:ext cx="634267" cy="57580"/>
            </a:xfrm>
            <a:custGeom>
              <a:avLst/>
              <a:gdLst/>
              <a:ahLst/>
              <a:cxnLst/>
              <a:rect l="l" t="t" r="r" b="b"/>
              <a:pathLst>
                <a:path w="24659" h="2239" extrusionOk="0">
                  <a:moveTo>
                    <a:pt x="751" y="0"/>
                  </a:moveTo>
                  <a:cubicBezTo>
                    <a:pt x="477" y="0"/>
                    <a:pt x="239" y="24"/>
                    <a:pt x="1" y="60"/>
                  </a:cubicBezTo>
                  <a:lnTo>
                    <a:pt x="1" y="822"/>
                  </a:lnTo>
                  <a:cubicBezTo>
                    <a:pt x="215" y="774"/>
                    <a:pt x="453" y="750"/>
                    <a:pt x="751" y="750"/>
                  </a:cubicBezTo>
                  <a:cubicBezTo>
                    <a:pt x="1799" y="750"/>
                    <a:pt x="2287" y="1060"/>
                    <a:pt x="2870" y="1429"/>
                  </a:cubicBezTo>
                  <a:cubicBezTo>
                    <a:pt x="3454" y="1810"/>
                    <a:pt x="4120" y="2239"/>
                    <a:pt x="5382" y="2239"/>
                  </a:cubicBezTo>
                  <a:cubicBezTo>
                    <a:pt x="6644" y="2239"/>
                    <a:pt x="7299" y="1810"/>
                    <a:pt x="7895" y="1429"/>
                  </a:cubicBezTo>
                  <a:cubicBezTo>
                    <a:pt x="8466" y="1060"/>
                    <a:pt x="8954" y="750"/>
                    <a:pt x="10014" y="750"/>
                  </a:cubicBezTo>
                  <a:cubicBezTo>
                    <a:pt x="11050" y="750"/>
                    <a:pt x="11550" y="1060"/>
                    <a:pt x="12133" y="1429"/>
                  </a:cubicBezTo>
                  <a:cubicBezTo>
                    <a:pt x="12705" y="1810"/>
                    <a:pt x="13371" y="2239"/>
                    <a:pt x="14645" y="2239"/>
                  </a:cubicBezTo>
                  <a:cubicBezTo>
                    <a:pt x="15907" y="2239"/>
                    <a:pt x="16574" y="1810"/>
                    <a:pt x="17158" y="1429"/>
                  </a:cubicBezTo>
                  <a:cubicBezTo>
                    <a:pt x="17717" y="1060"/>
                    <a:pt x="18217" y="750"/>
                    <a:pt x="19277" y="750"/>
                  </a:cubicBezTo>
                  <a:cubicBezTo>
                    <a:pt x="20325" y="750"/>
                    <a:pt x="20801" y="1060"/>
                    <a:pt x="21384" y="1429"/>
                  </a:cubicBezTo>
                  <a:cubicBezTo>
                    <a:pt x="21968" y="1810"/>
                    <a:pt x="22635" y="2239"/>
                    <a:pt x="23897" y="2239"/>
                  </a:cubicBezTo>
                  <a:cubicBezTo>
                    <a:pt x="24182" y="2239"/>
                    <a:pt x="24432" y="2215"/>
                    <a:pt x="24659" y="2179"/>
                  </a:cubicBezTo>
                  <a:lnTo>
                    <a:pt x="24659" y="1417"/>
                  </a:lnTo>
                  <a:cubicBezTo>
                    <a:pt x="24432" y="1465"/>
                    <a:pt x="24194" y="1489"/>
                    <a:pt x="23897" y="1489"/>
                  </a:cubicBezTo>
                  <a:cubicBezTo>
                    <a:pt x="22861" y="1489"/>
                    <a:pt x="22373" y="1179"/>
                    <a:pt x="21789" y="810"/>
                  </a:cubicBezTo>
                  <a:cubicBezTo>
                    <a:pt x="21206" y="429"/>
                    <a:pt x="20539" y="0"/>
                    <a:pt x="19277" y="0"/>
                  </a:cubicBezTo>
                  <a:cubicBezTo>
                    <a:pt x="18003" y="0"/>
                    <a:pt x="17336" y="429"/>
                    <a:pt x="16753" y="810"/>
                  </a:cubicBezTo>
                  <a:cubicBezTo>
                    <a:pt x="16193" y="1179"/>
                    <a:pt x="15705" y="1489"/>
                    <a:pt x="14645" y="1489"/>
                  </a:cubicBezTo>
                  <a:cubicBezTo>
                    <a:pt x="13598" y="1489"/>
                    <a:pt x="13110" y="1179"/>
                    <a:pt x="12526" y="810"/>
                  </a:cubicBezTo>
                  <a:cubicBezTo>
                    <a:pt x="11943" y="429"/>
                    <a:pt x="11276" y="0"/>
                    <a:pt x="10014" y="0"/>
                  </a:cubicBezTo>
                  <a:cubicBezTo>
                    <a:pt x="8752" y="0"/>
                    <a:pt x="8097" y="429"/>
                    <a:pt x="7502" y="810"/>
                  </a:cubicBezTo>
                  <a:cubicBezTo>
                    <a:pt x="6930" y="1179"/>
                    <a:pt x="6442" y="1489"/>
                    <a:pt x="5382" y="1489"/>
                  </a:cubicBezTo>
                  <a:cubicBezTo>
                    <a:pt x="4347" y="1489"/>
                    <a:pt x="3846" y="1179"/>
                    <a:pt x="3275" y="810"/>
                  </a:cubicBezTo>
                  <a:cubicBezTo>
                    <a:pt x="2692" y="429"/>
                    <a:pt x="2025" y="0"/>
                    <a:pt x="751" y="0"/>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40"/>
            <p:cNvSpPr/>
            <p:nvPr/>
          </p:nvSpPr>
          <p:spPr>
            <a:xfrm>
              <a:off x="961207" y="2956773"/>
              <a:ext cx="634267" cy="57271"/>
            </a:xfrm>
            <a:custGeom>
              <a:avLst/>
              <a:gdLst/>
              <a:ahLst/>
              <a:cxnLst/>
              <a:rect l="l" t="t" r="r" b="b"/>
              <a:pathLst>
                <a:path w="24659" h="2227" extrusionOk="0">
                  <a:moveTo>
                    <a:pt x="751" y="0"/>
                  </a:moveTo>
                  <a:cubicBezTo>
                    <a:pt x="477" y="0"/>
                    <a:pt x="239" y="12"/>
                    <a:pt x="1" y="60"/>
                  </a:cubicBezTo>
                  <a:lnTo>
                    <a:pt x="1" y="810"/>
                  </a:lnTo>
                  <a:cubicBezTo>
                    <a:pt x="215" y="774"/>
                    <a:pt x="453" y="738"/>
                    <a:pt x="751" y="738"/>
                  </a:cubicBezTo>
                  <a:cubicBezTo>
                    <a:pt x="1799" y="738"/>
                    <a:pt x="2287" y="1048"/>
                    <a:pt x="2870" y="1429"/>
                  </a:cubicBezTo>
                  <a:cubicBezTo>
                    <a:pt x="3454" y="1798"/>
                    <a:pt x="4120" y="2227"/>
                    <a:pt x="5382" y="2227"/>
                  </a:cubicBezTo>
                  <a:cubicBezTo>
                    <a:pt x="6644" y="2227"/>
                    <a:pt x="7299" y="1798"/>
                    <a:pt x="7895" y="1429"/>
                  </a:cubicBezTo>
                  <a:cubicBezTo>
                    <a:pt x="8466" y="1048"/>
                    <a:pt x="8954" y="738"/>
                    <a:pt x="10014" y="738"/>
                  </a:cubicBezTo>
                  <a:cubicBezTo>
                    <a:pt x="11050" y="738"/>
                    <a:pt x="11550" y="1048"/>
                    <a:pt x="12133" y="1429"/>
                  </a:cubicBezTo>
                  <a:cubicBezTo>
                    <a:pt x="12705" y="1798"/>
                    <a:pt x="13371" y="2227"/>
                    <a:pt x="14645" y="2227"/>
                  </a:cubicBezTo>
                  <a:cubicBezTo>
                    <a:pt x="15907" y="2227"/>
                    <a:pt x="16574" y="1798"/>
                    <a:pt x="17158" y="1429"/>
                  </a:cubicBezTo>
                  <a:cubicBezTo>
                    <a:pt x="17717" y="1048"/>
                    <a:pt x="18217" y="738"/>
                    <a:pt x="19277" y="738"/>
                  </a:cubicBezTo>
                  <a:cubicBezTo>
                    <a:pt x="20325" y="738"/>
                    <a:pt x="20801" y="1048"/>
                    <a:pt x="21384" y="1429"/>
                  </a:cubicBezTo>
                  <a:cubicBezTo>
                    <a:pt x="21968" y="1798"/>
                    <a:pt x="22635" y="2227"/>
                    <a:pt x="23897" y="2227"/>
                  </a:cubicBezTo>
                  <a:cubicBezTo>
                    <a:pt x="24182" y="2227"/>
                    <a:pt x="24432" y="2215"/>
                    <a:pt x="24659" y="2167"/>
                  </a:cubicBezTo>
                  <a:lnTo>
                    <a:pt x="24659" y="1405"/>
                  </a:lnTo>
                  <a:cubicBezTo>
                    <a:pt x="24432" y="1453"/>
                    <a:pt x="24194" y="1488"/>
                    <a:pt x="23897" y="1488"/>
                  </a:cubicBezTo>
                  <a:cubicBezTo>
                    <a:pt x="22861" y="1488"/>
                    <a:pt x="22373" y="1167"/>
                    <a:pt x="21789" y="798"/>
                  </a:cubicBezTo>
                  <a:cubicBezTo>
                    <a:pt x="21206" y="429"/>
                    <a:pt x="20539" y="0"/>
                    <a:pt x="19277" y="0"/>
                  </a:cubicBezTo>
                  <a:cubicBezTo>
                    <a:pt x="18003" y="0"/>
                    <a:pt x="17336" y="429"/>
                    <a:pt x="16753" y="798"/>
                  </a:cubicBezTo>
                  <a:cubicBezTo>
                    <a:pt x="16193" y="1167"/>
                    <a:pt x="15705" y="1488"/>
                    <a:pt x="14645" y="1488"/>
                  </a:cubicBezTo>
                  <a:cubicBezTo>
                    <a:pt x="13598" y="1488"/>
                    <a:pt x="13110" y="1167"/>
                    <a:pt x="12526" y="798"/>
                  </a:cubicBezTo>
                  <a:cubicBezTo>
                    <a:pt x="11943" y="429"/>
                    <a:pt x="11276" y="0"/>
                    <a:pt x="10014" y="0"/>
                  </a:cubicBezTo>
                  <a:cubicBezTo>
                    <a:pt x="8752" y="0"/>
                    <a:pt x="8097" y="429"/>
                    <a:pt x="7502" y="798"/>
                  </a:cubicBezTo>
                  <a:cubicBezTo>
                    <a:pt x="6930" y="1167"/>
                    <a:pt x="6442" y="1488"/>
                    <a:pt x="5382" y="1488"/>
                  </a:cubicBezTo>
                  <a:cubicBezTo>
                    <a:pt x="4347" y="1488"/>
                    <a:pt x="3846" y="1167"/>
                    <a:pt x="3275" y="798"/>
                  </a:cubicBezTo>
                  <a:cubicBezTo>
                    <a:pt x="2692" y="429"/>
                    <a:pt x="2025" y="0"/>
                    <a:pt x="751" y="0"/>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40"/>
            <p:cNvSpPr/>
            <p:nvPr/>
          </p:nvSpPr>
          <p:spPr>
            <a:xfrm>
              <a:off x="961207" y="3054754"/>
              <a:ext cx="634267" cy="50533"/>
            </a:xfrm>
            <a:custGeom>
              <a:avLst/>
              <a:gdLst/>
              <a:ahLst/>
              <a:cxnLst/>
              <a:rect l="l" t="t" r="r" b="b"/>
              <a:pathLst>
                <a:path w="24659" h="1965" extrusionOk="0">
                  <a:moveTo>
                    <a:pt x="24611" y="1405"/>
                  </a:moveTo>
                  <a:lnTo>
                    <a:pt x="24611" y="1415"/>
                  </a:lnTo>
                  <a:lnTo>
                    <a:pt x="24611" y="1415"/>
                  </a:lnTo>
                  <a:cubicBezTo>
                    <a:pt x="24627" y="1412"/>
                    <a:pt x="24643" y="1408"/>
                    <a:pt x="24659" y="1405"/>
                  </a:cubicBezTo>
                  <a:close/>
                  <a:moveTo>
                    <a:pt x="751" y="0"/>
                  </a:moveTo>
                  <a:cubicBezTo>
                    <a:pt x="477" y="0"/>
                    <a:pt x="239" y="12"/>
                    <a:pt x="1" y="60"/>
                  </a:cubicBezTo>
                  <a:lnTo>
                    <a:pt x="1" y="810"/>
                  </a:lnTo>
                  <a:cubicBezTo>
                    <a:pt x="215" y="774"/>
                    <a:pt x="453" y="738"/>
                    <a:pt x="751" y="738"/>
                  </a:cubicBezTo>
                  <a:cubicBezTo>
                    <a:pt x="1799" y="738"/>
                    <a:pt x="2287" y="1048"/>
                    <a:pt x="2870" y="1429"/>
                  </a:cubicBezTo>
                  <a:cubicBezTo>
                    <a:pt x="3156" y="1608"/>
                    <a:pt x="3465" y="1810"/>
                    <a:pt x="3846" y="1965"/>
                  </a:cubicBezTo>
                  <a:lnTo>
                    <a:pt x="6906" y="1965"/>
                  </a:lnTo>
                  <a:cubicBezTo>
                    <a:pt x="7287" y="1810"/>
                    <a:pt x="7609" y="1608"/>
                    <a:pt x="7883" y="1429"/>
                  </a:cubicBezTo>
                  <a:cubicBezTo>
                    <a:pt x="8454" y="1048"/>
                    <a:pt x="8942" y="738"/>
                    <a:pt x="10002" y="738"/>
                  </a:cubicBezTo>
                  <a:cubicBezTo>
                    <a:pt x="11038" y="738"/>
                    <a:pt x="11538" y="1048"/>
                    <a:pt x="12109" y="1429"/>
                  </a:cubicBezTo>
                  <a:cubicBezTo>
                    <a:pt x="12395" y="1608"/>
                    <a:pt x="12705" y="1810"/>
                    <a:pt x="13098" y="1965"/>
                  </a:cubicBezTo>
                  <a:lnTo>
                    <a:pt x="16146" y="1965"/>
                  </a:lnTo>
                  <a:cubicBezTo>
                    <a:pt x="16539" y="1810"/>
                    <a:pt x="16848" y="1608"/>
                    <a:pt x="17134" y="1429"/>
                  </a:cubicBezTo>
                  <a:cubicBezTo>
                    <a:pt x="17693" y="1048"/>
                    <a:pt x="18182" y="738"/>
                    <a:pt x="19241" y="738"/>
                  </a:cubicBezTo>
                  <a:cubicBezTo>
                    <a:pt x="20301" y="738"/>
                    <a:pt x="20777" y="1048"/>
                    <a:pt x="21361" y="1429"/>
                  </a:cubicBezTo>
                  <a:cubicBezTo>
                    <a:pt x="21634" y="1608"/>
                    <a:pt x="21956" y="1810"/>
                    <a:pt x="22337" y="1965"/>
                  </a:cubicBezTo>
                  <a:lnTo>
                    <a:pt x="24611" y="1965"/>
                  </a:lnTo>
                  <a:lnTo>
                    <a:pt x="24611" y="1415"/>
                  </a:lnTo>
                  <a:lnTo>
                    <a:pt x="24611" y="1415"/>
                  </a:lnTo>
                  <a:cubicBezTo>
                    <a:pt x="24399" y="1458"/>
                    <a:pt x="24173" y="1488"/>
                    <a:pt x="23897" y="1488"/>
                  </a:cubicBezTo>
                  <a:cubicBezTo>
                    <a:pt x="22861" y="1488"/>
                    <a:pt x="22373" y="1167"/>
                    <a:pt x="21789" y="798"/>
                  </a:cubicBezTo>
                  <a:cubicBezTo>
                    <a:pt x="21206" y="429"/>
                    <a:pt x="20539" y="0"/>
                    <a:pt x="19277" y="0"/>
                  </a:cubicBezTo>
                  <a:cubicBezTo>
                    <a:pt x="18003" y="0"/>
                    <a:pt x="17336" y="429"/>
                    <a:pt x="16753" y="798"/>
                  </a:cubicBezTo>
                  <a:cubicBezTo>
                    <a:pt x="16193" y="1167"/>
                    <a:pt x="15705" y="1488"/>
                    <a:pt x="14645" y="1488"/>
                  </a:cubicBezTo>
                  <a:cubicBezTo>
                    <a:pt x="13598" y="1488"/>
                    <a:pt x="13110" y="1167"/>
                    <a:pt x="12526" y="798"/>
                  </a:cubicBezTo>
                  <a:cubicBezTo>
                    <a:pt x="11943" y="429"/>
                    <a:pt x="11276" y="0"/>
                    <a:pt x="10014" y="0"/>
                  </a:cubicBezTo>
                  <a:cubicBezTo>
                    <a:pt x="8752" y="0"/>
                    <a:pt x="8097" y="429"/>
                    <a:pt x="7502" y="798"/>
                  </a:cubicBezTo>
                  <a:cubicBezTo>
                    <a:pt x="6930" y="1167"/>
                    <a:pt x="6442" y="1488"/>
                    <a:pt x="5382" y="1488"/>
                  </a:cubicBezTo>
                  <a:cubicBezTo>
                    <a:pt x="4347" y="1488"/>
                    <a:pt x="3846" y="1167"/>
                    <a:pt x="3275" y="798"/>
                  </a:cubicBezTo>
                  <a:cubicBezTo>
                    <a:pt x="2692" y="429"/>
                    <a:pt x="2025" y="0"/>
                    <a:pt x="751" y="0"/>
                  </a:cubicBezTo>
                  <a:close/>
                </a:path>
              </a:pathLst>
            </a:custGeom>
            <a:solidFill>
              <a:srgbClr val="E2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 name="Google Shape;294;p40"/>
          <p:cNvSpPr txBox="1">
            <a:spLocks noGrp="1"/>
          </p:cNvSpPr>
          <p:nvPr>
            <p:ph type="title"/>
          </p:nvPr>
        </p:nvSpPr>
        <p:spPr>
          <a:xfrm>
            <a:off x="713100" y="445025"/>
            <a:ext cx="2633400" cy="1645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solidFill>
                  <a:schemeClr val="tx1"/>
                </a:solidFill>
              </a:rPr>
              <a:t>LAND</a:t>
            </a:r>
            <a:r>
              <a:rPr lang="en" sz="2000" b="1" dirty="0">
                <a:solidFill>
                  <a:schemeClr val="tx1"/>
                </a:solidFill>
              </a:rPr>
              <a:t> IS OUR PRIMARY SOURCE OF NATURAL CAPITAL</a:t>
            </a:r>
            <a:endParaRPr sz="2000" b="1" dirty="0">
              <a:solidFill>
                <a:schemeClr val="tx1"/>
              </a:solidFill>
            </a:endParaRPr>
          </a:p>
        </p:txBody>
      </p:sp>
      <p:sp>
        <p:nvSpPr>
          <p:cNvPr id="295" name="Google Shape;295;p40"/>
          <p:cNvSpPr txBox="1">
            <a:spLocks noGrp="1"/>
          </p:cNvSpPr>
          <p:nvPr>
            <p:ph type="subTitle" idx="1"/>
          </p:nvPr>
        </p:nvSpPr>
        <p:spPr>
          <a:xfrm>
            <a:off x="96495" y="3145689"/>
            <a:ext cx="4475505" cy="1216200"/>
          </a:xfrm>
          <a:prstGeom prst="rect">
            <a:avLst/>
          </a:prstGeom>
        </p:spPr>
        <p:txBody>
          <a:bodyPr spcFirstLastPara="1" wrap="square" lIns="91425" tIns="91425" rIns="91425" bIns="91425" anchor="t" anchorCtr="0">
            <a:noAutofit/>
          </a:bodyPr>
          <a:lstStyle/>
          <a:p>
            <a:pPr marL="0" lvl="0" indent="0" algn="r"/>
            <a:r>
              <a:rPr lang="en-US" sz="1400" b="1" dirty="0">
                <a:solidFill>
                  <a:schemeClr val="tx1"/>
                </a:solidFill>
              </a:rPr>
              <a:t>LAND DEGRADATION is the reduction or loss of the biological or economic productivity </a:t>
            </a:r>
            <a:r>
              <a:rPr lang="en-US" sz="1400" dirty="0">
                <a:solidFill>
                  <a:schemeClr val="tx1"/>
                </a:solidFill>
              </a:rPr>
              <a:t>and complexity of rain fed cropland, irrigated cropland, or range, pasture, forest and woodlands resulting from a combination of pressures, including land use and management practices. </a:t>
            </a:r>
          </a:p>
          <a:p>
            <a:pPr marL="0" lvl="0" indent="0" algn="r"/>
            <a:r>
              <a:rPr lang="en-US" sz="1400" dirty="0">
                <a:solidFill>
                  <a:schemeClr val="tx1"/>
                </a:solidFill>
              </a:rPr>
              <a:t>(UNCCD. 1994. Article 1 of the Convention Text)</a:t>
            </a:r>
          </a:p>
        </p:txBody>
      </p:sp>
      <p:grpSp>
        <p:nvGrpSpPr>
          <p:cNvPr id="296" name="Google Shape;296;p40"/>
          <p:cNvGrpSpPr/>
          <p:nvPr/>
        </p:nvGrpSpPr>
        <p:grpSpPr>
          <a:xfrm>
            <a:off x="2056577" y="2584874"/>
            <a:ext cx="1890640" cy="407903"/>
            <a:chOff x="2056675" y="2825775"/>
            <a:chExt cx="1567175" cy="338088"/>
          </a:xfrm>
        </p:grpSpPr>
        <p:sp>
          <p:nvSpPr>
            <p:cNvPr id="297" name="Google Shape;297;p40"/>
            <p:cNvSpPr/>
            <p:nvPr/>
          </p:nvSpPr>
          <p:spPr>
            <a:xfrm>
              <a:off x="2056675" y="2825775"/>
              <a:ext cx="1567175" cy="55675"/>
            </a:xfrm>
            <a:custGeom>
              <a:avLst/>
              <a:gdLst/>
              <a:ahLst/>
              <a:cxnLst/>
              <a:rect l="l" t="t" r="r" b="b"/>
              <a:pathLst>
                <a:path w="62687" h="2227" extrusionOk="0">
                  <a:moveTo>
                    <a:pt x="0" y="0"/>
                  </a:moveTo>
                  <a:lnTo>
                    <a:pt x="0" y="739"/>
                  </a:lnTo>
                  <a:cubicBezTo>
                    <a:pt x="1107" y="739"/>
                    <a:pt x="1655" y="1072"/>
                    <a:pt x="2227" y="1429"/>
                  </a:cubicBezTo>
                  <a:cubicBezTo>
                    <a:pt x="2834" y="1798"/>
                    <a:pt x="3513" y="2227"/>
                    <a:pt x="4822" y="2227"/>
                  </a:cubicBezTo>
                  <a:cubicBezTo>
                    <a:pt x="6132" y="2227"/>
                    <a:pt x="6822" y="1798"/>
                    <a:pt x="7430" y="1429"/>
                  </a:cubicBezTo>
                  <a:cubicBezTo>
                    <a:pt x="8013" y="1072"/>
                    <a:pt x="8549" y="739"/>
                    <a:pt x="9644" y="739"/>
                  </a:cubicBezTo>
                  <a:cubicBezTo>
                    <a:pt x="10752" y="739"/>
                    <a:pt x="11299" y="1072"/>
                    <a:pt x="11871" y="1429"/>
                  </a:cubicBezTo>
                  <a:cubicBezTo>
                    <a:pt x="12478" y="1798"/>
                    <a:pt x="13157" y="2227"/>
                    <a:pt x="14466" y="2227"/>
                  </a:cubicBezTo>
                  <a:cubicBezTo>
                    <a:pt x="15776" y="2227"/>
                    <a:pt x="16467" y="1798"/>
                    <a:pt x="17074" y="1429"/>
                  </a:cubicBezTo>
                  <a:cubicBezTo>
                    <a:pt x="17657" y="1072"/>
                    <a:pt x="18193" y="739"/>
                    <a:pt x="19288" y="739"/>
                  </a:cubicBezTo>
                  <a:cubicBezTo>
                    <a:pt x="20396" y="739"/>
                    <a:pt x="20943" y="1072"/>
                    <a:pt x="21515" y="1429"/>
                  </a:cubicBezTo>
                  <a:cubicBezTo>
                    <a:pt x="22122" y="1798"/>
                    <a:pt x="22801" y="2227"/>
                    <a:pt x="24110" y="2227"/>
                  </a:cubicBezTo>
                  <a:cubicBezTo>
                    <a:pt x="25420" y="2227"/>
                    <a:pt x="26111" y="1798"/>
                    <a:pt x="26718" y="1429"/>
                  </a:cubicBezTo>
                  <a:cubicBezTo>
                    <a:pt x="27301" y="1072"/>
                    <a:pt x="27837" y="739"/>
                    <a:pt x="28932" y="739"/>
                  </a:cubicBezTo>
                  <a:cubicBezTo>
                    <a:pt x="30040" y="739"/>
                    <a:pt x="30587" y="1072"/>
                    <a:pt x="31159" y="1429"/>
                  </a:cubicBezTo>
                  <a:cubicBezTo>
                    <a:pt x="31766" y="1798"/>
                    <a:pt x="32445" y="2227"/>
                    <a:pt x="33754" y="2227"/>
                  </a:cubicBezTo>
                  <a:cubicBezTo>
                    <a:pt x="35064" y="2227"/>
                    <a:pt x="35755" y="1798"/>
                    <a:pt x="36362" y="1429"/>
                  </a:cubicBezTo>
                  <a:cubicBezTo>
                    <a:pt x="36945" y="1072"/>
                    <a:pt x="37481" y="739"/>
                    <a:pt x="38576" y="739"/>
                  </a:cubicBezTo>
                  <a:cubicBezTo>
                    <a:pt x="39684" y="739"/>
                    <a:pt x="40231" y="1072"/>
                    <a:pt x="40803" y="1429"/>
                  </a:cubicBezTo>
                  <a:cubicBezTo>
                    <a:pt x="41410" y="1798"/>
                    <a:pt x="42089" y="2227"/>
                    <a:pt x="43398" y="2227"/>
                  </a:cubicBezTo>
                  <a:cubicBezTo>
                    <a:pt x="44708" y="2227"/>
                    <a:pt x="45399" y="1798"/>
                    <a:pt x="46006" y="1429"/>
                  </a:cubicBezTo>
                  <a:cubicBezTo>
                    <a:pt x="46589" y="1072"/>
                    <a:pt x="47125" y="739"/>
                    <a:pt x="48220" y="739"/>
                  </a:cubicBezTo>
                  <a:cubicBezTo>
                    <a:pt x="49328" y="739"/>
                    <a:pt x="49875" y="1072"/>
                    <a:pt x="50447" y="1429"/>
                  </a:cubicBezTo>
                  <a:cubicBezTo>
                    <a:pt x="51054" y="1798"/>
                    <a:pt x="51733" y="2227"/>
                    <a:pt x="53043" y="2227"/>
                  </a:cubicBezTo>
                  <a:cubicBezTo>
                    <a:pt x="54352" y="2227"/>
                    <a:pt x="55043" y="1798"/>
                    <a:pt x="55650" y="1429"/>
                  </a:cubicBezTo>
                  <a:cubicBezTo>
                    <a:pt x="56233" y="1072"/>
                    <a:pt x="56769" y="739"/>
                    <a:pt x="57865" y="739"/>
                  </a:cubicBezTo>
                  <a:cubicBezTo>
                    <a:pt x="58972" y="739"/>
                    <a:pt x="59520" y="1072"/>
                    <a:pt x="60091" y="1429"/>
                  </a:cubicBezTo>
                  <a:cubicBezTo>
                    <a:pt x="60698" y="1798"/>
                    <a:pt x="61377" y="2227"/>
                    <a:pt x="62687" y="2227"/>
                  </a:cubicBezTo>
                  <a:lnTo>
                    <a:pt x="62687" y="1489"/>
                  </a:lnTo>
                  <a:cubicBezTo>
                    <a:pt x="61591" y="1489"/>
                    <a:pt x="61044" y="1155"/>
                    <a:pt x="60472" y="798"/>
                  </a:cubicBezTo>
                  <a:cubicBezTo>
                    <a:pt x="59865" y="429"/>
                    <a:pt x="59174" y="0"/>
                    <a:pt x="57865" y="0"/>
                  </a:cubicBezTo>
                  <a:cubicBezTo>
                    <a:pt x="56555" y="0"/>
                    <a:pt x="55876" y="429"/>
                    <a:pt x="55269" y="798"/>
                  </a:cubicBezTo>
                  <a:cubicBezTo>
                    <a:pt x="54686" y="1155"/>
                    <a:pt x="54150" y="1489"/>
                    <a:pt x="53043" y="1489"/>
                  </a:cubicBezTo>
                  <a:cubicBezTo>
                    <a:pt x="51947" y="1489"/>
                    <a:pt x="51399" y="1155"/>
                    <a:pt x="50828" y="798"/>
                  </a:cubicBezTo>
                  <a:cubicBezTo>
                    <a:pt x="50221" y="429"/>
                    <a:pt x="49530" y="0"/>
                    <a:pt x="48220" y="0"/>
                  </a:cubicBezTo>
                  <a:cubicBezTo>
                    <a:pt x="46911" y="0"/>
                    <a:pt x="46232" y="429"/>
                    <a:pt x="45625" y="798"/>
                  </a:cubicBezTo>
                  <a:cubicBezTo>
                    <a:pt x="45042" y="1155"/>
                    <a:pt x="44506" y="1489"/>
                    <a:pt x="43398" y="1489"/>
                  </a:cubicBezTo>
                  <a:cubicBezTo>
                    <a:pt x="42303" y="1489"/>
                    <a:pt x="41755" y="1155"/>
                    <a:pt x="41184" y="798"/>
                  </a:cubicBezTo>
                  <a:cubicBezTo>
                    <a:pt x="40577" y="429"/>
                    <a:pt x="39886" y="0"/>
                    <a:pt x="38576" y="0"/>
                  </a:cubicBezTo>
                  <a:cubicBezTo>
                    <a:pt x="37267" y="0"/>
                    <a:pt x="36588" y="429"/>
                    <a:pt x="35981" y="798"/>
                  </a:cubicBezTo>
                  <a:cubicBezTo>
                    <a:pt x="35397" y="1155"/>
                    <a:pt x="34862" y="1489"/>
                    <a:pt x="33754" y="1489"/>
                  </a:cubicBezTo>
                  <a:cubicBezTo>
                    <a:pt x="32659" y="1489"/>
                    <a:pt x="32111" y="1155"/>
                    <a:pt x="31540" y="798"/>
                  </a:cubicBezTo>
                  <a:cubicBezTo>
                    <a:pt x="30933" y="429"/>
                    <a:pt x="30242" y="0"/>
                    <a:pt x="28932" y="0"/>
                  </a:cubicBezTo>
                  <a:cubicBezTo>
                    <a:pt x="27623" y="0"/>
                    <a:pt x="26944" y="429"/>
                    <a:pt x="26337" y="798"/>
                  </a:cubicBezTo>
                  <a:cubicBezTo>
                    <a:pt x="25753" y="1155"/>
                    <a:pt x="25218" y="1489"/>
                    <a:pt x="24110" y="1489"/>
                  </a:cubicBezTo>
                  <a:cubicBezTo>
                    <a:pt x="23015" y="1489"/>
                    <a:pt x="22467" y="1155"/>
                    <a:pt x="21896" y="798"/>
                  </a:cubicBezTo>
                  <a:cubicBezTo>
                    <a:pt x="21289" y="429"/>
                    <a:pt x="20598" y="0"/>
                    <a:pt x="19288" y="0"/>
                  </a:cubicBezTo>
                  <a:cubicBezTo>
                    <a:pt x="17979" y="0"/>
                    <a:pt x="17300" y="429"/>
                    <a:pt x="16693" y="798"/>
                  </a:cubicBezTo>
                  <a:cubicBezTo>
                    <a:pt x="16109" y="1155"/>
                    <a:pt x="15574" y="1489"/>
                    <a:pt x="14466" y="1489"/>
                  </a:cubicBezTo>
                  <a:cubicBezTo>
                    <a:pt x="13371" y="1489"/>
                    <a:pt x="12823" y="1155"/>
                    <a:pt x="12252" y="798"/>
                  </a:cubicBezTo>
                  <a:cubicBezTo>
                    <a:pt x="11644" y="429"/>
                    <a:pt x="10954" y="0"/>
                    <a:pt x="9644" y="0"/>
                  </a:cubicBezTo>
                  <a:cubicBezTo>
                    <a:pt x="8335" y="0"/>
                    <a:pt x="7656" y="429"/>
                    <a:pt x="7049" y="798"/>
                  </a:cubicBezTo>
                  <a:cubicBezTo>
                    <a:pt x="6465" y="1155"/>
                    <a:pt x="5929" y="1489"/>
                    <a:pt x="4822" y="1489"/>
                  </a:cubicBezTo>
                  <a:cubicBezTo>
                    <a:pt x="3727" y="1489"/>
                    <a:pt x="3179" y="1155"/>
                    <a:pt x="2608" y="798"/>
                  </a:cubicBezTo>
                  <a:cubicBezTo>
                    <a:pt x="2000" y="429"/>
                    <a:pt x="1310" y="0"/>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40"/>
            <p:cNvSpPr/>
            <p:nvPr/>
          </p:nvSpPr>
          <p:spPr>
            <a:xfrm>
              <a:off x="2056675" y="2966981"/>
              <a:ext cx="1567175" cy="55675"/>
            </a:xfrm>
            <a:custGeom>
              <a:avLst/>
              <a:gdLst/>
              <a:ahLst/>
              <a:cxnLst/>
              <a:rect l="l" t="t" r="r" b="b"/>
              <a:pathLst>
                <a:path w="62687" h="2227" extrusionOk="0">
                  <a:moveTo>
                    <a:pt x="0" y="0"/>
                  </a:moveTo>
                  <a:lnTo>
                    <a:pt x="0" y="739"/>
                  </a:lnTo>
                  <a:cubicBezTo>
                    <a:pt x="1107" y="739"/>
                    <a:pt x="1655" y="1072"/>
                    <a:pt x="2227" y="1429"/>
                  </a:cubicBezTo>
                  <a:cubicBezTo>
                    <a:pt x="2834" y="1798"/>
                    <a:pt x="3513" y="2227"/>
                    <a:pt x="4822" y="2227"/>
                  </a:cubicBezTo>
                  <a:cubicBezTo>
                    <a:pt x="6132" y="2227"/>
                    <a:pt x="6822" y="1798"/>
                    <a:pt x="7430" y="1429"/>
                  </a:cubicBezTo>
                  <a:cubicBezTo>
                    <a:pt x="8013" y="1072"/>
                    <a:pt x="8549" y="739"/>
                    <a:pt x="9644" y="739"/>
                  </a:cubicBezTo>
                  <a:cubicBezTo>
                    <a:pt x="10752" y="739"/>
                    <a:pt x="11299" y="1072"/>
                    <a:pt x="11871" y="1429"/>
                  </a:cubicBezTo>
                  <a:cubicBezTo>
                    <a:pt x="12478" y="1798"/>
                    <a:pt x="13157" y="2227"/>
                    <a:pt x="14466" y="2227"/>
                  </a:cubicBezTo>
                  <a:cubicBezTo>
                    <a:pt x="15776" y="2227"/>
                    <a:pt x="16467" y="1798"/>
                    <a:pt x="17074" y="1429"/>
                  </a:cubicBezTo>
                  <a:cubicBezTo>
                    <a:pt x="17657" y="1072"/>
                    <a:pt x="18193" y="739"/>
                    <a:pt x="19288" y="739"/>
                  </a:cubicBezTo>
                  <a:cubicBezTo>
                    <a:pt x="20396" y="739"/>
                    <a:pt x="20943" y="1072"/>
                    <a:pt x="21515" y="1429"/>
                  </a:cubicBezTo>
                  <a:cubicBezTo>
                    <a:pt x="22122" y="1798"/>
                    <a:pt x="22801" y="2227"/>
                    <a:pt x="24110" y="2227"/>
                  </a:cubicBezTo>
                  <a:cubicBezTo>
                    <a:pt x="25420" y="2227"/>
                    <a:pt x="26111" y="1798"/>
                    <a:pt x="26718" y="1429"/>
                  </a:cubicBezTo>
                  <a:cubicBezTo>
                    <a:pt x="27301" y="1072"/>
                    <a:pt x="27837" y="739"/>
                    <a:pt x="28932" y="739"/>
                  </a:cubicBezTo>
                  <a:cubicBezTo>
                    <a:pt x="30040" y="739"/>
                    <a:pt x="30587" y="1072"/>
                    <a:pt x="31159" y="1429"/>
                  </a:cubicBezTo>
                  <a:cubicBezTo>
                    <a:pt x="31766" y="1798"/>
                    <a:pt x="32445" y="2227"/>
                    <a:pt x="33754" y="2227"/>
                  </a:cubicBezTo>
                  <a:cubicBezTo>
                    <a:pt x="35064" y="2227"/>
                    <a:pt x="35755" y="1798"/>
                    <a:pt x="36362" y="1429"/>
                  </a:cubicBezTo>
                  <a:cubicBezTo>
                    <a:pt x="36945" y="1072"/>
                    <a:pt x="37481" y="739"/>
                    <a:pt x="38576" y="739"/>
                  </a:cubicBezTo>
                  <a:cubicBezTo>
                    <a:pt x="39684" y="739"/>
                    <a:pt x="40231" y="1072"/>
                    <a:pt x="40803" y="1429"/>
                  </a:cubicBezTo>
                  <a:cubicBezTo>
                    <a:pt x="41410" y="1798"/>
                    <a:pt x="42089" y="2227"/>
                    <a:pt x="43398" y="2227"/>
                  </a:cubicBezTo>
                  <a:cubicBezTo>
                    <a:pt x="44708" y="2227"/>
                    <a:pt x="45399" y="1798"/>
                    <a:pt x="46006" y="1429"/>
                  </a:cubicBezTo>
                  <a:cubicBezTo>
                    <a:pt x="46589" y="1072"/>
                    <a:pt x="47125" y="739"/>
                    <a:pt x="48220" y="739"/>
                  </a:cubicBezTo>
                  <a:cubicBezTo>
                    <a:pt x="49328" y="739"/>
                    <a:pt x="49875" y="1072"/>
                    <a:pt x="50447" y="1429"/>
                  </a:cubicBezTo>
                  <a:cubicBezTo>
                    <a:pt x="51054" y="1798"/>
                    <a:pt x="51733" y="2227"/>
                    <a:pt x="53043" y="2227"/>
                  </a:cubicBezTo>
                  <a:cubicBezTo>
                    <a:pt x="54352" y="2227"/>
                    <a:pt x="55043" y="1798"/>
                    <a:pt x="55650" y="1429"/>
                  </a:cubicBezTo>
                  <a:cubicBezTo>
                    <a:pt x="56233" y="1072"/>
                    <a:pt x="56769" y="739"/>
                    <a:pt x="57865" y="739"/>
                  </a:cubicBezTo>
                  <a:cubicBezTo>
                    <a:pt x="58972" y="739"/>
                    <a:pt x="59520" y="1072"/>
                    <a:pt x="60091" y="1429"/>
                  </a:cubicBezTo>
                  <a:cubicBezTo>
                    <a:pt x="60698" y="1798"/>
                    <a:pt x="61377" y="2227"/>
                    <a:pt x="62687" y="2227"/>
                  </a:cubicBezTo>
                  <a:lnTo>
                    <a:pt x="62687" y="1489"/>
                  </a:lnTo>
                  <a:cubicBezTo>
                    <a:pt x="61591" y="1489"/>
                    <a:pt x="61044" y="1155"/>
                    <a:pt x="60472" y="798"/>
                  </a:cubicBezTo>
                  <a:cubicBezTo>
                    <a:pt x="59865" y="429"/>
                    <a:pt x="59174" y="0"/>
                    <a:pt x="57865" y="0"/>
                  </a:cubicBezTo>
                  <a:cubicBezTo>
                    <a:pt x="56555" y="0"/>
                    <a:pt x="55876" y="429"/>
                    <a:pt x="55269" y="798"/>
                  </a:cubicBezTo>
                  <a:cubicBezTo>
                    <a:pt x="54686" y="1155"/>
                    <a:pt x="54150" y="1489"/>
                    <a:pt x="53043" y="1489"/>
                  </a:cubicBezTo>
                  <a:cubicBezTo>
                    <a:pt x="51947" y="1489"/>
                    <a:pt x="51399" y="1155"/>
                    <a:pt x="50828" y="798"/>
                  </a:cubicBezTo>
                  <a:cubicBezTo>
                    <a:pt x="50221" y="429"/>
                    <a:pt x="49530" y="0"/>
                    <a:pt x="48220" y="0"/>
                  </a:cubicBezTo>
                  <a:cubicBezTo>
                    <a:pt x="46911" y="0"/>
                    <a:pt x="46232" y="429"/>
                    <a:pt x="45625" y="798"/>
                  </a:cubicBezTo>
                  <a:cubicBezTo>
                    <a:pt x="45042" y="1155"/>
                    <a:pt x="44506" y="1489"/>
                    <a:pt x="43398" y="1489"/>
                  </a:cubicBezTo>
                  <a:cubicBezTo>
                    <a:pt x="42303" y="1489"/>
                    <a:pt x="41755" y="1155"/>
                    <a:pt x="41184" y="798"/>
                  </a:cubicBezTo>
                  <a:cubicBezTo>
                    <a:pt x="40577" y="429"/>
                    <a:pt x="39886" y="0"/>
                    <a:pt x="38576" y="0"/>
                  </a:cubicBezTo>
                  <a:cubicBezTo>
                    <a:pt x="37267" y="0"/>
                    <a:pt x="36588" y="429"/>
                    <a:pt x="35981" y="798"/>
                  </a:cubicBezTo>
                  <a:cubicBezTo>
                    <a:pt x="35397" y="1155"/>
                    <a:pt x="34862" y="1489"/>
                    <a:pt x="33754" y="1489"/>
                  </a:cubicBezTo>
                  <a:cubicBezTo>
                    <a:pt x="32659" y="1489"/>
                    <a:pt x="32111" y="1155"/>
                    <a:pt x="31540" y="798"/>
                  </a:cubicBezTo>
                  <a:cubicBezTo>
                    <a:pt x="30933" y="429"/>
                    <a:pt x="30242" y="0"/>
                    <a:pt x="28932" y="0"/>
                  </a:cubicBezTo>
                  <a:cubicBezTo>
                    <a:pt x="27623" y="0"/>
                    <a:pt x="26944" y="429"/>
                    <a:pt x="26337" y="798"/>
                  </a:cubicBezTo>
                  <a:cubicBezTo>
                    <a:pt x="25753" y="1155"/>
                    <a:pt x="25218" y="1489"/>
                    <a:pt x="24110" y="1489"/>
                  </a:cubicBezTo>
                  <a:cubicBezTo>
                    <a:pt x="23015" y="1489"/>
                    <a:pt x="22467" y="1155"/>
                    <a:pt x="21896" y="798"/>
                  </a:cubicBezTo>
                  <a:cubicBezTo>
                    <a:pt x="21289" y="429"/>
                    <a:pt x="20598" y="0"/>
                    <a:pt x="19288" y="0"/>
                  </a:cubicBezTo>
                  <a:cubicBezTo>
                    <a:pt x="17979" y="0"/>
                    <a:pt x="17300" y="429"/>
                    <a:pt x="16693" y="798"/>
                  </a:cubicBezTo>
                  <a:cubicBezTo>
                    <a:pt x="16109" y="1155"/>
                    <a:pt x="15574" y="1489"/>
                    <a:pt x="14466" y="1489"/>
                  </a:cubicBezTo>
                  <a:cubicBezTo>
                    <a:pt x="13371" y="1489"/>
                    <a:pt x="12823" y="1155"/>
                    <a:pt x="12252" y="798"/>
                  </a:cubicBezTo>
                  <a:cubicBezTo>
                    <a:pt x="11644" y="429"/>
                    <a:pt x="10954" y="0"/>
                    <a:pt x="9644" y="0"/>
                  </a:cubicBezTo>
                  <a:cubicBezTo>
                    <a:pt x="8335" y="0"/>
                    <a:pt x="7656" y="429"/>
                    <a:pt x="7049" y="798"/>
                  </a:cubicBezTo>
                  <a:cubicBezTo>
                    <a:pt x="6465" y="1155"/>
                    <a:pt x="5929" y="1489"/>
                    <a:pt x="4822" y="1489"/>
                  </a:cubicBezTo>
                  <a:cubicBezTo>
                    <a:pt x="3727" y="1489"/>
                    <a:pt x="3179" y="1155"/>
                    <a:pt x="2608" y="798"/>
                  </a:cubicBezTo>
                  <a:cubicBezTo>
                    <a:pt x="2000" y="429"/>
                    <a:pt x="1310" y="0"/>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40"/>
            <p:cNvSpPr/>
            <p:nvPr/>
          </p:nvSpPr>
          <p:spPr>
            <a:xfrm>
              <a:off x="2056675" y="3108188"/>
              <a:ext cx="1567175" cy="55675"/>
            </a:xfrm>
            <a:custGeom>
              <a:avLst/>
              <a:gdLst/>
              <a:ahLst/>
              <a:cxnLst/>
              <a:rect l="l" t="t" r="r" b="b"/>
              <a:pathLst>
                <a:path w="62687" h="2227" extrusionOk="0">
                  <a:moveTo>
                    <a:pt x="0" y="0"/>
                  </a:moveTo>
                  <a:lnTo>
                    <a:pt x="0" y="739"/>
                  </a:lnTo>
                  <a:cubicBezTo>
                    <a:pt x="1107" y="739"/>
                    <a:pt x="1655" y="1072"/>
                    <a:pt x="2227" y="1429"/>
                  </a:cubicBezTo>
                  <a:cubicBezTo>
                    <a:pt x="2834" y="1798"/>
                    <a:pt x="3513" y="2227"/>
                    <a:pt x="4822" y="2227"/>
                  </a:cubicBezTo>
                  <a:cubicBezTo>
                    <a:pt x="6132" y="2227"/>
                    <a:pt x="6822" y="1798"/>
                    <a:pt x="7430" y="1429"/>
                  </a:cubicBezTo>
                  <a:cubicBezTo>
                    <a:pt x="8013" y="1072"/>
                    <a:pt x="8549" y="739"/>
                    <a:pt x="9644" y="739"/>
                  </a:cubicBezTo>
                  <a:cubicBezTo>
                    <a:pt x="10752" y="739"/>
                    <a:pt x="11299" y="1072"/>
                    <a:pt x="11871" y="1429"/>
                  </a:cubicBezTo>
                  <a:cubicBezTo>
                    <a:pt x="12478" y="1798"/>
                    <a:pt x="13157" y="2227"/>
                    <a:pt x="14466" y="2227"/>
                  </a:cubicBezTo>
                  <a:cubicBezTo>
                    <a:pt x="15776" y="2227"/>
                    <a:pt x="16467" y="1798"/>
                    <a:pt x="17074" y="1429"/>
                  </a:cubicBezTo>
                  <a:cubicBezTo>
                    <a:pt x="17657" y="1072"/>
                    <a:pt x="18193" y="739"/>
                    <a:pt x="19288" y="739"/>
                  </a:cubicBezTo>
                  <a:cubicBezTo>
                    <a:pt x="20396" y="739"/>
                    <a:pt x="20943" y="1072"/>
                    <a:pt x="21515" y="1429"/>
                  </a:cubicBezTo>
                  <a:cubicBezTo>
                    <a:pt x="22122" y="1798"/>
                    <a:pt x="22801" y="2227"/>
                    <a:pt x="24110" y="2227"/>
                  </a:cubicBezTo>
                  <a:cubicBezTo>
                    <a:pt x="25420" y="2227"/>
                    <a:pt x="26111" y="1798"/>
                    <a:pt x="26718" y="1429"/>
                  </a:cubicBezTo>
                  <a:cubicBezTo>
                    <a:pt x="27301" y="1072"/>
                    <a:pt x="27837" y="739"/>
                    <a:pt x="28932" y="739"/>
                  </a:cubicBezTo>
                  <a:cubicBezTo>
                    <a:pt x="30040" y="739"/>
                    <a:pt x="30587" y="1072"/>
                    <a:pt x="31159" y="1429"/>
                  </a:cubicBezTo>
                  <a:cubicBezTo>
                    <a:pt x="31766" y="1798"/>
                    <a:pt x="32445" y="2227"/>
                    <a:pt x="33754" y="2227"/>
                  </a:cubicBezTo>
                  <a:cubicBezTo>
                    <a:pt x="35064" y="2227"/>
                    <a:pt x="35755" y="1798"/>
                    <a:pt x="36362" y="1429"/>
                  </a:cubicBezTo>
                  <a:cubicBezTo>
                    <a:pt x="36945" y="1072"/>
                    <a:pt x="37481" y="739"/>
                    <a:pt x="38576" y="739"/>
                  </a:cubicBezTo>
                  <a:cubicBezTo>
                    <a:pt x="39684" y="739"/>
                    <a:pt x="40231" y="1072"/>
                    <a:pt x="40803" y="1429"/>
                  </a:cubicBezTo>
                  <a:cubicBezTo>
                    <a:pt x="41410" y="1798"/>
                    <a:pt x="42089" y="2227"/>
                    <a:pt x="43398" y="2227"/>
                  </a:cubicBezTo>
                  <a:cubicBezTo>
                    <a:pt x="44708" y="2227"/>
                    <a:pt x="45399" y="1798"/>
                    <a:pt x="46006" y="1429"/>
                  </a:cubicBezTo>
                  <a:cubicBezTo>
                    <a:pt x="46589" y="1072"/>
                    <a:pt x="47125" y="739"/>
                    <a:pt x="48220" y="739"/>
                  </a:cubicBezTo>
                  <a:cubicBezTo>
                    <a:pt x="49328" y="739"/>
                    <a:pt x="49875" y="1072"/>
                    <a:pt x="50447" y="1429"/>
                  </a:cubicBezTo>
                  <a:cubicBezTo>
                    <a:pt x="51054" y="1798"/>
                    <a:pt x="51733" y="2227"/>
                    <a:pt x="53043" y="2227"/>
                  </a:cubicBezTo>
                  <a:cubicBezTo>
                    <a:pt x="54352" y="2227"/>
                    <a:pt x="55043" y="1798"/>
                    <a:pt x="55650" y="1429"/>
                  </a:cubicBezTo>
                  <a:cubicBezTo>
                    <a:pt x="56233" y="1072"/>
                    <a:pt x="56769" y="739"/>
                    <a:pt x="57865" y="739"/>
                  </a:cubicBezTo>
                  <a:cubicBezTo>
                    <a:pt x="58972" y="739"/>
                    <a:pt x="59520" y="1072"/>
                    <a:pt x="60091" y="1429"/>
                  </a:cubicBezTo>
                  <a:cubicBezTo>
                    <a:pt x="60698" y="1798"/>
                    <a:pt x="61377" y="2227"/>
                    <a:pt x="62687" y="2227"/>
                  </a:cubicBezTo>
                  <a:lnTo>
                    <a:pt x="62687" y="1489"/>
                  </a:lnTo>
                  <a:cubicBezTo>
                    <a:pt x="61591" y="1489"/>
                    <a:pt x="61044" y="1155"/>
                    <a:pt x="60472" y="798"/>
                  </a:cubicBezTo>
                  <a:cubicBezTo>
                    <a:pt x="59865" y="429"/>
                    <a:pt x="59174" y="0"/>
                    <a:pt x="57865" y="0"/>
                  </a:cubicBezTo>
                  <a:cubicBezTo>
                    <a:pt x="56555" y="0"/>
                    <a:pt x="55876" y="429"/>
                    <a:pt x="55269" y="798"/>
                  </a:cubicBezTo>
                  <a:cubicBezTo>
                    <a:pt x="54686" y="1155"/>
                    <a:pt x="54150" y="1489"/>
                    <a:pt x="53043" y="1489"/>
                  </a:cubicBezTo>
                  <a:cubicBezTo>
                    <a:pt x="51947" y="1489"/>
                    <a:pt x="51399" y="1155"/>
                    <a:pt x="50828" y="798"/>
                  </a:cubicBezTo>
                  <a:cubicBezTo>
                    <a:pt x="50221" y="429"/>
                    <a:pt x="49530" y="0"/>
                    <a:pt x="48220" y="0"/>
                  </a:cubicBezTo>
                  <a:cubicBezTo>
                    <a:pt x="46911" y="0"/>
                    <a:pt x="46232" y="429"/>
                    <a:pt x="45625" y="798"/>
                  </a:cubicBezTo>
                  <a:cubicBezTo>
                    <a:pt x="45042" y="1155"/>
                    <a:pt x="44506" y="1489"/>
                    <a:pt x="43398" y="1489"/>
                  </a:cubicBezTo>
                  <a:cubicBezTo>
                    <a:pt x="42303" y="1489"/>
                    <a:pt x="41755" y="1155"/>
                    <a:pt x="41184" y="798"/>
                  </a:cubicBezTo>
                  <a:cubicBezTo>
                    <a:pt x="40577" y="429"/>
                    <a:pt x="39886" y="0"/>
                    <a:pt x="38576" y="0"/>
                  </a:cubicBezTo>
                  <a:cubicBezTo>
                    <a:pt x="37267" y="0"/>
                    <a:pt x="36588" y="429"/>
                    <a:pt x="35981" y="798"/>
                  </a:cubicBezTo>
                  <a:cubicBezTo>
                    <a:pt x="35397" y="1155"/>
                    <a:pt x="34862" y="1489"/>
                    <a:pt x="33754" y="1489"/>
                  </a:cubicBezTo>
                  <a:cubicBezTo>
                    <a:pt x="32659" y="1489"/>
                    <a:pt x="32111" y="1155"/>
                    <a:pt x="31540" y="798"/>
                  </a:cubicBezTo>
                  <a:cubicBezTo>
                    <a:pt x="30933" y="429"/>
                    <a:pt x="30242" y="0"/>
                    <a:pt x="28932" y="0"/>
                  </a:cubicBezTo>
                  <a:cubicBezTo>
                    <a:pt x="27623" y="0"/>
                    <a:pt x="26944" y="429"/>
                    <a:pt x="26337" y="798"/>
                  </a:cubicBezTo>
                  <a:cubicBezTo>
                    <a:pt x="25753" y="1155"/>
                    <a:pt x="25218" y="1489"/>
                    <a:pt x="24110" y="1489"/>
                  </a:cubicBezTo>
                  <a:cubicBezTo>
                    <a:pt x="23015" y="1489"/>
                    <a:pt x="22467" y="1155"/>
                    <a:pt x="21896" y="798"/>
                  </a:cubicBezTo>
                  <a:cubicBezTo>
                    <a:pt x="21289" y="429"/>
                    <a:pt x="20598" y="0"/>
                    <a:pt x="19288" y="0"/>
                  </a:cubicBezTo>
                  <a:cubicBezTo>
                    <a:pt x="17979" y="0"/>
                    <a:pt x="17300" y="429"/>
                    <a:pt x="16693" y="798"/>
                  </a:cubicBezTo>
                  <a:cubicBezTo>
                    <a:pt x="16109" y="1155"/>
                    <a:pt x="15574" y="1489"/>
                    <a:pt x="14466" y="1489"/>
                  </a:cubicBezTo>
                  <a:cubicBezTo>
                    <a:pt x="13371" y="1489"/>
                    <a:pt x="12823" y="1155"/>
                    <a:pt x="12252" y="798"/>
                  </a:cubicBezTo>
                  <a:cubicBezTo>
                    <a:pt x="11644" y="429"/>
                    <a:pt x="10954" y="0"/>
                    <a:pt x="9644" y="0"/>
                  </a:cubicBezTo>
                  <a:cubicBezTo>
                    <a:pt x="8335" y="0"/>
                    <a:pt x="7656" y="429"/>
                    <a:pt x="7049" y="798"/>
                  </a:cubicBezTo>
                  <a:cubicBezTo>
                    <a:pt x="6465" y="1155"/>
                    <a:pt x="5929" y="1489"/>
                    <a:pt x="4822" y="1489"/>
                  </a:cubicBezTo>
                  <a:cubicBezTo>
                    <a:pt x="3727" y="1489"/>
                    <a:pt x="3179" y="1155"/>
                    <a:pt x="2608" y="798"/>
                  </a:cubicBezTo>
                  <a:cubicBezTo>
                    <a:pt x="2000" y="429"/>
                    <a:pt x="1310" y="0"/>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0" name="Google Shape;300;p40"/>
          <p:cNvSpPr/>
          <p:nvPr/>
        </p:nvSpPr>
        <p:spPr>
          <a:xfrm>
            <a:off x="1093475" y="2604850"/>
            <a:ext cx="370955" cy="367953"/>
          </a:xfrm>
          <a:custGeom>
            <a:avLst/>
            <a:gdLst/>
            <a:ahLst/>
            <a:cxnLst/>
            <a:rect l="l" t="t" r="r" b="b"/>
            <a:pathLst>
              <a:path w="11740" h="11645" extrusionOk="0">
                <a:moveTo>
                  <a:pt x="3739" y="905"/>
                </a:moveTo>
                <a:lnTo>
                  <a:pt x="4858" y="2406"/>
                </a:lnTo>
                <a:lnTo>
                  <a:pt x="3465" y="4251"/>
                </a:lnTo>
                <a:cubicBezTo>
                  <a:pt x="3394" y="4358"/>
                  <a:pt x="3382" y="4489"/>
                  <a:pt x="3441" y="4608"/>
                </a:cubicBezTo>
                <a:cubicBezTo>
                  <a:pt x="3501" y="4727"/>
                  <a:pt x="3620" y="4799"/>
                  <a:pt x="3751" y="4799"/>
                </a:cubicBezTo>
                <a:lnTo>
                  <a:pt x="4001" y="4799"/>
                </a:lnTo>
                <a:lnTo>
                  <a:pt x="2441" y="7001"/>
                </a:lnTo>
                <a:cubicBezTo>
                  <a:pt x="2370" y="7108"/>
                  <a:pt x="2358" y="7239"/>
                  <a:pt x="2417" y="7359"/>
                </a:cubicBezTo>
                <a:cubicBezTo>
                  <a:pt x="2477" y="7478"/>
                  <a:pt x="2596" y="7537"/>
                  <a:pt x="2715" y="7537"/>
                </a:cubicBezTo>
                <a:lnTo>
                  <a:pt x="3346" y="7537"/>
                </a:lnTo>
                <a:lnTo>
                  <a:pt x="2786" y="8228"/>
                </a:lnTo>
                <a:lnTo>
                  <a:pt x="929" y="8228"/>
                </a:lnTo>
                <a:lnTo>
                  <a:pt x="2322" y="6013"/>
                </a:lnTo>
                <a:cubicBezTo>
                  <a:pt x="2381" y="5906"/>
                  <a:pt x="2393" y="5775"/>
                  <a:pt x="2334" y="5668"/>
                </a:cubicBezTo>
                <a:cubicBezTo>
                  <a:pt x="2274" y="5561"/>
                  <a:pt x="2155" y="5489"/>
                  <a:pt x="2036" y="5489"/>
                </a:cubicBezTo>
                <a:lnTo>
                  <a:pt x="1048" y="5489"/>
                </a:lnTo>
                <a:lnTo>
                  <a:pt x="2870" y="3310"/>
                </a:lnTo>
                <a:cubicBezTo>
                  <a:pt x="2965" y="3215"/>
                  <a:pt x="2977" y="3072"/>
                  <a:pt x="2917" y="2941"/>
                </a:cubicBezTo>
                <a:cubicBezTo>
                  <a:pt x="2858" y="2822"/>
                  <a:pt x="2739" y="2751"/>
                  <a:pt x="2608" y="2751"/>
                </a:cubicBezTo>
                <a:lnTo>
                  <a:pt x="2370" y="2751"/>
                </a:lnTo>
                <a:lnTo>
                  <a:pt x="3739" y="905"/>
                </a:lnTo>
                <a:close/>
                <a:moveTo>
                  <a:pt x="7858" y="905"/>
                </a:moveTo>
                <a:lnTo>
                  <a:pt x="9228" y="2751"/>
                </a:lnTo>
                <a:lnTo>
                  <a:pt x="8989" y="2751"/>
                </a:lnTo>
                <a:cubicBezTo>
                  <a:pt x="8858" y="2751"/>
                  <a:pt x="8739" y="2822"/>
                  <a:pt x="8680" y="2941"/>
                </a:cubicBezTo>
                <a:cubicBezTo>
                  <a:pt x="8620" y="3060"/>
                  <a:pt x="8632" y="3215"/>
                  <a:pt x="8728" y="3310"/>
                </a:cubicBezTo>
                <a:lnTo>
                  <a:pt x="10549" y="5489"/>
                </a:lnTo>
                <a:lnTo>
                  <a:pt x="9561" y="5489"/>
                </a:lnTo>
                <a:cubicBezTo>
                  <a:pt x="9442" y="5489"/>
                  <a:pt x="9323" y="5561"/>
                  <a:pt x="9263" y="5668"/>
                </a:cubicBezTo>
                <a:cubicBezTo>
                  <a:pt x="9204" y="5775"/>
                  <a:pt x="9204" y="5906"/>
                  <a:pt x="9275" y="6013"/>
                </a:cubicBezTo>
                <a:lnTo>
                  <a:pt x="10668" y="8228"/>
                </a:lnTo>
                <a:lnTo>
                  <a:pt x="8811" y="8228"/>
                </a:lnTo>
                <a:lnTo>
                  <a:pt x="8251" y="7537"/>
                </a:lnTo>
                <a:lnTo>
                  <a:pt x="8882" y="7537"/>
                </a:lnTo>
                <a:cubicBezTo>
                  <a:pt x="9025" y="7537"/>
                  <a:pt x="9120" y="7466"/>
                  <a:pt x="9180" y="7359"/>
                </a:cubicBezTo>
                <a:cubicBezTo>
                  <a:pt x="9239" y="7239"/>
                  <a:pt x="9228" y="7108"/>
                  <a:pt x="9156" y="7001"/>
                </a:cubicBezTo>
                <a:lnTo>
                  <a:pt x="7596" y="4799"/>
                </a:lnTo>
                <a:lnTo>
                  <a:pt x="7846" y="4799"/>
                </a:lnTo>
                <a:cubicBezTo>
                  <a:pt x="7977" y="4799"/>
                  <a:pt x="8096" y="4727"/>
                  <a:pt x="8156" y="4608"/>
                </a:cubicBezTo>
                <a:cubicBezTo>
                  <a:pt x="8216" y="4489"/>
                  <a:pt x="8204" y="4358"/>
                  <a:pt x="8120" y="4251"/>
                </a:cubicBezTo>
                <a:lnTo>
                  <a:pt x="6739" y="2406"/>
                </a:lnTo>
                <a:lnTo>
                  <a:pt x="7858" y="905"/>
                </a:lnTo>
                <a:close/>
                <a:moveTo>
                  <a:pt x="5810" y="2322"/>
                </a:moveTo>
                <a:lnTo>
                  <a:pt x="6037" y="2632"/>
                </a:lnTo>
                <a:lnTo>
                  <a:pt x="7168" y="4132"/>
                </a:lnTo>
                <a:lnTo>
                  <a:pt x="6953" y="4132"/>
                </a:lnTo>
                <a:cubicBezTo>
                  <a:pt x="6811" y="4132"/>
                  <a:pt x="6715" y="4203"/>
                  <a:pt x="6656" y="4311"/>
                </a:cubicBezTo>
                <a:cubicBezTo>
                  <a:pt x="6596" y="4430"/>
                  <a:pt x="6608" y="4561"/>
                  <a:pt x="6680" y="4668"/>
                </a:cubicBezTo>
                <a:lnTo>
                  <a:pt x="8239" y="6870"/>
                </a:lnTo>
                <a:lnTo>
                  <a:pt x="7525" y="6870"/>
                </a:lnTo>
                <a:cubicBezTo>
                  <a:pt x="7394" y="6870"/>
                  <a:pt x="7275" y="6942"/>
                  <a:pt x="7215" y="7061"/>
                </a:cubicBezTo>
                <a:cubicBezTo>
                  <a:pt x="7156" y="7180"/>
                  <a:pt x="7180" y="7335"/>
                  <a:pt x="7263" y="7418"/>
                </a:cubicBezTo>
                <a:lnTo>
                  <a:pt x="8513" y="8906"/>
                </a:lnTo>
                <a:lnTo>
                  <a:pt x="3096" y="8906"/>
                </a:lnTo>
                <a:lnTo>
                  <a:pt x="4346" y="7418"/>
                </a:lnTo>
                <a:cubicBezTo>
                  <a:pt x="4441" y="7323"/>
                  <a:pt x="4453" y="7180"/>
                  <a:pt x="4394" y="7061"/>
                </a:cubicBezTo>
                <a:cubicBezTo>
                  <a:pt x="4334" y="6942"/>
                  <a:pt x="4215" y="6870"/>
                  <a:pt x="4084" y="6870"/>
                </a:cubicBezTo>
                <a:lnTo>
                  <a:pt x="3370" y="6870"/>
                </a:lnTo>
                <a:lnTo>
                  <a:pt x="4929" y="4668"/>
                </a:lnTo>
                <a:cubicBezTo>
                  <a:pt x="5001" y="4561"/>
                  <a:pt x="5013" y="4430"/>
                  <a:pt x="4953" y="4311"/>
                </a:cubicBezTo>
                <a:cubicBezTo>
                  <a:pt x="4894" y="4191"/>
                  <a:pt x="4775" y="4132"/>
                  <a:pt x="4656" y="4132"/>
                </a:cubicBezTo>
                <a:lnTo>
                  <a:pt x="4441" y="4132"/>
                </a:lnTo>
                <a:lnTo>
                  <a:pt x="5572" y="2632"/>
                </a:lnTo>
                <a:lnTo>
                  <a:pt x="5810" y="2322"/>
                </a:lnTo>
                <a:close/>
                <a:moveTo>
                  <a:pt x="3798" y="0"/>
                </a:moveTo>
                <a:cubicBezTo>
                  <a:pt x="3691" y="0"/>
                  <a:pt x="3584" y="36"/>
                  <a:pt x="3524" y="131"/>
                </a:cubicBezTo>
                <a:lnTo>
                  <a:pt x="1477" y="2882"/>
                </a:lnTo>
                <a:cubicBezTo>
                  <a:pt x="1405" y="2989"/>
                  <a:pt x="1381" y="3120"/>
                  <a:pt x="1441" y="3239"/>
                </a:cubicBezTo>
                <a:cubicBezTo>
                  <a:pt x="1500" y="3358"/>
                  <a:pt x="1619" y="3429"/>
                  <a:pt x="1762" y="3429"/>
                </a:cubicBezTo>
                <a:lnTo>
                  <a:pt x="1941" y="3429"/>
                </a:lnTo>
                <a:lnTo>
                  <a:pt x="107" y="5608"/>
                </a:lnTo>
                <a:cubicBezTo>
                  <a:pt x="12" y="5715"/>
                  <a:pt x="0" y="5846"/>
                  <a:pt x="60" y="5977"/>
                </a:cubicBezTo>
                <a:cubicBezTo>
                  <a:pt x="119" y="6096"/>
                  <a:pt x="238" y="6168"/>
                  <a:pt x="369" y="6168"/>
                </a:cubicBezTo>
                <a:lnTo>
                  <a:pt x="1489" y="6168"/>
                </a:lnTo>
                <a:lnTo>
                  <a:pt x="95" y="8394"/>
                </a:lnTo>
                <a:cubicBezTo>
                  <a:pt x="36" y="8490"/>
                  <a:pt x="12" y="8632"/>
                  <a:pt x="72" y="8728"/>
                </a:cubicBezTo>
                <a:cubicBezTo>
                  <a:pt x="131" y="8835"/>
                  <a:pt x="250" y="8906"/>
                  <a:pt x="369" y="8906"/>
                </a:cubicBezTo>
                <a:lnTo>
                  <a:pt x="2298" y="8906"/>
                </a:lnTo>
                <a:lnTo>
                  <a:pt x="2191" y="9025"/>
                </a:lnTo>
                <a:cubicBezTo>
                  <a:pt x="2096" y="9133"/>
                  <a:pt x="2084" y="9263"/>
                  <a:pt x="2143" y="9383"/>
                </a:cubicBezTo>
                <a:cubicBezTo>
                  <a:pt x="2203" y="9502"/>
                  <a:pt x="2322" y="9585"/>
                  <a:pt x="2453" y="9585"/>
                </a:cubicBezTo>
                <a:lnTo>
                  <a:pt x="2798" y="9585"/>
                </a:lnTo>
                <a:lnTo>
                  <a:pt x="2798" y="10633"/>
                </a:lnTo>
                <a:cubicBezTo>
                  <a:pt x="2798" y="10835"/>
                  <a:pt x="2953" y="10978"/>
                  <a:pt x="3143" y="10978"/>
                </a:cubicBezTo>
                <a:cubicBezTo>
                  <a:pt x="3334" y="10978"/>
                  <a:pt x="3489" y="10835"/>
                  <a:pt x="3489" y="10633"/>
                </a:cubicBezTo>
                <a:lnTo>
                  <a:pt x="3489" y="9585"/>
                </a:lnTo>
                <a:lnTo>
                  <a:pt x="5537" y="9585"/>
                </a:lnTo>
                <a:lnTo>
                  <a:pt x="5537" y="11311"/>
                </a:lnTo>
                <a:cubicBezTo>
                  <a:pt x="5537" y="11502"/>
                  <a:pt x="5691" y="11645"/>
                  <a:pt x="5882" y="11645"/>
                </a:cubicBezTo>
                <a:cubicBezTo>
                  <a:pt x="6072" y="11645"/>
                  <a:pt x="6227" y="11502"/>
                  <a:pt x="6227" y="11311"/>
                </a:cubicBezTo>
                <a:lnTo>
                  <a:pt x="6227" y="9585"/>
                </a:lnTo>
                <a:lnTo>
                  <a:pt x="8275" y="9585"/>
                </a:lnTo>
                <a:lnTo>
                  <a:pt x="8275" y="10633"/>
                </a:lnTo>
                <a:cubicBezTo>
                  <a:pt x="8275" y="10835"/>
                  <a:pt x="8430" y="10978"/>
                  <a:pt x="8620" y="10978"/>
                </a:cubicBezTo>
                <a:cubicBezTo>
                  <a:pt x="8811" y="10978"/>
                  <a:pt x="8966" y="10835"/>
                  <a:pt x="8966" y="10633"/>
                </a:cubicBezTo>
                <a:lnTo>
                  <a:pt x="8966" y="9585"/>
                </a:lnTo>
                <a:lnTo>
                  <a:pt x="9299" y="9585"/>
                </a:lnTo>
                <a:cubicBezTo>
                  <a:pt x="9442" y="9585"/>
                  <a:pt x="9561" y="9502"/>
                  <a:pt x="9609" y="9383"/>
                </a:cubicBezTo>
                <a:cubicBezTo>
                  <a:pt x="9668" y="9263"/>
                  <a:pt x="9656" y="9121"/>
                  <a:pt x="9573" y="9025"/>
                </a:cubicBezTo>
                <a:lnTo>
                  <a:pt x="9466" y="8906"/>
                </a:lnTo>
                <a:lnTo>
                  <a:pt x="11383" y="8906"/>
                </a:lnTo>
                <a:cubicBezTo>
                  <a:pt x="11502" y="8906"/>
                  <a:pt x="11621" y="8835"/>
                  <a:pt x="11680" y="8728"/>
                </a:cubicBezTo>
                <a:cubicBezTo>
                  <a:pt x="11740" y="8632"/>
                  <a:pt x="11740" y="8490"/>
                  <a:pt x="11668" y="8394"/>
                </a:cubicBezTo>
                <a:lnTo>
                  <a:pt x="10180" y="6168"/>
                </a:lnTo>
                <a:lnTo>
                  <a:pt x="11299" y="6168"/>
                </a:lnTo>
                <a:cubicBezTo>
                  <a:pt x="11430" y="6168"/>
                  <a:pt x="11549" y="6096"/>
                  <a:pt x="11609" y="5977"/>
                </a:cubicBezTo>
                <a:cubicBezTo>
                  <a:pt x="11668" y="5858"/>
                  <a:pt x="11656" y="5715"/>
                  <a:pt x="11561" y="5608"/>
                </a:cubicBezTo>
                <a:lnTo>
                  <a:pt x="9740" y="3429"/>
                </a:lnTo>
                <a:lnTo>
                  <a:pt x="9918" y="3429"/>
                </a:lnTo>
                <a:cubicBezTo>
                  <a:pt x="10049" y="3429"/>
                  <a:pt x="10168" y="3358"/>
                  <a:pt x="10228" y="3239"/>
                </a:cubicBezTo>
                <a:cubicBezTo>
                  <a:pt x="10287" y="3120"/>
                  <a:pt x="10275" y="2989"/>
                  <a:pt x="10192" y="2882"/>
                </a:cubicBezTo>
                <a:lnTo>
                  <a:pt x="8144" y="131"/>
                </a:lnTo>
                <a:cubicBezTo>
                  <a:pt x="8085" y="36"/>
                  <a:pt x="7977" y="0"/>
                  <a:pt x="7870" y="0"/>
                </a:cubicBezTo>
                <a:cubicBezTo>
                  <a:pt x="7775" y="0"/>
                  <a:pt x="7668" y="36"/>
                  <a:pt x="7608" y="131"/>
                </a:cubicBezTo>
                <a:lnTo>
                  <a:pt x="6346" y="1846"/>
                </a:lnTo>
                <a:lnTo>
                  <a:pt x="6108" y="1524"/>
                </a:lnTo>
                <a:cubicBezTo>
                  <a:pt x="6049" y="1441"/>
                  <a:pt x="5941" y="1393"/>
                  <a:pt x="5834" y="1393"/>
                </a:cubicBezTo>
                <a:cubicBezTo>
                  <a:pt x="5727" y="1393"/>
                  <a:pt x="5632" y="1441"/>
                  <a:pt x="5572" y="1524"/>
                </a:cubicBezTo>
                <a:lnTo>
                  <a:pt x="5334" y="1846"/>
                </a:lnTo>
                <a:lnTo>
                  <a:pt x="4060" y="131"/>
                </a:lnTo>
                <a:cubicBezTo>
                  <a:pt x="4001" y="36"/>
                  <a:pt x="3905" y="0"/>
                  <a:pt x="37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Rectángulo 22"/>
          <p:cNvSpPr/>
          <p:nvPr/>
        </p:nvSpPr>
        <p:spPr>
          <a:xfrm>
            <a:off x="6791109" y="4618353"/>
            <a:ext cx="1640193" cy="200055"/>
          </a:xfrm>
          <a:prstGeom prst="rect">
            <a:avLst/>
          </a:prstGeom>
        </p:spPr>
        <p:txBody>
          <a:bodyPr wrap="none">
            <a:spAutoFit/>
          </a:bodyPr>
          <a:lstStyle/>
          <a:p>
            <a:r>
              <a:rPr lang="es-AR" sz="700" dirty="0" err="1">
                <a:solidFill>
                  <a:schemeClr val="accent3">
                    <a:lumMod val="90000"/>
                  </a:schemeClr>
                </a:solidFill>
              </a:rPr>
              <a:t>Ph</a:t>
            </a:r>
            <a:r>
              <a:rPr lang="es-AR" sz="700" dirty="0">
                <a:solidFill>
                  <a:schemeClr val="accent3">
                    <a:lumMod val="90000"/>
                  </a:schemeClr>
                </a:solidFill>
              </a:rPr>
              <a:t> </a:t>
            </a:r>
            <a:r>
              <a:rPr lang="es-AR" sz="700" dirty="0" err="1">
                <a:solidFill>
                  <a:schemeClr val="accent3">
                    <a:lumMod val="90000"/>
                  </a:schemeClr>
                </a:solidFill>
              </a:rPr>
              <a:t>credits</a:t>
            </a:r>
            <a:r>
              <a:rPr lang="es-AR" sz="700" dirty="0">
                <a:solidFill>
                  <a:schemeClr val="accent3">
                    <a:lumMod val="90000"/>
                  </a:schemeClr>
                </a:solidFill>
              </a:rPr>
              <a:t>: </a:t>
            </a:r>
            <a:r>
              <a:rPr lang="es-AR" sz="700" dirty="0" err="1">
                <a:solidFill>
                  <a:schemeClr val="accent3">
                    <a:lumMod val="90000"/>
                  </a:schemeClr>
                </a:solidFill>
              </a:rPr>
              <a:t>Asian</a:t>
            </a:r>
            <a:r>
              <a:rPr lang="es-AR" sz="700" dirty="0">
                <a:solidFill>
                  <a:schemeClr val="accent3">
                    <a:lumMod val="90000"/>
                  </a:schemeClr>
                </a:solidFill>
              </a:rPr>
              <a:t> </a:t>
            </a:r>
            <a:r>
              <a:rPr lang="es-AR" sz="700" dirty="0" err="1">
                <a:solidFill>
                  <a:schemeClr val="accent3">
                    <a:lumMod val="90000"/>
                  </a:schemeClr>
                </a:solidFill>
              </a:rPr>
              <a:t>Development</a:t>
            </a:r>
            <a:r>
              <a:rPr lang="es-AR" sz="700" dirty="0">
                <a:solidFill>
                  <a:schemeClr val="accent3">
                    <a:lumMod val="90000"/>
                  </a:schemeClr>
                </a:solidFill>
              </a:rPr>
              <a:t> Bank</a:t>
            </a:r>
          </a:p>
        </p:txBody>
      </p:sp>
    </p:spTree>
    <p:extLst>
      <p:ext uri="{BB962C8B-B14F-4D97-AF65-F5344CB8AC3E}">
        <p14:creationId xmlns:p14="http://schemas.microsoft.com/office/powerpoint/2010/main" val="2940989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latshållare för innehåll 2">
            <a:extLst>
              <a:ext uri="{FF2B5EF4-FFF2-40B4-BE49-F238E27FC236}">
                <a16:creationId xmlns:a16="http://schemas.microsoft.com/office/drawing/2014/main" id="{24C39C80-037C-E14C-9C5F-A2A10AD0DA58}"/>
              </a:ext>
            </a:extLst>
          </p:cNvPr>
          <p:cNvSpPr txBox="1">
            <a:spLocks/>
          </p:cNvSpPr>
          <p:nvPr/>
        </p:nvSpPr>
        <p:spPr>
          <a:xfrm>
            <a:off x="1600200" y="973932"/>
            <a:ext cx="6057900" cy="3263504"/>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sz="1425">
              <a:latin typeface="Roboto" panose="02000000000000000000" pitchFamily="2" charset="0"/>
            </a:endParaRPr>
          </a:p>
        </p:txBody>
      </p:sp>
      <p:sp>
        <p:nvSpPr>
          <p:cNvPr id="9" name="TextBox 8">
            <a:extLst>
              <a:ext uri="{FF2B5EF4-FFF2-40B4-BE49-F238E27FC236}">
                <a16:creationId xmlns:a16="http://schemas.microsoft.com/office/drawing/2014/main" id="{2A139F91-9B85-443B-854E-9ACE77643A9C}"/>
              </a:ext>
            </a:extLst>
          </p:cNvPr>
          <p:cNvSpPr txBox="1"/>
          <p:nvPr/>
        </p:nvSpPr>
        <p:spPr>
          <a:xfrm>
            <a:off x="0" y="1098965"/>
            <a:ext cx="5835162" cy="3785652"/>
          </a:xfrm>
          <a:prstGeom prst="rect">
            <a:avLst/>
          </a:prstGeom>
          <a:noFill/>
        </p:spPr>
        <p:txBody>
          <a:bodyPr wrap="square">
            <a:spAutoFit/>
          </a:bodyPr>
          <a:lstStyle/>
          <a:p>
            <a:pPr marL="158750">
              <a:buSzPts val="1100"/>
              <a:defRPr/>
            </a:pPr>
            <a:r>
              <a:rPr lang="en-US" sz="1600" dirty="0">
                <a:solidFill>
                  <a:schemeClr val="bg2"/>
                </a:solidFill>
                <a:latin typeface="Sahitya"/>
                <a:cs typeface="Sahitya"/>
                <a:sym typeface="IBM Plex Sans"/>
              </a:rPr>
              <a:t>Up to 40% of the planet’s land is degraded, directly affecting half of humanity</a:t>
            </a:r>
          </a:p>
          <a:p>
            <a:pPr marL="158750" lvl="0">
              <a:buSzPts val="1100"/>
              <a:defRPr/>
            </a:pPr>
            <a:endParaRPr lang="en-US" sz="1600" dirty="0">
              <a:solidFill>
                <a:schemeClr val="bg2"/>
              </a:solidFill>
              <a:latin typeface="Sahitya"/>
              <a:cs typeface="Sahitya"/>
            </a:endParaRPr>
          </a:p>
          <a:p>
            <a:pPr marL="158750" lvl="0">
              <a:buSzPts val="1100"/>
              <a:defRPr/>
            </a:pPr>
            <a:r>
              <a:rPr lang="en-US" sz="1600" dirty="0">
                <a:solidFill>
                  <a:schemeClr val="bg2"/>
                </a:solidFill>
                <a:latin typeface="Sahitya"/>
                <a:cs typeface="Sahitya"/>
              </a:rPr>
              <a:t>The rate at which fertile soil is being lost per year is alarming</a:t>
            </a:r>
          </a:p>
          <a:p>
            <a:pPr marL="158750" lvl="0">
              <a:buSzPts val="1100"/>
              <a:defRPr/>
            </a:pPr>
            <a:endParaRPr lang="en-US" sz="1600" dirty="0">
              <a:solidFill>
                <a:schemeClr val="bg2"/>
              </a:solidFill>
              <a:latin typeface="Sahitya"/>
              <a:cs typeface="Sahitya"/>
            </a:endParaRPr>
          </a:p>
          <a:p>
            <a:pPr marL="158750" lvl="0">
              <a:buSzPts val="1100"/>
              <a:defRPr/>
            </a:pPr>
            <a:r>
              <a:rPr lang="en-US" sz="1600" dirty="0">
                <a:solidFill>
                  <a:schemeClr val="bg2"/>
                </a:solidFill>
                <a:latin typeface="Sahitya"/>
                <a:cs typeface="Sahitya"/>
              </a:rPr>
              <a:t>In drought-prone areas, land degradation problems are particularly severe, especially affecting the most vulnerable rural communities and smallholder farmers, who are highly dependent on agriculture for their livelihoods and food security and nutrition.</a:t>
            </a:r>
          </a:p>
          <a:p>
            <a:pPr marL="158750" lvl="0">
              <a:buSzPts val="1100"/>
              <a:defRPr/>
            </a:pPr>
            <a:endParaRPr lang="en-US" sz="1600" dirty="0">
              <a:solidFill>
                <a:schemeClr val="bg2"/>
              </a:solidFill>
              <a:latin typeface="Sahitya"/>
              <a:cs typeface="Sahitya"/>
              <a:sym typeface="IBM Plex Sans"/>
            </a:endParaRPr>
          </a:p>
          <a:p>
            <a:pPr marL="158750" lvl="0">
              <a:buSzPts val="1100"/>
              <a:defRPr/>
            </a:pPr>
            <a:r>
              <a:rPr lang="en-US" sz="1600" dirty="0">
                <a:solidFill>
                  <a:schemeClr val="bg2"/>
                </a:solidFill>
                <a:latin typeface="Sahitya"/>
                <a:cs typeface="Sahitya"/>
                <a:sym typeface="IBM Plex Sans"/>
              </a:rPr>
              <a:t>If business as usual continues, by 2050 the GLO2 report projects additional degradation of an area almost the size of South America.</a:t>
            </a:r>
          </a:p>
          <a:p>
            <a:pPr marL="158750" lvl="0">
              <a:buSzPts val="1100"/>
              <a:defRPr/>
            </a:pPr>
            <a:endParaRPr lang="en-US" sz="1600" dirty="0">
              <a:solidFill>
                <a:schemeClr val="bg2"/>
              </a:solidFill>
              <a:latin typeface="Sahitya"/>
              <a:cs typeface="Sahitya"/>
              <a:sym typeface="IBM Plex Sans"/>
            </a:endParaRPr>
          </a:p>
        </p:txBody>
      </p:sp>
      <p:pic>
        <p:nvPicPr>
          <p:cNvPr id="3" name="Picture 2">
            <a:extLst>
              <a:ext uri="{FF2B5EF4-FFF2-40B4-BE49-F238E27FC236}">
                <a16:creationId xmlns:a16="http://schemas.microsoft.com/office/drawing/2014/main" id="{7A333897-F4F3-5E72-F66F-09EEF801917D}"/>
              </a:ext>
            </a:extLst>
          </p:cNvPr>
          <p:cNvPicPr>
            <a:picLocks noChangeAspect="1"/>
          </p:cNvPicPr>
          <p:nvPr/>
        </p:nvPicPr>
        <p:blipFill>
          <a:blip r:embed="rId3"/>
          <a:stretch>
            <a:fillRect/>
          </a:stretch>
        </p:blipFill>
        <p:spPr>
          <a:xfrm>
            <a:off x="5885793" y="906064"/>
            <a:ext cx="2928276" cy="3752250"/>
          </a:xfrm>
          <a:prstGeom prst="rect">
            <a:avLst/>
          </a:prstGeom>
          <a:ln>
            <a:noFill/>
          </a:ln>
          <a:effectLst>
            <a:outerShdw blurRad="292100" dist="139700" dir="2700000" algn="tl" rotWithShape="0">
              <a:srgbClr val="333333">
                <a:alpha val="65000"/>
              </a:srgbClr>
            </a:outerShdw>
          </a:effectLst>
        </p:spPr>
      </p:pic>
      <p:sp>
        <p:nvSpPr>
          <p:cNvPr id="4" name="Rectangle 3">
            <a:extLst>
              <a:ext uri="{FF2B5EF4-FFF2-40B4-BE49-F238E27FC236}">
                <a16:creationId xmlns:a16="http://schemas.microsoft.com/office/drawing/2014/main" id="{9C6A42AD-FAC4-426D-9779-5DE25A1D40D6}"/>
              </a:ext>
            </a:extLst>
          </p:cNvPr>
          <p:cNvSpPr/>
          <p:nvPr/>
        </p:nvSpPr>
        <p:spPr>
          <a:xfrm>
            <a:off x="368577" y="259050"/>
            <a:ext cx="8127546" cy="461665"/>
          </a:xfrm>
          <a:prstGeom prst="rect">
            <a:avLst/>
          </a:prstGeom>
        </p:spPr>
        <p:txBody>
          <a:bodyPr wrap="none">
            <a:spAutoFit/>
          </a:bodyPr>
          <a:lstStyle/>
          <a:p>
            <a:pPr lvl="0" algn="r">
              <a:buClr>
                <a:srgbClr val="44546A"/>
              </a:buClr>
              <a:buSzPts val="1600"/>
            </a:pPr>
            <a:r>
              <a:rPr lang="en-US" sz="2400" dirty="0">
                <a:solidFill>
                  <a:srgbClr val="44546A"/>
                </a:solidFill>
                <a:latin typeface="IBM Plex Sans"/>
                <a:sym typeface="IBM Plex Sans"/>
              </a:rPr>
              <a:t>LAND DEGRADATION IS A GLOBAL SEVERE CHALLENGE</a:t>
            </a:r>
          </a:p>
        </p:txBody>
      </p:sp>
      <p:sp>
        <p:nvSpPr>
          <p:cNvPr id="6" name="Rectangle 5">
            <a:extLst>
              <a:ext uri="{FF2B5EF4-FFF2-40B4-BE49-F238E27FC236}">
                <a16:creationId xmlns:a16="http://schemas.microsoft.com/office/drawing/2014/main" id="{B17BEEE2-DF4E-445A-993B-9684BC125C3E}"/>
              </a:ext>
            </a:extLst>
          </p:cNvPr>
          <p:cNvSpPr/>
          <p:nvPr/>
        </p:nvSpPr>
        <p:spPr>
          <a:xfrm>
            <a:off x="5680841" y="4777537"/>
            <a:ext cx="4572000" cy="230832"/>
          </a:xfrm>
          <a:prstGeom prst="rect">
            <a:avLst/>
          </a:prstGeom>
        </p:spPr>
        <p:txBody>
          <a:bodyPr>
            <a:spAutoFit/>
          </a:bodyPr>
          <a:lstStyle/>
          <a:p>
            <a:r>
              <a:rPr lang="en-GB" sz="900" dirty="0">
                <a:solidFill>
                  <a:schemeClr val="dk2"/>
                </a:solidFill>
                <a:latin typeface="IBM Plex Sans"/>
                <a:sym typeface="IBM Plex Sans"/>
                <a:hlinkClick r:id="rId4">
                  <a:extLst>
                    <a:ext uri="{A12FA001-AC4F-418D-AE19-62706E023703}">
                      <ahyp:hlinkClr xmlns:ahyp="http://schemas.microsoft.com/office/drawing/2018/hyperlinkcolor" val="tx"/>
                    </a:ext>
                  </a:extLst>
                </a:hlinkClick>
              </a:rPr>
              <a:t>https://www.unccd.int/resources/global-land-outlook/glo2</a:t>
            </a:r>
            <a:r>
              <a:rPr lang="en-GB" sz="900" dirty="0">
                <a:solidFill>
                  <a:schemeClr val="dk2"/>
                </a:solidFill>
                <a:latin typeface="IBM Plex Sans"/>
                <a:sym typeface="IBM Plex Sans"/>
              </a:rPr>
              <a:t>)</a:t>
            </a:r>
            <a:endParaRPr lang="fr-CI" sz="900" dirty="0"/>
          </a:p>
        </p:txBody>
      </p:sp>
    </p:spTree>
    <p:extLst>
      <p:ext uri="{BB962C8B-B14F-4D97-AF65-F5344CB8AC3E}">
        <p14:creationId xmlns:p14="http://schemas.microsoft.com/office/powerpoint/2010/main" val="4153504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1" name="Rectángulo redondeado 27">
            <a:extLst>
              <a:ext uri="{FF2B5EF4-FFF2-40B4-BE49-F238E27FC236}">
                <a16:creationId xmlns:a16="http://schemas.microsoft.com/office/drawing/2014/main" id="{E6CBDF83-D011-4B0A-943A-B8AA0F685BCA}"/>
              </a:ext>
            </a:extLst>
          </p:cNvPr>
          <p:cNvSpPr/>
          <p:nvPr/>
        </p:nvSpPr>
        <p:spPr>
          <a:xfrm>
            <a:off x="3245284" y="2222196"/>
            <a:ext cx="2496457" cy="699108"/>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22" name="Rectángulo redondeado 8">
            <a:extLst>
              <a:ext uri="{FF2B5EF4-FFF2-40B4-BE49-F238E27FC236}">
                <a16:creationId xmlns:a16="http://schemas.microsoft.com/office/drawing/2014/main" id="{692A4D97-21FD-421C-85BF-C60DCF8FE9D0}"/>
              </a:ext>
            </a:extLst>
          </p:cNvPr>
          <p:cNvSpPr/>
          <p:nvPr/>
        </p:nvSpPr>
        <p:spPr>
          <a:xfrm>
            <a:off x="6634480" y="2190435"/>
            <a:ext cx="2374840" cy="572700"/>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23" name="Google Shape;443;p46">
            <a:extLst>
              <a:ext uri="{FF2B5EF4-FFF2-40B4-BE49-F238E27FC236}">
                <a16:creationId xmlns:a16="http://schemas.microsoft.com/office/drawing/2014/main" id="{5B0EB4B8-C0A3-4500-A7C5-8AFC09254500}"/>
              </a:ext>
            </a:extLst>
          </p:cNvPr>
          <p:cNvSpPr txBox="1">
            <a:spLocks noGrp="1"/>
          </p:cNvSpPr>
          <p:nvPr>
            <p:ph type="title"/>
          </p:nvPr>
        </p:nvSpPr>
        <p:spPr>
          <a:xfrm>
            <a:off x="6544813" y="2310110"/>
            <a:ext cx="2496457" cy="572700"/>
          </a:xfrm>
          <a:prstGeom prst="rect">
            <a:avLst/>
          </a:prstGeom>
          <a:noFill/>
        </p:spPr>
        <p:txBody>
          <a:bodyPr spcFirstLastPara="1" wrap="square" lIns="0" tIns="0" rIns="0" bIns="0" anchor="t" anchorCtr="0">
            <a:noAutofit/>
          </a:bodyPr>
          <a:lstStyle/>
          <a:p>
            <a:pPr marL="0" lvl="0" indent="0" algn="ctr" rtl="0">
              <a:spcBef>
                <a:spcPts val="0"/>
              </a:spcBef>
              <a:spcAft>
                <a:spcPts val="0"/>
              </a:spcAft>
              <a:buNone/>
            </a:pPr>
            <a:r>
              <a:rPr lang="en" sz="2000" dirty="0">
                <a:solidFill>
                  <a:srgbClr val="0070C0"/>
                </a:solidFill>
              </a:rPr>
              <a:t>Climate change</a:t>
            </a:r>
            <a:endParaRPr sz="2000" dirty="0">
              <a:solidFill>
                <a:srgbClr val="0070C0"/>
              </a:solidFill>
            </a:endParaRPr>
          </a:p>
        </p:txBody>
      </p:sp>
      <p:sp>
        <p:nvSpPr>
          <p:cNvPr id="24" name="Google Shape;445;p46">
            <a:extLst>
              <a:ext uri="{FF2B5EF4-FFF2-40B4-BE49-F238E27FC236}">
                <a16:creationId xmlns:a16="http://schemas.microsoft.com/office/drawing/2014/main" id="{FEF68CA7-CF50-4563-BE35-B77CA7E6BCB9}"/>
              </a:ext>
            </a:extLst>
          </p:cNvPr>
          <p:cNvSpPr txBox="1"/>
          <p:nvPr/>
        </p:nvSpPr>
        <p:spPr>
          <a:xfrm>
            <a:off x="4419867" y="374307"/>
            <a:ext cx="3376384" cy="655500"/>
          </a:xfrm>
          <a:prstGeom prst="rect">
            <a:avLst/>
          </a:prstGeom>
          <a:noFill/>
          <a:ln>
            <a:noFill/>
          </a:ln>
        </p:spPr>
        <p:txBody>
          <a:bodyPr spcFirstLastPara="1" wrap="square" lIns="91425" tIns="91425" rIns="91425" bIns="91425" anchor="t" anchorCtr="0">
            <a:noAutofit/>
          </a:bodyPr>
          <a:lstStyle/>
          <a:p>
            <a:pPr lvl="0" algn="ctr">
              <a:lnSpc>
                <a:spcPct val="115000"/>
              </a:lnSpc>
              <a:spcAft>
                <a:spcPts val="1600"/>
              </a:spcAft>
            </a:pPr>
            <a:r>
              <a:rPr lang="en-US" sz="1600" dirty="0">
                <a:solidFill>
                  <a:srgbClr val="666666"/>
                </a:solidFill>
                <a:latin typeface="Sahitya"/>
                <a:ea typeface="Sahitya"/>
                <a:cs typeface="Sahitya"/>
              </a:rPr>
              <a:t>LD is a driver of climate change through emissions of GHGs and reduced uptake of carbon</a:t>
            </a:r>
            <a:endParaRPr sz="1600" dirty="0">
              <a:solidFill>
                <a:srgbClr val="666666"/>
              </a:solidFill>
              <a:latin typeface="Sahitya"/>
              <a:ea typeface="Sahitya"/>
              <a:cs typeface="Sahitya"/>
              <a:sym typeface="Sahitya"/>
            </a:endParaRPr>
          </a:p>
        </p:txBody>
      </p:sp>
      <p:sp>
        <p:nvSpPr>
          <p:cNvPr id="25" name="Google Shape;446;p46">
            <a:extLst>
              <a:ext uri="{FF2B5EF4-FFF2-40B4-BE49-F238E27FC236}">
                <a16:creationId xmlns:a16="http://schemas.microsoft.com/office/drawing/2014/main" id="{1F07DF28-8048-415A-8AE3-8071CF1E2965}"/>
              </a:ext>
            </a:extLst>
          </p:cNvPr>
          <p:cNvSpPr txBox="1"/>
          <p:nvPr/>
        </p:nvSpPr>
        <p:spPr>
          <a:xfrm>
            <a:off x="4542192" y="3575730"/>
            <a:ext cx="3801547" cy="655500"/>
          </a:xfrm>
          <a:prstGeom prst="rect">
            <a:avLst/>
          </a:prstGeom>
          <a:noFill/>
          <a:ln>
            <a:noFill/>
          </a:ln>
        </p:spPr>
        <p:txBody>
          <a:bodyPr spcFirstLastPara="1" wrap="square" lIns="91425" tIns="91425" rIns="91425" bIns="91425" anchor="t" anchorCtr="0">
            <a:noAutofit/>
          </a:bodyPr>
          <a:lstStyle/>
          <a:p>
            <a:pPr lvl="0" algn="ctr">
              <a:lnSpc>
                <a:spcPct val="115000"/>
              </a:lnSpc>
              <a:spcAft>
                <a:spcPts val="1600"/>
              </a:spcAft>
            </a:pPr>
            <a:r>
              <a:rPr lang="es-AR" sz="1600" dirty="0" err="1">
                <a:solidFill>
                  <a:srgbClr val="666666"/>
                </a:solidFill>
                <a:latin typeface="Sahitya"/>
                <a:ea typeface="Sahitya"/>
                <a:cs typeface="Sahitya"/>
              </a:rPr>
              <a:t>Climate</a:t>
            </a:r>
            <a:r>
              <a:rPr lang="es-AR" sz="1600" dirty="0">
                <a:solidFill>
                  <a:srgbClr val="666666"/>
                </a:solidFill>
                <a:latin typeface="Sahitya"/>
                <a:ea typeface="Sahitya"/>
                <a:cs typeface="Sahitya"/>
              </a:rPr>
              <a:t> </a:t>
            </a:r>
            <a:r>
              <a:rPr lang="es-AR" sz="1600" dirty="0" err="1">
                <a:solidFill>
                  <a:srgbClr val="666666"/>
                </a:solidFill>
                <a:latin typeface="Sahitya"/>
                <a:ea typeface="Sahitya"/>
                <a:cs typeface="Sahitya"/>
              </a:rPr>
              <a:t>change</a:t>
            </a:r>
            <a:r>
              <a:rPr lang="es-AR" sz="1600" dirty="0">
                <a:solidFill>
                  <a:srgbClr val="666666"/>
                </a:solidFill>
                <a:latin typeface="Sahitya"/>
                <a:ea typeface="Sahitya"/>
                <a:cs typeface="Sahitya"/>
              </a:rPr>
              <a:t> </a:t>
            </a:r>
            <a:r>
              <a:rPr lang="es-AR" sz="1600" dirty="0" err="1">
                <a:solidFill>
                  <a:srgbClr val="666666"/>
                </a:solidFill>
                <a:latin typeface="Sahitya"/>
                <a:ea typeface="Sahitya"/>
                <a:cs typeface="Sahitya"/>
              </a:rPr>
              <a:t>exacerbates</a:t>
            </a:r>
            <a:r>
              <a:rPr lang="es-AR" sz="1600" dirty="0">
                <a:solidFill>
                  <a:srgbClr val="666666"/>
                </a:solidFill>
                <a:latin typeface="Sahitya"/>
                <a:ea typeface="Sahitya"/>
                <a:cs typeface="Sahitya"/>
              </a:rPr>
              <a:t> </a:t>
            </a:r>
            <a:r>
              <a:rPr lang="es-AR" sz="1600" dirty="0" err="1">
                <a:solidFill>
                  <a:srgbClr val="666666"/>
                </a:solidFill>
                <a:latin typeface="Sahitya"/>
                <a:ea typeface="Sahitya"/>
                <a:cs typeface="Sahitya"/>
              </a:rPr>
              <a:t>land</a:t>
            </a:r>
            <a:r>
              <a:rPr lang="es-AR" sz="1600" dirty="0">
                <a:solidFill>
                  <a:srgbClr val="666666"/>
                </a:solidFill>
                <a:latin typeface="Sahitya"/>
                <a:ea typeface="Sahitya"/>
                <a:cs typeface="Sahitya"/>
              </a:rPr>
              <a:t> </a:t>
            </a:r>
            <a:r>
              <a:rPr lang="es-AR" sz="1600" dirty="0" err="1">
                <a:solidFill>
                  <a:srgbClr val="666666"/>
                </a:solidFill>
                <a:latin typeface="Sahitya"/>
                <a:ea typeface="Sahitya"/>
                <a:cs typeface="Sahitya"/>
              </a:rPr>
              <a:t>degradation</a:t>
            </a:r>
            <a:r>
              <a:rPr lang="es-AR" sz="1600" dirty="0">
                <a:solidFill>
                  <a:srgbClr val="666666"/>
                </a:solidFill>
                <a:latin typeface="Sahitya"/>
                <a:ea typeface="Sahitya"/>
                <a:cs typeface="Sahitya"/>
              </a:rPr>
              <a:t>: </a:t>
            </a:r>
            <a:r>
              <a:rPr lang="es-AR" sz="1600" dirty="0">
                <a:solidFill>
                  <a:srgbClr val="666666"/>
                </a:solidFill>
                <a:latin typeface="Sahitya"/>
                <a:ea typeface="Sahitya"/>
                <a:cs typeface="Sahitya"/>
                <a:sym typeface="Sahitya"/>
              </a:rPr>
              <a:t>+ </a:t>
            </a:r>
            <a:r>
              <a:rPr lang="es-AR" sz="1600" dirty="0" err="1">
                <a:solidFill>
                  <a:srgbClr val="666666"/>
                </a:solidFill>
                <a:latin typeface="Sahitya"/>
                <a:ea typeface="Sahitya"/>
                <a:cs typeface="Sahitya"/>
                <a:sym typeface="Sahitya"/>
              </a:rPr>
              <a:t>soil</a:t>
            </a:r>
            <a:r>
              <a:rPr lang="es-AR" sz="1600" dirty="0">
                <a:solidFill>
                  <a:srgbClr val="666666"/>
                </a:solidFill>
                <a:latin typeface="Sahitya"/>
                <a:ea typeface="Sahitya"/>
                <a:cs typeface="Sahitya"/>
                <a:sym typeface="Sahitya"/>
              </a:rPr>
              <a:t> </a:t>
            </a:r>
            <a:r>
              <a:rPr lang="es-AR" sz="1600" dirty="0" err="1">
                <a:solidFill>
                  <a:srgbClr val="666666"/>
                </a:solidFill>
                <a:latin typeface="Sahitya"/>
                <a:ea typeface="Sahitya"/>
                <a:cs typeface="Sahitya"/>
                <a:sym typeface="Sahitya"/>
              </a:rPr>
              <a:t>erosion</a:t>
            </a:r>
            <a:r>
              <a:rPr lang="es-AR" sz="1600" dirty="0">
                <a:solidFill>
                  <a:srgbClr val="666666"/>
                </a:solidFill>
                <a:latin typeface="Sahitya"/>
                <a:ea typeface="Sahitya"/>
                <a:cs typeface="Sahitya"/>
                <a:sym typeface="Sahitya"/>
              </a:rPr>
              <a:t>, </a:t>
            </a:r>
            <a:r>
              <a:rPr lang="es-AR" sz="1600" dirty="0" err="1">
                <a:solidFill>
                  <a:srgbClr val="666666"/>
                </a:solidFill>
                <a:latin typeface="Sahitya"/>
                <a:ea typeface="Sahitya"/>
                <a:cs typeface="Sahitya"/>
                <a:sym typeface="Sahitya"/>
              </a:rPr>
              <a:t>vegetation</a:t>
            </a:r>
            <a:r>
              <a:rPr lang="es-AR" sz="1600" dirty="0">
                <a:solidFill>
                  <a:srgbClr val="666666"/>
                </a:solidFill>
                <a:latin typeface="Sahitya"/>
                <a:ea typeface="Sahitya"/>
                <a:cs typeface="Sahitya"/>
                <a:sym typeface="Sahitya"/>
              </a:rPr>
              <a:t> </a:t>
            </a:r>
            <a:r>
              <a:rPr lang="es-AR" sz="1600" dirty="0" err="1">
                <a:solidFill>
                  <a:srgbClr val="666666"/>
                </a:solidFill>
                <a:latin typeface="Sahitya"/>
                <a:ea typeface="Sahitya"/>
                <a:cs typeface="Sahitya"/>
                <a:sym typeface="Sahitya"/>
              </a:rPr>
              <a:t>loss</a:t>
            </a:r>
            <a:r>
              <a:rPr lang="es-AR" sz="1600" dirty="0">
                <a:solidFill>
                  <a:srgbClr val="666666"/>
                </a:solidFill>
                <a:latin typeface="Sahitya"/>
                <a:ea typeface="Sahitya"/>
                <a:cs typeface="Sahitya"/>
                <a:sym typeface="Sahitya"/>
              </a:rPr>
              <a:t>, </a:t>
            </a:r>
            <a:r>
              <a:rPr lang="es-AR" sz="1600" dirty="0" err="1">
                <a:solidFill>
                  <a:srgbClr val="666666"/>
                </a:solidFill>
                <a:latin typeface="Sahitya"/>
                <a:ea typeface="Sahitya"/>
                <a:cs typeface="Sahitya"/>
                <a:sym typeface="Sahitya"/>
              </a:rPr>
              <a:t>wildfires</a:t>
            </a:r>
            <a:r>
              <a:rPr lang="es-AR" sz="1600" dirty="0">
                <a:solidFill>
                  <a:srgbClr val="666666"/>
                </a:solidFill>
                <a:latin typeface="Sahitya"/>
                <a:ea typeface="Sahitya"/>
                <a:cs typeface="Sahitya"/>
                <a:sym typeface="Sahitya"/>
              </a:rPr>
              <a:t>, + </a:t>
            </a:r>
            <a:r>
              <a:rPr lang="es-AR" sz="1600" dirty="0" err="1">
                <a:solidFill>
                  <a:srgbClr val="666666"/>
                </a:solidFill>
                <a:latin typeface="Sahitya"/>
                <a:ea typeface="Sahitya"/>
                <a:cs typeface="Sahitya"/>
                <a:sym typeface="Sahitya"/>
              </a:rPr>
              <a:t>water</a:t>
            </a:r>
            <a:r>
              <a:rPr lang="es-AR" sz="1600" dirty="0">
                <a:solidFill>
                  <a:srgbClr val="666666"/>
                </a:solidFill>
                <a:latin typeface="Sahitya"/>
                <a:ea typeface="Sahitya"/>
                <a:cs typeface="Sahitya"/>
                <a:sym typeface="Sahitya"/>
              </a:rPr>
              <a:t> </a:t>
            </a:r>
            <a:r>
              <a:rPr lang="es-AR" sz="1600" dirty="0" err="1">
                <a:solidFill>
                  <a:srgbClr val="666666"/>
                </a:solidFill>
                <a:latin typeface="Sahitya"/>
                <a:ea typeface="Sahitya"/>
                <a:cs typeface="Sahitya"/>
                <a:sym typeface="Sahitya"/>
              </a:rPr>
              <a:t>scarcity</a:t>
            </a:r>
            <a:r>
              <a:rPr lang="es-AR" sz="1600" dirty="0">
                <a:solidFill>
                  <a:srgbClr val="666666"/>
                </a:solidFill>
                <a:latin typeface="Sahitya"/>
                <a:ea typeface="Sahitya"/>
                <a:cs typeface="Sahitya"/>
                <a:sym typeface="Sahitya"/>
              </a:rPr>
              <a:t> </a:t>
            </a:r>
            <a:endParaRPr sz="1600" dirty="0">
              <a:solidFill>
                <a:srgbClr val="666666"/>
              </a:solidFill>
              <a:latin typeface="Sahitya"/>
              <a:ea typeface="Sahitya"/>
              <a:cs typeface="Sahitya"/>
              <a:sym typeface="Sahitya"/>
            </a:endParaRPr>
          </a:p>
        </p:txBody>
      </p:sp>
      <p:sp>
        <p:nvSpPr>
          <p:cNvPr id="26" name="Google Shape;958;p69">
            <a:extLst>
              <a:ext uri="{FF2B5EF4-FFF2-40B4-BE49-F238E27FC236}">
                <a16:creationId xmlns:a16="http://schemas.microsoft.com/office/drawing/2014/main" id="{4B865D66-2935-4A9F-B9AE-B05CD74AED55}"/>
              </a:ext>
            </a:extLst>
          </p:cNvPr>
          <p:cNvSpPr/>
          <p:nvPr/>
        </p:nvSpPr>
        <p:spPr>
          <a:xfrm rot="2512095">
            <a:off x="5513841" y="1366043"/>
            <a:ext cx="1065098" cy="1183243"/>
          </a:xfrm>
          <a:custGeom>
            <a:avLst/>
            <a:gdLst/>
            <a:ahLst/>
            <a:cxnLst/>
            <a:rect l="l" t="t" r="r" b="b"/>
            <a:pathLst>
              <a:path w="1458" h="1328" extrusionOk="0">
                <a:moveTo>
                  <a:pt x="1047" y="1"/>
                </a:moveTo>
                <a:lnTo>
                  <a:pt x="1047" y="188"/>
                </a:lnTo>
                <a:cubicBezTo>
                  <a:pt x="484" y="289"/>
                  <a:pt x="51" y="758"/>
                  <a:pt x="1" y="1328"/>
                </a:cubicBezTo>
                <a:lnTo>
                  <a:pt x="477" y="1328"/>
                </a:lnTo>
                <a:cubicBezTo>
                  <a:pt x="527" y="1018"/>
                  <a:pt x="751" y="765"/>
                  <a:pt x="1047" y="679"/>
                </a:cubicBezTo>
                <a:lnTo>
                  <a:pt x="1047" y="845"/>
                </a:lnTo>
                <a:lnTo>
                  <a:pt x="1458" y="433"/>
                </a:lnTo>
                <a:lnTo>
                  <a:pt x="1047" y="1"/>
                </a:lnTo>
                <a:close/>
              </a:path>
            </a:pathLst>
          </a:custGeom>
          <a:solidFill>
            <a:srgbClr val="C00000"/>
          </a:solidFill>
          <a:ln>
            <a:noFill/>
          </a:ln>
        </p:spPr>
        <p:txBody>
          <a:bodyPr spcFirstLastPara="1" wrap="square" lIns="91425" tIns="91425" rIns="91425" bIns="91425" anchor="ctr" anchorCtr="0">
            <a:noAutofit/>
          </a:bodyPr>
          <a:lstStyle/>
          <a:p>
            <a:endParaRPr/>
          </a:p>
        </p:txBody>
      </p:sp>
      <p:sp>
        <p:nvSpPr>
          <p:cNvPr id="27" name="Google Shape;959;p69">
            <a:extLst>
              <a:ext uri="{FF2B5EF4-FFF2-40B4-BE49-F238E27FC236}">
                <a16:creationId xmlns:a16="http://schemas.microsoft.com/office/drawing/2014/main" id="{757F53E6-90B5-4828-BE83-3C9681DE933D}"/>
              </a:ext>
            </a:extLst>
          </p:cNvPr>
          <p:cNvSpPr/>
          <p:nvPr/>
        </p:nvSpPr>
        <p:spPr>
          <a:xfrm rot="2428552">
            <a:off x="5661062" y="2440241"/>
            <a:ext cx="974635" cy="1376661"/>
          </a:xfrm>
          <a:custGeom>
            <a:avLst/>
            <a:gdLst/>
            <a:ahLst/>
            <a:cxnLst/>
            <a:rect l="l" t="t" r="r" b="b"/>
            <a:pathLst>
              <a:path w="1458" h="1335" extrusionOk="0">
                <a:moveTo>
                  <a:pt x="974" y="0"/>
                </a:moveTo>
                <a:cubicBezTo>
                  <a:pt x="931" y="311"/>
                  <a:pt x="707" y="570"/>
                  <a:pt x="404" y="657"/>
                </a:cubicBezTo>
                <a:lnTo>
                  <a:pt x="404" y="491"/>
                </a:lnTo>
                <a:lnTo>
                  <a:pt x="0" y="902"/>
                </a:lnTo>
                <a:lnTo>
                  <a:pt x="404" y="1335"/>
                </a:lnTo>
                <a:lnTo>
                  <a:pt x="404" y="1140"/>
                </a:lnTo>
                <a:cubicBezTo>
                  <a:pt x="967" y="1039"/>
                  <a:pt x="1400" y="577"/>
                  <a:pt x="1457" y="0"/>
                </a:cubicBezTo>
                <a:close/>
              </a:path>
            </a:pathLst>
          </a:custGeom>
          <a:solidFill>
            <a:srgbClr val="0070C0"/>
          </a:solidFill>
          <a:ln>
            <a:noFill/>
          </a:ln>
        </p:spPr>
        <p:txBody>
          <a:bodyPr spcFirstLastPara="1" wrap="square" lIns="91425" tIns="91425" rIns="91425" bIns="91425" anchor="ctr" anchorCtr="0">
            <a:noAutofit/>
          </a:bodyPr>
          <a:lstStyle/>
          <a:p>
            <a:endParaRPr/>
          </a:p>
        </p:txBody>
      </p:sp>
      <p:sp>
        <p:nvSpPr>
          <p:cNvPr id="28" name="Rectángulo 3">
            <a:extLst>
              <a:ext uri="{FF2B5EF4-FFF2-40B4-BE49-F238E27FC236}">
                <a16:creationId xmlns:a16="http://schemas.microsoft.com/office/drawing/2014/main" id="{1C8EEEBD-BB0F-4F30-9EEA-752CDEA343D4}"/>
              </a:ext>
            </a:extLst>
          </p:cNvPr>
          <p:cNvSpPr/>
          <p:nvPr/>
        </p:nvSpPr>
        <p:spPr>
          <a:xfrm>
            <a:off x="3311173" y="2340917"/>
            <a:ext cx="2501006" cy="400110"/>
          </a:xfrm>
          <a:prstGeom prst="rect">
            <a:avLst/>
          </a:prstGeom>
        </p:spPr>
        <p:txBody>
          <a:bodyPr wrap="none">
            <a:spAutoFit/>
          </a:bodyPr>
          <a:lstStyle/>
          <a:p>
            <a:r>
              <a:rPr lang="en" sz="2000" b="1" dirty="0">
                <a:solidFill>
                  <a:srgbClr val="C00000"/>
                </a:solidFill>
                <a:latin typeface="Josefin Sans"/>
                <a:sym typeface="Playfair Display"/>
              </a:rPr>
              <a:t>Land degradation </a:t>
            </a:r>
            <a:endParaRPr lang="es-AR" sz="2000" b="1" dirty="0">
              <a:solidFill>
                <a:srgbClr val="C00000"/>
              </a:solidFill>
              <a:latin typeface="Josefin Sans"/>
              <a:sym typeface="Playfair Display"/>
            </a:endParaRPr>
          </a:p>
        </p:txBody>
      </p:sp>
      <p:sp>
        <p:nvSpPr>
          <p:cNvPr id="13" name="Rectángulo redondeado 27">
            <a:extLst>
              <a:ext uri="{FF2B5EF4-FFF2-40B4-BE49-F238E27FC236}">
                <a16:creationId xmlns:a16="http://schemas.microsoft.com/office/drawing/2014/main" id="{3EDEDFAC-7677-4091-BDB3-C562CFEE09FD}"/>
              </a:ext>
            </a:extLst>
          </p:cNvPr>
          <p:cNvSpPr/>
          <p:nvPr/>
        </p:nvSpPr>
        <p:spPr>
          <a:xfrm>
            <a:off x="43876" y="2183702"/>
            <a:ext cx="2308669" cy="699108"/>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14" name="Rectángulo 3">
            <a:extLst>
              <a:ext uri="{FF2B5EF4-FFF2-40B4-BE49-F238E27FC236}">
                <a16:creationId xmlns:a16="http://schemas.microsoft.com/office/drawing/2014/main" id="{3F194163-98CE-42F5-AB1E-BACC2BC209C9}"/>
              </a:ext>
            </a:extLst>
          </p:cNvPr>
          <p:cNvSpPr/>
          <p:nvPr/>
        </p:nvSpPr>
        <p:spPr>
          <a:xfrm>
            <a:off x="109765" y="2302423"/>
            <a:ext cx="2141933" cy="400110"/>
          </a:xfrm>
          <a:prstGeom prst="rect">
            <a:avLst/>
          </a:prstGeom>
        </p:spPr>
        <p:txBody>
          <a:bodyPr wrap="none">
            <a:spAutoFit/>
          </a:bodyPr>
          <a:lstStyle/>
          <a:p>
            <a:r>
              <a:rPr lang="fr-CI" sz="2000" b="1" dirty="0" err="1">
                <a:solidFill>
                  <a:srgbClr val="006600"/>
                </a:solidFill>
                <a:latin typeface="Josefin Sans"/>
                <a:sym typeface="Playfair Display"/>
              </a:rPr>
              <a:t>Biodiversity</a:t>
            </a:r>
            <a:r>
              <a:rPr lang="fr-CI" sz="2000" b="1" dirty="0">
                <a:solidFill>
                  <a:srgbClr val="006600"/>
                </a:solidFill>
                <a:latin typeface="Josefin Sans"/>
                <a:sym typeface="Playfair Display"/>
              </a:rPr>
              <a:t> </a:t>
            </a:r>
            <a:r>
              <a:rPr lang="fr-CI" sz="2000" b="1" dirty="0" err="1">
                <a:solidFill>
                  <a:srgbClr val="006600"/>
                </a:solidFill>
                <a:latin typeface="Josefin Sans"/>
                <a:sym typeface="Playfair Display"/>
              </a:rPr>
              <a:t>loss</a:t>
            </a:r>
            <a:endParaRPr lang="es-AR" sz="2000" b="1" dirty="0">
              <a:solidFill>
                <a:srgbClr val="006600"/>
              </a:solidFill>
              <a:latin typeface="Josefin Sans"/>
              <a:sym typeface="Playfair Display"/>
            </a:endParaRPr>
          </a:p>
        </p:txBody>
      </p:sp>
      <p:sp>
        <p:nvSpPr>
          <p:cNvPr id="15" name="Google Shape;958;p69">
            <a:extLst>
              <a:ext uri="{FF2B5EF4-FFF2-40B4-BE49-F238E27FC236}">
                <a16:creationId xmlns:a16="http://schemas.microsoft.com/office/drawing/2014/main" id="{7A187A74-44F6-453A-9FF1-C2FBAAAFF3D0}"/>
              </a:ext>
            </a:extLst>
          </p:cNvPr>
          <p:cNvSpPr/>
          <p:nvPr/>
        </p:nvSpPr>
        <p:spPr>
          <a:xfrm rot="8210718" flipV="1">
            <a:off x="2305679" y="1304340"/>
            <a:ext cx="1016082" cy="1306741"/>
          </a:xfrm>
          <a:custGeom>
            <a:avLst/>
            <a:gdLst/>
            <a:ahLst/>
            <a:cxnLst/>
            <a:rect l="l" t="t" r="r" b="b"/>
            <a:pathLst>
              <a:path w="1458" h="1328" extrusionOk="0">
                <a:moveTo>
                  <a:pt x="1047" y="1"/>
                </a:moveTo>
                <a:lnTo>
                  <a:pt x="1047" y="188"/>
                </a:lnTo>
                <a:cubicBezTo>
                  <a:pt x="484" y="289"/>
                  <a:pt x="51" y="758"/>
                  <a:pt x="1" y="1328"/>
                </a:cubicBezTo>
                <a:lnTo>
                  <a:pt x="477" y="1328"/>
                </a:lnTo>
                <a:cubicBezTo>
                  <a:pt x="527" y="1018"/>
                  <a:pt x="751" y="765"/>
                  <a:pt x="1047" y="679"/>
                </a:cubicBezTo>
                <a:lnTo>
                  <a:pt x="1047" y="845"/>
                </a:lnTo>
                <a:lnTo>
                  <a:pt x="1458" y="433"/>
                </a:lnTo>
                <a:lnTo>
                  <a:pt x="1047" y="1"/>
                </a:lnTo>
                <a:close/>
              </a:path>
            </a:pathLst>
          </a:custGeom>
          <a:solidFill>
            <a:srgbClr val="C00000"/>
          </a:solidFill>
          <a:ln>
            <a:noFill/>
          </a:ln>
        </p:spPr>
        <p:txBody>
          <a:bodyPr spcFirstLastPara="1" wrap="square" lIns="91425" tIns="91425" rIns="91425" bIns="91425" anchor="ctr" anchorCtr="0">
            <a:noAutofit/>
          </a:bodyPr>
          <a:lstStyle/>
          <a:p>
            <a:endParaRPr/>
          </a:p>
        </p:txBody>
      </p:sp>
      <p:sp>
        <p:nvSpPr>
          <p:cNvPr id="16" name="Google Shape;959;p69">
            <a:extLst>
              <a:ext uri="{FF2B5EF4-FFF2-40B4-BE49-F238E27FC236}">
                <a16:creationId xmlns:a16="http://schemas.microsoft.com/office/drawing/2014/main" id="{571AF5DA-EF43-4BF7-B656-128ACD6DB4B9}"/>
              </a:ext>
            </a:extLst>
          </p:cNvPr>
          <p:cNvSpPr/>
          <p:nvPr/>
        </p:nvSpPr>
        <p:spPr>
          <a:xfrm rot="19170059" flipH="1">
            <a:off x="2309794" y="2452410"/>
            <a:ext cx="1013466" cy="1330939"/>
          </a:xfrm>
          <a:custGeom>
            <a:avLst/>
            <a:gdLst/>
            <a:ahLst/>
            <a:cxnLst/>
            <a:rect l="l" t="t" r="r" b="b"/>
            <a:pathLst>
              <a:path w="1458" h="1335" extrusionOk="0">
                <a:moveTo>
                  <a:pt x="974" y="0"/>
                </a:moveTo>
                <a:cubicBezTo>
                  <a:pt x="931" y="311"/>
                  <a:pt x="707" y="570"/>
                  <a:pt x="404" y="657"/>
                </a:cubicBezTo>
                <a:lnTo>
                  <a:pt x="404" y="491"/>
                </a:lnTo>
                <a:lnTo>
                  <a:pt x="0" y="902"/>
                </a:lnTo>
                <a:lnTo>
                  <a:pt x="404" y="1335"/>
                </a:lnTo>
                <a:lnTo>
                  <a:pt x="404" y="1140"/>
                </a:lnTo>
                <a:cubicBezTo>
                  <a:pt x="967" y="1039"/>
                  <a:pt x="1400" y="577"/>
                  <a:pt x="1457" y="0"/>
                </a:cubicBezTo>
                <a:close/>
              </a:path>
            </a:pathLst>
          </a:custGeom>
          <a:solidFill>
            <a:srgbClr val="006600"/>
          </a:solidFill>
          <a:ln>
            <a:noFill/>
          </a:ln>
        </p:spPr>
        <p:txBody>
          <a:bodyPr spcFirstLastPara="1" wrap="square" lIns="91425" tIns="91425" rIns="91425" bIns="91425" anchor="ctr" anchorCtr="0">
            <a:noAutofit/>
          </a:bodyPr>
          <a:lstStyle/>
          <a:p>
            <a:endParaRPr/>
          </a:p>
        </p:txBody>
      </p:sp>
      <p:sp>
        <p:nvSpPr>
          <p:cNvPr id="17" name="Google Shape;445;p46">
            <a:extLst>
              <a:ext uri="{FF2B5EF4-FFF2-40B4-BE49-F238E27FC236}">
                <a16:creationId xmlns:a16="http://schemas.microsoft.com/office/drawing/2014/main" id="{19EF0A60-C466-45C9-AE08-EA496BA86EC3}"/>
              </a:ext>
            </a:extLst>
          </p:cNvPr>
          <p:cNvSpPr txBox="1"/>
          <p:nvPr/>
        </p:nvSpPr>
        <p:spPr>
          <a:xfrm>
            <a:off x="887955" y="438314"/>
            <a:ext cx="3376384" cy="655500"/>
          </a:xfrm>
          <a:prstGeom prst="rect">
            <a:avLst/>
          </a:prstGeom>
          <a:noFill/>
          <a:ln>
            <a:noFill/>
          </a:ln>
        </p:spPr>
        <p:txBody>
          <a:bodyPr spcFirstLastPara="1" wrap="square" lIns="91425" tIns="91425" rIns="91425" bIns="91425" anchor="t" anchorCtr="0">
            <a:noAutofit/>
          </a:bodyPr>
          <a:lstStyle/>
          <a:p>
            <a:pPr lvl="0" algn="ctr">
              <a:lnSpc>
                <a:spcPct val="115000"/>
              </a:lnSpc>
              <a:spcAft>
                <a:spcPts val="1600"/>
              </a:spcAft>
            </a:pPr>
            <a:r>
              <a:rPr lang="en-US" sz="1600" dirty="0">
                <a:solidFill>
                  <a:srgbClr val="666666"/>
                </a:solidFill>
                <a:latin typeface="Sahitya"/>
                <a:ea typeface="Sahitya"/>
                <a:cs typeface="Sahitya"/>
              </a:rPr>
              <a:t>LD is a driver of biodiversity loss through land use change, habitat loss and fragmentation</a:t>
            </a:r>
            <a:endParaRPr sz="1600" dirty="0">
              <a:solidFill>
                <a:srgbClr val="666666"/>
              </a:solidFill>
              <a:latin typeface="Sahitya"/>
              <a:ea typeface="Sahitya"/>
              <a:cs typeface="Sahitya"/>
              <a:sym typeface="Sahitya"/>
            </a:endParaRPr>
          </a:p>
        </p:txBody>
      </p:sp>
      <p:sp>
        <p:nvSpPr>
          <p:cNvPr id="18" name="Google Shape;445;p46">
            <a:extLst>
              <a:ext uri="{FF2B5EF4-FFF2-40B4-BE49-F238E27FC236}">
                <a16:creationId xmlns:a16="http://schemas.microsoft.com/office/drawing/2014/main" id="{ACBFA881-18E3-433F-AC6C-50FDD2BB369E}"/>
              </a:ext>
            </a:extLst>
          </p:cNvPr>
          <p:cNvSpPr txBox="1"/>
          <p:nvPr/>
        </p:nvSpPr>
        <p:spPr>
          <a:xfrm>
            <a:off x="1280159" y="3618268"/>
            <a:ext cx="3040863" cy="655500"/>
          </a:xfrm>
          <a:prstGeom prst="rect">
            <a:avLst/>
          </a:prstGeom>
          <a:noFill/>
          <a:ln>
            <a:noFill/>
          </a:ln>
        </p:spPr>
        <p:txBody>
          <a:bodyPr spcFirstLastPara="1" wrap="square" lIns="91425" tIns="91425" rIns="91425" bIns="91425" anchor="t" anchorCtr="0">
            <a:noAutofit/>
          </a:bodyPr>
          <a:lstStyle/>
          <a:p>
            <a:pPr lvl="0" algn="ctr">
              <a:lnSpc>
                <a:spcPct val="115000"/>
              </a:lnSpc>
              <a:spcAft>
                <a:spcPts val="1600"/>
              </a:spcAft>
            </a:pPr>
            <a:r>
              <a:rPr lang="en-US" sz="1600" dirty="0">
                <a:solidFill>
                  <a:srgbClr val="666666"/>
                </a:solidFill>
                <a:latin typeface="Sahitya"/>
                <a:ea typeface="Sahitya"/>
                <a:cs typeface="Sahitya"/>
              </a:rPr>
              <a:t>BD loss intensifies land degradation processes by decreasing land productivity and soil health</a:t>
            </a:r>
            <a:endParaRPr sz="1600" dirty="0">
              <a:solidFill>
                <a:srgbClr val="666666"/>
              </a:solidFill>
              <a:latin typeface="Sahitya"/>
              <a:ea typeface="Sahitya"/>
              <a:cs typeface="Sahitya"/>
              <a:sym typeface="Sahitya"/>
            </a:endParaRPr>
          </a:p>
        </p:txBody>
      </p:sp>
      <p:pic>
        <p:nvPicPr>
          <p:cNvPr id="2" name="Picture 1">
            <a:extLst>
              <a:ext uri="{FF2B5EF4-FFF2-40B4-BE49-F238E27FC236}">
                <a16:creationId xmlns:a16="http://schemas.microsoft.com/office/drawing/2014/main" id="{8A0C2957-5832-4A69-A964-E0CFE6BE0C12}"/>
              </a:ext>
            </a:extLst>
          </p:cNvPr>
          <p:cNvPicPr>
            <a:picLocks noChangeAspect="1"/>
          </p:cNvPicPr>
          <p:nvPr/>
        </p:nvPicPr>
        <p:blipFill>
          <a:blip r:embed="rId3"/>
          <a:stretch>
            <a:fillRect/>
          </a:stretch>
        </p:blipFill>
        <p:spPr>
          <a:xfrm rot="20971190">
            <a:off x="233667" y="3243871"/>
            <a:ext cx="1024030" cy="1456263"/>
          </a:xfrm>
          <a:prstGeom prst="rect">
            <a:avLst/>
          </a:prstGeom>
          <a:ln>
            <a:noFill/>
          </a:ln>
          <a:effectLst>
            <a:outerShdw blurRad="292100" dist="139700" dir="2700000" algn="tl" rotWithShape="0">
              <a:srgbClr val="333333">
                <a:alpha val="65000"/>
              </a:srgbClr>
            </a:outerShdw>
          </a:effectLst>
        </p:spPr>
      </p:pic>
      <p:pic>
        <p:nvPicPr>
          <p:cNvPr id="3" name="Picture 2">
            <a:extLst>
              <a:ext uri="{FF2B5EF4-FFF2-40B4-BE49-F238E27FC236}">
                <a16:creationId xmlns:a16="http://schemas.microsoft.com/office/drawing/2014/main" id="{E458E4C8-06A6-4981-9FCD-5555EE0BCE48}"/>
              </a:ext>
            </a:extLst>
          </p:cNvPr>
          <p:cNvPicPr>
            <a:picLocks noChangeAspect="1"/>
          </p:cNvPicPr>
          <p:nvPr/>
        </p:nvPicPr>
        <p:blipFill>
          <a:blip r:embed="rId4"/>
          <a:stretch>
            <a:fillRect/>
          </a:stretch>
        </p:blipFill>
        <p:spPr>
          <a:xfrm rot="631856">
            <a:off x="7685440" y="720732"/>
            <a:ext cx="1024273" cy="13110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510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0"/>
          <p:cNvSpPr txBox="1">
            <a:spLocks noGrp="1"/>
          </p:cNvSpPr>
          <p:nvPr>
            <p:ph type="title"/>
          </p:nvPr>
        </p:nvSpPr>
        <p:spPr>
          <a:xfrm>
            <a:off x="228600" y="228600"/>
            <a:ext cx="5040600" cy="1898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CI" dirty="0">
                <a:solidFill>
                  <a:schemeClr val="tx1"/>
                </a:solidFill>
              </a:rPr>
              <a:t>Land </a:t>
            </a:r>
            <a:r>
              <a:rPr lang="fr-CI" dirty="0" err="1">
                <a:solidFill>
                  <a:schemeClr val="tx1"/>
                </a:solidFill>
              </a:rPr>
              <a:t>Degradation</a:t>
            </a:r>
            <a:r>
              <a:rPr lang="fr-CI" dirty="0">
                <a:solidFill>
                  <a:schemeClr val="tx1"/>
                </a:solidFill>
              </a:rPr>
              <a:t> </a:t>
            </a:r>
            <a:r>
              <a:rPr lang="fr-CI" dirty="0" err="1">
                <a:solidFill>
                  <a:schemeClr val="tx1"/>
                </a:solidFill>
              </a:rPr>
              <a:t>Neutrality</a:t>
            </a:r>
            <a:endParaRPr dirty="0">
              <a:solidFill>
                <a:schemeClr val="tx1"/>
              </a:solidFill>
            </a:endParaRPr>
          </a:p>
        </p:txBody>
      </p:sp>
      <p:sp>
        <p:nvSpPr>
          <p:cNvPr id="192" name="Google Shape;192;p30"/>
          <p:cNvSpPr txBox="1">
            <a:spLocks noGrp="1"/>
          </p:cNvSpPr>
          <p:nvPr>
            <p:ph type="body" idx="1"/>
          </p:nvPr>
        </p:nvSpPr>
        <p:spPr>
          <a:xfrm>
            <a:off x="114301" y="953947"/>
            <a:ext cx="5040600" cy="2701200"/>
          </a:xfrm>
          <a:prstGeom prst="rect">
            <a:avLst/>
          </a:prstGeom>
        </p:spPr>
        <p:txBody>
          <a:bodyPr spcFirstLastPara="1" wrap="square" lIns="91425" tIns="91425" rIns="91425" bIns="91425" anchor="t" anchorCtr="0">
            <a:noAutofit/>
          </a:bodyPr>
          <a:lstStyle/>
          <a:p>
            <a:pPr marL="146050" indent="0" algn="just">
              <a:buNone/>
            </a:pPr>
            <a:r>
              <a:rPr lang="en-US" dirty="0">
                <a:solidFill>
                  <a:schemeClr val="tx1"/>
                </a:solidFill>
              </a:rPr>
              <a:t>The concept of LDN was introduced into the global dialogue by the United Nations Convention to Combat Desertification (UNCCD), accepted by the international community during the Rio+20 conference in 2012  and adopted as part of the 2030 Agenda for Sustainable Development in 2015.</a:t>
            </a:r>
          </a:p>
        </p:txBody>
      </p:sp>
      <p:cxnSp>
        <p:nvCxnSpPr>
          <p:cNvPr id="194" name="Google Shape;194;p30"/>
          <p:cNvCxnSpPr/>
          <p:nvPr/>
        </p:nvCxnSpPr>
        <p:spPr>
          <a:xfrm>
            <a:off x="5396400" y="0"/>
            <a:ext cx="0" cy="5029200"/>
          </a:xfrm>
          <a:prstGeom prst="straightConnector1">
            <a:avLst/>
          </a:prstGeom>
          <a:noFill/>
          <a:ln w="9525" cap="flat" cmpd="sng">
            <a:solidFill>
              <a:schemeClr val="dk2"/>
            </a:solidFill>
            <a:prstDash val="solid"/>
            <a:round/>
            <a:headEnd type="none" w="med" len="med"/>
            <a:tailEnd type="none" w="med" len="med"/>
          </a:ln>
        </p:spPr>
      </p:cxnSp>
      <p:pic>
        <p:nvPicPr>
          <p:cNvPr id="8" name="Picture 7">
            <a:extLst>
              <a:ext uri="{FF2B5EF4-FFF2-40B4-BE49-F238E27FC236}">
                <a16:creationId xmlns:a16="http://schemas.microsoft.com/office/drawing/2014/main" id="{7779D6DE-1C6F-42E2-B2F3-B5499EA7500F}"/>
              </a:ext>
            </a:extLst>
          </p:cNvPr>
          <p:cNvPicPr>
            <a:picLocks noChangeAspect="1"/>
          </p:cNvPicPr>
          <p:nvPr/>
        </p:nvPicPr>
        <p:blipFill>
          <a:blip r:embed="rId3"/>
          <a:stretch>
            <a:fillRect/>
          </a:stretch>
        </p:blipFill>
        <p:spPr>
          <a:xfrm>
            <a:off x="2003768" y="3580564"/>
            <a:ext cx="1576836" cy="1376147"/>
          </a:xfrm>
          <a:prstGeom prst="rect">
            <a:avLst/>
          </a:prstGeom>
        </p:spPr>
      </p:pic>
      <p:sp>
        <p:nvSpPr>
          <p:cNvPr id="5" name="Rectangle 4">
            <a:extLst>
              <a:ext uri="{FF2B5EF4-FFF2-40B4-BE49-F238E27FC236}">
                <a16:creationId xmlns:a16="http://schemas.microsoft.com/office/drawing/2014/main" id="{88BB1862-1239-4BA4-A3E0-2AAEBAB5343C}"/>
              </a:ext>
            </a:extLst>
          </p:cNvPr>
          <p:cNvSpPr/>
          <p:nvPr/>
        </p:nvSpPr>
        <p:spPr>
          <a:xfrm>
            <a:off x="326600" y="2359902"/>
            <a:ext cx="4572000" cy="1062342"/>
          </a:xfrm>
          <a:prstGeom prst="rect">
            <a:avLst/>
          </a:prstGeom>
        </p:spPr>
        <p:txBody>
          <a:bodyPr>
            <a:spAutoFit/>
          </a:bodyPr>
          <a:lstStyle/>
          <a:p>
            <a:pPr marL="146050" algn="ctr">
              <a:lnSpc>
                <a:spcPct val="115000"/>
              </a:lnSpc>
              <a:buClr>
                <a:schemeClr val="accent1"/>
              </a:buClr>
              <a:buSzPts val="1300"/>
            </a:pPr>
            <a:r>
              <a:rPr lang="en-US" dirty="0">
                <a:solidFill>
                  <a:schemeClr val="tx1"/>
                </a:solidFill>
                <a:effectLst>
                  <a:outerShdw blurRad="38100" dist="38100" dir="2700000" algn="tl">
                    <a:srgbClr val="000000">
                      <a:alpha val="43137"/>
                    </a:srgbClr>
                  </a:outerShdw>
                </a:effectLst>
                <a:latin typeface="Manrope"/>
                <a:sym typeface="Lato"/>
              </a:rPr>
              <a:t>LDN aims to preserve the land by ensuring no net loss of healthy and productive land via a combination of measures that avoid, reduce and reverse land degradation.</a:t>
            </a:r>
            <a:endParaRPr lang="fr-CI" dirty="0">
              <a:solidFill>
                <a:schemeClr val="tx1"/>
              </a:solidFill>
              <a:effectLst>
                <a:outerShdw blurRad="38100" dist="38100" dir="2700000" algn="tl">
                  <a:srgbClr val="000000">
                    <a:alpha val="43137"/>
                  </a:srgbClr>
                </a:outerShdw>
              </a:effectLst>
              <a:latin typeface="Manrope"/>
              <a:sym typeface="Lato"/>
            </a:endParaRPr>
          </a:p>
        </p:txBody>
      </p:sp>
      <p:pic>
        <p:nvPicPr>
          <p:cNvPr id="6" name="Picture 5">
            <a:extLst>
              <a:ext uri="{FF2B5EF4-FFF2-40B4-BE49-F238E27FC236}">
                <a16:creationId xmlns:a16="http://schemas.microsoft.com/office/drawing/2014/main" id="{0EF4C04C-3E95-43E0-B7A6-C138D33308C9}"/>
              </a:ext>
            </a:extLst>
          </p:cNvPr>
          <p:cNvPicPr>
            <a:picLocks noChangeAspect="1"/>
          </p:cNvPicPr>
          <p:nvPr/>
        </p:nvPicPr>
        <p:blipFill>
          <a:blip r:embed="rId4"/>
          <a:stretch>
            <a:fillRect/>
          </a:stretch>
        </p:blipFill>
        <p:spPr>
          <a:xfrm>
            <a:off x="733430" y="3659933"/>
            <a:ext cx="829148" cy="125496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F33B3F22-4F65-4A10-B725-6D85208282A8}"/>
              </a:ext>
            </a:extLst>
          </p:cNvPr>
          <p:cNvPicPr>
            <a:picLocks noChangeAspect="1"/>
          </p:cNvPicPr>
          <p:nvPr/>
        </p:nvPicPr>
        <p:blipFill>
          <a:blip r:embed="rId5"/>
          <a:stretch>
            <a:fillRect/>
          </a:stretch>
        </p:blipFill>
        <p:spPr>
          <a:xfrm>
            <a:off x="3822103" y="3580564"/>
            <a:ext cx="1022224" cy="1376147"/>
          </a:xfrm>
          <a:prstGeom prst="rect">
            <a:avLst/>
          </a:prstGeom>
          <a:ln>
            <a:noFill/>
          </a:ln>
          <a:effectLst>
            <a:outerShdw blurRad="292100" dist="139700" dir="2700000" algn="tl" rotWithShape="0">
              <a:srgbClr val="333333">
                <a:alpha val="65000"/>
              </a:srgbClr>
            </a:outerShdw>
          </a:effectLst>
        </p:spPr>
      </p:pic>
      <p:pic>
        <p:nvPicPr>
          <p:cNvPr id="17" name="Google Shape;112;p26" descr="Fig. 1">
            <a:extLst>
              <a:ext uri="{FF2B5EF4-FFF2-40B4-BE49-F238E27FC236}">
                <a16:creationId xmlns:a16="http://schemas.microsoft.com/office/drawing/2014/main" id="{7D3E3C5B-7085-40E4-87FE-F5E2E0A97F52}"/>
              </a:ext>
            </a:extLst>
          </p:cNvPr>
          <p:cNvPicPr preferRelativeResize="0">
            <a:picLocks noChangeAspect="1"/>
          </p:cNvPicPr>
          <p:nvPr/>
        </p:nvPicPr>
        <p:blipFill rotWithShape="1">
          <a:blip r:embed="rId6">
            <a:alphaModFix/>
          </a:blip>
          <a:srcRect/>
          <a:stretch/>
        </p:blipFill>
        <p:spPr>
          <a:xfrm>
            <a:off x="5774030" y="228600"/>
            <a:ext cx="2996278" cy="4656089"/>
          </a:xfrm>
          <a:prstGeom prst="rect">
            <a:avLst/>
          </a:prstGeom>
          <a:noFill/>
          <a:ln>
            <a:noFill/>
          </a:ln>
        </p:spPr>
      </p:pic>
    </p:spTree>
    <p:extLst>
      <p:ext uri="{BB962C8B-B14F-4D97-AF65-F5344CB8AC3E}">
        <p14:creationId xmlns:p14="http://schemas.microsoft.com/office/powerpoint/2010/main" val="3111441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6381E5C-709F-44BB-AE10-D1BD91A67CB9}"/>
              </a:ext>
            </a:extLst>
          </p:cNvPr>
          <p:cNvSpPr/>
          <p:nvPr/>
        </p:nvSpPr>
        <p:spPr>
          <a:xfrm>
            <a:off x="58512" y="1597788"/>
            <a:ext cx="9144000" cy="34701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
        <p:nvSpPr>
          <p:cNvPr id="2" name="Title 1">
            <a:extLst>
              <a:ext uri="{FF2B5EF4-FFF2-40B4-BE49-F238E27FC236}">
                <a16:creationId xmlns:a16="http://schemas.microsoft.com/office/drawing/2014/main" id="{EBD3465B-DC0C-415B-9CE8-17FF8426A154}"/>
              </a:ext>
            </a:extLst>
          </p:cNvPr>
          <p:cNvSpPr>
            <a:spLocks noGrp="1"/>
          </p:cNvSpPr>
          <p:nvPr>
            <p:ph type="title"/>
          </p:nvPr>
        </p:nvSpPr>
        <p:spPr/>
        <p:txBody>
          <a:bodyPr/>
          <a:lstStyle/>
          <a:p>
            <a:endParaRPr lang="fr-CI" dirty="0"/>
          </a:p>
        </p:txBody>
      </p:sp>
      <p:pic>
        <p:nvPicPr>
          <p:cNvPr id="8" name="Picture 7">
            <a:extLst>
              <a:ext uri="{FF2B5EF4-FFF2-40B4-BE49-F238E27FC236}">
                <a16:creationId xmlns:a16="http://schemas.microsoft.com/office/drawing/2014/main" id="{ADEDFE62-C1B9-40F6-9108-4CC2A3E02D9F}"/>
              </a:ext>
            </a:extLst>
          </p:cNvPr>
          <p:cNvPicPr>
            <a:picLocks noChangeAspect="1"/>
          </p:cNvPicPr>
          <p:nvPr/>
        </p:nvPicPr>
        <p:blipFill rotWithShape="1">
          <a:blip r:embed="rId3"/>
          <a:srcRect b="44224"/>
          <a:stretch/>
        </p:blipFill>
        <p:spPr>
          <a:xfrm>
            <a:off x="0" y="1"/>
            <a:ext cx="9144000" cy="1653436"/>
          </a:xfrm>
          <a:prstGeom prst="rect">
            <a:avLst/>
          </a:prstGeom>
        </p:spPr>
      </p:pic>
      <p:pic>
        <p:nvPicPr>
          <p:cNvPr id="9" name="Picture 8">
            <a:extLst>
              <a:ext uri="{FF2B5EF4-FFF2-40B4-BE49-F238E27FC236}">
                <a16:creationId xmlns:a16="http://schemas.microsoft.com/office/drawing/2014/main" id="{E9FE780A-0232-491A-B55E-B240CCDE8923}"/>
              </a:ext>
            </a:extLst>
          </p:cNvPr>
          <p:cNvPicPr>
            <a:picLocks noChangeAspect="1"/>
          </p:cNvPicPr>
          <p:nvPr/>
        </p:nvPicPr>
        <p:blipFill rotWithShape="1">
          <a:blip r:embed="rId3"/>
          <a:srcRect l="34931" t="58356" r="35891" b="4281"/>
          <a:stretch/>
        </p:blipFill>
        <p:spPr>
          <a:xfrm>
            <a:off x="5414556" y="426557"/>
            <a:ext cx="2668045" cy="1107603"/>
          </a:xfrm>
          <a:prstGeom prst="rect">
            <a:avLst/>
          </a:prstGeom>
        </p:spPr>
      </p:pic>
      <p:pic>
        <p:nvPicPr>
          <p:cNvPr id="10" name="Picture 9">
            <a:extLst>
              <a:ext uri="{FF2B5EF4-FFF2-40B4-BE49-F238E27FC236}">
                <a16:creationId xmlns:a16="http://schemas.microsoft.com/office/drawing/2014/main" id="{C8FFEAB4-F0D5-4BF5-B692-8C655B1C7CAC}"/>
              </a:ext>
            </a:extLst>
          </p:cNvPr>
          <p:cNvPicPr>
            <a:picLocks noChangeAspect="1"/>
          </p:cNvPicPr>
          <p:nvPr/>
        </p:nvPicPr>
        <p:blipFill rotWithShape="1">
          <a:blip r:embed="rId4"/>
          <a:srcRect b="45832"/>
          <a:stretch/>
        </p:blipFill>
        <p:spPr>
          <a:xfrm>
            <a:off x="-13692" y="1822739"/>
            <a:ext cx="4572600" cy="918313"/>
          </a:xfrm>
          <a:prstGeom prst="rect">
            <a:avLst/>
          </a:prstGeom>
        </p:spPr>
      </p:pic>
      <p:pic>
        <p:nvPicPr>
          <p:cNvPr id="12" name="Picture 11">
            <a:extLst>
              <a:ext uri="{FF2B5EF4-FFF2-40B4-BE49-F238E27FC236}">
                <a16:creationId xmlns:a16="http://schemas.microsoft.com/office/drawing/2014/main" id="{149A57B5-27C9-4688-A994-22B4435BCC1B}"/>
              </a:ext>
            </a:extLst>
          </p:cNvPr>
          <p:cNvPicPr>
            <a:picLocks noChangeAspect="1"/>
          </p:cNvPicPr>
          <p:nvPr/>
        </p:nvPicPr>
        <p:blipFill rotWithShape="1">
          <a:blip r:embed="rId4"/>
          <a:srcRect t="58126"/>
          <a:stretch/>
        </p:blipFill>
        <p:spPr>
          <a:xfrm>
            <a:off x="4520184" y="1794002"/>
            <a:ext cx="4572600" cy="709882"/>
          </a:xfrm>
          <a:prstGeom prst="rect">
            <a:avLst/>
          </a:prstGeom>
        </p:spPr>
      </p:pic>
      <p:pic>
        <p:nvPicPr>
          <p:cNvPr id="13" name="Picture 12">
            <a:extLst>
              <a:ext uri="{FF2B5EF4-FFF2-40B4-BE49-F238E27FC236}">
                <a16:creationId xmlns:a16="http://schemas.microsoft.com/office/drawing/2014/main" id="{E116596A-41E8-43B6-82C6-490F9058CB22}"/>
              </a:ext>
            </a:extLst>
          </p:cNvPr>
          <p:cNvPicPr>
            <a:picLocks noChangeAspect="1"/>
          </p:cNvPicPr>
          <p:nvPr/>
        </p:nvPicPr>
        <p:blipFill rotWithShape="1">
          <a:blip r:embed="rId5"/>
          <a:srcRect l="3913" t="4459" b="51470"/>
          <a:stretch/>
        </p:blipFill>
        <p:spPr>
          <a:xfrm>
            <a:off x="51216" y="3006723"/>
            <a:ext cx="4572000" cy="760632"/>
          </a:xfrm>
          <a:prstGeom prst="rect">
            <a:avLst/>
          </a:prstGeom>
        </p:spPr>
      </p:pic>
      <p:pic>
        <p:nvPicPr>
          <p:cNvPr id="14" name="Picture 13">
            <a:extLst>
              <a:ext uri="{FF2B5EF4-FFF2-40B4-BE49-F238E27FC236}">
                <a16:creationId xmlns:a16="http://schemas.microsoft.com/office/drawing/2014/main" id="{7442B467-3271-4681-9CC4-59206998DA05}"/>
              </a:ext>
            </a:extLst>
          </p:cNvPr>
          <p:cNvPicPr>
            <a:picLocks noChangeAspect="1"/>
          </p:cNvPicPr>
          <p:nvPr/>
        </p:nvPicPr>
        <p:blipFill rotWithShape="1">
          <a:blip r:embed="rId5"/>
          <a:srcRect l="3913" t="55406" b="-1"/>
          <a:stretch/>
        </p:blipFill>
        <p:spPr>
          <a:xfrm>
            <a:off x="4598370" y="2975760"/>
            <a:ext cx="4572000" cy="769680"/>
          </a:xfrm>
          <a:prstGeom prst="rect">
            <a:avLst/>
          </a:prstGeom>
        </p:spPr>
      </p:pic>
      <p:pic>
        <p:nvPicPr>
          <p:cNvPr id="16" name="Picture 15">
            <a:extLst>
              <a:ext uri="{FF2B5EF4-FFF2-40B4-BE49-F238E27FC236}">
                <a16:creationId xmlns:a16="http://schemas.microsoft.com/office/drawing/2014/main" id="{95B3A2DE-BD22-4390-AFDD-3F02ACBC0DA5}"/>
              </a:ext>
            </a:extLst>
          </p:cNvPr>
          <p:cNvPicPr>
            <a:picLocks noChangeAspect="1"/>
          </p:cNvPicPr>
          <p:nvPr/>
        </p:nvPicPr>
        <p:blipFill rotWithShape="1">
          <a:blip r:embed="rId6"/>
          <a:srcRect b="55474"/>
          <a:stretch/>
        </p:blipFill>
        <p:spPr>
          <a:xfrm>
            <a:off x="-27432" y="4121350"/>
            <a:ext cx="4736592" cy="760632"/>
          </a:xfrm>
          <a:prstGeom prst="rect">
            <a:avLst/>
          </a:prstGeom>
        </p:spPr>
      </p:pic>
      <p:pic>
        <p:nvPicPr>
          <p:cNvPr id="17" name="Picture 16">
            <a:extLst>
              <a:ext uri="{FF2B5EF4-FFF2-40B4-BE49-F238E27FC236}">
                <a16:creationId xmlns:a16="http://schemas.microsoft.com/office/drawing/2014/main" id="{E16C7D86-9BAB-4B1B-AA7B-74C072979895}"/>
              </a:ext>
            </a:extLst>
          </p:cNvPr>
          <p:cNvPicPr>
            <a:picLocks noChangeAspect="1"/>
          </p:cNvPicPr>
          <p:nvPr/>
        </p:nvPicPr>
        <p:blipFill rotWithShape="1">
          <a:blip r:embed="rId6"/>
          <a:srcRect t="48595"/>
          <a:stretch/>
        </p:blipFill>
        <p:spPr>
          <a:xfrm>
            <a:off x="4543044" y="4164380"/>
            <a:ext cx="4736592" cy="878142"/>
          </a:xfrm>
          <a:prstGeom prst="rect">
            <a:avLst/>
          </a:prstGeom>
        </p:spPr>
      </p:pic>
      <p:sp>
        <p:nvSpPr>
          <p:cNvPr id="19" name="Rectangle 18">
            <a:extLst>
              <a:ext uri="{FF2B5EF4-FFF2-40B4-BE49-F238E27FC236}">
                <a16:creationId xmlns:a16="http://schemas.microsoft.com/office/drawing/2014/main" id="{9921B3A1-702A-40B0-AE66-5806FF9AED25}"/>
              </a:ext>
            </a:extLst>
          </p:cNvPr>
          <p:cNvSpPr/>
          <p:nvPr/>
        </p:nvSpPr>
        <p:spPr>
          <a:xfrm>
            <a:off x="4544430" y="1812191"/>
            <a:ext cx="2339940" cy="784502"/>
          </a:xfrm>
          <a:prstGeom prst="rect">
            <a:avLst/>
          </a:prstGeom>
          <a:noFill/>
          <a:ln w="3492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
        <p:nvSpPr>
          <p:cNvPr id="3" name="TextBox 2">
            <a:extLst>
              <a:ext uri="{FF2B5EF4-FFF2-40B4-BE49-F238E27FC236}">
                <a16:creationId xmlns:a16="http://schemas.microsoft.com/office/drawing/2014/main" id="{B47B61F4-A9D0-4316-B75C-34E5FE0151F5}"/>
              </a:ext>
            </a:extLst>
          </p:cNvPr>
          <p:cNvSpPr txBox="1"/>
          <p:nvPr/>
        </p:nvSpPr>
        <p:spPr>
          <a:xfrm rot="21086823">
            <a:off x="76431" y="318836"/>
            <a:ext cx="1400537" cy="954107"/>
          </a:xfrm>
          <a:prstGeom prst="rect">
            <a:avLst/>
          </a:prstGeom>
          <a:solidFill>
            <a:schemeClr val="tx1">
              <a:alpha val="32000"/>
            </a:schemeClr>
          </a:solidFill>
        </p:spPr>
        <p:txBody>
          <a:bodyPr wrap="square" rtlCol="0">
            <a:spAutoFit/>
          </a:bodyPr>
          <a:lstStyle/>
          <a:p>
            <a:pPr algn="ctr"/>
            <a:r>
              <a:rPr lang="en-US" dirty="0">
                <a:solidFill>
                  <a:schemeClr val="bg1"/>
                </a:solidFill>
              </a:rPr>
              <a:t>Adopted as part of the 2030 Agenda in 2015 </a:t>
            </a:r>
            <a:endParaRPr lang="fr-CI" dirty="0">
              <a:solidFill>
                <a:schemeClr val="bg1"/>
              </a:solidFill>
            </a:endParaRPr>
          </a:p>
        </p:txBody>
      </p:sp>
    </p:spTree>
    <p:extLst>
      <p:ext uri="{BB962C8B-B14F-4D97-AF65-F5344CB8AC3E}">
        <p14:creationId xmlns:p14="http://schemas.microsoft.com/office/powerpoint/2010/main" val="324680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Google Shape;178;p11">
            <a:extLst>
              <a:ext uri="{FF2B5EF4-FFF2-40B4-BE49-F238E27FC236}">
                <a16:creationId xmlns:a16="http://schemas.microsoft.com/office/drawing/2014/main" id="{E4338184-D0BB-4260-8848-E3FC20604029}"/>
              </a:ext>
            </a:extLst>
          </p:cNvPr>
          <p:cNvSpPr/>
          <p:nvPr/>
        </p:nvSpPr>
        <p:spPr>
          <a:xfrm>
            <a:off x="4897821" y="1050722"/>
            <a:ext cx="3930869" cy="3605049"/>
          </a:xfrm>
          <a:prstGeom prst="roundRect">
            <a:avLst>
              <a:gd name="adj" fmla="val 16667"/>
            </a:avLst>
          </a:prstGeom>
          <a:solidFill>
            <a:srgbClr val="E9EDEE"/>
          </a:solidFill>
          <a:ln>
            <a:noFill/>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sp>
        <p:nvSpPr>
          <p:cNvPr id="16" name="Google Shape;180;p11">
            <a:extLst>
              <a:ext uri="{FF2B5EF4-FFF2-40B4-BE49-F238E27FC236}">
                <a16:creationId xmlns:a16="http://schemas.microsoft.com/office/drawing/2014/main" id="{7C56D028-9E81-4824-90A6-44F48238DED1}"/>
              </a:ext>
            </a:extLst>
          </p:cNvPr>
          <p:cNvSpPr txBox="1">
            <a:spLocks/>
          </p:cNvSpPr>
          <p:nvPr/>
        </p:nvSpPr>
        <p:spPr>
          <a:xfrm>
            <a:off x="525051" y="2937443"/>
            <a:ext cx="4282818" cy="2261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1600"/>
              </a:spcBef>
              <a:spcAft>
                <a:spcPts val="160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600" b="0" i="0" u="none" strike="noStrike" kern="0" cap="none" spc="0" normalizeH="0" baseline="0" noProof="0">
                <a:ln>
                  <a:noFill/>
                </a:ln>
                <a:solidFill>
                  <a:srgbClr val="595959"/>
                </a:solidFill>
                <a:effectLst/>
                <a:uLnTx/>
                <a:uFillTx/>
                <a:latin typeface="Lato"/>
                <a:cs typeface="Lato"/>
                <a:sym typeface="Lato"/>
              </a:rPr>
              <a:t>To monitor progress towards achieving SDG Target 15.3, one indicator was adopted.</a:t>
            </a:r>
            <a:endParaRPr kumimoji="0" lang="en-US" sz="1300" b="0" i="0" u="none" strike="noStrike" kern="0" cap="none" spc="0" normalizeH="0" baseline="0" noProof="0">
              <a:ln>
                <a:noFill/>
              </a:ln>
              <a:solidFill>
                <a:srgbClr val="595959"/>
              </a:solidFill>
              <a:effectLst/>
              <a:uLnTx/>
              <a:uFillTx/>
              <a:latin typeface="Lato"/>
              <a:cs typeface="Lato"/>
              <a:sym typeface="Lato"/>
            </a:endParaRPr>
          </a:p>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endParaRPr kumimoji="0" lang="en-US" sz="1600" b="0" i="0" u="none" strike="noStrike" kern="0" cap="none" spc="0" normalizeH="0" baseline="0" noProof="0">
              <a:ln>
                <a:noFill/>
              </a:ln>
              <a:solidFill>
                <a:srgbClr val="595959"/>
              </a:solidFill>
              <a:effectLst/>
              <a:uLnTx/>
              <a:uFillTx/>
              <a:latin typeface="Lato"/>
              <a:cs typeface="Lato"/>
              <a:sym typeface="Lato"/>
            </a:endParaRPr>
          </a:p>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600" b="1" i="0" u="none" strike="noStrike" kern="0" cap="none" spc="0" normalizeH="0" baseline="0" noProof="0">
                <a:ln>
                  <a:noFill/>
                </a:ln>
                <a:solidFill>
                  <a:srgbClr val="595959"/>
                </a:solidFill>
                <a:effectLst/>
                <a:uLnTx/>
                <a:uFillTx/>
                <a:latin typeface="Lato"/>
                <a:cs typeface="Lato"/>
                <a:sym typeface="Lato"/>
              </a:rPr>
              <a:t>SDG indicator 15.3.1: </a:t>
            </a:r>
            <a:endParaRPr kumimoji="0" lang="en-US" sz="1300" b="0" i="0" u="none" strike="noStrike" kern="0" cap="none" spc="0" normalizeH="0" baseline="0" noProof="0">
              <a:ln>
                <a:noFill/>
              </a:ln>
              <a:solidFill>
                <a:srgbClr val="595959"/>
              </a:solidFill>
              <a:effectLst/>
              <a:uLnTx/>
              <a:uFillTx/>
              <a:latin typeface="Lato"/>
              <a:cs typeface="Lato"/>
              <a:sym typeface="Lato"/>
            </a:endParaRPr>
          </a:p>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600" b="1" i="1" u="none" strike="noStrike" kern="0" cap="none" spc="0" normalizeH="0" baseline="0" noProof="0">
                <a:ln>
                  <a:noFill/>
                </a:ln>
                <a:solidFill>
                  <a:srgbClr val="595959"/>
                </a:solidFill>
                <a:effectLst/>
                <a:uLnTx/>
                <a:uFillTx/>
                <a:latin typeface="Lato"/>
                <a:cs typeface="Lato"/>
                <a:sym typeface="Lato"/>
              </a:rPr>
              <a:t>Proportion of land that is degraded over total land area</a:t>
            </a:r>
          </a:p>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endParaRPr kumimoji="0" lang="en-US" sz="1300" b="0" i="0" u="none" strike="noStrike" kern="0" cap="none" spc="0" normalizeH="0" baseline="0" noProof="0">
              <a:ln>
                <a:noFill/>
              </a:ln>
              <a:solidFill>
                <a:srgbClr val="595959"/>
              </a:solidFill>
              <a:effectLst/>
              <a:uLnTx/>
              <a:uFillTx/>
              <a:latin typeface="Lato"/>
              <a:cs typeface="Lato"/>
              <a:sym typeface="Lato"/>
            </a:endParaRPr>
          </a:p>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300" b="0" i="0" u="none" strike="noStrike" kern="0" cap="none" spc="0" normalizeH="0" baseline="0" noProof="0">
                <a:ln>
                  <a:noFill/>
                </a:ln>
                <a:solidFill>
                  <a:srgbClr val="595959"/>
                </a:solidFill>
                <a:effectLst/>
                <a:uLnTx/>
                <a:uFillTx/>
                <a:latin typeface="Lato"/>
                <a:cs typeface="Lato"/>
                <a:sym typeface="Lato"/>
              </a:rPr>
              <a:t> </a:t>
            </a:r>
          </a:p>
        </p:txBody>
      </p:sp>
      <p:pic>
        <p:nvPicPr>
          <p:cNvPr id="17" name="Google Shape;181;p11">
            <a:extLst>
              <a:ext uri="{FF2B5EF4-FFF2-40B4-BE49-F238E27FC236}">
                <a16:creationId xmlns:a16="http://schemas.microsoft.com/office/drawing/2014/main" id="{89B22A79-45C9-4493-BFCA-6FF0BBDD91B4}"/>
              </a:ext>
            </a:extLst>
          </p:cNvPr>
          <p:cNvPicPr preferRelativeResize="0"/>
          <p:nvPr/>
        </p:nvPicPr>
        <p:blipFill rotWithShape="1">
          <a:blip r:embed="rId3">
            <a:alphaModFix/>
          </a:blip>
          <a:srcRect t="62747" r="48327"/>
          <a:stretch/>
        </p:blipFill>
        <p:spPr>
          <a:xfrm>
            <a:off x="727377" y="1398095"/>
            <a:ext cx="3930869" cy="1050649"/>
          </a:xfrm>
          <a:prstGeom prst="rect">
            <a:avLst/>
          </a:prstGeom>
          <a:noFill/>
          <a:ln>
            <a:noFill/>
          </a:ln>
          <a:effectLst>
            <a:outerShdw blurRad="292100" dist="139700" dir="2700000" algn="tl" rotWithShape="0">
              <a:srgbClr val="333333">
                <a:alpha val="64313"/>
              </a:srgbClr>
            </a:outerShdw>
          </a:effectLst>
        </p:spPr>
      </p:pic>
      <p:sp>
        <p:nvSpPr>
          <p:cNvPr id="18" name="Google Shape;182;p11">
            <a:extLst>
              <a:ext uri="{FF2B5EF4-FFF2-40B4-BE49-F238E27FC236}">
                <a16:creationId xmlns:a16="http://schemas.microsoft.com/office/drawing/2014/main" id="{44C35528-BE38-44B5-9B54-1028B5733609}"/>
              </a:ext>
            </a:extLst>
          </p:cNvPr>
          <p:cNvSpPr txBox="1"/>
          <p:nvPr/>
        </p:nvSpPr>
        <p:spPr>
          <a:xfrm>
            <a:off x="5156764" y="1294272"/>
            <a:ext cx="3671925" cy="338700"/>
          </a:xfrm>
          <a:prstGeom prst="rect">
            <a:avLst/>
          </a:prstGeom>
          <a:noFill/>
          <a:ln>
            <a:noFill/>
          </a:ln>
        </p:spPr>
        <p:txBody>
          <a:bodyPr spcFirstLastPara="1" wrap="square" lIns="91425" tIns="45700" rIns="91425" bIns="45700" anchor="t" anchorCtr="0">
            <a:spAutoFit/>
          </a:bodyPr>
          <a:lstStyle/>
          <a:p>
            <a:pPr>
              <a:buSzPts val="1600"/>
            </a:pPr>
            <a:r>
              <a:rPr lang="en-GB" sz="1600" b="1" dirty="0">
                <a:solidFill>
                  <a:srgbClr val="595959"/>
                </a:solidFill>
                <a:latin typeface="Lato"/>
                <a:ea typeface="Lato"/>
                <a:cs typeface="Lato"/>
                <a:sym typeface="Lato"/>
              </a:rPr>
              <a:t>WHAT IS A CUSTODIAN AGENCY?</a:t>
            </a:r>
            <a:endParaRPr sz="1600" b="1" dirty="0">
              <a:solidFill>
                <a:srgbClr val="595959"/>
              </a:solidFill>
              <a:latin typeface="Lato"/>
              <a:ea typeface="Lato"/>
              <a:cs typeface="Lato"/>
              <a:sym typeface="Lato"/>
            </a:endParaRPr>
          </a:p>
        </p:txBody>
      </p:sp>
      <p:sp>
        <p:nvSpPr>
          <p:cNvPr id="19" name="Google Shape;183;p11">
            <a:extLst>
              <a:ext uri="{FF2B5EF4-FFF2-40B4-BE49-F238E27FC236}">
                <a16:creationId xmlns:a16="http://schemas.microsoft.com/office/drawing/2014/main" id="{96FAF539-5768-4621-8B16-D109A5073B60}"/>
              </a:ext>
            </a:extLst>
          </p:cNvPr>
          <p:cNvSpPr txBox="1"/>
          <p:nvPr/>
        </p:nvSpPr>
        <p:spPr>
          <a:xfrm>
            <a:off x="5077726" y="1707093"/>
            <a:ext cx="3571058" cy="1600438"/>
          </a:xfrm>
          <a:prstGeom prst="rect">
            <a:avLst/>
          </a:prstGeom>
          <a:noFill/>
          <a:ln>
            <a:noFill/>
          </a:ln>
        </p:spPr>
        <p:txBody>
          <a:bodyPr spcFirstLastPara="1" wrap="square" lIns="91425" tIns="45700" rIns="91425" bIns="45700" anchor="t" anchorCtr="0">
            <a:spAutoFit/>
          </a:bodyPr>
          <a:lstStyle/>
          <a:p>
            <a:pPr algn="ctr">
              <a:buSzPts val="1400"/>
            </a:pPr>
            <a:r>
              <a:rPr lang="en-GB">
                <a:solidFill>
                  <a:srgbClr val="595959"/>
                </a:solidFill>
                <a:latin typeface="Lato"/>
                <a:ea typeface="Lato"/>
                <a:cs typeface="Lato"/>
                <a:sym typeface="Lato"/>
              </a:rPr>
              <a:t>The institution responsible for compiling and verifying country data and metadata of a particular SDG indicator; and for submitting the data, along with regional and global aggregates to the United Nations Statistics Division. It also provides Technical guidance to countries.</a:t>
            </a:r>
            <a:endParaRPr>
              <a:solidFill>
                <a:srgbClr val="595959"/>
              </a:solidFill>
              <a:latin typeface="Lato"/>
              <a:ea typeface="Lato"/>
              <a:cs typeface="Lato"/>
              <a:sym typeface="Lato"/>
            </a:endParaRPr>
          </a:p>
        </p:txBody>
      </p:sp>
      <p:pic>
        <p:nvPicPr>
          <p:cNvPr id="20" name="Google Shape;184;p11">
            <a:extLst>
              <a:ext uri="{FF2B5EF4-FFF2-40B4-BE49-F238E27FC236}">
                <a16:creationId xmlns:a16="http://schemas.microsoft.com/office/drawing/2014/main" id="{0B66578E-E4E5-41EB-BBEE-32ACF55D929E}"/>
              </a:ext>
            </a:extLst>
          </p:cNvPr>
          <p:cNvPicPr preferRelativeResize="0"/>
          <p:nvPr/>
        </p:nvPicPr>
        <p:blipFill rotWithShape="1">
          <a:blip r:embed="rId4">
            <a:clrChange>
              <a:clrFrom>
                <a:srgbClr val="FFFFFF"/>
              </a:clrFrom>
              <a:clrTo>
                <a:srgbClr val="FFFFFF">
                  <a:alpha val="0"/>
                </a:srgbClr>
              </a:clrTo>
            </a:clrChange>
            <a:alphaModFix/>
          </a:blip>
          <a:srcRect/>
          <a:stretch/>
        </p:blipFill>
        <p:spPr>
          <a:xfrm>
            <a:off x="5077726" y="3193797"/>
            <a:ext cx="1745855" cy="1575708"/>
          </a:xfrm>
          <a:prstGeom prst="rect">
            <a:avLst/>
          </a:prstGeom>
          <a:noFill/>
          <a:ln>
            <a:noFill/>
          </a:ln>
        </p:spPr>
      </p:pic>
      <p:sp>
        <p:nvSpPr>
          <p:cNvPr id="21" name="Google Shape;185;p11">
            <a:extLst>
              <a:ext uri="{FF2B5EF4-FFF2-40B4-BE49-F238E27FC236}">
                <a16:creationId xmlns:a16="http://schemas.microsoft.com/office/drawing/2014/main" id="{6CFD6B25-7F96-4869-B2D4-DAA53437C49D}"/>
              </a:ext>
            </a:extLst>
          </p:cNvPr>
          <p:cNvSpPr txBox="1"/>
          <p:nvPr/>
        </p:nvSpPr>
        <p:spPr>
          <a:xfrm>
            <a:off x="6414135" y="3518683"/>
            <a:ext cx="2101407" cy="738664"/>
          </a:xfrm>
          <a:prstGeom prst="rect">
            <a:avLst/>
          </a:prstGeom>
          <a:noFill/>
          <a:ln>
            <a:noFill/>
          </a:ln>
        </p:spPr>
        <p:txBody>
          <a:bodyPr spcFirstLastPara="1" wrap="square" lIns="91425" tIns="45700" rIns="91425" bIns="45700" anchor="t" anchorCtr="0">
            <a:spAutoFit/>
          </a:bodyPr>
          <a:lstStyle/>
          <a:p>
            <a:pPr algn="ctr">
              <a:buSzPts val="1400"/>
            </a:pPr>
            <a:r>
              <a:rPr lang="en-GB" b="1">
                <a:solidFill>
                  <a:srgbClr val="595959"/>
                </a:solidFill>
                <a:latin typeface="Lato"/>
                <a:ea typeface="Lato"/>
                <a:cs typeface="Lato"/>
                <a:sym typeface="Lato"/>
              </a:rPr>
              <a:t>The UNCCD is the Custodian Agency of SDG indicator 15.3.1</a:t>
            </a:r>
            <a:endParaRPr b="1">
              <a:solidFill>
                <a:srgbClr val="595959"/>
              </a:solidFill>
              <a:latin typeface="Lato"/>
              <a:ea typeface="Lato"/>
              <a:cs typeface="Lato"/>
              <a:sym typeface="Lato"/>
            </a:endParaRPr>
          </a:p>
        </p:txBody>
      </p:sp>
      <p:sp>
        <p:nvSpPr>
          <p:cNvPr id="22" name="Google Shape;186;p11">
            <a:extLst>
              <a:ext uri="{FF2B5EF4-FFF2-40B4-BE49-F238E27FC236}">
                <a16:creationId xmlns:a16="http://schemas.microsoft.com/office/drawing/2014/main" id="{91A32A32-A7E1-4683-88AD-5C4AC951470A}"/>
              </a:ext>
            </a:extLst>
          </p:cNvPr>
          <p:cNvSpPr/>
          <p:nvPr/>
        </p:nvSpPr>
        <p:spPr>
          <a:xfrm rot="5400000">
            <a:off x="2427889" y="2564358"/>
            <a:ext cx="609600" cy="378373"/>
          </a:xfrm>
          <a:prstGeom prst="rightArrow">
            <a:avLst>
              <a:gd name="adj1" fmla="val 50000"/>
              <a:gd name="adj2" fmla="val 50000"/>
            </a:avLst>
          </a:prstGeom>
          <a:solidFill>
            <a:srgbClr val="595959"/>
          </a:solidFill>
          <a:ln w="25400" cap="flat" cmpd="sng">
            <a:solidFill>
              <a:srgbClr val="40404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sp>
        <p:nvSpPr>
          <p:cNvPr id="23" name="Google Shape;179;p11">
            <a:extLst>
              <a:ext uri="{FF2B5EF4-FFF2-40B4-BE49-F238E27FC236}">
                <a16:creationId xmlns:a16="http://schemas.microsoft.com/office/drawing/2014/main" id="{CF9FED57-0DDA-4AA4-AF6B-C34D995095E3}"/>
              </a:ext>
            </a:extLst>
          </p:cNvPr>
          <p:cNvSpPr txBox="1">
            <a:spLocks noGrp="1"/>
          </p:cNvSpPr>
          <p:nvPr>
            <p:ph type="title"/>
          </p:nvPr>
        </p:nvSpPr>
        <p:spPr>
          <a:xfrm>
            <a:off x="525051" y="489172"/>
            <a:ext cx="7688700" cy="535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2"/>
              </a:buClr>
              <a:buSzPts val="2600"/>
              <a:buNone/>
            </a:pPr>
            <a:r>
              <a:rPr lang="en-GB" dirty="0">
                <a:solidFill>
                  <a:schemeClr val="tx1"/>
                </a:solidFill>
              </a:rPr>
              <a:t>SDG indicator 15.3.1</a:t>
            </a:r>
            <a:endParaRPr dirty="0">
              <a:solidFill>
                <a:schemeClr val="tx1"/>
              </a:solidFill>
            </a:endParaRPr>
          </a:p>
        </p:txBody>
      </p:sp>
    </p:spTree>
    <p:extLst>
      <p:ext uri="{BB962C8B-B14F-4D97-AF65-F5344CB8AC3E}">
        <p14:creationId xmlns:p14="http://schemas.microsoft.com/office/powerpoint/2010/main" val="3366465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9" name="Google Shape;249;p35"/>
          <p:cNvSpPr txBox="1">
            <a:spLocks noGrp="1"/>
          </p:cNvSpPr>
          <p:nvPr>
            <p:ph type="title"/>
          </p:nvPr>
        </p:nvSpPr>
        <p:spPr>
          <a:xfrm>
            <a:off x="401650" y="256878"/>
            <a:ext cx="5359078"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CI" sz="3600" dirty="0"/>
              <a:t>UNCCD 2018-2030 Strategic Framework</a:t>
            </a:r>
            <a:endParaRPr sz="3600" dirty="0"/>
          </a:p>
        </p:txBody>
      </p:sp>
      <p:sp>
        <p:nvSpPr>
          <p:cNvPr id="250" name="Google Shape;250;p35"/>
          <p:cNvSpPr txBox="1">
            <a:spLocks noGrp="1"/>
          </p:cNvSpPr>
          <p:nvPr>
            <p:ph type="subTitle" idx="1"/>
          </p:nvPr>
        </p:nvSpPr>
        <p:spPr>
          <a:xfrm>
            <a:off x="6371313" y="-665051"/>
            <a:ext cx="1866083" cy="22391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Mercury is the closest planet to the Sun and the smallest of them all</a:t>
            </a:r>
            <a:endParaRPr dirty="0"/>
          </a:p>
        </p:txBody>
      </p:sp>
      <p:sp>
        <p:nvSpPr>
          <p:cNvPr id="251" name="Google Shape;251;p35"/>
          <p:cNvSpPr txBox="1">
            <a:spLocks noGrp="1"/>
          </p:cNvSpPr>
          <p:nvPr>
            <p:ph type="title" idx="3"/>
          </p:nvPr>
        </p:nvSpPr>
        <p:spPr>
          <a:xfrm>
            <a:off x="302539" y="1610543"/>
            <a:ext cx="3794943" cy="431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CI" sz="2400" dirty="0"/>
              <a:t>VISION + 5 </a:t>
            </a:r>
            <a:r>
              <a:rPr lang="fr-CI" sz="2400" dirty="0" err="1"/>
              <a:t>SOs</a:t>
            </a:r>
            <a:r>
              <a:rPr lang="fr-CI" sz="2400" dirty="0"/>
              <a:t> + IF</a:t>
            </a:r>
            <a:endParaRPr sz="2400" dirty="0"/>
          </a:p>
        </p:txBody>
      </p:sp>
      <p:pic>
        <p:nvPicPr>
          <p:cNvPr id="26" name="Picture 25">
            <a:extLst>
              <a:ext uri="{FF2B5EF4-FFF2-40B4-BE49-F238E27FC236}">
                <a16:creationId xmlns:a16="http://schemas.microsoft.com/office/drawing/2014/main" id="{5201133D-4B0B-4CA3-98CA-7033FAD12819}"/>
              </a:ext>
            </a:extLst>
          </p:cNvPr>
          <p:cNvPicPr>
            <a:picLocks noChangeAspect="1"/>
          </p:cNvPicPr>
          <p:nvPr/>
        </p:nvPicPr>
        <p:blipFill>
          <a:blip r:embed="rId3"/>
          <a:stretch>
            <a:fillRect/>
          </a:stretch>
        </p:blipFill>
        <p:spPr>
          <a:xfrm rot="332334">
            <a:off x="5338925" y="157157"/>
            <a:ext cx="3497413" cy="4981555"/>
          </a:xfrm>
          <a:prstGeom prst="rect">
            <a:avLst/>
          </a:prstGeom>
          <a:ln>
            <a:noFill/>
          </a:ln>
          <a:effectLst>
            <a:outerShdw blurRad="292100" dist="139700" dir="2700000" algn="tl" rotWithShape="0">
              <a:srgbClr val="333333">
                <a:alpha val="65000"/>
              </a:srgbClr>
            </a:outerShdw>
          </a:effectLst>
        </p:spPr>
      </p:pic>
      <p:pic>
        <p:nvPicPr>
          <p:cNvPr id="45" name="Picture 2" descr="UNCCD 13th session of the Conference of the Parties | UNCCD">
            <a:extLst>
              <a:ext uri="{FF2B5EF4-FFF2-40B4-BE49-F238E27FC236}">
                <a16:creationId xmlns:a16="http://schemas.microsoft.com/office/drawing/2014/main" id="{72CB95A2-D4E2-4A96-8EAD-5BB3A26CFC09}"/>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793647">
            <a:off x="7858621" y="753024"/>
            <a:ext cx="1264637" cy="8415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4C64EE2-61BF-47A3-A1ED-79496A3A594D}"/>
              </a:ext>
            </a:extLst>
          </p:cNvPr>
          <p:cNvSpPr txBox="1"/>
          <p:nvPr/>
        </p:nvSpPr>
        <p:spPr>
          <a:xfrm>
            <a:off x="5569579" y="927565"/>
            <a:ext cx="582211" cy="307777"/>
          </a:xfrm>
          <a:prstGeom prst="rect">
            <a:avLst/>
          </a:prstGeom>
          <a:noFill/>
        </p:spPr>
        <p:txBody>
          <a:bodyPr wrap="none" rtlCol="0">
            <a:spAutoFit/>
          </a:bodyPr>
          <a:lstStyle/>
          <a:p>
            <a:r>
              <a:rPr lang="en-US" dirty="0">
                <a:highlight>
                  <a:srgbClr val="FFFF00"/>
                </a:highlight>
              </a:rPr>
              <a:t>2017</a:t>
            </a:r>
            <a:endParaRPr lang="fr-CI" dirty="0">
              <a:highlight>
                <a:srgbClr val="FFFF00"/>
              </a:highlight>
            </a:endParaRPr>
          </a:p>
        </p:txBody>
      </p:sp>
      <p:pic>
        <p:nvPicPr>
          <p:cNvPr id="3" name="Picture 2">
            <a:extLst>
              <a:ext uri="{FF2B5EF4-FFF2-40B4-BE49-F238E27FC236}">
                <a16:creationId xmlns:a16="http://schemas.microsoft.com/office/drawing/2014/main" id="{C090A4EA-4E30-496B-8299-623367003226}"/>
              </a:ext>
            </a:extLst>
          </p:cNvPr>
          <p:cNvPicPr>
            <a:picLocks noChangeAspect="1"/>
          </p:cNvPicPr>
          <p:nvPr/>
        </p:nvPicPr>
        <p:blipFill>
          <a:blip r:embed="rId5"/>
          <a:stretch>
            <a:fillRect/>
          </a:stretch>
        </p:blipFill>
        <p:spPr>
          <a:xfrm>
            <a:off x="75414" y="2231857"/>
            <a:ext cx="9068586" cy="2918713"/>
          </a:xfrm>
          <a:prstGeom prst="rect">
            <a:avLst/>
          </a:prstGeom>
        </p:spPr>
      </p:pic>
      <p:sp>
        <p:nvSpPr>
          <p:cNvPr id="4" name="Rectangle: Rounded Corners 3">
            <a:extLst>
              <a:ext uri="{FF2B5EF4-FFF2-40B4-BE49-F238E27FC236}">
                <a16:creationId xmlns:a16="http://schemas.microsoft.com/office/drawing/2014/main" id="{CECFDF2E-8385-4F52-A74D-D9CA0526D78D}"/>
              </a:ext>
            </a:extLst>
          </p:cNvPr>
          <p:cNvSpPr/>
          <p:nvPr/>
        </p:nvSpPr>
        <p:spPr>
          <a:xfrm>
            <a:off x="401650" y="2231857"/>
            <a:ext cx="1623920" cy="291164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Tree>
    <p:extLst>
      <p:ext uri="{BB962C8B-B14F-4D97-AF65-F5344CB8AC3E}">
        <p14:creationId xmlns:p14="http://schemas.microsoft.com/office/powerpoint/2010/main" val="2539605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548;p44">
            <a:extLst>
              <a:ext uri="{FF2B5EF4-FFF2-40B4-BE49-F238E27FC236}">
                <a16:creationId xmlns:a16="http://schemas.microsoft.com/office/drawing/2014/main" id="{5778DC94-13E6-41C4-BA3A-1C5E29FCC749}"/>
              </a:ext>
            </a:extLst>
          </p:cNvPr>
          <p:cNvSpPr txBox="1">
            <a:spLocks/>
          </p:cNvSpPr>
          <p:nvPr/>
        </p:nvSpPr>
        <p:spPr>
          <a:xfrm>
            <a:off x="-512269" y="692350"/>
            <a:ext cx="4108094" cy="693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400"/>
              <a:buFont typeface="Josefin Sans"/>
              <a:buNone/>
              <a:defRPr sz="2400" b="1" i="0" u="none" strike="noStrike" cap="none">
                <a:solidFill>
                  <a:schemeClr val="dk2"/>
                </a:solidFill>
                <a:latin typeface="Josefin Sans"/>
                <a:ea typeface="Josefin Sans"/>
                <a:cs typeface="Josefin Sans"/>
                <a:sym typeface="Josefin Sans"/>
              </a:defRPr>
            </a:lvl1pPr>
            <a:lvl2pPr marR="0" lvl="1"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2pPr>
            <a:lvl3pPr marR="0" lvl="2"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3pPr>
            <a:lvl4pPr marR="0" lvl="3"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4pPr>
            <a:lvl5pPr marR="0" lvl="4"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5pPr>
            <a:lvl6pPr marR="0" lvl="5"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6pPr>
            <a:lvl7pPr marR="0" lvl="6"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7pPr>
            <a:lvl8pPr marR="0" lvl="7"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8pPr>
            <a:lvl9pPr marR="0" lvl="8"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9pPr>
          </a:lstStyle>
          <a:p>
            <a:pPr algn="ctr">
              <a:buClr>
                <a:schemeClr val="dk1"/>
              </a:buClr>
              <a:buSzPts val="1100"/>
              <a:buFont typeface="Arial"/>
              <a:buNone/>
            </a:pPr>
            <a:r>
              <a:rPr lang="es-AR" dirty="0">
                <a:solidFill>
                  <a:schemeClr val="tx1"/>
                </a:solidFill>
              </a:rPr>
              <a:t>WHAT IS LDN?</a:t>
            </a:r>
          </a:p>
        </p:txBody>
      </p:sp>
      <p:sp>
        <p:nvSpPr>
          <p:cNvPr id="4" name="Rectángulo 7">
            <a:extLst>
              <a:ext uri="{FF2B5EF4-FFF2-40B4-BE49-F238E27FC236}">
                <a16:creationId xmlns:a16="http://schemas.microsoft.com/office/drawing/2014/main" id="{C4FDA7F2-BB7D-47E7-B037-AB8B728B791B}"/>
              </a:ext>
            </a:extLst>
          </p:cNvPr>
          <p:cNvSpPr/>
          <p:nvPr/>
        </p:nvSpPr>
        <p:spPr>
          <a:xfrm>
            <a:off x="3068754" y="494962"/>
            <a:ext cx="5905500" cy="1631216"/>
          </a:xfrm>
          <a:prstGeom prst="rect">
            <a:avLst/>
          </a:prstGeom>
        </p:spPr>
        <p:txBody>
          <a:bodyPr wrap="square">
            <a:spAutoFit/>
          </a:bodyPr>
          <a:lstStyle/>
          <a:p>
            <a:pPr algn="ctr"/>
            <a:r>
              <a:rPr lang="en-US" sz="2000" dirty="0">
                <a:solidFill>
                  <a:schemeClr val="dk2"/>
                </a:solidFill>
                <a:latin typeface="Roboto"/>
                <a:ea typeface="Roboto"/>
                <a:cs typeface="Roboto"/>
                <a:sym typeface="Roboto"/>
              </a:rPr>
              <a:t>“A state whereby the amount and quality of </a:t>
            </a:r>
            <a:r>
              <a:rPr lang="en-US" sz="2000" dirty="0">
                <a:solidFill>
                  <a:schemeClr val="accent5"/>
                </a:solidFill>
                <a:latin typeface="Roboto"/>
                <a:ea typeface="Roboto"/>
                <a:cs typeface="Roboto"/>
                <a:sym typeface="Roboto"/>
              </a:rPr>
              <a:t>land resources</a:t>
            </a:r>
            <a:r>
              <a:rPr lang="en-US" sz="2000" dirty="0">
                <a:solidFill>
                  <a:schemeClr val="dk2"/>
                </a:solidFill>
                <a:latin typeface="Roboto"/>
                <a:ea typeface="Roboto"/>
                <a:cs typeface="Roboto"/>
                <a:sym typeface="Roboto"/>
              </a:rPr>
              <a:t>, necessary to support </a:t>
            </a:r>
            <a:r>
              <a:rPr lang="en-US" sz="2000" dirty="0">
                <a:solidFill>
                  <a:srgbClr val="FFC000"/>
                </a:solidFill>
                <a:latin typeface="Roboto"/>
                <a:ea typeface="Roboto"/>
                <a:cs typeface="Roboto"/>
                <a:sym typeface="Roboto"/>
              </a:rPr>
              <a:t>ecosystem functions and services </a:t>
            </a:r>
            <a:r>
              <a:rPr lang="en-US" sz="2000" dirty="0">
                <a:solidFill>
                  <a:schemeClr val="dk2"/>
                </a:solidFill>
                <a:latin typeface="Roboto"/>
                <a:ea typeface="Roboto"/>
                <a:cs typeface="Roboto"/>
                <a:sym typeface="Roboto"/>
              </a:rPr>
              <a:t>and enhance </a:t>
            </a:r>
            <a:r>
              <a:rPr lang="en-US" sz="2000" dirty="0">
                <a:solidFill>
                  <a:srgbClr val="CC0066"/>
                </a:solidFill>
                <a:latin typeface="Roboto"/>
                <a:ea typeface="Roboto"/>
                <a:cs typeface="Roboto"/>
                <a:sym typeface="Roboto"/>
              </a:rPr>
              <a:t>food security</a:t>
            </a:r>
            <a:r>
              <a:rPr lang="en-US" sz="2000" dirty="0">
                <a:solidFill>
                  <a:schemeClr val="dk2"/>
                </a:solidFill>
                <a:latin typeface="Roboto"/>
                <a:ea typeface="Roboto"/>
                <a:cs typeface="Roboto"/>
                <a:sym typeface="Roboto"/>
              </a:rPr>
              <a:t>, remain </a:t>
            </a:r>
            <a:r>
              <a:rPr lang="en-US" sz="2000" dirty="0">
                <a:solidFill>
                  <a:srgbClr val="92D050"/>
                </a:solidFill>
                <a:latin typeface="Roboto"/>
                <a:ea typeface="Roboto"/>
                <a:cs typeface="Roboto"/>
                <a:sym typeface="Roboto"/>
              </a:rPr>
              <a:t>stable or increase </a:t>
            </a:r>
            <a:r>
              <a:rPr lang="en-US" sz="2000" dirty="0">
                <a:solidFill>
                  <a:schemeClr val="dk2"/>
                </a:solidFill>
                <a:latin typeface="Roboto"/>
                <a:ea typeface="Roboto"/>
                <a:cs typeface="Roboto"/>
                <a:sym typeface="Roboto"/>
              </a:rPr>
              <a:t>within specified temporal and spatial scales and ecosystems”. </a:t>
            </a:r>
            <a:endParaRPr lang="es-AR" sz="2000" dirty="0">
              <a:solidFill>
                <a:schemeClr val="dk2"/>
              </a:solidFill>
              <a:latin typeface="Roboto"/>
              <a:ea typeface="Roboto"/>
              <a:cs typeface="Roboto"/>
              <a:sym typeface="Roboto"/>
            </a:endParaRPr>
          </a:p>
        </p:txBody>
      </p:sp>
      <p:sp>
        <p:nvSpPr>
          <p:cNvPr id="6" name="Rectángulo 6">
            <a:extLst>
              <a:ext uri="{FF2B5EF4-FFF2-40B4-BE49-F238E27FC236}">
                <a16:creationId xmlns:a16="http://schemas.microsoft.com/office/drawing/2014/main" id="{2893B1DA-E194-40B7-807A-9097E29FF188}"/>
              </a:ext>
            </a:extLst>
          </p:cNvPr>
          <p:cNvSpPr/>
          <p:nvPr/>
        </p:nvSpPr>
        <p:spPr>
          <a:xfrm>
            <a:off x="4966992" y="2918903"/>
            <a:ext cx="4097454" cy="1908215"/>
          </a:xfrm>
          <a:prstGeom prst="rect">
            <a:avLst/>
          </a:prstGeom>
        </p:spPr>
        <p:txBody>
          <a:bodyPr wrap="square">
            <a:spAutoFit/>
          </a:bodyPr>
          <a:lstStyle/>
          <a:p>
            <a:pPr marL="285750" lvl="0" indent="-285750">
              <a:spcBef>
                <a:spcPts val="600"/>
              </a:spcBef>
              <a:buSzPts val="1100"/>
              <a:buFont typeface="Wingdings" panose="05000000000000000000" pitchFamily="2" charset="2"/>
              <a:buChar char="ü"/>
              <a:defRPr/>
            </a:pPr>
            <a:r>
              <a:rPr lang="en-US" sz="1800" dirty="0">
                <a:solidFill>
                  <a:srgbClr val="666666"/>
                </a:solidFill>
                <a:latin typeface="Sahitya"/>
                <a:ea typeface="Sahitya"/>
                <a:cs typeface="Sahitya"/>
                <a:sym typeface="Roboto"/>
              </a:rPr>
              <a:t>Land based solutions address biodiversity loss and climate change</a:t>
            </a:r>
          </a:p>
          <a:p>
            <a:pPr marL="285750" indent="-285750">
              <a:spcBef>
                <a:spcPts val="600"/>
              </a:spcBef>
              <a:buSzPts val="1100"/>
              <a:buFont typeface="Wingdings" panose="05000000000000000000" pitchFamily="2" charset="2"/>
              <a:buChar char="ü"/>
              <a:defRPr/>
            </a:pPr>
            <a:r>
              <a:rPr lang="en-US" sz="1800" dirty="0">
                <a:solidFill>
                  <a:srgbClr val="666666"/>
                </a:solidFill>
                <a:latin typeface="Sahitya"/>
                <a:ea typeface="Sahitya"/>
                <a:cs typeface="Sahitya"/>
              </a:rPr>
              <a:t>LDN is an accelerator for the attainment of multiple SDGs </a:t>
            </a:r>
            <a:endParaRPr lang="es-AR" sz="1800" dirty="0">
              <a:solidFill>
                <a:srgbClr val="666666"/>
              </a:solidFill>
              <a:latin typeface="Sahitya"/>
              <a:ea typeface="Sahitya"/>
              <a:cs typeface="Sahitya"/>
            </a:endParaRPr>
          </a:p>
          <a:p>
            <a:pPr marL="285750" lvl="0" indent="-285750">
              <a:spcBef>
                <a:spcPts val="600"/>
              </a:spcBef>
              <a:buSzPts val="1100"/>
              <a:buFont typeface="Wingdings" panose="05000000000000000000" pitchFamily="2" charset="2"/>
              <a:buChar char="ü"/>
              <a:defRPr/>
            </a:pPr>
            <a:endParaRPr lang="en-US" sz="1800" dirty="0">
              <a:solidFill>
                <a:srgbClr val="666666"/>
              </a:solidFill>
              <a:latin typeface="Sahitya"/>
              <a:ea typeface="Sahitya"/>
              <a:cs typeface="Sahitya"/>
              <a:sym typeface="Roboto"/>
            </a:endParaRPr>
          </a:p>
        </p:txBody>
      </p:sp>
      <p:pic>
        <p:nvPicPr>
          <p:cNvPr id="16" name="Picture 2">
            <a:extLst>
              <a:ext uri="{FF2B5EF4-FFF2-40B4-BE49-F238E27FC236}">
                <a16:creationId xmlns:a16="http://schemas.microsoft.com/office/drawing/2014/main" id="{B10BFDDD-8AC1-4992-B4B2-3B7D428D7CF7}"/>
              </a:ext>
            </a:extLst>
          </p:cNvPr>
          <p:cNvPicPr>
            <a:picLocks noChangeAspect="1"/>
          </p:cNvPicPr>
          <p:nvPr/>
        </p:nvPicPr>
        <p:blipFill>
          <a:blip r:embed="rId3">
            <a:clrChange>
              <a:clrFrom>
                <a:srgbClr val="FDF8F2"/>
              </a:clrFrom>
              <a:clrTo>
                <a:srgbClr val="FDF8F2">
                  <a:alpha val="0"/>
                </a:srgbClr>
              </a:clrTo>
            </a:clrChange>
            <a:extLst>
              <a:ext uri="{28A0092B-C50C-407E-A947-70E740481C1C}">
                <a14:useLocalDpi xmlns:a14="http://schemas.microsoft.com/office/drawing/2010/main"/>
              </a:ext>
            </a:extLst>
          </a:blip>
          <a:srcRect/>
          <a:stretch>
            <a:fillRect/>
          </a:stretch>
        </p:blipFill>
        <p:spPr bwMode="auto">
          <a:xfrm>
            <a:off x="331803" y="2126178"/>
            <a:ext cx="4240197" cy="287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8854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4" name="Google Shape;234;p34"/>
          <p:cNvSpPr txBox="1">
            <a:spLocks noGrp="1"/>
          </p:cNvSpPr>
          <p:nvPr>
            <p:ph type="title"/>
          </p:nvPr>
        </p:nvSpPr>
        <p:spPr>
          <a:xfrm>
            <a:off x="228600" y="302942"/>
            <a:ext cx="8686800" cy="5727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fr-CI" dirty="0">
                <a:solidFill>
                  <a:schemeClr val="tx1"/>
                </a:solidFill>
              </a:rPr>
              <a:t>LDN and SDG </a:t>
            </a:r>
            <a:r>
              <a:rPr lang="fr-CI" dirty="0" err="1">
                <a:solidFill>
                  <a:schemeClr val="tx1"/>
                </a:solidFill>
              </a:rPr>
              <a:t>target</a:t>
            </a:r>
            <a:r>
              <a:rPr lang="fr-CI" dirty="0">
                <a:solidFill>
                  <a:schemeClr val="tx1"/>
                </a:solidFill>
              </a:rPr>
              <a:t> 15.3</a:t>
            </a:r>
            <a:endParaRPr dirty="0">
              <a:solidFill>
                <a:schemeClr val="tx1"/>
              </a:solidFill>
            </a:endParaRPr>
          </a:p>
        </p:txBody>
      </p:sp>
      <p:sp>
        <p:nvSpPr>
          <p:cNvPr id="235" name="Google Shape;235;p34"/>
          <p:cNvSpPr txBox="1">
            <a:spLocks noGrp="1"/>
          </p:cNvSpPr>
          <p:nvPr>
            <p:ph type="subTitle" idx="1"/>
          </p:nvPr>
        </p:nvSpPr>
        <p:spPr>
          <a:xfrm>
            <a:off x="832272" y="3759324"/>
            <a:ext cx="4436700" cy="923400"/>
          </a:xfrm>
          <a:prstGeom prst="rect">
            <a:avLst/>
          </a:prstGeom>
        </p:spPr>
        <p:txBody>
          <a:bodyPr spcFirstLastPara="1" wrap="square" lIns="91425" tIns="91425" rIns="91425" bIns="91425" anchor="t" anchorCtr="0">
            <a:noAutofit/>
          </a:bodyPr>
          <a:lstStyle/>
          <a:p>
            <a:pPr marL="0" lvl="0" indent="0">
              <a:buSzPts val="1100"/>
            </a:pPr>
            <a:r>
              <a:rPr lang="en-US" dirty="0">
                <a:solidFill>
                  <a:schemeClr val="tx1"/>
                </a:solidFill>
              </a:rPr>
              <a:t>To improve the condition of affected ecosystems, combat desertification/land degradation, promote sustainable land management </a:t>
            </a:r>
            <a:r>
              <a:rPr lang="en-US" b="1" dirty="0">
                <a:solidFill>
                  <a:schemeClr val="tx1"/>
                </a:solidFill>
              </a:rPr>
              <a:t>and contribute to land degradation neutrality </a:t>
            </a:r>
            <a:endParaRPr b="1" dirty="0">
              <a:solidFill>
                <a:schemeClr val="tx1"/>
              </a:solidFill>
            </a:endParaRPr>
          </a:p>
        </p:txBody>
      </p:sp>
      <p:sp>
        <p:nvSpPr>
          <p:cNvPr id="236" name="Google Shape;236;p34"/>
          <p:cNvSpPr txBox="1">
            <a:spLocks noGrp="1"/>
          </p:cNvSpPr>
          <p:nvPr>
            <p:ph type="subTitle" idx="2"/>
          </p:nvPr>
        </p:nvSpPr>
        <p:spPr>
          <a:xfrm>
            <a:off x="832373" y="1122636"/>
            <a:ext cx="4436700" cy="923400"/>
          </a:xfrm>
          <a:prstGeom prst="rect">
            <a:avLst/>
          </a:prstGeom>
        </p:spPr>
        <p:txBody>
          <a:bodyPr spcFirstLastPara="1" wrap="square" lIns="91425" tIns="91425" rIns="91425" bIns="91425" anchor="t" anchorCtr="0">
            <a:noAutofit/>
          </a:bodyPr>
          <a:lstStyle/>
          <a:p>
            <a:pPr marL="0" lvl="0" indent="0">
              <a:buSzPts val="1100"/>
            </a:pPr>
            <a:r>
              <a:rPr lang="en-US" dirty="0">
                <a:solidFill>
                  <a:schemeClr val="tx1"/>
                </a:solidFill>
              </a:rPr>
              <a:t>“a state whereby the amount and quality of land resources necessary to support ecosystem functions and services and enhance food security remain stable or increase within specified temporal and spatial scales and ecosystems”</a:t>
            </a:r>
            <a:endParaRPr dirty="0">
              <a:solidFill>
                <a:schemeClr val="tx1"/>
              </a:solidFill>
            </a:endParaRPr>
          </a:p>
        </p:txBody>
      </p:sp>
      <p:sp>
        <p:nvSpPr>
          <p:cNvPr id="237" name="Google Shape;237;p34"/>
          <p:cNvSpPr txBox="1">
            <a:spLocks noGrp="1"/>
          </p:cNvSpPr>
          <p:nvPr>
            <p:ph type="subTitle" idx="3"/>
          </p:nvPr>
        </p:nvSpPr>
        <p:spPr>
          <a:xfrm>
            <a:off x="819328" y="2416522"/>
            <a:ext cx="4436700" cy="923400"/>
          </a:xfrm>
          <a:prstGeom prst="rect">
            <a:avLst/>
          </a:prstGeom>
        </p:spPr>
        <p:txBody>
          <a:bodyPr spcFirstLastPara="1" wrap="square" lIns="91425" tIns="91425" rIns="91425" bIns="91425" anchor="t" anchorCtr="0">
            <a:noAutofit/>
          </a:bodyPr>
          <a:lstStyle/>
          <a:p>
            <a:pPr marL="0" lvl="0" indent="0">
              <a:buSzPts val="1100"/>
            </a:pPr>
            <a:r>
              <a:rPr lang="en-US" dirty="0">
                <a:solidFill>
                  <a:schemeClr val="tx1"/>
                </a:solidFill>
              </a:rPr>
              <a:t>By 2030, combat desertification, restore degraded land and soil, including land affected by desertification, drought and floods, and </a:t>
            </a:r>
            <a:r>
              <a:rPr lang="en-US" b="1" dirty="0">
                <a:solidFill>
                  <a:schemeClr val="tx1"/>
                </a:solidFill>
              </a:rPr>
              <a:t>strive to achieve a land degradation-neutral world.</a:t>
            </a:r>
            <a:endParaRPr b="1" dirty="0">
              <a:solidFill>
                <a:schemeClr val="tx1"/>
              </a:solidFill>
            </a:endParaRPr>
          </a:p>
        </p:txBody>
      </p:sp>
      <p:sp>
        <p:nvSpPr>
          <p:cNvPr id="238" name="Google Shape;238;p34"/>
          <p:cNvSpPr txBox="1">
            <a:spLocks noGrp="1"/>
          </p:cNvSpPr>
          <p:nvPr>
            <p:ph type="title" idx="4"/>
          </p:nvPr>
        </p:nvSpPr>
        <p:spPr>
          <a:xfrm>
            <a:off x="228500" y="4080409"/>
            <a:ext cx="603600" cy="429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CI" dirty="0">
                <a:solidFill>
                  <a:schemeClr val="tx1"/>
                </a:solidFill>
              </a:rPr>
              <a:t>SO1</a:t>
            </a:r>
            <a:endParaRPr dirty="0">
              <a:solidFill>
                <a:schemeClr val="tx1"/>
              </a:solidFill>
            </a:endParaRPr>
          </a:p>
        </p:txBody>
      </p:sp>
      <p:sp>
        <p:nvSpPr>
          <p:cNvPr id="239" name="Google Shape;239;p34"/>
          <p:cNvSpPr txBox="1">
            <a:spLocks noGrp="1"/>
          </p:cNvSpPr>
          <p:nvPr>
            <p:ph type="title" idx="5"/>
          </p:nvPr>
        </p:nvSpPr>
        <p:spPr>
          <a:xfrm>
            <a:off x="92597" y="1369386"/>
            <a:ext cx="739675" cy="429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CI" dirty="0">
                <a:solidFill>
                  <a:schemeClr val="tx1"/>
                </a:solidFill>
              </a:rPr>
              <a:t>LDN</a:t>
            </a:r>
            <a:endParaRPr dirty="0">
              <a:solidFill>
                <a:schemeClr val="tx1"/>
              </a:solidFill>
            </a:endParaRPr>
          </a:p>
        </p:txBody>
      </p:sp>
      <p:sp>
        <p:nvSpPr>
          <p:cNvPr id="240" name="Google Shape;240;p34"/>
          <p:cNvSpPr txBox="1">
            <a:spLocks noGrp="1"/>
          </p:cNvSpPr>
          <p:nvPr>
            <p:ph type="title" idx="6"/>
          </p:nvPr>
        </p:nvSpPr>
        <p:spPr>
          <a:xfrm>
            <a:off x="92597" y="2663272"/>
            <a:ext cx="726731" cy="429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CI" dirty="0">
                <a:solidFill>
                  <a:schemeClr val="tx1"/>
                </a:solidFill>
              </a:rPr>
              <a:t>SDG 15.3</a:t>
            </a:r>
            <a:endParaRPr dirty="0">
              <a:solidFill>
                <a:schemeClr val="tx1"/>
              </a:solidFill>
            </a:endParaRPr>
          </a:p>
        </p:txBody>
      </p:sp>
      <p:cxnSp>
        <p:nvCxnSpPr>
          <p:cNvPr id="241" name="Google Shape;241;p34"/>
          <p:cNvCxnSpPr/>
          <p:nvPr/>
        </p:nvCxnSpPr>
        <p:spPr>
          <a:xfrm>
            <a:off x="5396400" y="0"/>
            <a:ext cx="0" cy="5029200"/>
          </a:xfrm>
          <a:prstGeom prst="straightConnector1">
            <a:avLst/>
          </a:prstGeom>
          <a:noFill/>
          <a:ln w="9525" cap="flat" cmpd="sng">
            <a:solidFill>
              <a:schemeClr val="dk2"/>
            </a:solidFill>
            <a:prstDash val="solid"/>
            <a:round/>
            <a:headEnd type="none" w="med" len="med"/>
            <a:tailEnd type="none" w="med" len="med"/>
          </a:ln>
        </p:spPr>
      </p:cxnSp>
      <p:pic>
        <p:nvPicPr>
          <p:cNvPr id="3" name="Picture 2">
            <a:extLst>
              <a:ext uri="{FF2B5EF4-FFF2-40B4-BE49-F238E27FC236}">
                <a16:creationId xmlns:a16="http://schemas.microsoft.com/office/drawing/2014/main" id="{7A1DF4BC-3E49-4DCA-BB29-D59C1582108D}"/>
              </a:ext>
            </a:extLst>
          </p:cNvPr>
          <p:cNvPicPr>
            <a:picLocks noChangeAspect="1"/>
          </p:cNvPicPr>
          <p:nvPr/>
        </p:nvPicPr>
        <p:blipFill>
          <a:blip r:embed="rId3"/>
          <a:stretch>
            <a:fillRect/>
          </a:stretch>
        </p:blipFill>
        <p:spPr>
          <a:xfrm rot="5400000">
            <a:off x="4766408" y="642937"/>
            <a:ext cx="5143500" cy="38576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43"/>
          <p:cNvSpPr txBox="1">
            <a:spLocks noGrp="1"/>
          </p:cNvSpPr>
          <p:nvPr>
            <p:ph type="title"/>
          </p:nvPr>
        </p:nvSpPr>
        <p:spPr>
          <a:xfrm>
            <a:off x="167511" y="224013"/>
            <a:ext cx="6702697" cy="90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CI" dirty="0">
                <a:solidFill>
                  <a:schemeClr val="tx1"/>
                </a:solidFill>
              </a:rPr>
              <a:t>WE HAVE </a:t>
            </a:r>
            <a:r>
              <a:rPr lang="en" dirty="0">
                <a:solidFill>
                  <a:schemeClr val="tx1"/>
                </a:solidFill>
              </a:rPr>
              <a:t>TOOLS &amp; KNOWLEDGE</a:t>
            </a:r>
            <a:endParaRPr dirty="0">
              <a:solidFill>
                <a:schemeClr val="tx1"/>
              </a:solidFill>
            </a:endParaRPr>
          </a:p>
        </p:txBody>
      </p:sp>
      <p:sp>
        <p:nvSpPr>
          <p:cNvPr id="18" name="Rectángulo 17"/>
          <p:cNvSpPr/>
          <p:nvPr/>
        </p:nvSpPr>
        <p:spPr>
          <a:xfrm>
            <a:off x="167511" y="4139606"/>
            <a:ext cx="184731" cy="276999"/>
          </a:xfrm>
          <a:prstGeom prst="rect">
            <a:avLst/>
          </a:prstGeom>
        </p:spPr>
        <p:txBody>
          <a:bodyPr wrap="none">
            <a:spAutoFit/>
          </a:bodyPr>
          <a:lstStyle/>
          <a:p>
            <a:endParaRPr lang="es-AR" sz="1200" dirty="0">
              <a:solidFill>
                <a:srgbClr val="666666"/>
              </a:solidFill>
              <a:latin typeface="Sahitya"/>
              <a:ea typeface="Sahitya"/>
              <a:cs typeface="Sahitya"/>
            </a:endParaRPr>
          </a:p>
        </p:txBody>
      </p:sp>
      <p:pic>
        <p:nvPicPr>
          <p:cNvPr id="2" name="Imagen 1"/>
          <p:cNvPicPr>
            <a:picLocks noChangeAspect="1"/>
          </p:cNvPicPr>
          <p:nvPr/>
        </p:nvPicPr>
        <p:blipFill>
          <a:blip r:embed="rId3"/>
          <a:stretch>
            <a:fillRect/>
          </a:stretch>
        </p:blipFill>
        <p:spPr>
          <a:xfrm>
            <a:off x="3862784" y="880109"/>
            <a:ext cx="2664370" cy="3791604"/>
          </a:xfrm>
          <a:prstGeom prst="rect">
            <a:avLst/>
          </a:prstGeom>
          <a:ln>
            <a:noFill/>
          </a:ln>
          <a:effectLst>
            <a:outerShdw blurRad="292100" dist="139700" dir="2700000" algn="tl" rotWithShape="0">
              <a:srgbClr val="333333">
                <a:alpha val="65000"/>
              </a:srgbClr>
            </a:outerShdw>
          </a:effectLst>
        </p:spPr>
      </p:pic>
      <p:pic>
        <p:nvPicPr>
          <p:cNvPr id="3" name="Imagen 2"/>
          <p:cNvPicPr>
            <a:picLocks noChangeAspect="1"/>
          </p:cNvPicPr>
          <p:nvPr/>
        </p:nvPicPr>
        <p:blipFill>
          <a:blip r:embed="rId4"/>
          <a:stretch>
            <a:fillRect/>
          </a:stretch>
        </p:blipFill>
        <p:spPr>
          <a:xfrm>
            <a:off x="4721976" y="1062032"/>
            <a:ext cx="2649914" cy="3814427"/>
          </a:xfrm>
          <a:prstGeom prst="rect">
            <a:avLst/>
          </a:prstGeom>
          <a:ln>
            <a:noFill/>
          </a:ln>
          <a:effectLst>
            <a:outerShdw blurRad="292100" dist="139700" dir="2700000" algn="tl" rotWithShape="0">
              <a:srgbClr val="333333">
                <a:alpha val="65000"/>
              </a:srgbClr>
            </a:outerShdw>
          </a:effectLst>
        </p:spPr>
      </p:pic>
      <p:pic>
        <p:nvPicPr>
          <p:cNvPr id="20" name="Picture 8"/>
          <p:cNvPicPr>
            <a:picLocks noChangeAspect="1"/>
          </p:cNvPicPr>
          <p:nvPr/>
        </p:nvPicPr>
        <p:blipFill rotWithShape="1">
          <a:blip r:embed="rId5"/>
          <a:srcRect l="6481" t="6621" r="3752" b="63727"/>
          <a:stretch/>
        </p:blipFill>
        <p:spPr>
          <a:xfrm>
            <a:off x="360292" y="1186408"/>
            <a:ext cx="2822562" cy="1310049"/>
          </a:xfrm>
          <a:prstGeom prst="rect">
            <a:avLst/>
          </a:prstGeom>
          <a:ln>
            <a:noFill/>
          </a:ln>
          <a:effectLst>
            <a:outerShdw blurRad="292100" dist="139700" dir="2700000" algn="tl" rotWithShape="0">
              <a:srgbClr val="333333">
                <a:alpha val="65000"/>
              </a:srgbClr>
            </a:outerShdw>
          </a:effectLst>
        </p:spPr>
      </p:pic>
      <p:pic>
        <p:nvPicPr>
          <p:cNvPr id="4" name="Imagen 3"/>
          <p:cNvPicPr>
            <a:picLocks noChangeAspect="1"/>
          </p:cNvPicPr>
          <p:nvPr/>
        </p:nvPicPr>
        <p:blipFill>
          <a:blip r:embed="rId6"/>
          <a:stretch>
            <a:fillRect/>
          </a:stretch>
        </p:blipFill>
        <p:spPr>
          <a:xfrm>
            <a:off x="5474716" y="1228586"/>
            <a:ext cx="2722958" cy="3914914"/>
          </a:xfrm>
          <a:prstGeom prst="rect">
            <a:avLst/>
          </a:prstGeom>
        </p:spPr>
      </p:pic>
      <p:sp>
        <p:nvSpPr>
          <p:cNvPr id="25" name="TextBox 31"/>
          <p:cNvSpPr txBox="1">
            <a:spLocks noChangeArrowheads="1"/>
          </p:cNvSpPr>
          <p:nvPr/>
        </p:nvSpPr>
        <p:spPr bwMode="auto">
          <a:xfrm>
            <a:off x="5025146" y="2775911"/>
            <a:ext cx="1546225" cy="830262"/>
          </a:xfrm>
          <a:prstGeom prst="rect">
            <a:avLst/>
          </a:prstGeom>
          <a:solidFill>
            <a:srgbClr val="FFFFFF">
              <a:alpha val="7215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Unicode MS" panose="020B0604020202020204" pitchFamily="34" charset="-128"/>
              </a:defRPr>
            </a:lvl1pPr>
            <a:lvl2pPr marL="742950" indent="-285750">
              <a:spcBef>
                <a:spcPct val="20000"/>
              </a:spcBef>
              <a:buChar char="–"/>
              <a:defRPr sz="2800">
                <a:solidFill>
                  <a:schemeClr val="tx1"/>
                </a:solidFill>
                <a:latin typeface="Arial Unicode MS" panose="020B0604020202020204" pitchFamily="34" charset="-128"/>
              </a:defRPr>
            </a:lvl2pPr>
            <a:lvl3pPr marL="1143000" indent="-228600">
              <a:spcBef>
                <a:spcPct val="20000"/>
              </a:spcBef>
              <a:buChar char="•"/>
              <a:defRPr sz="2400">
                <a:solidFill>
                  <a:schemeClr val="tx1"/>
                </a:solidFill>
                <a:latin typeface="Arial Unicode MS" panose="020B0604020202020204" pitchFamily="34" charset="-128"/>
              </a:defRPr>
            </a:lvl3pPr>
            <a:lvl4pPr marL="1600200" indent="-228600">
              <a:spcBef>
                <a:spcPct val="20000"/>
              </a:spcBef>
              <a:buChar char="–"/>
              <a:defRPr sz="2000">
                <a:solidFill>
                  <a:schemeClr val="tx1"/>
                </a:solidFill>
                <a:latin typeface="Arial Unicode MS" panose="020B0604020202020204" pitchFamily="34" charset="-128"/>
              </a:defRPr>
            </a:lvl4pPr>
            <a:lvl5pPr marL="2057400" indent="-228600">
              <a:spcBef>
                <a:spcPct val="20000"/>
              </a:spcBef>
              <a:buChar char="»"/>
              <a:defRPr sz="2000">
                <a:solidFill>
                  <a:schemeClr val="tx1"/>
                </a:solidFill>
                <a:latin typeface="Arial Unicode MS" panose="020B0604020202020204" pitchFamily="34" charset="-128"/>
              </a:defRPr>
            </a:lvl5pPr>
            <a:lvl6pPr marL="2514600" indent="-228600" eaLnBrk="0" fontAlgn="base" hangingPunct="0">
              <a:spcBef>
                <a:spcPct val="20000"/>
              </a:spcBef>
              <a:spcAft>
                <a:spcPct val="0"/>
              </a:spcAft>
              <a:buChar char="»"/>
              <a:defRPr sz="2000">
                <a:solidFill>
                  <a:schemeClr val="tx1"/>
                </a:solidFill>
                <a:latin typeface="Arial Unicode MS" panose="020B0604020202020204" pitchFamily="34" charset="-128"/>
              </a:defRPr>
            </a:lvl6pPr>
            <a:lvl7pPr marL="2971800" indent="-228600" eaLnBrk="0" fontAlgn="base" hangingPunct="0">
              <a:spcBef>
                <a:spcPct val="20000"/>
              </a:spcBef>
              <a:spcAft>
                <a:spcPct val="0"/>
              </a:spcAft>
              <a:buChar char="»"/>
              <a:defRPr sz="2000">
                <a:solidFill>
                  <a:schemeClr val="tx1"/>
                </a:solidFill>
                <a:latin typeface="Arial Unicode MS" panose="020B0604020202020204" pitchFamily="34" charset="-128"/>
              </a:defRPr>
            </a:lvl7pPr>
            <a:lvl8pPr marL="3429000" indent="-228600" eaLnBrk="0" fontAlgn="base" hangingPunct="0">
              <a:spcBef>
                <a:spcPct val="20000"/>
              </a:spcBef>
              <a:spcAft>
                <a:spcPct val="0"/>
              </a:spcAft>
              <a:buChar char="»"/>
              <a:defRPr sz="2000">
                <a:solidFill>
                  <a:schemeClr val="tx1"/>
                </a:solidFill>
                <a:latin typeface="Arial Unicode MS" panose="020B0604020202020204" pitchFamily="34" charset="-128"/>
              </a:defRPr>
            </a:lvl8pPr>
            <a:lvl9pPr marL="3886200" indent="-228600" eaLnBrk="0" fontAlgn="base" hangingPunct="0">
              <a:spcBef>
                <a:spcPct val="20000"/>
              </a:spcBef>
              <a:spcAft>
                <a:spcPct val="0"/>
              </a:spcAft>
              <a:buChar char="»"/>
              <a:defRPr sz="2000">
                <a:solidFill>
                  <a:schemeClr val="tx1"/>
                </a:solidFill>
                <a:latin typeface="Arial Unicode MS" panose="020B0604020202020204" pitchFamily="34" charset="-128"/>
              </a:defRPr>
            </a:lvl9pPr>
          </a:lstStyle>
          <a:p>
            <a:pPr eaLnBrk="1" hangingPunct="1">
              <a:spcBef>
                <a:spcPct val="0"/>
              </a:spcBef>
              <a:buFontTx/>
              <a:buNone/>
              <a:defRPr/>
            </a:pPr>
            <a:r>
              <a:rPr lang="de-CH" altLang="en-US" sz="1600" dirty="0">
                <a:solidFill>
                  <a:srgbClr val="000000"/>
                </a:solidFill>
                <a:latin typeface="Arial" panose="020B0604020202020204" pitchFamily="34" charset="0"/>
              </a:rPr>
              <a:t>Technical </a:t>
            </a:r>
            <a:r>
              <a:rPr lang="de-CH" altLang="en-US" sz="1600" dirty="0" err="1">
                <a:solidFill>
                  <a:srgbClr val="000000"/>
                </a:solidFill>
                <a:latin typeface="Arial" panose="020B0604020202020204" pitchFamily="34" charset="0"/>
              </a:rPr>
              <a:t>specifications</a:t>
            </a:r>
            <a:r>
              <a:rPr lang="de-CH" altLang="en-US" sz="1600" dirty="0">
                <a:solidFill>
                  <a:srgbClr val="000000"/>
                </a:solidFill>
                <a:latin typeface="Arial" panose="020B0604020202020204" pitchFamily="34" charset="0"/>
              </a:rPr>
              <a:t>? </a:t>
            </a:r>
            <a:r>
              <a:rPr lang="de-CH" altLang="en-US" sz="1600" dirty="0" err="1">
                <a:solidFill>
                  <a:srgbClr val="000000"/>
                </a:solidFill>
                <a:latin typeface="Arial" panose="020B0604020202020204" pitchFamily="34" charset="0"/>
              </a:rPr>
              <a:t>Costs</a:t>
            </a:r>
            <a:r>
              <a:rPr lang="de-CH" altLang="en-US" sz="1600" dirty="0">
                <a:solidFill>
                  <a:srgbClr val="000000"/>
                </a:solidFill>
                <a:latin typeface="Arial" panose="020B0604020202020204" pitchFamily="34" charset="0"/>
              </a:rPr>
              <a:t>? </a:t>
            </a:r>
            <a:endParaRPr lang="en-US" altLang="en-US" sz="1600" dirty="0">
              <a:solidFill>
                <a:srgbClr val="000000"/>
              </a:solidFill>
              <a:latin typeface="Arial" panose="020B0604020202020204" pitchFamily="34" charset="0"/>
            </a:endParaRPr>
          </a:p>
        </p:txBody>
      </p:sp>
      <p:sp>
        <p:nvSpPr>
          <p:cNvPr id="26" name="TextBox 1"/>
          <p:cNvSpPr txBox="1">
            <a:spLocks noChangeArrowheads="1"/>
          </p:cNvSpPr>
          <p:nvPr/>
        </p:nvSpPr>
        <p:spPr bwMode="auto">
          <a:xfrm>
            <a:off x="4090108" y="2996725"/>
            <a:ext cx="935038" cy="584200"/>
          </a:xfrm>
          <a:prstGeom prst="rect">
            <a:avLst/>
          </a:prstGeom>
          <a:solidFill>
            <a:srgbClr val="FFFFFF">
              <a:alpha val="7215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Unicode MS" panose="020B0604020202020204" pitchFamily="34" charset="-128"/>
              </a:defRPr>
            </a:lvl1pPr>
            <a:lvl2pPr marL="742950" indent="-285750">
              <a:spcBef>
                <a:spcPct val="20000"/>
              </a:spcBef>
              <a:buChar char="–"/>
              <a:defRPr sz="2800">
                <a:solidFill>
                  <a:schemeClr val="tx1"/>
                </a:solidFill>
                <a:latin typeface="Arial Unicode MS" panose="020B0604020202020204" pitchFamily="34" charset="-128"/>
              </a:defRPr>
            </a:lvl2pPr>
            <a:lvl3pPr marL="1143000" indent="-228600">
              <a:spcBef>
                <a:spcPct val="20000"/>
              </a:spcBef>
              <a:buChar char="•"/>
              <a:defRPr sz="2400">
                <a:solidFill>
                  <a:schemeClr val="tx1"/>
                </a:solidFill>
                <a:latin typeface="Arial Unicode MS" panose="020B0604020202020204" pitchFamily="34" charset="-128"/>
              </a:defRPr>
            </a:lvl3pPr>
            <a:lvl4pPr marL="1600200" indent="-228600">
              <a:spcBef>
                <a:spcPct val="20000"/>
              </a:spcBef>
              <a:buChar char="–"/>
              <a:defRPr sz="2000">
                <a:solidFill>
                  <a:schemeClr val="tx1"/>
                </a:solidFill>
                <a:latin typeface="Arial Unicode MS" panose="020B0604020202020204" pitchFamily="34" charset="-128"/>
              </a:defRPr>
            </a:lvl4pPr>
            <a:lvl5pPr marL="2057400" indent="-228600">
              <a:spcBef>
                <a:spcPct val="20000"/>
              </a:spcBef>
              <a:buChar char="»"/>
              <a:defRPr sz="2000">
                <a:solidFill>
                  <a:schemeClr val="tx1"/>
                </a:solidFill>
                <a:latin typeface="Arial Unicode MS" panose="020B0604020202020204" pitchFamily="34" charset="-128"/>
              </a:defRPr>
            </a:lvl5pPr>
            <a:lvl6pPr marL="2514600" indent="-228600" eaLnBrk="0" fontAlgn="base" hangingPunct="0">
              <a:spcBef>
                <a:spcPct val="20000"/>
              </a:spcBef>
              <a:spcAft>
                <a:spcPct val="0"/>
              </a:spcAft>
              <a:buChar char="»"/>
              <a:defRPr sz="2000">
                <a:solidFill>
                  <a:schemeClr val="tx1"/>
                </a:solidFill>
                <a:latin typeface="Arial Unicode MS" panose="020B0604020202020204" pitchFamily="34" charset="-128"/>
              </a:defRPr>
            </a:lvl6pPr>
            <a:lvl7pPr marL="2971800" indent="-228600" eaLnBrk="0" fontAlgn="base" hangingPunct="0">
              <a:spcBef>
                <a:spcPct val="20000"/>
              </a:spcBef>
              <a:spcAft>
                <a:spcPct val="0"/>
              </a:spcAft>
              <a:buChar char="»"/>
              <a:defRPr sz="2000">
                <a:solidFill>
                  <a:schemeClr val="tx1"/>
                </a:solidFill>
                <a:latin typeface="Arial Unicode MS" panose="020B0604020202020204" pitchFamily="34" charset="-128"/>
              </a:defRPr>
            </a:lvl7pPr>
            <a:lvl8pPr marL="3429000" indent="-228600" eaLnBrk="0" fontAlgn="base" hangingPunct="0">
              <a:spcBef>
                <a:spcPct val="20000"/>
              </a:spcBef>
              <a:spcAft>
                <a:spcPct val="0"/>
              </a:spcAft>
              <a:buChar char="»"/>
              <a:defRPr sz="2000">
                <a:solidFill>
                  <a:schemeClr val="tx1"/>
                </a:solidFill>
                <a:latin typeface="Arial Unicode MS" panose="020B0604020202020204" pitchFamily="34" charset="-128"/>
              </a:defRPr>
            </a:lvl8pPr>
            <a:lvl9pPr marL="3886200" indent="-228600" eaLnBrk="0" fontAlgn="base" hangingPunct="0">
              <a:spcBef>
                <a:spcPct val="20000"/>
              </a:spcBef>
              <a:spcAft>
                <a:spcPct val="0"/>
              </a:spcAft>
              <a:buChar char="»"/>
              <a:defRPr sz="2000">
                <a:solidFill>
                  <a:schemeClr val="tx1"/>
                </a:solidFill>
                <a:latin typeface="Arial Unicode MS" panose="020B0604020202020204" pitchFamily="34" charset="-128"/>
              </a:defRPr>
            </a:lvl9pPr>
          </a:lstStyle>
          <a:p>
            <a:pPr eaLnBrk="1" hangingPunct="1">
              <a:spcBef>
                <a:spcPct val="0"/>
              </a:spcBef>
              <a:buFontTx/>
              <a:buNone/>
              <a:defRPr/>
            </a:pPr>
            <a:r>
              <a:rPr lang="de-CH" altLang="en-US" sz="1600" dirty="0" err="1">
                <a:solidFill>
                  <a:srgbClr val="000000"/>
                </a:solidFill>
                <a:latin typeface="Arial" panose="020B0604020202020204" pitchFamily="34" charset="0"/>
              </a:rPr>
              <a:t>What</a:t>
            </a:r>
            <a:r>
              <a:rPr lang="de-CH" altLang="en-US" sz="1600" dirty="0">
                <a:solidFill>
                  <a:srgbClr val="000000"/>
                </a:solidFill>
                <a:latin typeface="Arial" panose="020B0604020202020204" pitchFamily="34" charset="0"/>
              </a:rPr>
              <a:t>?</a:t>
            </a:r>
          </a:p>
          <a:p>
            <a:pPr eaLnBrk="1" hangingPunct="1">
              <a:spcBef>
                <a:spcPct val="0"/>
              </a:spcBef>
              <a:buFontTx/>
              <a:buNone/>
              <a:defRPr/>
            </a:pPr>
            <a:r>
              <a:rPr lang="de-CH" altLang="en-US" sz="1600" dirty="0" err="1">
                <a:solidFill>
                  <a:srgbClr val="000000"/>
                </a:solidFill>
                <a:latin typeface="Arial" panose="020B0604020202020204" pitchFamily="34" charset="0"/>
              </a:rPr>
              <a:t>How</a:t>
            </a:r>
            <a:r>
              <a:rPr lang="de-CH" altLang="en-US" sz="1600" dirty="0">
                <a:solidFill>
                  <a:srgbClr val="000000"/>
                </a:solidFill>
                <a:latin typeface="Arial" panose="020B0604020202020204" pitchFamily="34" charset="0"/>
              </a:rPr>
              <a:t>? </a:t>
            </a:r>
            <a:endParaRPr lang="en-US" altLang="en-US" sz="1600" dirty="0">
              <a:solidFill>
                <a:srgbClr val="000000"/>
              </a:solidFill>
              <a:latin typeface="Arial" panose="020B0604020202020204" pitchFamily="34" charset="0"/>
            </a:endParaRPr>
          </a:p>
        </p:txBody>
      </p:sp>
      <p:pic>
        <p:nvPicPr>
          <p:cNvPr id="5" name="Imagen 4"/>
          <p:cNvPicPr>
            <a:picLocks noChangeAspect="1"/>
          </p:cNvPicPr>
          <p:nvPr/>
        </p:nvPicPr>
        <p:blipFill>
          <a:blip r:embed="rId7"/>
          <a:stretch>
            <a:fillRect/>
          </a:stretch>
        </p:blipFill>
        <p:spPr>
          <a:xfrm>
            <a:off x="6314265" y="1424641"/>
            <a:ext cx="2519377" cy="3561424"/>
          </a:xfrm>
          <a:prstGeom prst="rect">
            <a:avLst/>
          </a:prstGeom>
        </p:spPr>
      </p:pic>
      <p:sp>
        <p:nvSpPr>
          <p:cNvPr id="29" name="TextBox 29"/>
          <p:cNvSpPr txBox="1">
            <a:spLocks noChangeArrowheads="1"/>
          </p:cNvSpPr>
          <p:nvPr/>
        </p:nvSpPr>
        <p:spPr bwMode="auto">
          <a:xfrm>
            <a:off x="6890424" y="3811663"/>
            <a:ext cx="1168400" cy="338137"/>
          </a:xfrm>
          <a:prstGeom prst="rect">
            <a:avLst/>
          </a:prstGeom>
          <a:solidFill>
            <a:srgbClr val="FFFFFF">
              <a:alpha val="7215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Unicode MS" panose="020B0604020202020204" pitchFamily="34" charset="-128"/>
              </a:defRPr>
            </a:lvl1pPr>
            <a:lvl2pPr marL="742950" indent="-285750">
              <a:spcBef>
                <a:spcPct val="20000"/>
              </a:spcBef>
              <a:buChar char="–"/>
              <a:defRPr sz="2800">
                <a:solidFill>
                  <a:schemeClr val="tx1"/>
                </a:solidFill>
                <a:latin typeface="Arial Unicode MS" panose="020B0604020202020204" pitchFamily="34" charset="-128"/>
              </a:defRPr>
            </a:lvl2pPr>
            <a:lvl3pPr marL="1143000" indent="-228600">
              <a:spcBef>
                <a:spcPct val="20000"/>
              </a:spcBef>
              <a:buChar char="•"/>
              <a:defRPr sz="2400">
                <a:solidFill>
                  <a:schemeClr val="tx1"/>
                </a:solidFill>
                <a:latin typeface="Arial Unicode MS" panose="020B0604020202020204" pitchFamily="34" charset="-128"/>
              </a:defRPr>
            </a:lvl3pPr>
            <a:lvl4pPr marL="1600200" indent="-228600">
              <a:spcBef>
                <a:spcPct val="20000"/>
              </a:spcBef>
              <a:buChar char="–"/>
              <a:defRPr sz="2000">
                <a:solidFill>
                  <a:schemeClr val="tx1"/>
                </a:solidFill>
                <a:latin typeface="Arial Unicode MS" panose="020B0604020202020204" pitchFamily="34" charset="-128"/>
              </a:defRPr>
            </a:lvl4pPr>
            <a:lvl5pPr marL="2057400" indent="-228600">
              <a:spcBef>
                <a:spcPct val="20000"/>
              </a:spcBef>
              <a:buChar char="»"/>
              <a:defRPr sz="2000">
                <a:solidFill>
                  <a:schemeClr val="tx1"/>
                </a:solidFill>
                <a:latin typeface="Arial Unicode MS" panose="020B0604020202020204" pitchFamily="34" charset="-128"/>
              </a:defRPr>
            </a:lvl5pPr>
            <a:lvl6pPr marL="2514600" indent="-228600" eaLnBrk="0" fontAlgn="base" hangingPunct="0">
              <a:spcBef>
                <a:spcPct val="20000"/>
              </a:spcBef>
              <a:spcAft>
                <a:spcPct val="0"/>
              </a:spcAft>
              <a:buChar char="»"/>
              <a:defRPr sz="2000">
                <a:solidFill>
                  <a:schemeClr val="tx1"/>
                </a:solidFill>
                <a:latin typeface="Arial Unicode MS" panose="020B0604020202020204" pitchFamily="34" charset="-128"/>
              </a:defRPr>
            </a:lvl6pPr>
            <a:lvl7pPr marL="2971800" indent="-228600" eaLnBrk="0" fontAlgn="base" hangingPunct="0">
              <a:spcBef>
                <a:spcPct val="20000"/>
              </a:spcBef>
              <a:spcAft>
                <a:spcPct val="0"/>
              </a:spcAft>
              <a:buChar char="»"/>
              <a:defRPr sz="2000">
                <a:solidFill>
                  <a:schemeClr val="tx1"/>
                </a:solidFill>
                <a:latin typeface="Arial Unicode MS" panose="020B0604020202020204" pitchFamily="34" charset="-128"/>
              </a:defRPr>
            </a:lvl7pPr>
            <a:lvl8pPr marL="3429000" indent="-228600" eaLnBrk="0" fontAlgn="base" hangingPunct="0">
              <a:spcBef>
                <a:spcPct val="20000"/>
              </a:spcBef>
              <a:spcAft>
                <a:spcPct val="0"/>
              </a:spcAft>
              <a:buChar char="»"/>
              <a:defRPr sz="2000">
                <a:solidFill>
                  <a:schemeClr val="tx1"/>
                </a:solidFill>
                <a:latin typeface="Arial Unicode MS" panose="020B0604020202020204" pitchFamily="34" charset="-128"/>
              </a:defRPr>
            </a:lvl8pPr>
            <a:lvl9pPr marL="3886200" indent="-228600" eaLnBrk="0" fontAlgn="base" hangingPunct="0">
              <a:spcBef>
                <a:spcPct val="20000"/>
              </a:spcBef>
              <a:spcAft>
                <a:spcPct val="0"/>
              </a:spcAft>
              <a:buChar char="»"/>
              <a:defRPr sz="2000">
                <a:solidFill>
                  <a:schemeClr val="tx1"/>
                </a:solidFill>
                <a:latin typeface="Arial Unicode MS" panose="020B0604020202020204" pitchFamily="34" charset="-128"/>
              </a:defRPr>
            </a:lvl9pPr>
          </a:lstStyle>
          <a:p>
            <a:pPr eaLnBrk="1" hangingPunct="1">
              <a:spcBef>
                <a:spcPct val="0"/>
              </a:spcBef>
              <a:buFontTx/>
              <a:buNone/>
              <a:defRPr/>
            </a:pPr>
            <a:r>
              <a:rPr lang="de-CH" altLang="en-US" sz="1600" dirty="0" err="1">
                <a:solidFill>
                  <a:srgbClr val="000000"/>
                </a:solidFill>
                <a:latin typeface="Arial" panose="020B0604020202020204" pitchFamily="34" charset="0"/>
              </a:rPr>
              <a:t>Where</a:t>
            </a:r>
            <a:r>
              <a:rPr lang="de-CH" altLang="en-US" sz="1600" dirty="0">
                <a:solidFill>
                  <a:srgbClr val="000000"/>
                </a:solidFill>
                <a:latin typeface="Arial" panose="020B0604020202020204" pitchFamily="34" charset="0"/>
              </a:rPr>
              <a:t>?</a:t>
            </a:r>
            <a:endParaRPr lang="en-US" altLang="en-US" sz="1600" dirty="0">
              <a:solidFill>
                <a:srgbClr val="000000"/>
              </a:solidFill>
              <a:latin typeface="Arial" panose="020B0604020202020204" pitchFamily="34" charset="0"/>
            </a:endParaRPr>
          </a:p>
        </p:txBody>
      </p:sp>
      <p:sp>
        <p:nvSpPr>
          <p:cNvPr id="30" name="TextBox 32"/>
          <p:cNvSpPr txBox="1">
            <a:spLocks noChangeArrowheads="1"/>
          </p:cNvSpPr>
          <p:nvPr/>
        </p:nvSpPr>
        <p:spPr bwMode="auto">
          <a:xfrm>
            <a:off x="6964695" y="2554240"/>
            <a:ext cx="1287462" cy="584200"/>
          </a:xfrm>
          <a:prstGeom prst="rect">
            <a:avLst/>
          </a:prstGeom>
          <a:solidFill>
            <a:srgbClr val="FFFFFF">
              <a:alpha val="7215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Unicode MS" panose="020B0604020202020204" pitchFamily="34" charset="-128"/>
              </a:defRPr>
            </a:lvl1pPr>
            <a:lvl2pPr marL="742950" indent="-285750">
              <a:spcBef>
                <a:spcPct val="20000"/>
              </a:spcBef>
              <a:buChar char="–"/>
              <a:defRPr sz="2800">
                <a:solidFill>
                  <a:schemeClr val="tx1"/>
                </a:solidFill>
                <a:latin typeface="Arial Unicode MS" panose="020B0604020202020204" pitchFamily="34" charset="-128"/>
              </a:defRPr>
            </a:lvl2pPr>
            <a:lvl3pPr marL="1143000" indent="-228600">
              <a:spcBef>
                <a:spcPct val="20000"/>
              </a:spcBef>
              <a:buChar char="•"/>
              <a:defRPr sz="2400">
                <a:solidFill>
                  <a:schemeClr val="tx1"/>
                </a:solidFill>
                <a:latin typeface="Arial Unicode MS" panose="020B0604020202020204" pitchFamily="34" charset="-128"/>
              </a:defRPr>
            </a:lvl3pPr>
            <a:lvl4pPr marL="1600200" indent="-228600">
              <a:spcBef>
                <a:spcPct val="20000"/>
              </a:spcBef>
              <a:buChar char="–"/>
              <a:defRPr sz="2000">
                <a:solidFill>
                  <a:schemeClr val="tx1"/>
                </a:solidFill>
                <a:latin typeface="Arial Unicode MS" panose="020B0604020202020204" pitchFamily="34" charset="-128"/>
              </a:defRPr>
            </a:lvl4pPr>
            <a:lvl5pPr marL="2057400" indent="-228600">
              <a:spcBef>
                <a:spcPct val="20000"/>
              </a:spcBef>
              <a:buChar char="»"/>
              <a:defRPr sz="2000">
                <a:solidFill>
                  <a:schemeClr val="tx1"/>
                </a:solidFill>
                <a:latin typeface="Arial Unicode MS" panose="020B0604020202020204" pitchFamily="34" charset="-128"/>
              </a:defRPr>
            </a:lvl5pPr>
            <a:lvl6pPr marL="2514600" indent="-228600" eaLnBrk="0" fontAlgn="base" hangingPunct="0">
              <a:spcBef>
                <a:spcPct val="20000"/>
              </a:spcBef>
              <a:spcAft>
                <a:spcPct val="0"/>
              </a:spcAft>
              <a:buChar char="»"/>
              <a:defRPr sz="2000">
                <a:solidFill>
                  <a:schemeClr val="tx1"/>
                </a:solidFill>
                <a:latin typeface="Arial Unicode MS" panose="020B0604020202020204" pitchFamily="34" charset="-128"/>
              </a:defRPr>
            </a:lvl6pPr>
            <a:lvl7pPr marL="2971800" indent="-228600" eaLnBrk="0" fontAlgn="base" hangingPunct="0">
              <a:spcBef>
                <a:spcPct val="20000"/>
              </a:spcBef>
              <a:spcAft>
                <a:spcPct val="0"/>
              </a:spcAft>
              <a:buChar char="»"/>
              <a:defRPr sz="2000">
                <a:solidFill>
                  <a:schemeClr val="tx1"/>
                </a:solidFill>
                <a:latin typeface="Arial Unicode MS" panose="020B0604020202020204" pitchFamily="34" charset="-128"/>
              </a:defRPr>
            </a:lvl7pPr>
            <a:lvl8pPr marL="3429000" indent="-228600" eaLnBrk="0" fontAlgn="base" hangingPunct="0">
              <a:spcBef>
                <a:spcPct val="20000"/>
              </a:spcBef>
              <a:spcAft>
                <a:spcPct val="0"/>
              </a:spcAft>
              <a:buChar char="»"/>
              <a:defRPr sz="2000">
                <a:solidFill>
                  <a:schemeClr val="tx1"/>
                </a:solidFill>
                <a:latin typeface="Arial Unicode MS" panose="020B0604020202020204" pitchFamily="34" charset="-128"/>
              </a:defRPr>
            </a:lvl8pPr>
            <a:lvl9pPr marL="3886200" indent="-228600" eaLnBrk="0" fontAlgn="base" hangingPunct="0">
              <a:spcBef>
                <a:spcPct val="20000"/>
              </a:spcBef>
              <a:spcAft>
                <a:spcPct val="0"/>
              </a:spcAft>
              <a:buChar char="»"/>
              <a:defRPr sz="2000">
                <a:solidFill>
                  <a:schemeClr val="tx1"/>
                </a:solidFill>
                <a:latin typeface="Arial Unicode MS" panose="020B0604020202020204" pitchFamily="34" charset="-128"/>
              </a:defRPr>
            </a:lvl9pPr>
          </a:lstStyle>
          <a:p>
            <a:pPr eaLnBrk="1" hangingPunct="1">
              <a:spcBef>
                <a:spcPct val="0"/>
              </a:spcBef>
              <a:buFontTx/>
              <a:buNone/>
              <a:defRPr/>
            </a:pPr>
            <a:r>
              <a:rPr lang="de-CH" altLang="en-US" sz="1600" dirty="0">
                <a:solidFill>
                  <a:srgbClr val="000000"/>
                </a:solidFill>
                <a:latin typeface="Arial" panose="020B0604020202020204" pitchFamily="34" charset="0"/>
              </a:rPr>
              <a:t>Impacts?</a:t>
            </a:r>
            <a:endParaRPr lang="en-US" altLang="en-US" sz="1600" dirty="0">
              <a:solidFill>
                <a:srgbClr val="000000"/>
              </a:solidFill>
              <a:latin typeface="Arial" panose="020B0604020202020204" pitchFamily="34" charset="0"/>
            </a:endParaRPr>
          </a:p>
          <a:p>
            <a:pPr eaLnBrk="1" hangingPunct="1">
              <a:spcBef>
                <a:spcPct val="0"/>
              </a:spcBef>
              <a:buFontTx/>
              <a:buNone/>
              <a:defRPr/>
            </a:pPr>
            <a:r>
              <a:rPr lang="de-CH" altLang="en-US" sz="1600" dirty="0" err="1">
                <a:solidFill>
                  <a:srgbClr val="000000"/>
                </a:solidFill>
                <a:latin typeface="Arial" panose="020B0604020202020204" pitchFamily="34" charset="0"/>
              </a:rPr>
              <a:t>Benefits</a:t>
            </a:r>
            <a:r>
              <a:rPr lang="de-CH" altLang="en-US" sz="1600" dirty="0">
                <a:solidFill>
                  <a:srgbClr val="000000"/>
                </a:solidFill>
                <a:latin typeface="Arial" panose="020B0604020202020204" pitchFamily="34" charset="0"/>
              </a:rPr>
              <a:t>?</a:t>
            </a:r>
            <a:endParaRPr lang="en-US" altLang="en-US" sz="1600" dirty="0">
              <a:solidFill>
                <a:srgbClr val="000000"/>
              </a:solidFill>
              <a:latin typeface="Arial" panose="020B0604020202020204" pitchFamily="34" charset="0"/>
            </a:endParaRPr>
          </a:p>
        </p:txBody>
      </p:sp>
      <p:pic>
        <p:nvPicPr>
          <p:cNvPr id="6" name="Picture 5">
            <a:extLst>
              <a:ext uri="{FF2B5EF4-FFF2-40B4-BE49-F238E27FC236}">
                <a16:creationId xmlns:a16="http://schemas.microsoft.com/office/drawing/2014/main" id="{BC083EB9-8CEE-4399-9725-6F5ABC8AF15E}"/>
              </a:ext>
            </a:extLst>
          </p:cNvPr>
          <p:cNvPicPr>
            <a:picLocks noChangeAspect="1"/>
          </p:cNvPicPr>
          <p:nvPr/>
        </p:nvPicPr>
        <p:blipFill>
          <a:blip r:embed="rId8"/>
          <a:stretch>
            <a:fillRect/>
          </a:stretch>
        </p:blipFill>
        <p:spPr>
          <a:xfrm>
            <a:off x="732752" y="2765651"/>
            <a:ext cx="2214120" cy="2369409"/>
          </a:xfrm>
          <a:prstGeom prst="rect">
            <a:avLst/>
          </a:prstGeom>
        </p:spPr>
      </p:pic>
      <p:sp>
        <p:nvSpPr>
          <p:cNvPr id="7" name="Rectangle 6">
            <a:extLst>
              <a:ext uri="{FF2B5EF4-FFF2-40B4-BE49-F238E27FC236}">
                <a16:creationId xmlns:a16="http://schemas.microsoft.com/office/drawing/2014/main" id="{346BE9A0-E8C9-43FA-A8EE-5F215F7EC3CA}"/>
              </a:ext>
            </a:extLst>
          </p:cNvPr>
          <p:cNvSpPr/>
          <p:nvPr/>
        </p:nvSpPr>
        <p:spPr>
          <a:xfrm>
            <a:off x="385974" y="2520600"/>
            <a:ext cx="2840842" cy="307777"/>
          </a:xfrm>
          <a:prstGeom prst="rect">
            <a:avLst/>
          </a:prstGeom>
        </p:spPr>
        <p:txBody>
          <a:bodyPr wrap="none">
            <a:spAutoFit/>
          </a:bodyPr>
          <a:lstStyle/>
          <a:p>
            <a:r>
              <a:rPr lang="fr-CI" dirty="0"/>
              <a:t>https://wocat.net/en/database/list/</a:t>
            </a:r>
          </a:p>
        </p:txBody>
      </p:sp>
    </p:spTree>
    <p:extLst>
      <p:ext uri="{BB962C8B-B14F-4D97-AF65-F5344CB8AC3E}">
        <p14:creationId xmlns:p14="http://schemas.microsoft.com/office/powerpoint/2010/main" val="102219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9" grpId="0" animBg="1"/>
      <p:bldP spid="3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2" name="Google Shape;252;p38"/>
          <p:cNvSpPr txBox="1">
            <a:spLocks noGrp="1"/>
          </p:cNvSpPr>
          <p:nvPr>
            <p:ph type="subTitle" idx="1"/>
          </p:nvPr>
        </p:nvSpPr>
        <p:spPr>
          <a:xfrm>
            <a:off x="853982" y="1464136"/>
            <a:ext cx="2864045" cy="420600"/>
          </a:xfrm>
          <a:prstGeom prst="rect">
            <a:avLst/>
          </a:prstGeom>
        </p:spPr>
        <p:txBody>
          <a:bodyPr spcFirstLastPara="1" wrap="square" lIns="91425" tIns="91425" rIns="91425" bIns="91425" anchor="b" anchorCtr="0">
            <a:noAutofit/>
          </a:bodyPr>
          <a:lstStyle/>
          <a:p>
            <a:pPr marL="0" lvl="0" indent="0"/>
            <a:r>
              <a:rPr lang="es-AR" sz="2400" dirty="0"/>
              <a:t>SLM TECHNOLOGIES &amp; APPROACHES</a:t>
            </a:r>
          </a:p>
        </p:txBody>
      </p:sp>
      <p:sp>
        <p:nvSpPr>
          <p:cNvPr id="3" name="Flecha derecha 2"/>
          <p:cNvSpPr/>
          <p:nvPr/>
        </p:nvSpPr>
        <p:spPr>
          <a:xfrm>
            <a:off x="4121394" y="1032476"/>
            <a:ext cx="1297994" cy="7083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20" name="Google Shape;252;p38"/>
          <p:cNvSpPr txBox="1">
            <a:spLocks noGrp="1"/>
          </p:cNvSpPr>
          <p:nvPr>
            <p:ph type="subTitle" idx="1"/>
          </p:nvPr>
        </p:nvSpPr>
        <p:spPr>
          <a:xfrm>
            <a:off x="5722394" y="1340325"/>
            <a:ext cx="2864045" cy="420600"/>
          </a:xfrm>
          <a:prstGeom prst="rect">
            <a:avLst/>
          </a:prstGeom>
        </p:spPr>
        <p:txBody>
          <a:bodyPr spcFirstLastPara="1" wrap="square" lIns="91425" tIns="91425" rIns="91425" bIns="91425" anchor="b" anchorCtr="0">
            <a:noAutofit/>
          </a:bodyPr>
          <a:lstStyle/>
          <a:p>
            <a:pPr marL="0" lvl="0" indent="0"/>
            <a:r>
              <a:rPr lang="es-AR" sz="2400" dirty="0"/>
              <a:t>LANDSCAPE DEVELOPMENT</a:t>
            </a:r>
          </a:p>
        </p:txBody>
      </p:sp>
      <p:sp>
        <p:nvSpPr>
          <p:cNvPr id="21" name="Google Shape;251;p38">
            <a:extLst>
              <a:ext uri="{FF2B5EF4-FFF2-40B4-BE49-F238E27FC236}">
                <a16:creationId xmlns:a16="http://schemas.microsoft.com/office/drawing/2014/main" id="{B942299B-DA12-4A5E-946C-BACEEF8FEEDF}"/>
              </a:ext>
            </a:extLst>
          </p:cNvPr>
          <p:cNvSpPr txBox="1">
            <a:spLocks/>
          </p:cNvSpPr>
          <p:nvPr/>
        </p:nvSpPr>
        <p:spPr>
          <a:xfrm>
            <a:off x="4572000" y="3121572"/>
            <a:ext cx="3848100" cy="123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400"/>
              <a:buFont typeface="Josefin Sans"/>
              <a:buNone/>
              <a:defRPr sz="2400" b="1" i="0" u="none" strike="noStrike" cap="none">
                <a:solidFill>
                  <a:schemeClr val="dk2"/>
                </a:solidFill>
                <a:latin typeface="Josefin Sans"/>
                <a:ea typeface="Josefin Sans"/>
                <a:cs typeface="Josefin Sans"/>
                <a:sym typeface="Josefin Sans"/>
              </a:defRPr>
            </a:lvl1pPr>
            <a:lvl2pPr marR="0" lvl="1"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2pPr>
            <a:lvl3pPr marR="0" lvl="2"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3pPr>
            <a:lvl4pPr marR="0" lvl="3"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4pPr>
            <a:lvl5pPr marR="0" lvl="4"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5pPr>
            <a:lvl6pPr marR="0" lvl="5"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6pPr>
            <a:lvl7pPr marR="0" lvl="6"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7pPr>
            <a:lvl8pPr marR="0" lvl="7"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8pPr>
            <a:lvl9pPr marR="0" lvl="8"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9pPr>
          </a:lstStyle>
          <a:p>
            <a:r>
              <a:rPr lang="en-US" sz="2000" dirty="0"/>
              <a:t>LDN provides a framework for a balanced approach, which considers trade-offs and anticipates new degradation</a:t>
            </a:r>
          </a:p>
        </p:txBody>
      </p:sp>
      <p:pic>
        <p:nvPicPr>
          <p:cNvPr id="25" name="Imagen 12">
            <a:extLst>
              <a:ext uri="{FF2B5EF4-FFF2-40B4-BE49-F238E27FC236}">
                <a16:creationId xmlns:a16="http://schemas.microsoft.com/office/drawing/2014/main" id="{16B3557D-6AED-4646-80C6-CB851A246C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3982" y="2096775"/>
            <a:ext cx="3024335" cy="2921566"/>
          </a:xfrm>
          <a:prstGeom prst="rect">
            <a:avLst/>
          </a:prstGeom>
        </p:spPr>
      </p:pic>
      <p:pic>
        <p:nvPicPr>
          <p:cNvPr id="26" name="Imagen 13">
            <a:extLst>
              <a:ext uri="{FF2B5EF4-FFF2-40B4-BE49-F238E27FC236}">
                <a16:creationId xmlns:a16="http://schemas.microsoft.com/office/drawing/2014/main" id="{F58C6496-BC34-4001-A0B2-4E2FB111B498}"/>
              </a:ext>
            </a:extLst>
          </p:cNvPr>
          <p:cNvPicPr>
            <a:picLocks noChangeAspect="1"/>
          </p:cNvPicPr>
          <p:nvPr/>
        </p:nvPicPr>
        <p:blipFill rotWithShape="1">
          <a:blip r:embed="rId4">
            <a:extLst>
              <a:ext uri="{28A0092B-C50C-407E-A947-70E740481C1C}">
                <a14:useLocalDpi xmlns:a14="http://schemas.microsoft.com/office/drawing/2010/main" val="0"/>
              </a:ext>
            </a:extLst>
          </a:blip>
          <a:srcRect l="5734" r="18591"/>
          <a:stretch/>
        </p:blipFill>
        <p:spPr>
          <a:xfrm>
            <a:off x="2403926" y="3151463"/>
            <a:ext cx="1639156" cy="1444019"/>
          </a:xfrm>
          <a:prstGeom prst="ellipse">
            <a:avLst/>
          </a:prstGeom>
          <a:ln>
            <a:noFill/>
          </a:ln>
          <a:effectLst>
            <a:softEdge rad="112500"/>
          </a:effectLst>
        </p:spPr>
      </p:pic>
      <p:pic>
        <p:nvPicPr>
          <p:cNvPr id="27" name="Imagen 14">
            <a:extLst>
              <a:ext uri="{FF2B5EF4-FFF2-40B4-BE49-F238E27FC236}">
                <a16:creationId xmlns:a16="http://schemas.microsoft.com/office/drawing/2014/main" id="{AB91DBE8-3E79-4E7B-84D1-0450EEB880CB}"/>
              </a:ext>
            </a:extLst>
          </p:cNvPr>
          <p:cNvPicPr>
            <a:picLocks noChangeAspect="1"/>
          </p:cNvPicPr>
          <p:nvPr/>
        </p:nvPicPr>
        <p:blipFill rotWithShape="1">
          <a:blip r:embed="rId5">
            <a:extLst>
              <a:ext uri="{28A0092B-C50C-407E-A947-70E740481C1C}">
                <a14:useLocalDpi xmlns:a14="http://schemas.microsoft.com/office/drawing/2010/main" val="0"/>
              </a:ext>
            </a:extLst>
          </a:blip>
          <a:srcRect l="11091" r="18500"/>
          <a:stretch/>
        </p:blipFill>
        <p:spPr>
          <a:xfrm>
            <a:off x="715639" y="3121572"/>
            <a:ext cx="1570365" cy="1480319"/>
          </a:xfrm>
          <a:prstGeom prst="ellipse">
            <a:avLst/>
          </a:prstGeom>
          <a:ln>
            <a:noFill/>
          </a:ln>
          <a:effectLst>
            <a:softEdge rad="112500"/>
          </a:effectLst>
        </p:spPr>
      </p:pic>
    </p:spTree>
    <p:extLst>
      <p:ext uri="{BB962C8B-B14F-4D97-AF65-F5344CB8AC3E}">
        <p14:creationId xmlns:p14="http://schemas.microsoft.com/office/powerpoint/2010/main" val="405289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6" name="Google Shape;236;p36"/>
          <p:cNvSpPr txBox="1">
            <a:spLocks noGrp="1"/>
          </p:cNvSpPr>
          <p:nvPr>
            <p:ph type="title"/>
          </p:nvPr>
        </p:nvSpPr>
        <p:spPr>
          <a:xfrm>
            <a:off x="419100" y="1203850"/>
            <a:ext cx="4152900" cy="2386500"/>
          </a:xfrm>
          <a:prstGeom prst="rect">
            <a:avLst/>
          </a:prstGeom>
        </p:spPr>
        <p:txBody>
          <a:bodyPr spcFirstLastPara="1" wrap="square" lIns="91425" tIns="91425" rIns="91425" bIns="91425" anchor="ctr" anchorCtr="0">
            <a:noAutofit/>
          </a:bodyPr>
          <a:lstStyle/>
          <a:p>
            <a:pPr lvl="0"/>
            <a:br>
              <a:rPr lang="en" sz="2800" dirty="0">
                <a:solidFill>
                  <a:schemeClr val="tx1"/>
                </a:solidFill>
              </a:rPr>
            </a:br>
            <a:r>
              <a:rPr lang="fr-CI" sz="2800" dirty="0">
                <a:solidFill>
                  <a:schemeClr val="tx1"/>
                </a:solidFill>
              </a:rPr>
              <a:t>NEUTRALITY MECHANISM</a:t>
            </a:r>
            <a:br>
              <a:rPr lang="en" sz="2800" dirty="0">
                <a:solidFill>
                  <a:schemeClr val="tx1"/>
                </a:solidFill>
              </a:rPr>
            </a:br>
            <a:br>
              <a:rPr lang="en" sz="2800" dirty="0">
                <a:solidFill>
                  <a:schemeClr val="tx1"/>
                </a:solidFill>
              </a:rPr>
            </a:br>
            <a:r>
              <a:rPr lang="en-US" sz="1600" dirty="0">
                <a:solidFill>
                  <a:schemeClr val="tx1"/>
                </a:solidFill>
              </a:rPr>
              <a:t>To achieve LDN we need to focus on planning to counterbalance anticipated losses with planned gains, within  unique  land  types</a:t>
            </a:r>
            <a:br>
              <a:rPr lang="en-US" sz="1600" dirty="0">
                <a:solidFill>
                  <a:schemeClr val="tx1"/>
                </a:solidFill>
              </a:rPr>
            </a:br>
            <a:r>
              <a:rPr lang="en" sz="2800" dirty="0">
                <a:solidFill>
                  <a:schemeClr val="tx1"/>
                </a:solidFill>
              </a:rPr>
              <a:t> </a:t>
            </a:r>
            <a:endParaRPr sz="2800" dirty="0">
              <a:solidFill>
                <a:schemeClr val="tx1"/>
              </a:solidFill>
            </a:endParaRPr>
          </a:p>
        </p:txBody>
      </p:sp>
      <p:sp>
        <p:nvSpPr>
          <p:cNvPr id="239" name="Google Shape;239;p36"/>
          <p:cNvSpPr/>
          <p:nvPr/>
        </p:nvSpPr>
        <p:spPr>
          <a:xfrm>
            <a:off x="1558700" y="665485"/>
            <a:ext cx="2385711" cy="84748"/>
          </a:xfrm>
          <a:custGeom>
            <a:avLst/>
            <a:gdLst/>
            <a:ahLst/>
            <a:cxnLst/>
            <a:rect l="l" t="t" r="r" b="b"/>
            <a:pathLst>
              <a:path w="62687" h="2227" extrusionOk="0">
                <a:moveTo>
                  <a:pt x="0" y="0"/>
                </a:moveTo>
                <a:lnTo>
                  <a:pt x="0" y="739"/>
                </a:lnTo>
                <a:cubicBezTo>
                  <a:pt x="1107" y="739"/>
                  <a:pt x="1655" y="1072"/>
                  <a:pt x="2227" y="1429"/>
                </a:cubicBezTo>
                <a:cubicBezTo>
                  <a:pt x="2834" y="1798"/>
                  <a:pt x="3513" y="2227"/>
                  <a:pt x="4822" y="2227"/>
                </a:cubicBezTo>
                <a:cubicBezTo>
                  <a:pt x="6132" y="2227"/>
                  <a:pt x="6822" y="1798"/>
                  <a:pt x="7430" y="1429"/>
                </a:cubicBezTo>
                <a:cubicBezTo>
                  <a:pt x="8013" y="1072"/>
                  <a:pt x="8549" y="739"/>
                  <a:pt x="9644" y="739"/>
                </a:cubicBezTo>
                <a:cubicBezTo>
                  <a:pt x="10752" y="739"/>
                  <a:pt x="11299" y="1072"/>
                  <a:pt x="11871" y="1429"/>
                </a:cubicBezTo>
                <a:cubicBezTo>
                  <a:pt x="12478" y="1798"/>
                  <a:pt x="13157" y="2227"/>
                  <a:pt x="14466" y="2227"/>
                </a:cubicBezTo>
                <a:cubicBezTo>
                  <a:pt x="15776" y="2227"/>
                  <a:pt x="16467" y="1798"/>
                  <a:pt x="17074" y="1429"/>
                </a:cubicBezTo>
                <a:cubicBezTo>
                  <a:pt x="17657" y="1072"/>
                  <a:pt x="18193" y="739"/>
                  <a:pt x="19288" y="739"/>
                </a:cubicBezTo>
                <a:cubicBezTo>
                  <a:pt x="20396" y="739"/>
                  <a:pt x="20943" y="1072"/>
                  <a:pt x="21515" y="1429"/>
                </a:cubicBezTo>
                <a:cubicBezTo>
                  <a:pt x="22122" y="1798"/>
                  <a:pt x="22801" y="2227"/>
                  <a:pt x="24110" y="2227"/>
                </a:cubicBezTo>
                <a:cubicBezTo>
                  <a:pt x="25420" y="2227"/>
                  <a:pt x="26111" y="1798"/>
                  <a:pt x="26718" y="1429"/>
                </a:cubicBezTo>
                <a:cubicBezTo>
                  <a:pt x="27301" y="1072"/>
                  <a:pt x="27837" y="739"/>
                  <a:pt x="28932" y="739"/>
                </a:cubicBezTo>
                <a:cubicBezTo>
                  <a:pt x="30040" y="739"/>
                  <a:pt x="30587" y="1072"/>
                  <a:pt x="31159" y="1429"/>
                </a:cubicBezTo>
                <a:cubicBezTo>
                  <a:pt x="31766" y="1798"/>
                  <a:pt x="32445" y="2227"/>
                  <a:pt x="33754" y="2227"/>
                </a:cubicBezTo>
                <a:cubicBezTo>
                  <a:pt x="35064" y="2227"/>
                  <a:pt x="35755" y="1798"/>
                  <a:pt x="36362" y="1429"/>
                </a:cubicBezTo>
                <a:cubicBezTo>
                  <a:pt x="36945" y="1072"/>
                  <a:pt x="37481" y="739"/>
                  <a:pt x="38576" y="739"/>
                </a:cubicBezTo>
                <a:cubicBezTo>
                  <a:pt x="39684" y="739"/>
                  <a:pt x="40231" y="1072"/>
                  <a:pt x="40803" y="1429"/>
                </a:cubicBezTo>
                <a:cubicBezTo>
                  <a:pt x="41410" y="1798"/>
                  <a:pt x="42089" y="2227"/>
                  <a:pt x="43398" y="2227"/>
                </a:cubicBezTo>
                <a:cubicBezTo>
                  <a:pt x="44708" y="2227"/>
                  <a:pt x="45399" y="1798"/>
                  <a:pt x="46006" y="1429"/>
                </a:cubicBezTo>
                <a:cubicBezTo>
                  <a:pt x="46589" y="1072"/>
                  <a:pt x="47125" y="739"/>
                  <a:pt x="48220" y="739"/>
                </a:cubicBezTo>
                <a:cubicBezTo>
                  <a:pt x="49328" y="739"/>
                  <a:pt x="49875" y="1072"/>
                  <a:pt x="50447" y="1429"/>
                </a:cubicBezTo>
                <a:cubicBezTo>
                  <a:pt x="51054" y="1798"/>
                  <a:pt x="51733" y="2227"/>
                  <a:pt x="53043" y="2227"/>
                </a:cubicBezTo>
                <a:cubicBezTo>
                  <a:pt x="54352" y="2227"/>
                  <a:pt x="55043" y="1798"/>
                  <a:pt x="55650" y="1429"/>
                </a:cubicBezTo>
                <a:cubicBezTo>
                  <a:pt x="56233" y="1072"/>
                  <a:pt x="56769" y="739"/>
                  <a:pt x="57865" y="739"/>
                </a:cubicBezTo>
                <a:cubicBezTo>
                  <a:pt x="58972" y="739"/>
                  <a:pt x="59520" y="1072"/>
                  <a:pt x="60091" y="1429"/>
                </a:cubicBezTo>
                <a:cubicBezTo>
                  <a:pt x="60698" y="1798"/>
                  <a:pt x="61377" y="2227"/>
                  <a:pt x="62687" y="2227"/>
                </a:cubicBezTo>
                <a:lnTo>
                  <a:pt x="62687" y="1489"/>
                </a:lnTo>
                <a:cubicBezTo>
                  <a:pt x="61591" y="1489"/>
                  <a:pt x="61044" y="1155"/>
                  <a:pt x="60472" y="798"/>
                </a:cubicBezTo>
                <a:cubicBezTo>
                  <a:pt x="59865" y="429"/>
                  <a:pt x="59174" y="0"/>
                  <a:pt x="57865" y="0"/>
                </a:cubicBezTo>
                <a:cubicBezTo>
                  <a:pt x="56555" y="0"/>
                  <a:pt x="55876" y="429"/>
                  <a:pt x="55269" y="798"/>
                </a:cubicBezTo>
                <a:cubicBezTo>
                  <a:pt x="54686" y="1155"/>
                  <a:pt x="54150" y="1489"/>
                  <a:pt x="53043" y="1489"/>
                </a:cubicBezTo>
                <a:cubicBezTo>
                  <a:pt x="51947" y="1489"/>
                  <a:pt x="51399" y="1155"/>
                  <a:pt x="50828" y="798"/>
                </a:cubicBezTo>
                <a:cubicBezTo>
                  <a:pt x="50221" y="429"/>
                  <a:pt x="49530" y="0"/>
                  <a:pt x="48220" y="0"/>
                </a:cubicBezTo>
                <a:cubicBezTo>
                  <a:pt x="46911" y="0"/>
                  <a:pt x="46232" y="429"/>
                  <a:pt x="45625" y="798"/>
                </a:cubicBezTo>
                <a:cubicBezTo>
                  <a:pt x="45042" y="1155"/>
                  <a:pt x="44506" y="1489"/>
                  <a:pt x="43398" y="1489"/>
                </a:cubicBezTo>
                <a:cubicBezTo>
                  <a:pt x="42303" y="1489"/>
                  <a:pt x="41755" y="1155"/>
                  <a:pt x="41184" y="798"/>
                </a:cubicBezTo>
                <a:cubicBezTo>
                  <a:pt x="40577" y="429"/>
                  <a:pt x="39886" y="0"/>
                  <a:pt x="38576" y="0"/>
                </a:cubicBezTo>
                <a:cubicBezTo>
                  <a:pt x="37267" y="0"/>
                  <a:pt x="36588" y="429"/>
                  <a:pt x="35981" y="798"/>
                </a:cubicBezTo>
                <a:cubicBezTo>
                  <a:pt x="35397" y="1155"/>
                  <a:pt x="34862" y="1489"/>
                  <a:pt x="33754" y="1489"/>
                </a:cubicBezTo>
                <a:cubicBezTo>
                  <a:pt x="32659" y="1489"/>
                  <a:pt x="32111" y="1155"/>
                  <a:pt x="31540" y="798"/>
                </a:cubicBezTo>
                <a:cubicBezTo>
                  <a:pt x="30933" y="429"/>
                  <a:pt x="30242" y="0"/>
                  <a:pt x="28932" y="0"/>
                </a:cubicBezTo>
                <a:cubicBezTo>
                  <a:pt x="27623" y="0"/>
                  <a:pt x="26944" y="429"/>
                  <a:pt x="26337" y="798"/>
                </a:cubicBezTo>
                <a:cubicBezTo>
                  <a:pt x="25753" y="1155"/>
                  <a:pt x="25218" y="1489"/>
                  <a:pt x="24110" y="1489"/>
                </a:cubicBezTo>
                <a:cubicBezTo>
                  <a:pt x="23015" y="1489"/>
                  <a:pt x="22467" y="1155"/>
                  <a:pt x="21896" y="798"/>
                </a:cubicBezTo>
                <a:cubicBezTo>
                  <a:pt x="21289" y="429"/>
                  <a:pt x="20598" y="0"/>
                  <a:pt x="19288" y="0"/>
                </a:cubicBezTo>
                <a:cubicBezTo>
                  <a:pt x="17979" y="0"/>
                  <a:pt x="17300" y="429"/>
                  <a:pt x="16693" y="798"/>
                </a:cubicBezTo>
                <a:cubicBezTo>
                  <a:pt x="16109" y="1155"/>
                  <a:pt x="15574" y="1489"/>
                  <a:pt x="14466" y="1489"/>
                </a:cubicBezTo>
                <a:cubicBezTo>
                  <a:pt x="13371" y="1489"/>
                  <a:pt x="12823" y="1155"/>
                  <a:pt x="12252" y="798"/>
                </a:cubicBezTo>
                <a:cubicBezTo>
                  <a:pt x="11644" y="429"/>
                  <a:pt x="10954" y="0"/>
                  <a:pt x="9644" y="0"/>
                </a:cubicBezTo>
                <a:cubicBezTo>
                  <a:pt x="8335" y="0"/>
                  <a:pt x="7656" y="429"/>
                  <a:pt x="7049" y="798"/>
                </a:cubicBezTo>
                <a:cubicBezTo>
                  <a:pt x="6465" y="1155"/>
                  <a:pt x="5929" y="1489"/>
                  <a:pt x="4822" y="1489"/>
                </a:cubicBezTo>
                <a:cubicBezTo>
                  <a:pt x="3727" y="1489"/>
                  <a:pt x="3179" y="1155"/>
                  <a:pt x="2608" y="798"/>
                </a:cubicBezTo>
                <a:cubicBezTo>
                  <a:pt x="2000" y="429"/>
                  <a:pt x="1310" y="0"/>
                  <a:pt x="0" y="0"/>
                </a:cubicBezTo>
                <a:close/>
              </a:path>
            </a:pathLst>
          </a:custGeom>
          <a:solidFill>
            <a:srgbClr val="EBE6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Imagen 8"/>
          <p:cNvPicPr>
            <a:picLocks noChangeAspect="1"/>
          </p:cNvPicPr>
          <p:nvPr/>
        </p:nvPicPr>
        <p:blipFill>
          <a:blip r:embed="rId3">
            <a:clrChange>
              <a:clrFrom>
                <a:srgbClr val="FFFFFF"/>
              </a:clrFrom>
              <a:clrTo>
                <a:srgbClr val="FFFFFF">
                  <a:alpha val="0"/>
                </a:srgbClr>
              </a:clrTo>
            </a:clrChange>
          </a:blip>
          <a:stretch>
            <a:fillRect/>
          </a:stretch>
        </p:blipFill>
        <p:spPr>
          <a:xfrm>
            <a:off x="4422422" y="-66675"/>
            <a:ext cx="4953000" cy="5210175"/>
          </a:xfrm>
          <a:prstGeom prst="rect">
            <a:avLst/>
          </a:prstGeom>
        </p:spPr>
      </p:pic>
      <p:sp>
        <p:nvSpPr>
          <p:cNvPr id="10" name="CuadroTexto 9"/>
          <p:cNvSpPr txBox="1"/>
          <p:nvPr/>
        </p:nvSpPr>
        <p:spPr>
          <a:xfrm>
            <a:off x="5672888" y="234598"/>
            <a:ext cx="2286485" cy="430887"/>
          </a:xfrm>
          <a:prstGeom prst="rect">
            <a:avLst/>
          </a:prstGeom>
          <a:solidFill>
            <a:schemeClr val="bg2">
              <a:lumMod val="20000"/>
              <a:lumOff val="80000"/>
            </a:schemeClr>
          </a:solidFill>
        </p:spPr>
        <p:txBody>
          <a:bodyPr wrap="square" rtlCol="0">
            <a:spAutoFit/>
          </a:bodyPr>
          <a:lstStyle/>
          <a:p>
            <a:pPr algn="ctr"/>
            <a:r>
              <a:rPr lang="en-US" sz="1100" b="1" dirty="0">
                <a:solidFill>
                  <a:schemeClr val="dk2"/>
                </a:solidFill>
                <a:latin typeface="Josefin Sans"/>
                <a:ea typeface="Josefin Sans"/>
                <a:cs typeface="Josefin Sans"/>
                <a:sym typeface="Josefin Sans"/>
              </a:rPr>
              <a:t>STRATIFICATION OF LAND TYPES</a:t>
            </a:r>
          </a:p>
        </p:txBody>
      </p:sp>
      <p:sp>
        <p:nvSpPr>
          <p:cNvPr id="13" name="CuadroTexto 12"/>
          <p:cNvSpPr txBox="1"/>
          <p:nvPr/>
        </p:nvSpPr>
        <p:spPr>
          <a:xfrm>
            <a:off x="419100" y="4399210"/>
            <a:ext cx="2826415" cy="461665"/>
          </a:xfrm>
          <a:prstGeom prst="rect">
            <a:avLst/>
          </a:prstGeom>
          <a:noFill/>
        </p:spPr>
        <p:txBody>
          <a:bodyPr wrap="none" rtlCol="0">
            <a:spAutoFit/>
          </a:bodyPr>
          <a:lstStyle/>
          <a:p>
            <a:r>
              <a:rPr lang="es-ES" sz="1200" dirty="0" err="1">
                <a:solidFill>
                  <a:srgbClr val="666666"/>
                </a:solidFill>
                <a:latin typeface="Sahitya"/>
                <a:ea typeface="Sahitya"/>
                <a:cs typeface="Sahitya"/>
                <a:sym typeface="Sahitya"/>
              </a:rPr>
              <a:t>Cowie</a:t>
            </a:r>
            <a:r>
              <a:rPr lang="es-ES" sz="1200" dirty="0">
                <a:solidFill>
                  <a:srgbClr val="666666"/>
                </a:solidFill>
                <a:latin typeface="Sahitya"/>
                <a:ea typeface="Sahitya"/>
                <a:cs typeface="Sahitya"/>
                <a:sym typeface="Sahitya"/>
              </a:rPr>
              <a:t> et al. 2018</a:t>
            </a:r>
          </a:p>
          <a:p>
            <a:r>
              <a:rPr lang="es-AR" sz="1200" dirty="0">
                <a:solidFill>
                  <a:srgbClr val="666666"/>
                </a:solidFill>
                <a:latin typeface="Sahitya"/>
                <a:ea typeface="Sahitya"/>
                <a:cs typeface="Sahitya"/>
                <a:sym typeface="Sahitya"/>
                <a:hlinkClick r:id="rId4" tooltip="Persistent link using digital object identifier"/>
              </a:rPr>
              <a:t>https://doi.org/10.1016/j.envsci.2017.10.011</a:t>
            </a:r>
            <a:endParaRPr lang="es-AR" sz="1200" dirty="0">
              <a:solidFill>
                <a:srgbClr val="666666"/>
              </a:solidFill>
              <a:latin typeface="Sahitya"/>
              <a:ea typeface="Sahitya"/>
              <a:cs typeface="Sahitya"/>
              <a:sym typeface="Sahitya"/>
            </a:endParaRPr>
          </a:p>
        </p:txBody>
      </p:sp>
      <p:pic>
        <p:nvPicPr>
          <p:cNvPr id="4" name="Picture 3">
            <a:extLst>
              <a:ext uri="{FF2B5EF4-FFF2-40B4-BE49-F238E27FC236}">
                <a16:creationId xmlns:a16="http://schemas.microsoft.com/office/drawing/2014/main" id="{1CE89DF1-314C-40DC-B478-C43B186633F7}"/>
              </a:ext>
            </a:extLst>
          </p:cNvPr>
          <p:cNvPicPr>
            <a:picLocks noChangeAspect="1"/>
          </p:cNvPicPr>
          <p:nvPr/>
        </p:nvPicPr>
        <p:blipFill>
          <a:blip r:embed="rId5"/>
          <a:stretch>
            <a:fillRect/>
          </a:stretch>
        </p:blipFill>
        <p:spPr>
          <a:xfrm>
            <a:off x="5672888" y="653851"/>
            <a:ext cx="2286485" cy="1917899"/>
          </a:xfrm>
          <a:prstGeom prst="rect">
            <a:avLst/>
          </a:prstGeom>
        </p:spPr>
      </p:pic>
    </p:spTree>
    <p:extLst>
      <p:ext uri="{BB962C8B-B14F-4D97-AF65-F5344CB8AC3E}">
        <p14:creationId xmlns:p14="http://schemas.microsoft.com/office/powerpoint/2010/main" val="2751946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29" name="Google Shape;254;p36"/>
          <p:cNvSpPr txBox="1">
            <a:spLocks/>
          </p:cNvSpPr>
          <p:nvPr/>
        </p:nvSpPr>
        <p:spPr>
          <a:xfrm>
            <a:off x="4651022" y="1965600"/>
            <a:ext cx="3070578" cy="10218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1600" b="1" dirty="0">
                <a:solidFill>
                  <a:schemeClr val="tx1"/>
                </a:solidFill>
                <a:latin typeface="Josefin Sans"/>
                <a:ea typeface="Josefin Sans"/>
                <a:cs typeface="Josefin Sans"/>
                <a:sym typeface="Josefin Sans"/>
              </a:rPr>
              <a:t>Neutrality Mechanism</a:t>
            </a:r>
          </a:p>
        </p:txBody>
      </p:sp>
      <p:pic>
        <p:nvPicPr>
          <p:cNvPr id="30" name="Imagen 29"/>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57394" y="0"/>
            <a:ext cx="3310355" cy="5143500"/>
          </a:xfrm>
          <a:prstGeom prst="rect">
            <a:avLst/>
          </a:prstGeom>
        </p:spPr>
      </p:pic>
      <p:sp>
        <p:nvSpPr>
          <p:cNvPr id="31" name="Elipse 30"/>
          <p:cNvSpPr/>
          <p:nvPr/>
        </p:nvSpPr>
        <p:spPr>
          <a:xfrm>
            <a:off x="688622" y="1317171"/>
            <a:ext cx="3962400" cy="2318658"/>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32" name="Elipse 31"/>
          <p:cNvSpPr/>
          <p:nvPr/>
        </p:nvSpPr>
        <p:spPr>
          <a:xfrm>
            <a:off x="1726796" y="3635830"/>
            <a:ext cx="1771549" cy="1110342"/>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33" name="Google Shape;254;p36"/>
          <p:cNvSpPr txBox="1">
            <a:spLocks/>
          </p:cNvSpPr>
          <p:nvPr/>
        </p:nvSpPr>
        <p:spPr>
          <a:xfrm>
            <a:off x="4378879" y="3619640"/>
            <a:ext cx="3252007" cy="1021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666666"/>
              </a:buClr>
              <a:buSzPts val="2800"/>
              <a:buFont typeface="Sahitya"/>
              <a:buNone/>
              <a:defRPr sz="2000" b="0" i="0" u="none" strike="noStrike" cap="none">
                <a:solidFill>
                  <a:srgbClr val="666666"/>
                </a:solidFill>
                <a:latin typeface="Sahitya"/>
                <a:ea typeface="Sahitya"/>
                <a:cs typeface="Sahitya"/>
                <a:sym typeface="Sahitya"/>
              </a:defRPr>
            </a:lvl1pPr>
            <a:lvl2pPr marL="914400" marR="0" lvl="1"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2pPr>
            <a:lvl3pPr marL="1371600" marR="0" lvl="2"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3pPr>
            <a:lvl4pPr marL="1828800" marR="0" lvl="3"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4pPr>
            <a:lvl5pPr marL="2286000" marR="0" lvl="4"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5pPr>
            <a:lvl6pPr marL="2743200" marR="0" lvl="5"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6pPr>
            <a:lvl7pPr marL="3200400" marR="0" lvl="6"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7pPr>
            <a:lvl8pPr marL="3657600" marR="0" lvl="7"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8pPr>
            <a:lvl9pPr marL="4114800" marR="0" lvl="8"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9pPr>
          </a:lstStyle>
          <a:p>
            <a:pPr marL="0" indent="0" algn="l">
              <a:buClr>
                <a:srgbClr val="000000"/>
              </a:buClr>
              <a:buFont typeface="Arial"/>
            </a:pPr>
            <a:r>
              <a:rPr lang="en-US" sz="1600" b="1" dirty="0">
                <a:solidFill>
                  <a:schemeClr val="tx1"/>
                </a:solidFill>
                <a:latin typeface="Josefin Sans"/>
                <a:ea typeface="Josefin Sans"/>
                <a:cs typeface="Josefin Sans"/>
                <a:sym typeface="Arial"/>
              </a:rPr>
              <a:t>Response Hierarchy</a:t>
            </a:r>
          </a:p>
        </p:txBody>
      </p:sp>
      <p:sp>
        <p:nvSpPr>
          <p:cNvPr id="36" name="Título 1"/>
          <p:cNvSpPr txBox="1">
            <a:spLocks/>
          </p:cNvSpPr>
          <p:nvPr/>
        </p:nvSpPr>
        <p:spPr>
          <a:xfrm>
            <a:off x="3618601" y="372236"/>
            <a:ext cx="7717800"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400"/>
              <a:buFont typeface="Josefin Sans"/>
              <a:buNone/>
              <a:defRPr sz="2400" b="1" i="0" u="none" strike="noStrike" cap="none">
                <a:solidFill>
                  <a:schemeClr val="dk2"/>
                </a:solidFill>
                <a:latin typeface="Josefin Sans"/>
                <a:ea typeface="Josefin Sans"/>
                <a:cs typeface="Josefin Sans"/>
                <a:sym typeface="Josefin Sans"/>
              </a:defRPr>
            </a:lvl1pPr>
            <a:lvl2pPr marR="0" lvl="1"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2pPr>
            <a:lvl3pPr marR="0" lvl="2"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3pPr>
            <a:lvl4pPr marR="0" lvl="3"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4pPr>
            <a:lvl5pPr marR="0" lvl="4"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5pPr>
            <a:lvl6pPr marR="0" lvl="5"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6pPr>
            <a:lvl7pPr marR="0" lvl="6"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7pPr>
            <a:lvl8pPr marR="0" lvl="7"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8pPr>
            <a:lvl9pPr marR="0" lvl="8"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9pPr>
          </a:lstStyle>
          <a:p>
            <a:r>
              <a:rPr lang="es-AR" dirty="0" err="1">
                <a:solidFill>
                  <a:schemeClr val="tx1"/>
                </a:solidFill>
              </a:rPr>
              <a:t>Objective</a:t>
            </a:r>
            <a:r>
              <a:rPr lang="es-AR" dirty="0">
                <a:solidFill>
                  <a:schemeClr val="tx1"/>
                </a:solidFill>
              </a:rPr>
              <a:t>: </a:t>
            </a:r>
            <a:r>
              <a:rPr lang="es-AR" dirty="0" err="1">
                <a:solidFill>
                  <a:schemeClr val="tx1"/>
                </a:solidFill>
              </a:rPr>
              <a:t>Achieve</a:t>
            </a:r>
            <a:r>
              <a:rPr lang="es-AR" dirty="0">
                <a:solidFill>
                  <a:schemeClr val="tx1"/>
                </a:solidFill>
              </a:rPr>
              <a:t> LDN</a:t>
            </a:r>
          </a:p>
        </p:txBody>
      </p:sp>
      <p:pic>
        <p:nvPicPr>
          <p:cNvPr id="2" name="Picture 1">
            <a:extLst>
              <a:ext uri="{FF2B5EF4-FFF2-40B4-BE49-F238E27FC236}">
                <a16:creationId xmlns:a16="http://schemas.microsoft.com/office/drawing/2014/main" id="{1D38D1F4-10B0-4E48-BA5B-6FD27B61B459}"/>
              </a:ext>
            </a:extLst>
          </p:cNvPr>
          <p:cNvPicPr>
            <a:picLocks noChangeAspect="1"/>
          </p:cNvPicPr>
          <p:nvPr/>
        </p:nvPicPr>
        <p:blipFill rotWithShape="1">
          <a:blip r:embed="rId4"/>
          <a:srcRect t="-5122" b="-8056"/>
          <a:stretch/>
        </p:blipFill>
        <p:spPr>
          <a:xfrm>
            <a:off x="2036082" y="1400749"/>
            <a:ext cx="1189989" cy="1129701"/>
          </a:xfrm>
          <a:prstGeom prst="ellipse">
            <a:avLst/>
          </a:prstGeom>
          <a:ln>
            <a:noFill/>
          </a:ln>
          <a:effectLst>
            <a:softEdge rad="112500"/>
          </a:effectLst>
        </p:spPr>
      </p:pic>
    </p:spTree>
    <p:extLst>
      <p:ext uri="{BB962C8B-B14F-4D97-AF65-F5344CB8AC3E}">
        <p14:creationId xmlns:p14="http://schemas.microsoft.com/office/powerpoint/2010/main" val="2547622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AA74-C874-49F2-BCF4-AA5E3806EEBD}"/>
              </a:ext>
            </a:extLst>
          </p:cNvPr>
          <p:cNvSpPr>
            <a:spLocks noGrp="1"/>
          </p:cNvSpPr>
          <p:nvPr>
            <p:ph type="title"/>
          </p:nvPr>
        </p:nvSpPr>
        <p:spPr>
          <a:xfrm>
            <a:off x="1848534" y="445024"/>
            <a:ext cx="7717800" cy="572700"/>
          </a:xfrm>
        </p:spPr>
        <p:txBody>
          <a:bodyPr/>
          <a:lstStyle/>
          <a:p>
            <a:r>
              <a:rPr lang="en-US" dirty="0">
                <a:solidFill>
                  <a:schemeClr val="tx1"/>
                </a:solidFill>
              </a:rPr>
              <a:t>LDN RESPONSE HIERARCHY</a:t>
            </a:r>
            <a:endParaRPr lang="fr-CI" dirty="0">
              <a:solidFill>
                <a:schemeClr val="tx1"/>
              </a:solidFill>
            </a:endParaRPr>
          </a:p>
        </p:txBody>
      </p:sp>
      <p:pic>
        <p:nvPicPr>
          <p:cNvPr id="4" name="Imagen 22">
            <a:extLst>
              <a:ext uri="{FF2B5EF4-FFF2-40B4-BE49-F238E27FC236}">
                <a16:creationId xmlns:a16="http://schemas.microsoft.com/office/drawing/2014/main" id="{1DE259F4-8EEA-47F2-B825-5E122FB025D7}"/>
              </a:ext>
            </a:extLst>
          </p:cNvPr>
          <p:cNvPicPr>
            <a:picLocks noChangeAspect="1"/>
          </p:cNvPicPr>
          <p:nvPr/>
        </p:nvPicPr>
        <p:blipFill rotWithShape="1">
          <a:blip r:embed="rId3">
            <a:clrChange>
              <a:clrFrom>
                <a:srgbClr val="FFFFFF"/>
              </a:clrFrom>
              <a:clrTo>
                <a:srgbClr val="FFFFFF">
                  <a:alpha val="0"/>
                </a:srgbClr>
              </a:clrTo>
            </a:clrChange>
          </a:blip>
          <a:srcRect r="13483" b="16501"/>
          <a:stretch/>
        </p:blipFill>
        <p:spPr>
          <a:xfrm>
            <a:off x="330626" y="103003"/>
            <a:ext cx="1753001" cy="1532169"/>
          </a:xfrm>
          <a:prstGeom prst="rect">
            <a:avLst/>
          </a:prstGeom>
        </p:spPr>
      </p:pic>
      <p:sp>
        <p:nvSpPr>
          <p:cNvPr id="7" name="TextBox 3">
            <a:extLst>
              <a:ext uri="{FF2B5EF4-FFF2-40B4-BE49-F238E27FC236}">
                <a16:creationId xmlns:a16="http://schemas.microsoft.com/office/drawing/2014/main" id="{1C5F93D9-2D2E-4890-81F2-0096C68151A6}"/>
              </a:ext>
            </a:extLst>
          </p:cNvPr>
          <p:cNvSpPr txBox="1">
            <a:spLocks noChangeArrowheads="1"/>
          </p:cNvSpPr>
          <p:nvPr/>
        </p:nvSpPr>
        <p:spPr bwMode="auto">
          <a:xfrm>
            <a:off x="330626" y="1764928"/>
            <a:ext cx="2782561"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600" dirty="0">
                <a:latin typeface="Josefin Sans"/>
                <a:sym typeface="Josefin Sans"/>
              </a:rPr>
              <a:t>In the LDN approach the focus is on avoiding land degradation as the most cost-effective way to maximize the conservation of natural capital.</a:t>
            </a:r>
          </a:p>
          <a:p>
            <a:pPr>
              <a:lnSpc>
                <a:spcPct val="100000"/>
              </a:lnSpc>
              <a:spcBef>
                <a:spcPct val="0"/>
              </a:spcBef>
              <a:buFontTx/>
              <a:buNone/>
            </a:pPr>
            <a:endParaRPr lang="en-US" altLang="en-US" sz="1600" dirty="0">
              <a:latin typeface="Josefin Sans"/>
              <a:sym typeface="Josefin Sans"/>
            </a:endParaRPr>
          </a:p>
          <a:p>
            <a:pPr>
              <a:lnSpc>
                <a:spcPct val="100000"/>
              </a:lnSpc>
              <a:spcBef>
                <a:spcPct val="0"/>
              </a:spcBef>
              <a:buFontTx/>
              <a:buNone/>
            </a:pPr>
            <a:endParaRPr lang="en-US" altLang="en-US" sz="1600" dirty="0">
              <a:latin typeface="Josefin Sans"/>
              <a:sym typeface="Josefin Sans"/>
            </a:endParaRPr>
          </a:p>
          <a:p>
            <a:pPr>
              <a:lnSpc>
                <a:spcPct val="100000"/>
              </a:lnSpc>
              <a:spcBef>
                <a:spcPct val="0"/>
              </a:spcBef>
              <a:buFontTx/>
              <a:buNone/>
            </a:pPr>
            <a:r>
              <a:rPr lang="en-US" altLang="en-US" sz="1600" dirty="0">
                <a:latin typeface="Josefin Sans"/>
                <a:sym typeface="Josefin Sans"/>
              </a:rPr>
              <a:t>Reversing land degradation is an important part of the solution but will not be enough if we continue degrading land.</a:t>
            </a:r>
            <a:endParaRPr lang="en-GB" altLang="en-US" sz="1600" dirty="0">
              <a:latin typeface="Josefin Sans"/>
              <a:sym typeface="Josefin Sans"/>
            </a:endParaRPr>
          </a:p>
        </p:txBody>
      </p:sp>
      <p:pic>
        <p:nvPicPr>
          <p:cNvPr id="8" name="Picture 7">
            <a:extLst>
              <a:ext uri="{FF2B5EF4-FFF2-40B4-BE49-F238E27FC236}">
                <a16:creationId xmlns:a16="http://schemas.microsoft.com/office/drawing/2014/main" id="{EFAD8DEC-7DEC-4896-BA44-0428E271FB3D}"/>
              </a:ext>
            </a:extLst>
          </p:cNvPr>
          <p:cNvPicPr>
            <a:picLocks noChangeAspect="1"/>
          </p:cNvPicPr>
          <p:nvPr/>
        </p:nvPicPr>
        <p:blipFill>
          <a:blip r:embed="rId4"/>
          <a:stretch>
            <a:fillRect/>
          </a:stretch>
        </p:blipFill>
        <p:spPr>
          <a:xfrm>
            <a:off x="3228934" y="1492286"/>
            <a:ext cx="5804545" cy="3294176"/>
          </a:xfrm>
          <a:prstGeom prst="rect">
            <a:avLst/>
          </a:prstGeom>
        </p:spPr>
      </p:pic>
      <p:sp>
        <p:nvSpPr>
          <p:cNvPr id="9" name="Oval 8">
            <a:extLst>
              <a:ext uri="{FF2B5EF4-FFF2-40B4-BE49-F238E27FC236}">
                <a16:creationId xmlns:a16="http://schemas.microsoft.com/office/drawing/2014/main" id="{E0518F4B-ABC0-446E-B55D-EA74EE2E0FD2}"/>
              </a:ext>
            </a:extLst>
          </p:cNvPr>
          <p:cNvSpPr/>
          <p:nvPr/>
        </p:nvSpPr>
        <p:spPr>
          <a:xfrm>
            <a:off x="3228934" y="1492286"/>
            <a:ext cx="2313158" cy="1234896"/>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lIns="91434" tIns="45716" rIns="91434" bIns="45716" anchor="ctr"/>
          <a:lstStyle/>
          <a:p>
            <a:pPr algn="ctr" defTabSz="457145">
              <a:defRPr/>
            </a:pPr>
            <a:endParaRPr lang="en-AU">
              <a:solidFill>
                <a:prstClr val="white"/>
              </a:solidFill>
              <a:latin typeface="Helvetica light"/>
            </a:endParaRPr>
          </a:p>
        </p:txBody>
      </p:sp>
      <p:pic>
        <p:nvPicPr>
          <p:cNvPr id="10" name="Picture 9">
            <a:extLst>
              <a:ext uri="{FF2B5EF4-FFF2-40B4-BE49-F238E27FC236}">
                <a16:creationId xmlns:a16="http://schemas.microsoft.com/office/drawing/2014/main" id="{2BD43D6B-C433-4719-A885-339EC4797D61}"/>
              </a:ext>
            </a:extLst>
          </p:cNvPr>
          <p:cNvPicPr>
            <a:picLocks noChangeAspect="1"/>
          </p:cNvPicPr>
          <p:nvPr/>
        </p:nvPicPr>
        <p:blipFill>
          <a:blip r:embed="rId5"/>
          <a:stretch>
            <a:fillRect/>
          </a:stretch>
        </p:blipFill>
        <p:spPr>
          <a:xfrm>
            <a:off x="7094263" y="687632"/>
            <a:ext cx="1939216" cy="804654"/>
          </a:xfrm>
          <a:prstGeom prst="rect">
            <a:avLst/>
          </a:prstGeom>
        </p:spPr>
      </p:pic>
      <p:pic>
        <p:nvPicPr>
          <p:cNvPr id="11" name="Picture 10" descr="A logo with a hand holding a plant&#10;&#10;AI-generated content may be incorrect.">
            <a:extLst>
              <a:ext uri="{FF2B5EF4-FFF2-40B4-BE49-F238E27FC236}">
                <a16:creationId xmlns:a16="http://schemas.microsoft.com/office/drawing/2014/main" id="{C277E662-4684-4463-BB1A-CD2FF9A28B59}"/>
              </a:ext>
            </a:extLst>
          </p:cNvPr>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153838" y="934125"/>
            <a:ext cx="588368" cy="701047"/>
          </a:xfrm>
          <a:prstGeom prst="rect">
            <a:avLst/>
          </a:prstGeom>
        </p:spPr>
      </p:pic>
    </p:spTree>
    <p:extLst>
      <p:ext uri="{BB962C8B-B14F-4D97-AF65-F5344CB8AC3E}">
        <p14:creationId xmlns:p14="http://schemas.microsoft.com/office/powerpoint/2010/main" val="3592334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29" name="Google Shape;254;p36"/>
          <p:cNvSpPr txBox="1">
            <a:spLocks/>
          </p:cNvSpPr>
          <p:nvPr/>
        </p:nvSpPr>
        <p:spPr>
          <a:xfrm>
            <a:off x="4651022" y="1965600"/>
            <a:ext cx="3070578" cy="10218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1600" b="1" dirty="0">
                <a:solidFill>
                  <a:schemeClr val="dk2"/>
                </a:solidFill>
                <a:latin typeface="Josefin Sans"/>
                <a:ea typeface="Josefin Sans"/>
                <a:cs typeface="Josefin Sans"/>
                <a:sym typeface="Josefin Sans"/>
              </a:rPr>
              <a:t>Neutrality Mechanism</a:t>
            </a:r>
          </a:p>
        </p:txBody>
      </p:sp>
      <p:pic>
        <p:nvPicPr>
          <p:cNvPr id="30" name="Imagen 29"/>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57394" y="0"/>
            <a:ext cx="3310355" cy="5143500"/>
          </a:xfrm>
          <a:prstGeom prst="rect">
            <a:avLst/>
          </a:prstGeom>
        </p:spPr>
      </p:pic>
      <p:sp>
        <p:nvSpPr>
          <p:cNvPr id="31" name="Elipse 30"/>
          <p:cNvSpPr/>
          <p:nvPr/>
        </p:nvSpPr>
        <p:spPr>
          <a:xfrm>
            <a:off x="688622" y="1317171"/>
            <a:ext cx="3962400" cy="2318658"/>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32" name="Elipse 31"/>
          <p:cNvSpPr/>
          <p:nvPr/>
        </p:nvSpPr>
        <p:spPr>
          <a:xfrm rot="20744933">
            <a:off x="1060308" y="4403924"/>
            <a:ext cx="3179955" cy="632952"/>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33" name="Google Shape;254;p36"/>
          <p:cNvSpPr txBox="1">
            <a:spLocks/>
          </p:cNvSpPr>
          <p:nvPr/>
        </p:nvSpPr>
        <p:spPr>
          <a:xfrm>
            <a:off x="4056993" y="4284258"/>
            <a:ext cx="3252007" cy="1021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666666"/>
              </a:buClr>
              <a:buSzPts val="2800"/>
              <a:buFont typeface="Sahitya"/>
              <a:buNone/>
              <a:defRPr sz="2000" b="0" i="0" u="none" strike="noStrike" cap="none">
                <a:solidFill>
                  <a:srgbClr val="666666"/>
                </a:solidFill>
                <a:latin typeface="Sahitya"/>
                <a:ea typeface="Sahitya"/>
                <a:cs typeface="Sahitya"/>
                <a:sym typeface="Sahitya"/>
              </a:defRPr>
            </a:lvl1pPr>
            <a:lvl2pPr marL="914400" marR="0" lvl="1"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2pPr>
            <a:lvl3pPr marL="1371600" marR="0" lvl="2"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3pPr>
            <a:lvl4pPr marL="1828800" marR="0" lvl="3"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4pPr>
            <a:lvl5pPr marL="2286000" marR="0" lvl="4"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5pPr>
            <a:lvl6pPr marL="2743200" marR="0" lvl="5"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6pPr>
            <a:lvl7pPr marL="3200400" marR="0" lvl="6"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7pPr>
            <a:lvl8pPr marL="3657600" marR="0" lvl="7"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8pPr>
            <a:lvl9pPr marL="4114800" marR="0" lvl="8"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9pPr>
          </a:lstStyle>
          <a:p>
            <a:pPr marL="0" indent="0" algn="l">
              <a:buClr>
                <a:srgbClr val="000000"/>
              </a:buClr>
              <a:buFont typeface="Arial"/>
            </a:pPr>
            <a:r>
              <a:rPr lang="en-US" sz="1600" b="1" dirty="0">
                <a:solidFill>
                  <a:schemeClr val="dk2"/>
                </a:solidFill>
                <a:latin typeface="Josefin Sans"/>
                <a:ea typeface="Josefin Sans"/>
                <a:cs typeface="Josefin Sans"/>
                <a:sym typeface="Arial"/>
              </a:rPr>
              <a:t>LDN Monitoring</a:t>
            </a:r>
          </a:p>
        </p:txBody>
      </p:sp>
      <p:sp>
        <p:nvSpPr>
          <p:cNvPr id="36" name="Título 1"/>
          <p:cNvSpPr txBox="1">
            <a:spLocks/>
          </p:cNvSpPr>
          <p:nvPr/>
        </p:nvSpPr>
        <p:spPr>
          <a:xfrm>
            <a:off x="3618601" y="372236"/>
            <a:ext cx="7717800"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400"/>
              <a:buFont typeface="Josefin Sans"/>
              <a:buNone/>
              <a:defRPr sz="2400" b="1" i="0" u="none" strike="noStrike" cap="none">
                <a:solidFill>
                  <a:schemeClr val="dk2"/>
                </a:solidFill>
                <a:latin typeface="Josefin Sans"/>
                <a:ea typeface="Josefin Sans"/>
                <a:cs typeface="Josefin Sans"/>
                <a:sym typeface="Josefin Sans"/>
              </a:defRPr>
            </a:lvl1pPr>
            <a:lvl2pPr marR="0" lvl="1"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2pPr>
            <a:lvl3pPr marR="0" lvl="2"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3pPr>
            <a:lvl4pPr marR="0" lvl="3"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4pPr>
            <a:lvl5pPr marR="0" lvl="4"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5pPr>
            <a:lvl6pPr marR="0" lvl="5"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6pPr>
            <a:lvl7pPr marR="0" lvl="6"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7pPr>
            <a:lvl8pPr marR="0" lvl="7"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8pPr>
            <a:lvl9pPr marR="0" lvl="8"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9pPr>
          </a:lstStyle>
          <a:p>
            <a:r>
              <a:rPr lang="es-AR" dirty="0" err="1"/>
              <a:t>Objective</a:t>
            </a:r>
            <a:r>
              <a:rPr lang="es-AR" dirty="0"/>
              <a:t>: </a:t>
            </a:r>
            <a:r>
              <a:rPr lang="es-AR" dirty="0" err="1"/>
              <a:t>Achieve</a:t>
            </a:r>
            <a:r>
              <a:rPr lang="es-AR" dirty="0"/>
              <a:t> LDN</a:t>
            </a:r>
          </a:p>
        </p:txBody>
      </p:sp>
      <p:pic>
        <p:nvPicPr>
          <p:cNvPr id="2" name="Picture 1">
            <a:extLst>
              <a:ext uri="{FF2B5EF4-FFF2-40B4-BE49-F238E27FC236}">
                <a16:creationId xmlns:a16="http://schemas.microsoft.com/office/drawing/2014/main" id="{1D38D1F4-10B0-4E48-BA5B-6FD27B61B459}"/>
              </a:ext>
            </a:extLst>
          </p:cNvPr>
          <p:cNvPicPr>
            <a:picLocks noChangeAspect="1"/>
          </p:cNvPicPr>
          <p:nvPr/>
        </p:nvPicPr>
        <p:blipFill rotWithShape="1">
          <a:blip r:embed="rId4"/>
          <a:srcRect t="-5122" b="-8056"/>
          <a:stretch/>
        </p:blipFill>
        <p:spPr>
          <a:xfrm>
            <a:off x="2036082" y="1400749"/>
            <a:ext cx="1189989" cy="1129701"/>
          </a:xfrm>
          <a:prstGeom prst="ellipse">
            <a:avLst/>
          </a:prstGeom>
          <a:ln>
            <a:noFill/>
          </a:ln>
          <a:effectLst>
            <a:softEdge rad="112500"/>
          </a:effectLst>
        </p:spPr>
      </p:pic>
      <p:sp>
        <p:nvSpPr>
          <p:cNvPr id="9" name="Google Shape;254;p36">
            <a:extLst>
              <a:ext uri="{FF2B5EF4-FFF2-40B4-BE49-F238E27FC236}">
                <a16:creationId xmlns:a16="http://schemas.microsoft.com/office/drawing/2014/main" id="{F161CEEC-A6DA-4992-A0D8-53E749A2E9ED}"/>
              </a:ext>
            </a:extLst>
          </p:cNvPr>
          <p:cNvSpPr txBox="1">
            <a:spLocks/>
          </p:cNvSpPr>
          <p:nvPr/>
        </p:nvSpPr>
        <p:spPr>
          <a:xfrm>
            <a:off x="4319308" y="3449144"/>
            <a:ext cx="3252007" cy="1021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666666"/>
              </a:buClr>
              <a:buSzPts val="2800"/>
              <a:buFont typeface="Sahitya"/>
              <a:buNone/>
              <a:defRPr sz="2000" b="0" i="0" u="none" strike="noStrike" cap="none">
                <a:solidFill>
                  <a:srgbClr val="666666"/>
                </a:solidFill>
                <a:latin typeface="Sahitya"/>
                <a:ea typeface="Sahitya"/>
                <a:cs typeface="Sahitya"/>
                <a:sym typeface="Sahitya"/>
              </a:defRPr>
            </a:lvl1pPr>
            <a:lvl2pPr marL="914400" marR="0" lvl="1"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2pPr>
            <a:lvl3pPr marL="1371600" marR="0" lvl="2"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3pPr>
            <a:lvl4pPr marL="1828800" marR="0" lvl="3"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4pPr>
            <a:lvl5pPr marL="2286000" marR="0" lvl="4"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5pPr>
            <a:lvl6pPr marL="2743200" marR="0" lvl="5"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6pPr>
            <a:lvl7pPr marL="3200400" marR="0" lvl="6"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7pPr>
            <a:lvl8pPr marL="3657600" marR="0" lvl="7"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8pPr>
            <a:lvl9pPr marL="4114800" marR="0" lvl="8" indent="-330200" algn="ctr" rtl="0">
              <a:lnSpc>
                <a:spcPct val="100000"/>
              </a:lnSpc>
              <a:spcBef>
                <a:spcPts val="0"/>
              </a:spcBef>
              <a:spcAft>
                <a:spcPts val="0"/>
              </a:spcAft>
              <a:buClr>
                <a:srgbClr val="666666"/>
              </a:buClr>
              <a:buSzPts val="2800"/>
              <a:buFont typeface="Sahitya"/>
              <a:buNone/>
              <a:defRPr sz="2800" b="0" i="0" u="none" strike="noStrike" cap="none">
                <a:solidFill>
                  <a:srgbClr val="666666"/>
                </a:solidFill>
                <a:latin typeface="Sahitya"/>
                <a:ea typeface="Sahitya"/>
                <a:cs typeface="Sahitya"/>
                <a:sym typeface="Sahitya"/>
              </a:defRPr>
            </a:lvl9pPr>
          </a:lstStyle>
          <a:p>
            <a:pPr marL="0" indent="0" algn="l">
              <a:buClr>
                <a:srgbClr val="000000"/>
              </a:buClr>
              <a:buFont typeface="Arial"/>
            </a:pPr>
            <a:r>
              <a:rPr lang="en-US" sz="1600" b="1" dirty="0">
                <a:solidFill>
                  <a:schemeClr val="dk2"/>
                </a:solidFill>
                <a:latin typeface="Josefin Sans"/>
                <a:ea typeface="Josefin Sans"/>
                <a:cs typeface="Josefin Sans"/>
                <a:sym typeface="Arial"/>
              </a:rPr>
              <a:t>Response Hierarchy</a:t>
            </a:r>
          </a:p>
        </p:txBody>
      </p:sp>
      <p:sp>
        <p:nvSpPr>
          <p:cNvPr id="11" name="Elipse 30">
            <a:extLst>
              <a:ext uri="{FF2B5EF4-FFF2-40B4-BE49-F238E27FC236}">
                <a16:creationId xmlns:a16="http://schemas.microsoft.com/office/drawing/2014/main" id="{127EB0AF-08B8-4F58-84CE-73EA11EF9B58}"/>
              </a:ext>
            </a:extLst>
          </p:cNvPr>
          <p:cNvSpPr/>
          <p:nvPr/>
        </p:nvSpPr>
        <p:spPr>
          <a:xfrm>
            <a:off x="1672242" y="3449143"/>
            <a:ext cx="1946359" cy="1220553"/>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Tree>
    <p:extLst>
      <p:ext uri="{BB962C8B-B14F-4D97-AF65-F5344CB8AC3E}">
        <p14:creationId xmlns:p14="http://schemas.microsoft.com/office/powerpoint/2010/main" val="160376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11"/>
        <p:cNvGrpSpPr/>
        <p:nvPr/>
      </p:nvGrpSpPr>
      <p:grpSpPr>
        <a:xfrm>
          <a:off x="0" y="0"/>
          <a:ext cx="0" cy="0"/>
          <a:chOff x="0" y="0"/>
          <a:chExt cx="0" cy="0"/>
        </a:xfrm>
      </p:grpSpPr>
      <p:sp>
        <p:nvSpPr>
          <p:cNvPr id="512" name="Google Shape;512;p11"/>
          <p:cNvSpPr txBox="1">
            <a:spLocks noGrp="1"/>
          </p:cNvSpPr>
          <p:nvPr>
            <p:ph type="title"/>
          </p:nvPr>
        </p:nvSpPr>
        <p:spPr>
          <a:xfrm>
            <a:off x="623418" y="738881"/>
            <a:ext cx="3351300" cy="1255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US" dirty="0">
                <a:solidFill>
                  <a:schemeClr val="tx1"/>
                </a:solidFill>
              </a:rPr>
              <a:t>SDG 15.3.1</a:t>
            </a:r>
            <a:br>
              <a:rPr lang="en-US" dirty="0">
                <a:solidFill>
                  <a:schemeClr val="tx1"/>
                </a:solidFill>
              </a:rPr>
            </a:br>
            <a:r>
              <a:rPr lang="en-US" sz="2000" dirty="0">
                <a:solidFill>
                  <a:schemeClr val="tx1"/>
                </a:solidFill>
              </a:rPr>
              <a:t>PROPORTION OF LAND THAT IS DEGRADED </a:t>
            </a:r>
            <a:endParaRPr sz="2000" dirty="0">
              <a:solidFill>
                <a:schemeClr val="tx1"/>
              </a:solidFill>
            </a:endParaRPr>
          </a:p>
        </p:txBody>
      </p:sp>
      <p:sp>
        <p:nvSpPr>
          <p:cNvPr id="513" name="Google Shape;513;p11"/>
          <p:cNvSpPr txBox="1">
            <a:spLocks noGrp="1"/>
          </p:cNvSpPr>
          <p:nvPr>
            <p:ph type="subTitle" idx="1"/>
          </p:nvPr>
        </p:nvSpPr>
        <p:spPr>
          <a:xfrm>
            <a:off x="642222" y="2716542"/>
            <a:ext cx="2404800" cy="4023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1600"/>
              <a:buNone/>
            </a:pPr>
            <a:r>
              <a:rPr lang="en-US" dirty="0">
                <a:solidFill>
                  <a:schemeClr val="tx1"/>
                </a:solidFill>
              </a:rPr>
              <a:t>TRENDS IN LAND COVER</a:t>
            </a:r>
            <a:endParaRPr dirty="0">
              <a:solidFill>
                <a:schemeClr val="tx1"/>
              </a:solidFill>
            </a:endParaRPr>
          </a:p>
        </p:txBody>
      </p:sp>
      <p:sp>
        <p:nvSpPr>
          <p:cNvPr id="514" name="Google Shape;514;p11"/>
          <p:cNvSpPr txBox="1">
            <a:spLocks noGrp="1"/>
          </p:cNvSpPr>
          <p:nvPr>
            <p:ph type="subTitle" idx="3"/>
          </p:nvPr>
        </p:nvSpPr>
        <p:spPr>
          <a:xfrm>
            <a:off x="3139640" y="2865384"/>
            <a:ext cx="2982350" cy="4023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1600"/>
              <a:buNone/>
            </a:pPr>
            <a:r>
              <a:rPr lang="en-US" dirty="0">
                <a:solidFill>
                  <a:schemeClr val="tx1"/>
                </a:solidFill>
              </a:rPr>
              <a:t>TRENDS IN LAND PRODUCTIVITY</a:t>
            </a:r>
            <a:endParaRPr dirty="0">
              <a:solidFill>
                <a:schemeClr val="tx1"/>
              </a:solidFill>
            </a:endParaRPr>
          </a:p>
        </p:txBody>
      </p:sp>
      <p:sp>
        <p:nvSpPr>
          <p:cNvPr id="515" name="Google Shape;515;p11"/>
          <p:cNvSpPr txBox="1">
            <a:spLocks noGrp="1"/>
          </p:cNvSpPr>
          <p:nvPr>
            <p:ph type="subTitle" idx="5"/>
          </p:nvPr>
        </p:nvSpPr>
        <p:spPr>
          <a:xfrm>
            <a:off x="6036214" y="2911434"/>
            <a:ext cx="2404800" cy="4023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1600"/>
              <a:buNone/>
            </a:pPr>
            <a:r>
              <a:rPr lang="en-US" dirty="0">
                <a:solidFill>
                  <a:schemeClr val="tx1"/>
                </a:solidFill>
              </a:rPr>
              <a:t>TRENDS IN CARBON STOCKS</a:t>
            </a:r>
            <a:endParaRPr dirty="0">
              <a:solidFill>
                <a:schemeClr val="tx1"/>
              </a:solidFill>
            </a:endParaRPr>
          </a:p>
        </p:txBody>
      </p:sp>
      <p:grpSp>
        <p:nvGrpSpPr>
          <p:cNvPr id="519" name="Google Shape;519;p11"/>
          <p:cNvGrpSpPr/>
          <p:nvPr/>
        </p:nvGrpSpPr>
        <p:grpSpPr>
          <a:xfrm>
            <a:off x="1695548" y="509999"/>
            <a:ext cx="1207041" cy="1551898"/>
            <a:chOff x="6247450" y="511800"/>
            <a:chExt cx="1221084" cy="1551898"/>
          </a:xfrm>
        </p:grpSpPr>
        <p:sp>
          <p:nvSpPr>
            <p:cNvPr id="520" name="Google Shape;520;p11"/>
            <p:cNvSpPr/>
            <p:nvPr/>
          </p:nvSpPr>
          <p:spPr>
            <a:xfrm>
              <a:off x="6247450" y="1998425"/>
              <a:ext cx="1221084" cy="65273"/>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rgbClr val="E2D5C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1" name="Google Shape;521;p11"/>
            <p:cNvSpPr/>
            <p:nvPr/>
          </p:nvSpPr>
          <p:spPr>
            <a:xfrm>
              <a:off x="6247450" y="511800"/>
              <a:ext cx="1221084" cy="65273"/>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rgbClr val="E2D5C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522" name="Google Shape;522;p11"/>
          <p:cNvPicPr preferRelativeResize="0"/>
          <p:nvPr/>
        </p:nvPicPr>
        <p:blipFill rotWithShape="1">
          <a:blip r:embed="rId3">
            <a:alphaModFix/>
          </a:blip>
          <a:srcRect/>
          <a:stretch/>
        </p:blipFill>
        <p:spPr>
          <a:xfrm>
            <a:off x="4246020" y="115672"/>
            <a:ext cx="1457246" cy="2198358"/>
          </a:xfrm>
          <a:prstGeom prst="rect">
            <a:avLst/>
          </a:prstGeom>
          <a:noFill/>
          <a:ln>
            <a:noFill/>
          </a:ln>
        </p:spPr>
      </p:pic>
      <p:pic>
        <p:nvPicPr>
          <p:cNvPr id="523" name="Google Shape;523;p11"/>
          <p:cNvPicPr preferRelativeResize="0"/>
          <p:nvPr/>
        </p:nvPicPr>
        <p:blipFill rotWithShape="1">
          <a:blip r:embed="rId4">
            <a:alphaModFix/>
          </a:blip>
          <a:srcRect/>
          <a:stretch/>
        </p:blipFill>
        <p:spPr>
          <a:xfrm>
            <a:off x="5781411" y="296456"/>
            <a:ext cx="1409025" cy="1817408"/>
          </a:xfrm>
          <a:prstGeom prst="rect">
            <a:avLst/>
          </a:prstGeom>
          <a:noFill/>
          <a:ln>
            <a:noFill/>
          </a:ln>
          <a:effectLst>
            <a:outerShdw blurRad="292100" dist="139700" dir="2700000" algn="tl" rotWithShape="0">
              <a:srgbClr val="333333">
                <a:alpha val="64705"/>
              </a:srgbClr>
            </a:outerShdw>
          </a:effectLst>
        </p:spPr>
      </p:pic>
      <p:sp>
        <p:nvSpPr>
          <p:cNvPr id="524" name="Google Shape;524;p11"/>
          <p:cNvSpPr/>
          <p:nvPr/>
        </p:nvSpPr>
        <p:spPr>
          <a:xfrm>
            <a:off x="480825" y="4050754"/>
            <a:ext cx="8477249" cy="92333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800" b="0" i="1" u="none" strike="noStrike" cap="none" dirty="0">
                <a:solidFill>
                  <a:schemeClr val="tx1"/>
                </a:solidFill>
                <a:latin typeface="IBM Plex Sans"/>
                <a:ea typeface="IBM Plex Sans"/>
                <a:cs typeface="IBM Plex Sans"/>
                <a:sym typeface="IBM Plex Sans"/>
              </a:rPr>
              <a:t>“While  it is difficult for a single indicator to fully capture the state or condition of the land, the sub-indicators are </a:t>
            </a:r>
            <a:r>
              <a:rPr lang="en-US" sz="1800" b="1" i="1" u="none" strike="noStrike" cap="none" dirty="0">
                <a:solidFill>
                  <a:schemeClr val="tx1"/>
                </a:solidFill>
                <a:latin typeface="IBM Plex Sans"/>
                <a:ea typeface="IBM Plex Sans"/>
                <a:cs typeface="IBM Plex Sans"/>
                <a:sym typeface="IBM Plex Sans"/>
              </a:rPr>
              <a:t>proxies</a:t>
            </a:r>
            <a:r>
              <a:rPr lang="en-US" sz="1800" b="0" i="1" u="none" strike="noStrike" cap="none" dirty="0">
                <a:solidFill>
                  <a:schemeClr val="tx1"/>
                </a:solidFill>
                <a:latin typeface="IBM Plex Sans"/>
                <a:ea typeface="IBM Plex Sans"/>
                <a:cs typeface="IBM Plex Sans"/>
                <a:sym typeface="IBM Plex Sans"/>
              </a:rPr>
              <a:t> to monitor the essential variables that reflect the capacity of the land to deliver ecosystem services” </a:t>
            </a:r>
            <a:r>
              <a:rPr lang="en-US" sz="1800" b="0" i="0" u="none" strike="noStrike" cap="none" dirty="0">
                <a:solidFill>
                  <a:schemeClr val="tx1"/>
                </a:solidFill>
                <a:latin typeface="IBM Plex Sans"/>
                <a:ea typeface="IBM Plex Sans"/>
                <a:cs typeface="IBM Plex Sans"/>
                <a:sym typeface="IBM Plex Sans"/>
              </a:rPr>
              <a:t>Sims et al. 2021</a:t>
            </a:r>
            <a:endParaRPr sz="1800" b="0" i="0" u="none" strike="noStrike" cap="none" dirty="0">
              <a:solidFill>
                <a:schemeClr val="tx1"/>
              </a:solidFill>
              <a:latin typeface="IBM Plex Sans"/>
              <a:ea typeface="IBM Plex Sans"/>
              <a:cs typeface="IBM Plex Sans"/>
              <a:sym typeface="IBM Plex Sans"/>
            </a:endParaRPr>
          </a:p>
        </p:txBody>
      </p:sp>
      <p:sp>
        <p:nvSpPr>
          <p:cNvPr id="15" name="TextBox 14">
            <a:extLst>
              <a:ext uri="{FF2B5EF4-FFF2-40B4-BE49-F238E27FC236}">
                <a16:creationId xmlns:a16="http://schemas.microsoft.com/office/drawing/2014/main" id="{614EA1C7-8767-4059-847D-EE62F5439887}"/>
              </a:ext>
            </a:extLst>
          </p:cNvPr>
          <p:cNvSpPr txBox="1"/>
          <p:nvPr/>
        </p:nvSpPr>
        <p:spPr>
          <a:xfrm>
            <a:off x="1360514" y="3572467"/>
            <a:ext cx="702436" cy="307777"/>
          </a:xfrm>
          <a:prstGeom prst="rect">
            <a:avLst/>
          </a:prstGeom>
          <a:noFill/>
        </p:spPr>
        <p:txBody>
          <a:bodyPr wrap="none" rtlCol="0">
            <a:spAutoFit/>
          </a:bodyPr>
          <a:lstStyle/>
          <a:p>
            <a:r>
              <a:rPr lang="en-US" dirty="0"/>
              <a:t>SO1-1</a:t>
            </a:r>
            <a:endParaRPr lang="fr-CI" dirty="0"/>
          </a:p>
        </p:txBody>
      </p:sp>
      <p:sp>
        <p:nvSpPr>
          <p:cNvPr id="16" name="TextBox 15">
            <a:extLst>
              <a:ext uri="{FF2B5EF4-FFF2-40B4-BE49-F238E27FC236}">
                <a16:creationId xmlns:a16="http://schemas.microsoft.com/office/drawing/2014/main" id="{4A813332-E3F6-4B5F-A491-DE612DC61450}"/>
              </a:ext>
            </a:extLst>
          </p:cNvPr>
          <p:cNvSpPr txBox="1"/>
          <p:nvPr/>
        </p:nvSpPr>
        <p:spPr>
          <a:xfrm>
            <a:off x="4170845" y="3572466"/>
            <a:ext cx="702436" cy="307777"/>
          </a:xfrm>
          <a:prstGeom prst="rect">
            <a:avLst/>
          </a:prstGeom>
          <a:noFill/>
        </p:spPr>
        <p:txBody>
          <a:bodyPr wrap="none" rtlCol="0">
            <a:spAutoFit/>
          </a:bodyPr>
          <a:lstStyle/>
          <a:p>
            <a:r>
              <a:rPr lang="en-US" dirty="0"/>
              <a:t>SO1-2</a:t>
            </a:r>
            <a:endParaRPr lang="fr-CI" dirty="0"/>
          </a:p>
        </p:txBody>
      </p:sp>
      <p:sp>
        <p:nvSpPr>
          <p:cNvPr id="17" name="TextBox 16">
            <a:extLst>
              <a:ext uri="{FF2B5EF4-FFF2-40B4-BE49-F238E27FC236}">
                <a16:creationId xmlns:a16="http://schemas.microsoft.com/office/drawing/2014/main" id="{2B1E3789-EE56-4A6B-A2D2-E6F4BDC4C75D}"/>
              </a:ext>
            </a:extLst>
          </p:cNvPr>
          <p:cNvSpPr txBox="1"/>
          <p:nvPr/>
        </p:nvSpPr>
        <p:spPr>
          <a:xfrm>
            <a:off x="6839218" y="3556866"/>
            <a:ext cx="702436" cy="307777"/>
          </a:xfrm>
          <a:prstGeom prst="rect">
            <a:avLst/>
          </a:prstGeom>
          <a:noFill/>
        </p:spPr>
        <p:txBody>
          <a:bodyPr wrap="none" rtlCol="0">
            <a:spAutoFit/>
          </a:bodyPr>
          <a:lstStyle/>
          <a:p>
            <a:r>
              <a:rPr lang="en-US" dirty="0"/>
              <a:t>SO1-3</a:t>
            </a:r>
            <a:endParaRPr lang="fr-CI" dirty="0"/>
          </a:p>
        </p:txBody>
      </p:sp>
      <p:sp>
        <p:nvSpPr>
          <p:cNvPr id="18" name="Rectangle 17">
            <a:extLst>
              <a:ext uri="{FF2B5EF4-FFF2-40B4-BE49-F238E27FC236}">
                <a16:creationId xmlns:a16="http://schemas.microsoft.com/office/drawing/2014/main" id="{81489126-1ABB-413F-8B04-9F8D88A6B24F}"/>
              </a:ext>
            </a:extLst>
          </p:cNvPr>
          <p:cNvSpPr/>
          <p:nvPr/>
        </p:nvSpPr>
        <p:spPr>
          <a:xfrm>
            <a:off x="825753" y="3189340"/>
            <a:ext cx="2037737" cy="276999"/>
          </a:xfrm>
          <a:prstGeom prst="rect">
            <a:avLst/>
          </a:prstGeom>
        </p:spPr>
        <p:txBody>
          <a:bodyPr wrap="none">
            <a:spAutoFit/>
          </a:bodyPr>
          <a:lstStyle/>
          <a:p>
            <a:r>
              <a:rPr lang="en-US" sz="1200" dirty="0">
                <a:solidFill>
                  <a:schemeClr val="bg1">
                    <a:lumMod val="65000"/>
                  </a:schemeClr>
                </a:solidFill>
                <a:latin typeface="Josefin Sans" panose="020B0604020202020204" charset="0"/>
              </a:rPr>
              <a:t>“transformational” variable</a:t>
            </a:r>
            <a:endParaRPr lang="fr-CI" sz="1200" dirty="0">
              <a:solidFill>
                <a:schemeClr val="bg1">
                  <a:lumMod val="65000"/>
                </a:schemeClr>
              </a:solidFill>
              <a:latin typeface="Josefin Sans" panose="020B0604020202020204" charset="0"/>
            </a:endParaRPr>
          </a:p>
        </p:txBody>
      </p:sp>
      <p:sp>
        <p:nvSpPr>
          <p:cNvPr id="19" name="Rectangle 18">
            <a:extLst>
              <a:ext uri="{FF2B5EF4-FFF2-40B4-BE49-F238E27FC236}">
                <a16:creationId xmlns:a16="http://schemas.microsoft.com/office/drawing/2014/main" id="{C34AAC32-93F9-46D4-9801-5A86ED9A402E}"/>
              </a:ext>
            </a:extLst>
          </p:cNvPr>
          <p:cNvSpPr/>
          <p:nvPr/>
        </p:nvSpPr>
        <p:spPr>
          <a:xfrm>
            <a:off x="3690493" y="3222401"/>
            <a:ext cx="1880643" cy="276999"/>
          </a:xfrm>
          <a:prstGeom prst="rect">
            <a:avLst/>
          </a:prstGeom>
        </p:spPr>
        <p:txBody>
          <a:bodyPr wrap="none">
            <a:spAutoFit/>
          </a:bodyPr>
          <a:lstStyle/>
          <a:p>
            <a:r>
              <a:rPr lang="en-US" sz="1200" dirty="0">
                <a:solidFill>
                  <a:schemeClr val="bg1">
                    <a:lumMod val="65000"/>
                  </a:schemeClr>
                </a:solidFill>
                <a:latin typeface="Josefin Sans" panose="020B0604020202020204" charset="0"/>
              </a:rPr>
              <a:t>“fast” ecological variable</a:t>
            </a:r>
            <a:endParaRPr lang="fr-CI" sz="1200" dirty="0">
              <a:solidFill>
                <a:schemeClr val="bg1">
                  <a:lumMod val="65000"/>
                </a:schemeClr>
              </a:solidFill>
              <a:latin typeface="Josefin Sans" panose="020B0604020202020204" charset="0"/>
            </a:endParaRPr>
          </a:p>
        </p:txBody>
      </p:sp>
      <p:sp>
        <p:nvSpPr>
          <p:cNvPr id="20" name="Rectangle 19">
            <a:extLst>
              <a:ext uri="{FF2B5EF4-FFF2-40B4-BE49-F238E27FC236}">
                <a16:creationId xmlns:a16="http://schemas.microsoft.com/office/drawing/2014/main" id="{890E4DCC-CD79-4414-9CF7-5B8D940A6838}"/>
              </a:ext>
            </a:extLst>
          </p:cNvPr>
          <p:cNvSpPr/>
          <p:nvPr/>
        </p:nvSpPr>
        <p:spPr>
          <a:xfrm>
            <a:off x="6271728" y="3259384"/>
            <a:ext cx="1895071" cy="276999"/>
          </a:xfrm>
          <a:prstGeom prst="rect">
            <a:avLst/>
          </a:prstGeom>
        </p:spPr>
        <p:txBody>
          <a:bodyPr wrap="none">
            <a:spAutoFit/>
          </a:bodyPr>
          <a:lstStyle/>
          <a:p>
            <a:r>
              <a:rPr lang="en-US" sz="1200" dirty="0">
                <a:solidFill>
                  <a:schemeClr val="bg1">
                    <a:lumMod val="65000"/>
                  </a:schemeClr>
                </a:solidFill>
                <a:latin typeface="Josefin Sans" panose="020B0604020202020204" charset="0"/>
              </a:rPr>
              <a:t>“slow” ecological variable</a:t>
            </a:r>
            <a:endParaRPr lang="fr-CI" sz="1200" dirty="0">
              <a:solidFill>
                <a:schemeClr val="bg1">
                  <a:lumMod val="65000"/>
                </a:schemeClr>
              </a:solidFill>
              <a:latin typeface="Josefin Sans" panose="020B0604020202020204" charset="0"/>
            </a:endParaRPr>
          </a:p>
        </p:txBody>
      </p:sp>
      <p:pic>
        <p:nvPicPr>
          <p:cNvPr id="21" name="Picture 20">
            <a:extLst>
              <a:ext uri="{FF2B5EF4-FFF2-40B4-BE49-F238E27FC236}">
                <a16:creationId xmlns:a16="http://schemas.microsoft.com/office/drawing/2014/main" id="{D8D2D6D6-E091-4D1F-934D-565815013B8A}"/>
              </a:ext>
            </a:extLst>
          </p:cNvPr>
          <p:cNvPicPr>
            <a:picLocks noChangeAspect="1"/>
          </p:cNvPicPr>
          <p:nvPr/>
        </p:nvPicPr>
        <p:blipFill>
          <a:blip r:embed="rId5"/>
          <a:stretch>
            <a:fillRect/>
          </a:stretch>
        </p:blipFill>
        <p:spPr>
          <a:xfrm>
            <a:off x="7307772" y="291328"/>
            <a:ext cx="1409024" cy="181612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2A85F-EEA4-6BCB-1F25-46E3E7F8755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8D496B1-0D3F-EB87-1A55-28CB8CE24F98}"/>
              </a:ext>
            </a:extLst>
          </p:cNvPr>
          <p:cNvSpPr txBox="1"/>
          <p:nvPr/>
        </p:nvSpPr>
        <p:spPr>
          <a:xfrm>
            <a:off x="2209610" y="172349"/>
            <a:ext cx="7608771" cy="507831"/>
          </a:xfrm>
          <a:prstGeom prst="rect">
            <a:avLst/>
          </a:prstGeom>
          <a:noFill/>
        </p:spPr>
        <p:txBody>
          <a:bodyPr wrap="square" rtlCol="0">
            <a:spAutoFit/>
          </a:bodyPr>
          <a:lstStyle/>
          <a:p>
            <a:pPr defTabSz="685800">
              <a:buClrTx/>
              <a:defRPr/>
            </a:pPr>
            <a:r>
              <a:rPr lang="en-US" sz="2700" b="1" kern="1200" dirty="0">
                <a:solidFill>
                  <a:srgbClr val="007CBB"/>
                </a:solidFill>
                <a:latin typeface="Calibri" panose="020F0502020204030204" pitchFamily="34" charset="0"/>
                <a:ea typeface="Calibri" panose="020F0502020204030204" pitchFamily="34" charset="0"/>
                <a:cs typeface="Calibri" panose="020F0502020204030204" pitchFamily="34" charset="0"/>
              </a:rPr>
              <a:t>UNCCD Indicator Framework</a:t>
            </a:r>
            <a:endParaRPr lang="en-ID" sz="2700" b="1" kern="1200" dirty="0">
              <a:solidFill>
                <a:srgbClr val="007CBB"/>
              </a:solidFill>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slide20_25">
            <a:extLst>
              <a:ext uri="{FF2B5EF4-FFF2-40B4-BE49-F238E27FC236}">
                <a16:creationId xmlns:a16="http://schemas.microsoft.com/office/drawing/2014/main" id="{82F67AE6-60D2-ACFB-0812-212C07B99661}"/>
              </a:ext>
            </a:extLst>
          </p:cNvPr>
          <p:cNvPicPr>
            <a:picLocks noGrp="1" noChangeAspect="1"/>
          </p:cNvPicPr>
          <p:nvPr/>
        </p:nvPicPr>
        <p:blipFill rotWithShape="1">
          <a:blip r:embed="rId3" cstate="email">
            <a:lum/>
            <a:extLst>
              <a:ext uri="{28A0092B-C50C-407E-A947-70E740481C1C}">
                <a14:useLocalDpi xmlns:a14="http://schemas.microsoft.com/office/drawing/2010/main" val="0"/>
              </a:ext>
            </a:extLst>
          </a:blip>
          <a:srcRect/>
          <a:stretch/>
        </p:blipFill>
        <p:spPr>
          <a:xfrm>
            <a:off x="2855251" y="1234954"/>
            <a:ext cx="2617931" cy="2637396"/>
          </a:xfrm>
          <a:prstGeom prst="flowChartConnector">
            <a:avLst/>
          </a:prstGeom>
        </p:spPr>
      </p:pic>
      <p:cxnSp>
        <p:nvCxnSpPr>
          <p:cNvPr id="5" name="Connector: Elbow 4">
            <a:extLst>
              <a:ext uri="{FF2B5EF4-FFF2-40B4-BE49-F238E27FC236}">
                <a16:creationId xmlns:a16="http://schemas.microsoft.com/office/drawing/2014/main" id="{D96EBD00-432A-A3ED-E1B3-58C5D265E4D1}"/>
              </a:ext>
            </a:extLst>
          </p:cNvPr>
          <p:cNvCxnSpPr>
            <a:cxnSpLocks/>
          </p:cNvCxnSpPr>
          <p:nvPr/>
        </p:nvCxnSpPr>
        <p:spPr>
          <a:xfrm flipV="1">
            <a:off x="4979289" y="1234956"/>
            <a:ext cx="1034707" cy="346127"/>
          </a:xfrm>
          <a:prstGeom prst="bentConnector3">
            <a:avLst>
              <a:gd name="adj1" fmla="val 50000"/>
            </a:avLst>
          </a:prstGeom>
          <a:ln w="38100">
            <a:solidFill>
              <a:srgbClr val="00ABF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2AC5872-5489-C5A4-780B-D2F19D5A2041}"/>
              </a:ext>
            </a:extLst>
          </p:cNvPr>
          <p:cNvSpPr txBox="1"/>
          <p:nvPr/>
        </p:nvSpPr>
        <p:spPr>
          <a:xfrm>
            <a:off x="6139463" y="1204336"/>
            <a:ext cx="2723098" cy="1546577"/>
          </a:xfrm>
          <a:prstGeom prst="rect">
            <a:avLst/>
          </a:prstGeom>
          <a:noFill/>
        </p:spPr>
        <p:txBody>
          <a:bodyPr wrap="square" rtlCol="0">
            <a:spAutoFit/>
          </a:bodyPr>
          <a:lstStyle/>
          <a:p>
            <a:pPr defTabSz="685800">
              <a:buClrTx/>
              <a:defRPr/>
            </a:pPr>
            <a:r>
              <a:rPr lang="en-US" sz="1050" b="1" kern="1200" dirty="0">
                <a:solidFill>
                  <a:prstClr val="black"/>
                </a:solidFill>
                <a:latin typeface="Arial" panose="020B0604020202020204" pitchFamily="34" charset="0"/>
                <a:ea typeface="+mn-ea"/>
                <a:cs typeface="Arial" panose="020B0604020202020204" pitchFamily="34" charset="0"/>
              </a:rPr>
              <a:t>Trends in:</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Population living below the relative poverty line and/or income inequality in affected areas </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Access to safe drinking water in affected areas </a:t>
            </a:r>
          </a:p>
          <a:p>
            <a:pPr marL="342884" indent="-342884" defTabSz="685800">
              <a:buClrTx/>
              <a:buFont typeface="Arial" panose="020B0604020202020204" pitchFamily="34" charset="0"/>
              <a:buChar char="•"/>
              <a:defRPr/>
            </a:pPr>
            <a:r>
              <a:rPr lang="en-US" sz="1050" kern="1200" dirty="0">
                <a:solidFill>
                  <a:prstClr val="black"/>
                </a:solidFill>
                <a:uFill>
                  <a:solidFill>
                    <a:srgbClr val="E75336"/>
                  </a:solidFill>
                </a:uFill>
                <a:latin typeface="Arial" panose="020B0604020202020204" pitchFamily="34" charset="0"/>
                <a:ea typeface="+mn-ea"/>
                <a:cs typeface="Arial" panose="020B0604020202020204" pitchFamily="34" charset="0"/>
              </a:rPr>
              <a:t>Proportion of the population exposed to land degradation, disaggregated by sex </a:t>
            </a:r>
            <a:endParaRPr lang="en-IN" sz="1050" kern="1200" dirty="0">
              <a:solidFill>
                <a:prstClr val="black"/>
              </a:solidFill>
              <a:uFill>
                <a:solidFill>
                  <a:srgbClr val="E75336"/>
                </a:solidFill>
              </a:uFill>
              <a:latin typeface="Arial" panose="020B0604020202020204" pitchFamily="34" charset="0"/>
              <a:ea typeface="+mn-ea"/>
              <a:cs typeface="Arial" panose="020B0604020202020204" pitchFamily="34" charset="0"/>
            </a:endParaRPr>
          </a:p>
        </p:txBody>
      </p:sp>
      <p:sp>
        <p:nvSpPr>
          <p:cNvPr id="24" name="TextBox 23">
            <a:extLst>
              <a:ext uri="{FF2B5EF4-FFF2-40B4-BE49-F238E27FC236}">
                <a16:creationId xmlns:a16="http://schemas.microsoft.com/office/drawing/2014/main" id="{BA8E0510-C84F-1FD5-D63F-DF30B63629AF}"/>
              </a:ext>
            </a:extLst>
          </p:cNvPr>
          <p:cNvSpPr txBox="1"/>
          <p:nvPr/>
        </p:nvSpPr>
        <p:spPr>
          <a:xfrm>
            <a:off x="115223" y="1124003"/>
            <a:ext cx="2617931" cy="1304203"/>
          </a:xfrm>
          <a:prstGeom prst="rect">
            <a:avLst/>
          </a:prstGeom>
          <a:noFill/>
        </p:spPr>
        <p:txBody>
          <a:bodyPr wrap="square" rtlCol="0">
            <a:spAutoFit/>
          </a:bodyPr>
          <a:lstStyle/>
          <a:p>
            <a:pPr defTabSz="685800">
              <a:lnSpc>
                <a:spcPct val="150000"/>
              </a:lnSpc>
              <a:buClrTx/>
              <a:defRPr/>
            </a:pPr>
            <a:r>
              <a:rPr lang="en-IN" sz="1050" b="1" kern="1200" dirty="0">
                <a:solidFill>
                  <a:prstClr val="black"/>
                </a:solidFill>
                <a:latin typeface="Arial" panose="020B0604020202020204" pitchFamily="34" charset="0"/>
                <a:ea typeface="+mn-ea"/>
                <a:cs typeface="Arial" panose="020B0604020202020204" pitchFamily="34" charset="0"/>
              </a:rPr>
              <a:t>Trends in:</a:t>
            </a:r>
          </a:p>
          <a:p>
            <a:pPr marL="287986" indent="-285736" defTabSz="685800">
              <a:buClrTx/>
              <a:buFont typeface="Arial" panose="020B0604020202020204" pitchFamily="34" charset="0"/>
              <a:buChar char="•"/>
              <a:defRPr/>
            </a:pPr>
            <a:r>
              <a:rPr lang="en-IN" sz="1050" kern="1200" dirty="0">
                <a:solidFill>
                  <a:prstClr val="black"/>
                </a:solidFill>
                <a:latin typeface="Arial" panose="020B0604020202020204" pitchFamily="34" charset="0"/>
                <a:ea typeface="+mn-ea"/>
                <a:cs typeface="Arial" panose="020B0604020202020204" pitchFamily="34" charset="0"/>
              </a:rPr>
              <a:t>Land cover </a:t>
            </a:r>
          </a:p>
          <a:p>
            <a:pPr marL="287986" indent="-285736" defTabSz="685800">
              <a:buClrTx/>
              <a:buFont typeface="Arial" panose="020B0604020202020204" pitchFamily="34" charset="0"/>
              <a:buChar char="•"/>
              <a:defRPr/>
            </a:pPr>
            <a:r>
              <a:rPr lang="en-IN" sz="1050" kern="1200" dirty="0">
                <a:solidFill>
                  <a:prstClr val="black"/>
                </a:solidFill>
                <a:latin typeface="Arial" panose="020B0604020202020204" pitchFamily="34" charset="0"/>
                <a:ea typeface="+mn-ea"/>
                <a:cs typeface="Arial" panose="020B0604020202020204" pitchFamily="34" charset="0"/>
              </a:rPr>
              <a:t>Land productivity </a:t>
            </a:r>
          </a:p>
          <a:p>
            <a:pPr marL="287986" indent="-285736" defTabSz="685800">
              <a:buClrTx/>
              <a:buFont typeface="Arial" panose="020B0604020202020204" pitchFamily="34" charset="0"/>
              <a:buChar char="•"/>
              <a:defRPr/>
            </a:pPr>
            <a:r>
              <a:rPr lang="en-IN" sz="1050" kern="1200" dirty="0">
                <a:solidFill>
                  <a:prstClr val="black"/>
                </a:solidFill>
                <a:latin typeface="Arial" panose="020B0604020202020204" pitchFamily="34" charset="0"/>
                <a:ea typeface="+mn-ea"/>
                <a:cs typeface="Arial" panose="020B0604020202020204" pitchFamily="34" charset="0"/>
              </a:rPr>
              <a:t>Carbon stocks above and below ground </a:t>
            </a:r>
          </a:p>
          <a:p>
            <a:pPr marL="287986" indent="-285736" defTabSz="685800">
              <a:buClrTx/>
              <a:buFont typeface="Arial" panose="020B0604020202020204" pitchFamily="34" charset="0"/>
              <a:buChar char="•"/>
              <a:defRPr/>
            </a:pPr>
            <a:r>
              <a:rPr lang="en-IN" sz="1050" kern="1200" dirty="0">
                <a:solidFill>
                  <a:prstClr val="black"/>
                </a:solidFill>
                <a:latin typeface="Arial" panose="020B0604020202020204" pitchFamily="34" charset="0"/>
                <a:ea typeface="+mn-ea"/>
                <a:cs typeface="Arial" panose="020B0604020202020204" pitchFamily="34" charset="0"/>
              </a:rPr>
              <a:t>Proportion of land that is degraded over total land area </a:t>
            </a:r>
          </a:p>
        </p:txBody>
      </p:sp>
      <p:sp>
        <p:nvSpPr>
          <p:cNvPr id="26" name="TextBox 25">
            <a:extLst>
              <a:ext uri="{FF2B5EF4-FFF2-40B4-BE49-F238E27FC236}">
                <a16:creationId xmlns:a16="http://schemas.microsoft.com/office/drawing/2014/main" id="{27D9F587-6D39-2D42-B13E-06D5D2701CD2}"/>
              </a:ext>
            </a:extLst>
          </p:cNvPr>
          <p:cNvSpPr txBox="1"/>
          <p:nvPr/>
        </p:nvSpPr>
        <p:spPr>
          <a:xfrm>
            <a:off x="188578" y="3277070"/>
            <a:ext cx="3453042" cy="1223412"/>
          </a:xfrm>
          <a:prstGeom prst="rect">
            <a:avLst/>
          </a:prstGeom>
          <a:noFill/>
        </p:spPr>
        <p:txBody>
          <a:bodyPr wrap="square" rtlCol="0">
            <a:spAutoFit/>
          </a:bodyPr>
          <a:lstStyle/>
          <a:p>
            <a:pPr defTabSz="685800">
              <a:buClrTx/>
              <a:defRPr/>
            </a:pPr>
            <a:r>
              <a:rPr lang="en-US" sz="1050" b="1" kern="1200" dirty="0">
                <a:solidFill>
                  <a:prstClr val="black"/>
                </a:solidFill>
                <a:latin typeface="Arial" panose="020B0604020202020204" pitchFamily="34" charset="0"/>
                <a:ea typeface="+mn-ea"/>
                <a:cs typeface="Arial" panose="020B0604020202020204" pitchFamily="34" charset="0"/>
              </a:rPr>
              <a:t>Trends in:</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Bilateral and multilateral public resources </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Domestic public resources </a:t>
            </a:r>
          </a:p>
          <a:p>
            <a:pPr marL="342884" indent="-342884" defTabSz="685800">
              <a:buClrTx/>
              <a:buFont typeface="Arial" panose="020B0604020202020204" pitchFamily="34" charset="0"/>
              <a:buChar char="•"/>
              <a:defRPr/>
            </a:pPr>
            <a:r>
              <a:rPr lang="en-US" sz="1050" kern="1200" dirty="0">
                <a:solidFill>
                  <a:prstClr val="black"/>
                </a:solidFill>
                <a:uFill>
                  <a:solidFill>
                    <a:srgbClr val="E75336"/>
                  </a:solidFill>
                </a:uFill>
                <a:latin typeface="Arial" panose="020B0604020202020204" pitchFamily="34" charset="0"/>
                <a:ea typeface="+mn-ea"/>
                <a:cs typeface="Arial" panose="020B0604020202020204" pitchFamily="34" charset="0"/>
              </a:rPr>
              <a:t>International and domestic private resources </a:t>
            </a:r>
          </a:p>
          <a:p>
            <a:pPr marL="342884" indent="-342884" defTabSz="685800">
              <a:buClrTx/>
              <a:buFont typeface="Arial" panose="020B0604020202020204" pitchFamily="34" charset="0"/>
              <a:buChar char="•"/>
              <a:defRPr/>
            </a:pPr>
            <a:r>
              <a:rPr lang="en-US" sz="1050" kern="1200" dirty="0">
                <a:solidFill>
                  <a:prstClr val="black"/>
                </a:solidFill>
                <a:uFill>
                  <a:solidFill>
                    <a:srgbClr val="E75336"/>
                  </a:solidFill>
                </a:uFill>
                <a:latin typeface="Arial" panose="020B0604020202020204" pitchFamily="34" charset="0"/>
                <a:ea typeface="+mn-ea"/>
                <a:cs typeface="Arial" panose="020B0604020202020204" pitchFamily="34" charset="0"/>
              </a:rPr>
              <a:t>Technology transfer </a:t>
            </a:r>
          </a:p>
          <a:p>
            <a:pPr marL="342884" indent="-342884" defTabSz="685800">
              <a:buClrTx/>
              <a:buFont typeface="Arial" panose="020B0604020202020204" pitchFamily="34" charset="0"/>
              <a:buChar char="•"/>
              <a:defRPr/>
            </a:pPr>
            <a:r>
              <a:rPr lang="en-US" sz="1050" kern="1200" dirty="0">
                <a:solidFill>
                  <a:prstClr val="black"/>
                </a:solidFill>
                <a:uFill>
                  <a:solidFill>
                    <a:srgbClr val="E75336"/>
                  </a:solidFill>
                </a:uFill>
                <a:latin typeface="Arial" panose="020B0604020202020204" pitchFamily="34" charset="0"/>
                <a:ea typeface="+mn-ea"/>
                <a:cs typeface="Arial" panose="020B0604020202020204" pitchFamily="34" charset="0"/>
              </a:rPr>
              <a:t>Future support for activities related to the implementation of the Convention</a:t>
            </a:r>
          </a:p>
        </p:txBody>
      </p:sp>
      <p:sp>
        <p:nvSpPr>
          <p:cNvPr id="27" name="TextBox 26">
            <a:extLst>
              <a:ext uri="{FF2B5EF4-FFF2-40B4-BE49-F238E27FC236}">
                <a16:creationId xmlns:a16="http://schemas.microsoft.com/office/drawing/2014/main" id="{C9762637-3416-4DDE-1ED8-C9BF4149AEB9}"/>
              </a:ext>
            </a:extLst>
          </p:cNvPr>
          <p:cNvSpPr txBox="1"/>
          <p:nvPr/>
        </p:nvSpPr>
        <p:spPr>
          <a:xfrm>
            <a:off x="5986309" y="2974019"/>
            <a:ext cx="3029407" cy="1061829"/>
          </a:xfrm>
          <a:prstGeom prst="rect">
            <a:avLst/>
          </a:prstGeom>
          <a:noFill/>
        </p:spPr>
        <p:txBody>
          <a:bodyPr wrap="square" rtlCol="0">
            <a:spAutoFit/>
          </a:bodyPr>
          <a:lstStyle/>
          <a:p>
            <a:pPr defTabSz="685800">
              <a:buClrTx/>
              <a:defRPr/>
            </a:pPr>
            <a:r>
              <a:rPr lang="en-US" sz="1050" b="1" kern="1200" dirty="0">
                <a:solidFill>
                  <a:prstClr val="black"/>
                </a:solidFill>
                <a:latin typeface="Arial" panose="020B0604020202020204" pitchFamily="34" charset="0"/>
                <a:ea typeface="+mn-ea"/>
                <a:cs typeface="Arial" panose="020B0604020202020204" pitchFamily="34" charset="0"/>
              </a:rPr>
              <a:t>Trends in:</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Proportion of land under drought over the total land area </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Proportion of the total population exposed to drought   </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Degree of drought vulnerability  </a:t>
            </a:r>
            <a:endParaRPr lang="en-IN" sz="1050" kern="1200" dirty="0">
              <a:solidFill>
                <a:prstClr val="black"/>
              </a:solidFill>
              <a:latin typeface="Arial" panose="020B0604020202020204" pitchFamily="34" charset="0"/>
              <a:ea typeface="+mn-ea"/>
              <a:cs typeface="Arial" panose="020B0604020202020204" pitchFamily="34" charset="0"/>
            </a:endParaRPr>
          </a:p>
        </p:txBody>
      </p:sp>
      <p:sp>
        <p:nvSpPr>
          <p:cNvPr id="28" name="TextBox 27">
            <a:extLst>
              <a:ext uri="{FF2B5EF4-FFF2-40B4-BE49-F238E27FC236}">
                <a16:creationId xmlns:a16="http://schemas.microsoft.com/office/drawing/2014/main" id="{FF9CECFA-D8D8-CAA7-BBB6-D366034C4DE5}"/>
              </a:ext>
            </a:extLst>
          </p:cNvPr>
          <p:cNvSpPr txBox="1"/>
          <p:nvPr/>
        </p:nvSpPr>
        <p:spPr>
          <a:xfrm>
            <a:off x="3903038" y="4105360"/>
            <a:ext cx="4959523" cy="900246"/>
          </a:xfrm>
          <a:prstGeom prst="rect">
            <a:avLst/>
          </a:prstGeom>
          <a:noFill/>
        </p:spPr>
        <p:txBody>
          <a:bodyPr wrap="square" rtlCol="0">
            <a:spAutoFit/>
          </a:bodyPr>
          <a:lstStyle/>
          <a:p>
            <a:pPr defTabSz="685800">
              <a:buClrTx/>
              <a:defRPr/>
            </a:pPr>
            <a:r>
              <a:rPr lang="en-US" sz="1050" b="1" kern="1200" dirty="0">
                <a:solidFill>
                  <a:prstClr val="black"/>
                </a:solidFill>
                <a:latin typeface="Arial" panose="020B0604020202020204" pitchFamily="34" charset="0"/>
                <a:ea typeface="+mn-ea"/>
                <a:cs typeface="Arial" panose="020B0604020202020204" pitchFamily="34" charset="0"/>
              </a:rPr>
              <a:t>Trends in:</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Carbon stocks above and below ground</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Abundance and distribution of selected species</a:t>
            </a:r>
          </a:p>
          <a:p>
            <a:pPr marL="342884" indent="-342884" defTabSz="685800">
              <a:buClrTx/>
              <a:buFont typeface="Arial" panose="020B0604020202020204" pitchFamily="34" charset="0"/>
              <a:buChar char="•"/>
              <a:defRPr/>
            </a:pPr>
            <a:r>
              <a:rPr lang="en-US" sz="1050" kern="1200" dirty="0">
                <a:solidFill>
                  <a:prstClr val="black"/>
                </a:solidFill>
                <a:latin typeface="Arial" panose="020B0604020202020204" pitchFamily="34" charset="0"/>
                <a:ea typeface="+mn-ea"/>
                <a:cs typeface="Arial" panose="020B0604020202020204" pitchFamily="34" charset="0"/>
              </a:rPr>
              <a:t>Proportion of important sites for terrestrial and freshwater biodiversity that are covered by protected areas, by ecosystem type</a:t>
            </a:r>
            <a:endParaRPr lang="en-IN" sz="1050" u="sng" kern="1200" dirty="0">
              <a:solidFill>
                <a:prstClr val="black"/>
              </a:solidFill>
              <a:uFill>
                <a:solidFill>
                  <a:srgbClr val="E75336"/>
                </a:solidFill>
              </a:uFill>
              <a:latin typeface="Arial" panose="020B0604020202020204" pitchFamily="34" charset="0"/>
              <a:ea typeface="+mn-ea"/>
              <a:cs typeface="Arial" panose="020B0604020202020204" pitchFamily="34" charset="0"/>
            </a:endParaRPr>
          </a:p>
        </p:txBody>
      </p:sp>
      <p:cxnSp>
        <p:nvCxnSpPr>
          <p:cNvPr id="29" name="Connector: Elbow 28">
            <a:extLst>
              <a:ext uri="{FF2B5EF4-FFF2-40B4-BE49-F238E27FC236}">
                <a16:creationId xmlns:a16="http://schemas.microsoft.com/office/drawing/2014/main" id="{458AED12-C21D-6F0E-E143-8CF0608DA207}"/>
              </a:ext>
            </a:extLst>
          </p:cNvPr>
          <p:cNvCxnSpPr>
            <a:cxnSpLocks/>
          </p:cNvCxnSpPr>
          <p:nvPr/>
        </p:nvCxnSpPr>
        <p:spPr>
          <a:xfrm rot="16200000" flipV="1">
            <a:off x="2064061" y="297821"/>
            <a:ext cx="280272" cy="2286251"/>
          </a:xfrm>
          <a:prstGeom prst="bentConnector4">
            <a:avLst>
              <a:gd name="adj1" fmla="val 81564"/>
              <a:gd name="adj2" fmla="val -96"/>
            </a:avLst>
          </a:prstGeom>
          <a:ln w="38100">
            <a:solidFill>
              <a:srgbClr val="00B05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B6837865-C323-D7CA-E602-69F4ABB73215}"/>
              </a:ext>
            </a:extLst>
          </p:cNvPr>
          <p:cNvCxnSpPr>
            <a:cxnSpLocks/>
          </p:cNvCxnSpPr>
          <p:nvPr/>
        </p:nvCxnSpPr>
        <p:spPr>
          <a:xfrm rot="10800000">
            <a:off x="5441707" y="2767744"/>
            <a:ext cx="452021" cy="278028"/>
          </a:xfrm>
          <a:prstGeom prst="bentConnector3">
            <a:avLst>
              <a:gd name="adj1" fmla="val 50000"/>
            </a:avLst>
          </a:prstGeom>
          <a:ln w="38100">
            <a:solidFill>
              <a:srgbClr val="E75336"/>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BC826B90-857C-A7F4-9395-947D67D40CE9}"/>
              </a:ext>
            </a:extLst>
          </p:cNvPr>
          <p:cNvCxnSpPr>
            <a:cxnSpLocks/>
          </p:cNvCxnSpPr>
          <p:nvPr/>
        </p:nvCxnSpPr>
        <p:spPr>
          <a:xfrm rot="10800000" flipV="1">
            <a:off x="1061074" y="2767745"/>
            <a:ext cx="1863521" cy="604053"/>
          </a:xfrm>
          <a:prstGeom prst="bentConnector3">
            <a:avLst>
              <a:gd name="adj1" fmla="val 50000"/>
            </a:avLst>
          </a:prstGeom>
          <a:ln w="38100">
            <a:solidFill>
              <a:srgbClr val="FF99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EB210B09-0FB4-2620-62EE-61150892D377}"/>
              </a:ext>
            </a:extLst>
          </p:cNvPr>
          <p:cNvCxnSpPr>
            <a:cxnSpLocks/>
          </p:cNvCxnSpPr>
          <p:nvPr/>
        </p:nvCxnSpPr>
        <p:spPr>
          <a:xfrm rot="5400000">
            <a:off x="3766547" y="3850241"/>
            <a:ext cx="407463" cy="387882"/>
          </a:xfrm>
          <a:prstGeom prst="bentConnector3">
            <a:avLst>
              <a:gd name="adj1" fmla="val 50000"/>
            </a:avLst>
          </a:prstGeom>
          <a:ln w="38100">
            <a:solidFill>
              <a:srgbClr val="0D84BF"/>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3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7E447-460E-44DA-A95D-43720D26FFAD}"/>
              </a:ext>
            </a:extLst>
          </p:cNvPr>
          <p:cNvSpPr>
            <a:spLocks noGrp="1"/>
          </p:cNvSpPr>
          <p:nvPr>
            <p:ph type="title"/>
          </p:nvPr>
        </p:nvSpPr>
        <p:spPr>
          <a:xfrm>
            <a:off x="535818" y="376307"/>
            <a:ext cx="6416916" cy="1645800"/>
          </a:xfrm>
        </p:spPr>
        <p:txBody>
          <a:bodyPr/>
          <a:lstStyle/>
          <a:p>
            <a:r>
              <a:rPr lang="en-US" dirty="0">
                <a:solidFill>
                  <a:schemeClr val="tx1"/>
                </a:solidFill>
              </a:rPr>
              <a:t>One Out All Out (1OAO) Principle</a:t>
            </a:r>
            <a:endParaRPr lang="fr-CI" dirty="0">
              <a:solidFill>
                <a:schemeClr val="tx1"/>
              </a:solidFill>
            </a:endParaRPr>
          </a:p>
        </p:txBody>
      </p:sp>
      <p:pic>
        <p:nvPicPr>
          <p:cNvPr id="7" name="Picture 6">
            <a:extLst>
              <a:ext uri="{FF2B5EF4-FFF2-40B4-BE49-F238E27FC236}">
                <a16:creationId xmlns:a16="http://schemas.microsoft.com/office/drawing/2014/main" id="{7D96C063-BD04-4C0A-B805-B28174F91EF3}"/>
              </a:ext>
            </a:extLst>
          </p:cNvPr>
          <p:cNvPicPr>
            <a:picLocks noChangeAspect="1"/>
          </p:cNvPicPr>
          <p:nvPr/>
        </p:nvPicPr>
        <p:blipFill rotWithShape="1">
          <a:blip r:embed="rId3"/>
          <a:srcRect r="1019"/>
          <a:stretch/>
        </p:blipFill>
        <p:spPr>
          <a:xfrm>
            <a:off x="0" y="1318169"/>
            <a:ext cx="9144000" cy="2922721"/>
          </a:xfrm>
          <a:prstGeom prst="rect">
            <a:avLst/>
          </a:prstGeom>
        </p:spPr>
      </p:pic>
      <p:pic>
        <p:nvPicPr>
          <p:cNvPr id="8" name="Picture 7">
            <a:extLst>
              <a:ext uri="{FF2B5EF4-FFF2-40B4-BE49-F238E27FC236}">
                <a16:creationId xmlns:a16="http://schemas.microsoft.com/office/drawing/2014/main" id="{BBF76C5E-0FAC-45B1-AA4B-824AC862DCFB}"/>
              </a:ext>
            </a:extLst>
          </p:cNvPr>
          <p:cNvPicPr>
            <a:picLocks noChangeAspect="1"/>
          </p:cNvPicPr>
          <p:nvPr/>
        </p:nvPicPr>
        <p:blipFill>
          <a:blip r:embed="rId4"/>
          <a:stretch>
            <a:fillRect/>
          </a:stretch>
        </p:blipFill>
        <p:spPr>
          <a:xfrm>
            <a:off x="1544692" y="4378050"/>
            <a:ext cx="5738428" cy="340719"/>
          </a:xfrm>
          <a:prstGeom prst="rect">
            <a:avLst/>
          </a:prstGeom>
        </p:spPr>
      </p:pic>
      <p:pic>
        <p:nvPicPr>
          <p:cNvPr id="6" name="Picture 5">
            <a:extLst>
              <a:ext uri="{FF2B5EF4-FFF2-40B4-BE49-F238E27FC236}">
                <a16:creationId xmlns:a16="http://schemas.microsoft.com/office/drawing/2014/main" id="{54A974FF-FDDC-41BA-9113-671FB412D7CB}"/>
              </a:ext>
            </a:extLst>
          </p:cNvPr>
          <p:cNvPicPr>
            <a:picLocks noChangeAspect="1"/>
          </p:cNvPicPr>
          <p:nvPr/>
        </p:nvPicPr>
        <p:blipFill>
          <a:blip r:embed="rId5"/>
          <a:stretch>
            <a:fillRect/>
          </a:stretch>
        </p:blipFill>
        <p:spPr>
          <a:xfrm rot="507815">
            <a:off x="7965154" y="206405"/>
            <a:ext cx="750734" cy="967640"/>
          </a:xfrm>
          <a:prstGeom prst="rect">
            <a:avLst/>
          </a:prstGeom>
          <a:ln>
            <a:noFill/>
          </a:ln>
          <a:effectLst>
            <a:outerShdw blurRad="292100" dist="139700" dir="2700000" algn="tl" rotWithShape="0">
              <a:srgbClr val="333333">
                <a:alpha val="65000"/>
              </a:srgbClr>
            </a:outerShdw>
          </a:effectLst>
        </p:spPr>
      </p:pic>
      <p:sp>
        <p:nvSpPr>
          <p:cNvPr id="3" name="Rectangle 2">
            <a:extLst>
              <a:ext uri="{FF2B5EF4-FFF2-40B4-BE49-F238E27FC236}">
                <a16:creationId xmlns:a16="http://schemas.microsoft.com/office/drawing/2014/main" id="{EFDAE56F-4369-4263-A1D5-FF218F594293}"/>
              </a:ext>
            </a:extLst>
          </p:cNvPr>
          <p:cNvSpPr/>
          <p:nvPr/>
        </p:nvSpPr>
        <p:spPr>
          <a:xfrm>
            <a:off x="1003610" y="2111298"/>
            <a:ext cx="460917" cy="31223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
        <p:nvSpPr>
          <p:cNvPr id="9" name="Rectangle 8">
            <a:extLst>
              <a:ext uri="{FF2B5EF4-FFF2-40B4-BE49-F238E27FC236}">
                <a16:creationId xmlns:a16="http://schemas.microsoft.com/office/drawing/2014/main" id="{506E38CB-EAF8-4C34-A9BD-18B47C133690}"/>
              </a:ext>
            </a:extLst>
          </p:cNvPr>
          <p:cNvSpPr/>
          <p:nvPr/>
        </p:nvSpPr>
        <p:spPr>
          <a:xfrm>
            <a:off x="3096322" y="2092713"/>
            <a:ext cx="460917" cy="31223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Tree>
    <p:extLst>
      <p:ext uri="{BB962C8B-B14F-4D97-AF65-F5344CB8AC3E}">
        <p14:creationId xmlns:p14="http://schemas.microsoft.com/office/powerpoint/2010/main" val="915781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282;p37">
            <a:extLst>
              <a:ext uri="{FF2B5EF4-FFF2-40B4-BE49-F238E27FC236}">
                <a16:creationId xmlns:a16="http://schemas.microsoft.com/office/drawing/2014/main" id="{6D4403F2-929C-4465-9220-45EC0326ED00}"/>
              </a:ext>
            </a:extLst>
          </p:cNvPr>
          <p:cNvSpPr txBox="1">
            <a:spLocks/>
          </p:cNvSpPr>
          <p:nvPr/>
        </p:nvSpPr>
        <p:spPr>
          <a:xfrm>
            <a:off x="448117" y="386897"/>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9pPr>
          </a:lstStyle>
          <a:p>
            <a:pPr marL="0" marR="0" lvl="0" indent="0" algn="l" defTabSz="914400" rtl="0" eaLnBrk="1" fontAlgn="auto" latinLnBrk="0" hangingPunct="1">
              <a:lnSpc>
                <a:spcPct val="100000"/>
              </a:lnSpc>
              <a:spcBef>
                <a:spcPts val="0"/>
              </a:spcBef>
              <a:spcAft>
                <a:spcPts val="0"/>
              </a:spcAft>
              <a:buClr>
                <a:srgbClr val="1A1A1A"/>
              </a:buClr>
              <a:buSzPts val="2600"/>
              <a:buFont typeface="Raleway"/>
              <a:buNone/>
              <a:tabLst/>
              <a:defRPr/>
            </a:pPr>
            <a:r>
              <a:rPr kumimoji="0" lang="en-US" sz="2600" b="1" i="0" u="none" strike="noStrike" kern="0" cap="none" spc="0" normalizeH="0" baseline="0" noProof="0">
                <a:ln>
                  <a:noFill/>
                </a:ln>
                <a:solidFill>
                  <a:srgbClr val="1A1A1A"/>
                </a:solidFill>
                <a:effectLst/>
                <a:uLnTx/>
                <a:uFillTx/>
                <a:latin typeface="Raleway"/>
                <a:sym typeface="Raleway"/>
              </a:rPr>
              <a:t>How do countries achieve LDN?</a:t>
            </a:r>
          </a:p>
        </p:txBody>
      </p:sp>
      <p:sp>
        <p:nvSpPr>
          <p:cNvPr id="10" name="Google Shape;283;p37">
            <a:extLst>
              <a:ext uri="{FF2B5EF4-FFF2-40B4-BE49-F238E27FC236}">
                <a16:creationId xmlns:a16="http://schemas.microsoft.com/office/drawing/2014/main" id="{DB9A7868-F2F5-4999-8FC7-73D21461B907}"/>
              </a:ext>
            </a:extLst>
          </p:cNvPr>
          <p:cNvSpPr txBox="1">
            <a:spLocks/>
          </p:cNvSpPr>
          <p:nvPr/>
        </p:nvSpPr>
        <p:spPr>
          <a:xfrm>
            <a:off x="448117" y="1895355"/>
            <a:ext cx="2399992" cy="9780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1600"/>
              </a:spcBef>
              <a:spcAft>
                <a:spcPts val="160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300" b="1" i="0" u="none" strike="noStrike" kern="0" cap="none" spc="0" normalizeH="0" baseline="0" noProof="0">
                <a:ln>
                  <a:noFill/>
                </a:ln>
                <a:solidFill>
                  <a:srgbClr val="1A9988"/>
                </a:solidFill>
                <a:effectLst/>
                <a:uLnTx/>
                <a:uFillTx/>
                <a:latin typeface="Lato"/>
                <a:cs typeface="Lato"/>
                <a:sym typeface="Lato"/>
              </a:rPr>
              <a:t>SETTING NATIONAL VOLUNTARY LDN TARGETS</a:t>
            </a:r>
          </a:p>
        </p:txBody>
      </p:sp>
      <p:sp>
        <p:nvSpPr>
          <p:cNvPr id="11" name="Google Shape;284;p37">
            <a:extLst>
              <a:ext uri="{FF2B5EF4-FFF2-40B4-BE49-F238E27FC236}">
                <a16:creationId xmlns:a16="http://schemas.microsoft.com/office/drawing/2014/main" id="{A08B9CF7-0329-4999-BE2E-21077617FBAF}"/>
              </a:ext>
            </a:extLst>
          </p:cNvPr>
          <p:cNvSpPr txBox="1"/>
          <p:nvPr/>
        </p:nvSpPr>
        <p:spPr>
          <a:xfrm>
            <a:off x="3372005" y="2161523"/>
            <a:ext cx="2399992" cy="978067"/>
          </a:xfrm>
          <a:prstGeom prst="rect">
            <a:avLst/>
          </a:prstGeom>
          <a:noFill/>
          <a:ln>
            <a:noFill/>
          </a:ln>
        </p:spPr>
        <p:txBody>
          <a:bodyPr spcFirstLastPara="1" wrap="square" lIns="91425" tIns="91425" rIns="91425" bIns="91425" anchor="t" anchorCtr="0">
            <a:noAutofit/>
          </a:bodyPr>
          <a:lstStyle/>
          <a:p>
            <a:pPr marL="146050" algn="ctr">
              <a:lnSpc>
                <a:spcPct val="115000"/>
              </a:lnSpc>
              <a:buClr>
                <a:srgbClr val="595959"/>
              </a:buClr>
              <a:buSzPts val="1300"/>
              <a:buFont typeface="Lato"/>
              <a:buNone/>
            </a:pPr>
            <a:r>
              <a:rPr lang="en-GB" sz="1300" b="1">
                <a:solidFill>
                  <a:srgbClr val="1A9988"/>
                </a:solidFill>
                <a:latin typeface="Lato"/>
                <a:ea typeface="Lato"/>
                <a:cs typeface="Lato"/>
                <a:sym typeface="Lato"/>
              </a:rPr>
              <a:t>ACTION ON THE GROUND</a:t>
            </a:r>
            <a:endParaRPr sz="1300" b="1">
              <a:solidFill>
                <a:srgbClr val="1A9988"/>
              </a:solidFill>
              <a:latin typeface="Lato"/>
              <a:ea typeface="Lato"/>
              <a:cs typeface="Lato"/>
              <a:sym typeface="Lato"/>
            </a:endParaRPr>
          </a:p>
        </p:txBody>
      </p:sp>
      <p:sp>
        <p:nvSpPr>
          <p:cNvPr id="12" name="Google Shape;285;p37">
            <a:extLst>
              <a:ext uri="{FF2B5EF4-FFF2-40B4-BE49-F238E27FC236}">
                <a16:creationId xmlns:a16="http://schemas.microsoft.com/office/drawing/2014/main" id="{44391544-775C-432E-A425-2C56FFD6A569}"/>
              </a:ext>
            </a:extLst>
          </p:cNvPr>
          <p:cNvSpPr txBox="1"/>
          <p:nvPr/>
        </p:nvSpPr>
        <p:spPr>
          <a:xfrm>
            <a:off x="6295893" y="1949218"/>
            <a:ext cx="2399992" cy="978067"/>
          </a:xfrm>
          <a:prstGeom prst="rect">
            <a:avLst/>
          </a:prstGeom>
          <a:noFill/>
          <a:ln>
            <a:noFill/>
          </a:ln>
        </p:spPr>
        <p:txBody>
          <a:bodyPr spcFirstLastPara="1" wrap="square" lIns="91425" tIns="91425" rIns="91425" bIns="91425" anchor="t" anchorCtr="0">
            <a:noAutofit/>
          </a:bodyPr>
          <a:lstStyle/>
          <a:p>
            <a:pPr marL="146050" algn="ctr">
              <a:lnSpc>
                <a:spcPct val="115000"/>
              </a:lnSpc>
              <a:buClr>
                <a:srgbClr val="595959"/>
              </a:buClr>
              <a:buSzPts val="1300"/>
              <a:buFont typeface="Lato"/>
              <a:buNone/>
            </a:pPr>
            <a:r>
              <a:rPr lang="en-GB" sz="1300" b="1">
                <a:solidFill>
                  <a:srgbClr val="1A9988"/>
                </a:solidFill>
                <a:latin typeface="Lato"/>
                <a:ea typeface="Lato"/>
                <a:cs typeface="Lato"/>
                <a:sym typeface="Lato"/>
              </a:rPr>
              <a:t>MONITORING AND REPORTING TO UNCCD</a:t>
            </a:r>
            <a:endParaRPr sz="1300" b="1">
              <a:solidFill>
                <a:srgbClr val="1A9988"/>
              </a:solidFill>
              <a:latin typeface="Lato"/>
              <a:ea typeface="Lato"/>
              <a:cs typeface="Lato"/>
              <a:sym typeface="Lato"/>
            </a:endParaRPr>
          </a:p>
        </p:txBody>
      </p:sp>
      <p:sp>
        <p:nvSpPr>
          <p:cNvPr id="13" name="Google Shape;286;p37">
            <a:extLst>
              <a:ext uri="{FF2B5EF4-FFF2-40B4-BE49-F238E27FC236}">
                <a16:creationId xmlns:a16="http://schemas.microsoft.com/office/drawing/2014/main" id="{A9C79CD1-0854-495C-9048-7689ADB0E40F}"/>
              </a:ext>
            </a:extLst>
          </p:cNvPr>
          <p:cNvSpPr/>
          <p:nvPr/>
        </p:nvSpPr>
        <p:spPr>
          <a:xfrm>
            <a:off x="220782" y="2863777"/>
            <a:ext cx="2854662" cy="1892826"/>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In 2015, UNCCD countries (Parties) were invited to formulate voluntary targets to achieve Land Degradation Neutrality (LDN) in accordance with their specific national circumstances and development priorities. Countries also have their National Action Plans (NAP) to implement the UNCCD.</a:t>
            </a:r>
            <a:endParaRPr kumimoji="0" sz="1800" b="0" i="0" u="none" strike="noStrike" kern="0" cap="none" spc="0" normalizeH="0" baseline="0" noProof="0">
              <a:ln>
                <a:noFill/>
              </a:ln>
              <a:solidFill>
                <a:sysClr val="windowText" lastClr="000000"/>
              </a:solidFill>
              <a:effectLst/>
              <a:uLnTx/>
              <a:uFillTx/>
            </a:endParaRPr>
          </a:p>
        </p:txBody>
      </p:sp>
      <p:pic>
        <p:nvPicPr>
          <p:cNvPr id="14" name="Google Shape;287;p37">
            <a:extLst>
              <a:ext uri="{FF2B5EF4-FFF2-40B4-BE49-F238E27FC236}">
                <a16:creationId xmlns:a16="http://schemas.microsoft.com/office/drawing/2014/main" id="{A2C8733D-211C-4DE3-977C-5280A3B7A73A}"/>
              </a:ext>
            </a:extLst>
          </p:cNvPr>
          <p:cNvPicPr preferRelativeResize="0"/>
          <p:nvPr/>
        </p:nvPicPr>
        <p:blipFill rotWithShape="1">
          <a:blip r:embed="rId3">
            <a:alphaModFix/>
          </a:blip>
          <a:srcRect/>
          <a:stretch/>
        </p:blipFill>
        <p:spPr>
          <a:xfrm>
            <a:off x="1346692" y="1298285"/>
            <a:ext cx="602842" cy="680703"/>
          </a:xfrm>
          <a:prstGeom prst="rect">
            <a:avLst/>
          </a:prstGeom>
          <a:noFill/>
          <a:ln>
            <a:noFill/>
          </a:ln>
        </p:spPr>
      </p:pic>
      <p:pic>
        <p:nvPicPr>
          <p:cNvPr id="15" name="Google Shape;288;p37">
            <a:extLst>
              <a:ext uri="{FF2B5EF4-FFF2-40B4-BE49-F238E27FC236}">
                <a16:creationId xmlns:a16="http://schemas.microsoft.com/office/drawing/2014/main" id="{F104E75F-A001-4A08-9E95-0F3B2905D17F}"/>
              </a:ext>
            </a:extLst>
          </p:cNvPr>
          <p:cNvPicPr preferRelativeResize="0"/>
          <p:nvPr/>
        </p:nvPicPr>
        <p:blipFill rotWithShape="1">
          <a:blip r:embed="rId4">
            <a:alphaModFix/>
          </a:blip>
          <a:srcRect/>
          <a:stretch/>
        </p:blipFill>
        <p:spPr>
          <a:xfrm flipH="1">
            <a:off x="4158465" y="1228232"/>
            <a:ext cx="894063" cy="820807"/>
          </a:xfrm>
          <a:prstGeom prst="rect">
            <a:avLst/>
          </a:prstGeom>
          <a:noFill/>
          <a:ln>
            <a:noFill/>
          </a:ln>
        </p:spPr>
      </p:pic>
      <p:sp>
        <p:nvSpPr>
          <p:cNvPr id="16" name="Google Shape;289;p37">
            <a:extLst>
              <a:ext uri="{FF2B5EF4-FFF2-40B4-BE49-F238E27FC236}">
                <a16:creationId xmlns:a16="http://schemas.microsoft.com/office/drawing/2014/main" id="{9F4A3EB5-2120-4BAE-9F0D-F071B57D7F65}"/>
              </a:ext>
            </a:extLst>
          </p:cNvPr>
          <p:cNvSpPr/>
          <p:nvPr/>
        </p:nvSpPr>
        <p:spPr>
          <a:xfrm>
            <a:off x="3283899" y="2578042"/>
            <a:ext cx="2854662" cy="2092881"/>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Countries use existing financing opportunities and partnerships (GEF, Adaptation Fund, MDB funding, etc) to implement the UNCCD and achieve national commitments such as the LDN targets. Through these projects and initiatives, countries implement SLM practices, develop ILUP processes, and enhance their enabling environment for LDN.</a:t>
            </a:r>
            <a:endParaRPr kumimoji="0" sz="1800" b="0" i="0" u="none" strike="noStrike" kern="0" cap="none" spc="0" normalizeH="0" baseline="0" noProof="0">
              <a:ln>
                <a:noFill/>
              </a:ln>
              <a:solidFill>
                <a:sysClr val="windowText" lastClr="000000"/>
              </a:solidFill>
              <a:effectLst/>
              <a:uLnTx/>
              <a:uFillTx/>
            </a:endParaRPr>
          </a:p>
        </p:txBody>
      </p:sp>
      <p:sp>
        <p:nvSpPr>
          <p:cNvPr id="17" name="Google Shape;290;p37">
            <a:extLst>
              <a:ext uri="{FF2B5EF4-FFF2-40B4-BE49-F238E27FC236}">
                <a16:creationId xmlns:a16="http://schemas.microsoft.com/office/drawing/2014/main" id="{E5E4DBFA-00B9-42F9-AA5A-2C8548F66DB6}"/>
              </a:ext>
            </a:extLst>
          </p:cNvPr>
          <p:cNvSpPr/>
          <p:nvPr/>
        </p:nvSpPr>
        <p:spPr>
          <a:xfrm>
            <a:off x="6245059" y="2696425"/>
            <a:ext cx="2734116" cy="1892826"/>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Parties are required to communicate reports, on measures undertaken to implement the Convention through the UNCCD Performance Review and Implementation System (PRAIS) every 4 years. Since 2018, the UNCCD reporting process has also contributed to follow up SDG 15.3.</a:t>
            </a:r>
            <a:endParaRPr kumimoji="0" sz="1800" b="0" i="0" u="none" strike="noStrike" kern="0" cap="none" spc="0" normalizeH="0" baseline="0" noProof="0">
              <a:ln>
                <a:noFill/>
              </a:ln>
              <a:solidFill>
                <a:sysClr val="windowText" lastClr="000000"/>
              </a:solidFill>
              <a:effectLst/>
              <a:uLnTx/>
              <a:uFillTx/>
            </a:endParaRPr>
          </a:p>
        </p:txBody>
      </p:sp>
      <p:pic>
        <p:nvPicPr>
          <p:cNvPr id="18" name="Google Shape;291;p37">
            <a:extLst>
              <a:ext uri="{FF2B5EF4-FFF2-40B4-BE49-F238E27FC236}">
                <a16:creationId xmlns:a16="http://schemas.microsoft.com/office/drawing/2014/main" id="{C91C3299-5AF8-43C5-88B0-9A4EC0DB6B5E}"/>
              </a:ext>
            </a:extLst>
          </p:cNvPr>
          <p:cNvPicPr preferRelativeResize="0"/>
          <p:nvPr/>
        </p:nvPicPr>
        <p:blipFill rotWithShape="1">
          <a:blip r:embed="rId5">
            <a:alphaModFix/>
          </a:blip>
          <a:srcRect/>
          <a:stretch/>
        </p:blipFill>
        <p:spPr>
          <a:xfrm>
            <a:off x="7220905" y="1210449"/>
            <a:ext cx="782425" cy="747207"/>
          </a:xfrm>
          <a:prstGeom prst="rect">
            <a:avLst/>
          </a:prstGeom>
          <a:noFill/>
          <a:ln>
            <a:noFill/>
          </a:ln>
        </p:spPr>
      </p:pic>
    </p:spTree>
    <p:extLst>
      <p:ext uri="{BB962C8B-B14F-4D97-AF65-F5344CB8AC3E}">
        <p14:creationId xmlns:p14="http://schemas.microsoft.com/office/powerpoint/2010/main" val="2666056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C3C575-8C68-4DC4-B3EB-A2266B15E916}"/>
              </a:ext>
            </a:extLst>
          </p:cNvPr>
          <p:cNvSpPr txBox="1"/>
          <p:nvPr/>
        </p:nvSpPr>
        <p:spPr>
          <a:xfrm>
            <a:off x="249468" y="3431669"/>
            <a:ext cx="8894531" cy="1538883"/>
          </a:xfrm>
          <a:prstGeom prst="rect">
            <a:avLst/>
          </a:prstGeom>
          <a:noFill/>
        </p:spPr>
        <p:txBody>
          <a:bodyPr wrap="square" lIns="91440" tIns="45720" rIns="91440" bIns="45720" anchor="t">
            <a:spAutoFit/>
          </a:bodyPr>
          <a:lstStyle/>
          <a:p>
            <a:endParaRPr lang="en-US" sz="1200" b="1" i="1" dirty="0">
              <a:solidFill>
                <a:schemeClr val="tx1"/>
              </a:solidFill>
              <a:latin typeface="IBM Plex Sans"/>
            </a:endParaRPr>
          </a:p>
          <a:p>
            <a:pPr marL="171450" indent="-171450">
              <a:buFont typeface="Arial" panose="020B0604020202020204" pitchFamily="34" charset="0"/>
              <a:buChar char="•"/>
            </a:pPr>
            <a:r>
              <a:rPr lang="en-GB" sz="1200" b="1" dirty="0">
                <a:solidFill>
                  <a:schemeClr val="tx1"/>
                </a:solidFill>
                <a:latin typeface="Roboto"/>
                <a:ea typeface="Roboto"/>
                <a:cs typeface="Roboto"/>
              </a:rPr>
              <a:t>131</a:t>
            </a:r>
            <a:r>
              <a:rPr lang="en-GB" sz="1200" dirty="0">
                <a:solidFill>
                  <a:schemeClr val="tx1"/>
                </a:solidFill>
                <a:latin typeface="Roboto"/>
                <a:ea typeface="Roboto"/>
                <a:cs typeface="Roboto"/>
              </a:rPr>
              <a:t> </a:t>
            </a:r>
            <a:r>
              <a:rPr lang="en-GB" sz="1200" b="1" dirty="0">
                <a:solidFill>
                  <a:schemeClr val="tx1"/>
                </a:solidFill>
                <a:latin typeface="Roboto"/>
                <a:ea typeface="Roboto"/>
                <a:cs typeface="Roboto"/>
              </a:rPr>
              <a:t>countries engaged </a:t>
            </a:r>
            <a:r>
              <a:rPr lang="en-GB" sz="1200" dirty="0">
                <a:solidFill>
                  <a:schemeClr val="tx1"/>
                </a:solidFill>
                <a:latin typeface="Roboto"/>
                <a:ea typeface="Roboto"/>
                <a:cs typeface="Roboto"/>
              </a:rPr>
              <a:t>in setting LDN targets (country-led, voluntary, and non-legally binding policy process based on best-available data on LDN indicators and related national assessments). </a:t>
            </a:r>
            <a:r>
              <a:rPr lang="en-GB" sz="1200" b="1" dirty="0">
                <a:solidFill>
                  <a:schemeClr val="tx1"/>
                </a:solidFill>
                <a:highlight>
                  <a:srgbClr val="00FFFF"/>
                </a:highlight>
                <a:latin typeface="Roboto"/>
                <a:ea typeface="Roboto"/>
                <a:cs typeface="Roboto"/>
              </a:rPr>
              <a:t>Process still ongoing (i.e., Bahamas, </a:t>
            </a:r>
            <a:r>
              <a:rPr lang="en-GB" sz="1200" b="1" dirty="0" err="1">
                <a:solidFill>
                  <a:schemeClr val="tx1"/>
                </a:solidFill>
                <a:highlight>
                  <a:srgbClr val="00FFFF"/>
                </a:highlight>
                <a:latin typeface="Roboto"/>
                <a:ea typeface="Roboto"/>
                <a:cs typeface="Roboto"/>
              </a:rPr>
              <a:t>Brasil</a:t>
            </a:r>
            <a:r>
              <a:rPr lang="en-GB" sz="1200" b="1" dirty="0">
                <a:solidFill>
                  <a:schemeClr val="tx1"/>
                </a:solidFill>
                <a:highlight>
                  <a:srgbClr val="00FFFF"/>
                </a:highlight>
                <a:latin typeface="Roboto"/>
                <a:ea typeface="Roboto"/>
                <a:cs typeface="Roboto"/>
              </a:rPr>
              <a:t>)</a:t>
            </a:r>
          </a:p>
          <a:p>
            <a:pPr marL="171450" indent="-171450">
              <a:buFont typeface="Arial" panose="020B0604020202020204" pitchFamily="34" charset="0"/>
              <a:buChar char="•"/>
            </a:pPr>
            <a:r>
              <a:rPr lang="en-GB" sz="1200" b="1" dirty="0">
                <a:solidFill>
                  <a:schemeClr val="tx1"/>
                </a:solidFill>
                <a:latin typeface="Roboto"/>
                <a:ea typeface="Roboto"/>
                <a:cs typeface="Roboto"/>
              </a:rPr>
              <a:t>113 countries have successfully completed this process with direct support from the LDN TSP </a:t>
            </a:r>
            <a:r>
              <a:rPr lang="en-GB" sz="1200" dirty="0">
                <a:solidFill>
                  <a:schemeClr val="tx1"/>
                </a:solidFill>
                <a:latin typeface="Roboto"/>
                <a:ea typeface="Roboto"/>
                <a:cs typeface="Roboto"/>
              </a:rPr>
              <a:t>(unprecedented scale)</a:t>
            </a:r>
            <a:endParaRPr lang="en-GB" sz="1200" dirty="0">
              <a:solidFill>
                <a:schemeClr val="tx1"/>
              </a:solidFill>
            </a:endParaRPr>
          </a:p>
          <a:p>
            <a:pPr marL="171450" indent="-171450">
              <a:buFont typeface="Arial" panose="020B0604020202020204" pitchFamily="34" charset="0"/>
              <a:buChar char="•"/>
            </a:pPr>
            <a:r>
              <a:rPr lang="en-GB" sz="1200" b="1" dirty="0">
                <a:solidFill>
                  <a:schemeClr val="tx1"/>
                </a:solidFill>
                <a:latin typeface="Roboto"/>
                <a:ea typeface="Roboto"/>
                <a:cs typeface="Roboto"/>
              </a:rPr>
              <a:t>124 countries have reported LDN targets to the UNCCD</a:t>
            </a:r>
            <a:r>
              <a:rPr lang="en-GB" sz="1200" dirty="0">
                <a:solidFill>
                  <a:schemeClr val="tx1"/>
                </a:solidFill>
                <a:latin typeface="Roboto"/>
                <a:ea typeface="Roboto"/>
                <a:cs typeface="Roboto"/>
              </a:rPr>
              <a:t> to date (via LDN-TSP and PRAIS during 2018 &amp; 2022 national reporting)</a:t>
            </a:r>
          </a:p>
          <a:p>
            <a:pPr marL="171450" indent="-171450">
              <a:buFont typeface="Arial" panose="020B0604020202020204" pitchFamily="34" charset="0"/>
              <a:buChar char="•"/>
            </a:pPr>
            <a:endParaRPr lang="en-US" sz="1200" b="1" i="1" dirty="0">
              <a:solidFill>
                <a:schemeClr val="tx1"/>
              </a:solidFill>
              <a:latin typeface="IBM Plex Sans"/>
            </a:endParaRPr>
          </a:p>
          <a:p>
            <a:pPr algn="just"/>
            <a:endParaRPr lang="en-US" sz="1050" b="1" dirty="0">
              <a:solidFill>
                <a:schemeClr val="tx1"/>
              </a:solidFill>
              <a:ea typeface="SimSun" panose="02010600030101010101" pitchFamily="2" charset="-122"/>
            </a:endParaRPr>
          </a:p>
        </p:txBody>
      </p:sp>
      <p:pic>
        <p:nvPicPr>
          <p:cNvPr id="6" name="Picture 2" descr="C:\Users\ristic\Desktop\Knowledge management\LDN TSP branding\Untitled.jpg">
            <a:extLst>
              <a:ext uri="{FF2B5EF4-FFF2-40B4-BE49-F238E27FC236}">
                <a16:creationId xmlns:a16="http://schemas.microsoft.com/office/drawing/2014/main" id="{30982A87-E98A-4092-9395-C997BFAD8FD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20017" y="1399173"/>
            <a:ext cx="1514190" cy="1319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1381167B-338B-4475-B3C5-0EBCFF2AED66}"/>
              </a:ext>
            </a:extLst>
          </p:cNvPr>
          <p:cNvSpPr/>
          <p:nvPr/>
        </p:nvSpPr>
        <p:spPr>
          <a:xfrm>
            <a:off x="2024965" y="1399173"/>
            <a:ext cx="3213870" cy="2031325"/>
          </a:xfrm>
          <a:prstGeom prst="rect">
            <a:avLst/>
          </a:prstGeom>
        </p:spPr>
        <p:txBody>
          <a:bodyPr wrap="square">
            <a:spAutoFit/>
          </a:bodyPr>
          <a:lstStyle/>
          <a:p>
            <a:r>
              <a:rPr lang="en-US" i="1" dirty="0">
                <a:solidFill>
                  <a:schemeClr val="tx1"/>
                </a:solidFill>
                <a:latin typeface="IBM Plex Sans"/>
              </a:rPr>
              <a:t>The Global Mechanism and the secretariat of the UNCCD established the Land Degradation Neutrality Target Setting </a:t>
            </a:r>
            <a:r>
              <a:rPr lang="en-US" i="1" dirty="0" err="1">
                <a:solidFill>
                  <a:schemeClr val="tx1"/>
                </a:solidFill>
                <a:latin typeface="IBM Plex Sans"/>
              </a:rPr>
              <a:t>Programme</a:t>
            </a:r>
            <a:r>
              <a:rPr lang="en-US" i="1" dirty="0">
                <a:solidFill>
                  <a:schemeClr val="tx1"/>
                </a:solidFill>
                <a:latin typeface="IBM Plex Sans"/>
              </a:rPr>
              <a:t> (LDN TSP) to assist countries to achieve LDN by 2030. Globally, this work has resulted in voluntary commitments to restore </a:t>
            </a:r>
            <a:r>
              <a:rPr lang="en-US" b="1" i="1" dirty="0">
                <a:solidFill>
                  <a:schemeClr val="tx1"/>
                </a:solidFill>
                <a:latin typeface="IBM Plex Sans"/>
              </a:rPr>
              <a:t>over 450 million hectares of degraded land</a:t>
            </a:r>
            <a:endParaRPr lang="fr-CI" b="1" i="1" dirty="0">
              <a:solidFill>
                <a:schemeClr val="tx1"/>
              </a:solidFill>
              <a:latin typeface="IBM Plex Sans"/>
            </a:endParaRPr>
          </a:p>
        </p:txBody>
      </p:sp>
      <p:sp>
        <p:nvSpPr>
          <p:cNvPr id="15" name="Google Shape;296;p29">
            <a:extLst>
              <a:ext uri="{FF2B5EF4-FFF2-40B4-BE49-F238E27FC236}">
                <a16:creationId xmlns:a16="http://schemas.microsoft.com/office/drawing/2014/main" id="{921B0AE2-7074-46D6-8F5D-2F992A68C8C2}"/>
              </a:ext>
            </a:extLst>
          </p:cNvPr>
          <p:cNvSpPr txBox="1">
            <a:spLocks/>
          </p:cNvSpPr>
          <p:nvPr/>
        </p:nvSpPr>
        <p:spPr>
          <a:xfrm>
            <a:off x="492650" y="299912"/>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9pPr>
          </a:lstStyle>
          <a:p>
            <a:pPr marL="0" marR="0" lvl="0" indent="0" algn="l" defTabSz="914400" rtl="0" eaLnBrk="1" fontAlgn="auto" latinLnBrk="0" hangingPunct="1">
              <a:lnSpc>
                <a:spcPct val="100000"/>
              </a:lnSpc>
              <a:spcBef>
                <a:spcPts val="0"/>
              </a:spcBef>
              <a:spcAft>
                <a:spcPts val="0"/>
              </a:spcAft>
              <a:buClr>
                <a:srgbClr val="1A1A1A"/>
              </a:buClr>
              <a:buSzPts val="2600"/>
              <a:buFont typeface="Raleway"/>
              <a:buNone/>
              <a:tabLst/>
              <a:defRPr/>
            </a:pPr>
            <a:r>
              <a:rPr kumimoji="0" lang="en-GB" sz="2600" b="1" i="0" u="none" strike="noStrike" kern="0" cap="none" spc="0" normalizeH="0" baseline="0" noProof="0" dirty="0">
                <a:ln>
                  <a:noFill/>
                </a:ln>
                <a:solidFill>
                  <a:srgbClr val="1A1A1A"/>
                </a:solidFill>
                <a:effectLst/>
                <a:uLnTx/>
                <a:uFillTx/>
                <a:latin typeface="Raleway"/>
                <a:sym typeface="Raleway"/>
              </a:rPr>
              <a:t>LDN target setting programme (TSP)</a:t>
            </a:r>
          </a:p>
        </p:txBody>
      </p:sp>
      <p:pic>
        <p:nvPicPr>
          <p:cNvPr id="14" name="Picture 13" descr="A map of the world&#10;&#10;Description automatically generated">
            <a:extLst>
              <a:ext uri="{FF2B5EF4-FFF2-40B4-BE49-F238E27FC236}">
                <a16:creationId xmlns:a16="http://schemas.microsoft.com/office/drawing/2014/main" id="{D4A3A869-74F9-4B6A-8076-414B61E03422}"/>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238835" y="1280748"/>
            <a:ext cx="3715854" cy="1970976"/>
          </a:xfrm>
          <a:prstGeom prst="rect">
            <a:avLst/>
          </a:prstGeom>
        </p:spPr>
      </p:pic>
    </p:spTree>
    <p:extLst>
      <p:ext uri="{BB962C8B-B14F-4D97-AF65-F5344CB8AC3E}">
        <p14:creationId xmlns:p14="http://schemas.microsoft.com/office/powerpoint/2010/main" val="656241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6956CB0-FA53-4AD2-A8DB-A2499119ED2F}"/>
              </a:ext>
            </a:extLst>
          </p:cNvPr>
          <p:cNvSpPr txBox="1"/>
          <p:nvPr/>
        </p:nvSpPr>
        <p:spPr>
          <a:xfrm>
            <a:off x="365535" y="269961"/>
            <a:ext cx="8059048" cy="415498"/>
          </a:xfrm>
          <a:prstGeom prst="rect">
            <a:avLst/>
          </a:prstGeom>
          <a:noFill/>
        </p:spPr>
        <p:txBody>
          <a:bodyPr wrap="square">
            <a:spAutoFit/>
          </a:bodyPr>
          <a:lstStyle/>
          <a:p>
            <a:pPr algn="just" defTabSz="685835">
              <a:buClrTx/>
              <a:defRPr/>
            </a:pPr>
            <a:r>
              <a:rPr lang="en-GB" sz="2100" b="1" kern="1200">
                <a:solidFill>
                  <a:prstClr val="black"/>
                </a:solidFill>
                <a:latin typeface="Roboto" panose="02000000000000000000" pitchFamily="2" charset="0"/>
                <a:ea typeface="Roboto" panose="02000000000000000000" pitchFamily="2" charset="0"/>
                <a:cs typeface="Roboto" panose="02000000000000000000" pitchFamily="2" charset="0"/>
              </a:rPr>
              <a:t>Overview of LDN-TSP: global impact</a:t>
            </a:r>
          </a:p>
        </p:txBody>
      </p:sp>
      <p:sp>
        <p:nvSpPr>
          <p:cNvPr id="9" name="TextBox 8">
            <a:extLst>
              <a:ext uri="{FF2B5EF4-FFF2-40B4-BE49-F238E27FC236}">
                <a16:creationId xmlns:a16="http://schemas.microsoft.com/office/drawing/2014/main" id="{2A139F91-9B85-443B-854E-9ACE77643A9C}"/>
              </a:ext>
            </a:extLst>
          </p:cNvPr>
          <p:cNvSpPr txBox="1"/>
          <p:nvPr/>
        </p:nvSpPr>
        <p:spPr>
          <a:xfrm>
            <a:off x="462441" y="979006"/>
            <a:ext cx="2623659" cy="3693319"/>
          </a:xfrm>
          <a:prstGeom prst="rect">
            <a:avLst/>
          </a:prstGeom>
          <a:noFill/>
        </p:spPr>
        <p:txBody>
          <a:bodyPr wrap="square">
            <a:spAutoFit/>
          </a:bodyPr>
          <a:lstStyle/>
          <a:p>
            <a:pPr defTabSz="457223">
              <a:buClrTx/>
              <a:defRPr/>
            </a:pPr>
            <a:r>
              <a:rPr lang="en-US" sz="1350" kern="1200">
                <a:solidFill>
                  <a:srgbClr val="1F497D"/>
                </a:solidFill>
                <a:latin typeface="Roboto" panose="02000000000000000000" pitchFamily="2" charset="0"/>
                <a:ea typeface="Roboto" panose="02000000000000000000" pitchFamily="2" charset="0"/>
                <a:cs typeface="Roboto" panose="02000000000000000000" pitchFamily="2" charset="0"/>
              </a:rPr>
              <a:t>LDN TSP received the 2018 IUCN </a:t>
            </a:r>
            <a:r>
              <a:rPr lang="en-US" sz="1350" b="1" kern="1200">
                <a:solidFill>
                  <a:srgbClr val="1F497D"/>
                </a:solidFill>
                <a:latin typeface="Roboto" panose="02000000000000000000" pitchFamily="2" charset="0"/>
                <a:ea typeface="Roboto" panose="02000000000000000000" pitchFamily="2" charset="0"/>
                <a:cs typeface="Roboto" panose="02000000000000000000" pitchFamily="2" charset="0"/>
              </a:rPr>
              <a:t>Global Impact Award</a:t>
            </a:r>
            <a:r>
              <a:rPr lang="en-US" sz="1350" kern="1200">
                <a:solidFill>
                  <a:srgbClr val="1F497D"/>
                </a:solidFill>
                <a:latin typeface="Roboto" panose="02000000000000000000" pitchFamily="2" charset="0"/>
                <a:ea typeface="Roboto" panose="02000000000000000000" pitchFamily="2" charset="0"/>
                <a:cs typeface="Roboto" panose="02000000000000000000" pitchFamily="2" charset="0"/>
              </a:rPr>
              <a:t>.</a:t>
            </a:r>
          </a:p>
          <a:p>
            <a:pPr defTabSz="457223">
              <a:buClrTx/>
              <a:defRPr/>
            </a:pPr>
            <a:endParaRPr lang="en-US" sz="1350" kern="1200">
              <a:solidFill>
                <a:srgbClr val="1F497D"/>
              </a:solidFill>
              <a:latin typeface="Roboto" panose="02000000000000000000" pitchFamily="2" charset="0"/>
              <a:ea typeface="Roboto" panose="02000000000000000000" pitchFamily="2" charset="0"/>
              <a:cs typeface="Roboto" panose="02000000000000000000" pitchFamily="2" charset="0"/>
            </a:endParaRPr>
          </a:p>
          <a:p>
            <a:pPr defTabSz="685835">
              <a:buClrTx/>
              <a:defRPr/>
            </a:pPr>
            <a:r>
              <a:rPr lang="en-US" sz="1350" kern="1200">
                <a:solidFill>
                  <a:srgbClr val="1F497D"/>
                </a:solidFill>
                <a:latin typeface="Roboto" panose="02000000000000000000" pitchFamily="2" charset="0"/>
                <a:ea typeface="Roboto" panose="02000000000000000000" pitchFamily="2" charset="0"/>
                <a:cs typeface="Roboto" panose="02000000000000000000" pitchFamily="2" charset="0"/>
              </a:rPr>
              <a:t>Globally, this work has resulted </a:t>
            </a:r>
            <a:r>
              <a:rPr lang="en-US" sz="1350" b="1" kern="1200">
                <a:solidFill>
                  <a:srgbClr val="1F497D"/>
                </a:solidFill>
                <a:latin typeface="Roboto" panose="02000000000000000000" pitchFamily="2" charset="0"/>
                <a:ea typeface="Roboto" panose="02000000000000000000" pitchFamily="2" charset="0"/>
                <a:cs typeface="Roboto" panose="02000000000000000000" pitchFamily="2" charset="0"/>
              </a:rPr>
              <a:t>in voluntary commitments to restore almost 600</a:t>
            </a:r>
            <a:r>
              <a:rPr lang="en-US" sz="1350" b="1" kern="1200">
                <a:solidFill>
                  <a:srgbClr val="FFC000"/>
                </a:solidFill>
                <a:latin typeface="Roboto" panose="02000000000000000000" pitchFamily="2" charset="0"/>
                <a:ea typeface="Roboto" panose="02000000000000000000" pitchFamily="2" charset="0"/>
                <a:cs typeface="Roboto" panose="02000000000000000000" pitchFamily="2" charset="0"/>
              </a:rPr>
              <a:t> </a:t>
            </a:r>
            <a:r>
              <a:rPr lang="en-US" sz="1350" b="1" kern="1200">
                <a:solidFill>
                  <a:srgbClr val="1F497D"/>
                </a:solidFill>
                <a:latin typeface="Roboto" panose="02000000000000000000" pitchFamily="2" charset="0"/>
                <a:ea typeface="Roboto" panose="02000000000000000000" pitchFamily="2" charset="0"/>
                <a:cs typeface="Roboto" panose="02000000000000000000" pitchFamily="2" charset="0"/>
              </a:rPr>
              <a:t>million hectares of degraded land</a:t>
            </a:r>
            <a:r>
              <a:rPr lang="en-US" sz="1050">
                <a:solidFill>
                  <a:srgbClr val="1F497D"/>
                </a:solidFill>
                <a:latin typeface="Roboto" panose="02000000000000000000" pitchFamily="2" charset="0"/>
                <a:ea typeface="Roboto" panose="02000000000000000000" pitchFamily="2" charset="0"/>
                <a:cs typeface="Roboto" panose="02000000000000000000" pitchFamily="2" charset="0"/>
              </a:rPr>
              <a:t>, complementing other commitments under NDCs, NBSAPs and Bonn Challenge.</a:t>
            </a:r>
            <a:endParaRPr lang="en-US" sz="1350" kern="1200">
              <a:solidFill>
                <a:srgbClr val="1F497D"/>
              </a:solidFill>
              <a:latin typeface="Roboto" panose="02000000000000000000" pitchFamily="2" charset="0"/>
              <a:ea typeface="Roboto" panose="02000000000000000000" pitchFamily="2" charset="0"/>
              <a:cs typeface="Roboto" panose="02000000000000000000" pitchFamily="2" charset="0"/>
            </a:endParaRPr>
          </a:p>
          <a:p>
            <a:pPr defTabSz="685835">
              <a:buClrTx/>
              <a:defRPr/>
            </a:pPr>
            <a:endParaRPr lang="en-US" sz="1350" kern="1200">
              <a:solidFill>
                <a:srgbClr val="1F497D"/>
              </a:solidFill>
              <a:latin typeface="Roboto" panose="02000000000000000000" pitchFamily="2" charset="0"/>
              <a:ea typeface="Roboto" panose="02000000000000000000" pitchFamily="2" charset="0"/>
              <a:cs typeface="Roboto" panose="02000000000000000000" pitchFamily="2" charset="0"/>
            </a:endParaRPr>
          </a:p>
          <a:p>
            <a:pPr defTabSz="685835">
              <a:buClrTx/>
              <a:defRPr/>
            </a:pPr>
            <a:r>
              <a:rPr lang="en-US" sz="1350" kern="1200">
                <a:solidFill>
                  <a:srgbClr val="1F497D"/>
                </a:solidFill>
                <a:latin typeface="Roboto" panose="02000000000000000000" pitchFamily="2" charset="0"/>
                <a:ea typeface="Roboto" panose="02000000000000000000" pitchFamily="2" charset="0"/>
                <a:cs typeface="Roboto" panose="02000000000000000000" pitchFamily="2" charset="0"/>
              </a:rPr>
              <a:t>This constitutes the single</a:t>
            </a:r>
            <a:r>
              <a:rPr lang="en-US" sz="1350" b="1" kern="1200">
                <a:solidFill>
                  <a:srgbClr val="1F497D"/>
                </a:solidFill>
                <a:latin typeface="Roboto" panose="02000000000000000000" pitchFamily="2" charset="0"/>
                <a:ea typeface="Roboto" panose="02000000000000000000" pitchFamily="2" charset="0"/>
                <a:cs typeface="Roboto" panose="02000000000000000000" pitchFamily="2" charset="0"/>
              </a:rPr>
              <a:t> largest contribution of country commitments to the global ecosystem restoration agenda </a:t>
            </a:r>
            <a:r>
              <a:rPr lang="en-US" sz="1350" kern="1200">
                <a:solidFill>
                  <a:srgbClr val="1F497D"/>
                </a:solidFill>
                <a:latin typeface="Roboto" panose="02000000000000000000" pitchFamily="2" charset="0"/>
                <a:ea typeface="Roboto" panose="02000000000000000000" pitchFamily="2" charset="0"/>
                <a:cs typeface="Roboto" panose="02000000000000000000" pitchFamily="2" charset="0"/>
              </a:rPr>
              <a:t>and to the UN Decade for Ecosystem Restoration.</a:t>
            </a:r>
          </a:p>
          <a:p>
            <a:pPr defTabSz="685835">
              <a:buClrTx/>
              <a:defRPr/>
            </a:pPr>
            <a:endParaRPr lang="en-US" sz="1350" kern="1200">
              <a:solidFill>
                <a:srgbClr val="1F497D"/>
              </a:solidFill>
              <a:latin typeface="Roboto" panose="02000000000000000000" pitchFamily="2" charset="0"/>
              <a:ea typeface="Roboto" panose="02000000000000000000" pitchFamily="2" charset="0"/>
              <a:cs typeface="Roboto" panose="02000000000000000000" pitchFamily="2" charset="0"/>
            </a:endParaRPr>
          </a:p>
        </p:txBody>
      </p:sp>
      <p:sp>
        <p:nvSpPr>
          <p:cNvPr id="4" name="TextBox 3">
            <a:extLst>
              <a:ext uri="{FF2B5EF4-FFF2-40B4-BE49-F238E27FC236}">
                <a16:creationId xmlns:a16="http://schemas.microsoft.com/office/drawing/2014/main" id="{E96FA536-661B-FBE4-F684-B6E6CFD59233}"/>
              </a:ext>
            </a:extLst>
          </p:cNvPr>
          <p:cNvSpPr txBox="1"/>
          <p:nvPr/>
        </p:nvSpPr>
        <p:spPr>
          <a:xfrm>
            <a:off x="3086100" y="4936168"/>
            <a:ext cx="6395831" cy="196208"/>
          </a:xfrm>
          <a:prstGeom prst="rect">
            <a:avLst/>
          </a:prstGeom>
          <a:noFill/>
        </p:spPr>
        <p:txBody>
          <a:bodyPr wrap="square">
            <a:spAutoFit/>
          </a:bodyPr>
          <a:lstStyle/>
          <a:p>
            <a:pPr algn="just" defTabSz="457223">
              <a:buClrTx/>
              <a:defRPr/>
            </a:pPr>
            <a:r>
              <a:rPr lang="en-US" sz="675" kern="1200">
                <a:solidFill>
                  <a:prstClr val="black"/>
                </a:solidFill>
                <a:latin typeface="Roboto" panose="02000000000000000000" pitchFamily="2" charset="0"/>
                <a:ea typeface="Roboto" panose="02000000000000000000" pitchFamily="2" charset="0"/>
                <a:cs typeface="Roboto" panose="02000000000000000000" pitchFamily="2" charset="0"/>
              </a:rPr>
              <a:t>(Sources: PBL 2020 </a:t>
            </a:r>
            <a:r>
              <a:rPr lang="en-US" sz="675" kern="1200">
                <a:solidFill>
                  <a:srgbClr val="0000FF"/>
                </a:solidFill>
                <a:latin typeface="Roboto" panose="02000000000000000000" pitchFamily="2" charset="0"/>
                <a:ea typeface="Roboto" panose="02000000000000000000" pitchFamily="2" charset="0"/>
                <a:cs typeface="Roboto" panose="02000000000000000000" pitchFamily="2" charset="0"/>
                <a:hlinkClick r:id="rId3"/>
              </a:rPr>
              <a:t>https://www.pbl.nl/en/publications/goals-and-commitments-for-the-restoration-decade</a:t>
            </a:r>
            <a:r>
              <a:rPr lang="en-US" sz="675" kern="1200">
                <a:solidFill>
                  <a:srgbClr val="0000FF"/>
                </a:solidFill>
                <a:latin typeface="Roboto" panose="02000000000000000000" pitchFamily="2" charset="0"/>
                <a:ea typeface="Roboto" panose="02000000000000000000" pitchFamily="2" charset="0"/>
                <a:cs typeface="Roboto" panose="02000000000000000000" pitchFamily="2" charset="0"/>
              </a:rPr>
              <a:t> </a:t>
            </a:r>
            <a:r>
              <a:rPr lang="en-US" sz="675" kern="1200">
                <a:latin typeface="Roboto" panose="02000000000000000000" pitchFamily="2" charset="0"/>
                <a:ea typeface="Roboto" panose="02000000000000000000" pitchFamily="2" charset="0"/>
                <a:cs typeface="Roboto" panose="02000000000000000000" pitchFamily="2" charset="0"/>
              </a:rPr>
              <a:t>and G20 GLI 2024 </a:t>
            </a:r>
            <a:r>
              <a:rPr lang="en-US" sz="675" kern="1200">
                <a:solidFill>
                  <a:prstClr val="black"/>
                </a:solidFill>
                <a:latin typeface="Roboto" panose="02000000000000000000" pitchFamily="2" charset="0"/>
                <a:ea typeface="Roboto" panose="02000000000000000000" pitchFamily="2" charset="0"/>
                <a:cs typeface="Roboto" panose="02000000000000000000" pitchFamily="2" charset="0"/>
                <a:hlinkClick r:id="rId4"/>
              </a:rPr>
              <a:t>https://grih.info/reports/</a:t>
            </a:r>
            <a:r>
              <a:rPr lang="en-US" sz="675" kern="1200">
                <a:latin typeface="Roboto" panose="02000000000000000000" pitchFamily="2" charset="0"/>
                <a:ea typeface="Roboto" panose="02000000000000000000" pitchFamily="2" charset="0"/>
                <a:cs typeface="Roboto" panose="02000000000000000000" pitchFamily="2" charset="0"/>
              </a:rPr>
              <a:t>)</a:t>
            </a:r>
            <a:endParaRPr lang="en-DE" sz="675" kern="1200">
              <a:solidFill>
                <a:srgbClr val="182592"/>
              </a:solidFill>
              <a:latin typeface="Roboto" panose="02000000000000000000" pitchFamily="2" charset="0"/>
              <a:ea typeface="Roboto" panose="02000000000000000000" pitchFamily="2" charset="0"/>
              <a:cs typeface="Roboto" panose="02000000000000000000" pitchFamily="2" charset="0"/>
            </a:endParaRPr>
          </a:p>
        </p:txBody>
      </p:sp>
      <p:graphicFrame>
        <p:nvGraphicFramePr>
          <p:cNvPr id="11" name="Table 10">
            <a:extLst>
              <a:ext uri="{FF2B5EF4-FFF2-40B4-BE49-F238E27FC236}">
                <a16:creationId xmlns:a16="http://schemas.microsoft.com/office/drawing/2014/main" id="{AF9CACF2-91B8-C715-FE77-F4BE84FB326A}"/>
              </a:ext>
            </a:extLst>
          </p:cNvPr>
          <p:cNvGraphicFramePr>
            <a:graphicFrameLocks noGrp="1"/>
          </p:cNvGraphicFramePr>
          <p:nvPr/>
        </p:nvGraphicFramePr>
        <p:xfrm>
          <a:off x="3627369" y="4354855"/>
          <a:ext cx="4438650" cy="471489"/>
        </p:xfrm>
        <a:graphic>
          <a:graphicData uri="http://schemas.openxmlformats.org/drawingml/2006/table">
            <a:tbl>
              <a:tblPr/>
              <a:tblGrid>
                <a:gridCol w="1209675">
                  <a:extLst>
                    <a:ext uri="{9D8B030D-6E8A-4147-A177-3AD203B41FA5}">
                      <a16:colId xmlns:a16="http://schemas.microsoft.com/office/drawing/2014/main" val="2123877173"/>
                    </a:ext>
                  </a:extLst>
                </a:gridCol>
                <a:gridCol w="857250">
                  <a:extLst>
                    <a:ext uri="{9D8B030D-6E8A-4147-A177-3AD203B41FA5}">
                      <a16:colId xmlns:a16="http://schemas.microsoft.com/office/drawing/2014/main" val="2415177059"/>
                    </a:ext>
                  </a:extLst>
                </a:gridCol>
                <a:gridCol w="714375">
                  <a:extLst>
                    <a:ext uri="{9D8B030D-6E8A-4147-A177-3AD203B41FA5}">
                      <a16:colId xmlns:a16="http://schemas.microsoft.com/office/drawing/2014/main" val="3065263166"/>
                    </a:ext>
                  </a:extLst>
                </a:gridCol>
                <a:gridCol w="723900">
                  <a:extLst>
                    <a:ext uri="{9D8B030D-6E8A-4147-A177-3AD203B41FA5}">
                      <a16:colId xmlns:a16="http://schemas.microsoft.com/office/drawing/2014/main" val="1000757913"/>
                    </a:ext>
                  </a:extLst>
                </a:gridCol>
                <a:gridCol w="933450">
                  <a:extLst>
                    <a:ext uri="{9D8B030D-6E8A-4147-A177-3AD203B41FA5}">
                      <a16:colId xmlns:a16="http://schemas.microsoft.com/office/drawing/2014/main" val="4262826644"/>
                    </a:ext>
                  </a:extLst>
                </a:gridCol>
              </a:tblGrid>
              <a:tr h="157163">
                <a:tc>
                  <a:txBody>
                    <a:bodyPr/>
                    <a:lstStyle/>
                    <a:p>
                      <a:pPr algn="ctr" fontAlgn="b"/>
                      <a:r>
                        <a:rPr lang="en-US" sz="800" b="1"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CDDC"/>
                    </a:solidFill>
                  </a:tcPr>
                </a:tc>
                <a:tc>
                  <a:txBody>
                    <a:bodyPr/>
                    <a:lstStyle/>
                    <a:p>
                      <a:pPr algn="ctr" fontAlgn="b"/>
                      <a:r>
                        <a:rPr lang="en-US" sz="800" b="1" i="0" u="none" strike="noStrike">
                          <a:solidFill>
                            <a:srgbClr val="000000"/>
                          </a:solidFill>
                          <a:effectLst/>
                          <a:latin typeface="Arial" panose="020B0604020202020204" pitchFamily="34" charset="0"/>
                        </a:rPr>
                        <a:t>LDN targets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CDDC"/>
                    </a:solidFill>
                  </a:tcPr>
                </a:tc>
                <a:tc>
                  <a:txBody>
                    <a:bodyPr/>
                    <a:lstStyle/>
                    <a:p>
                      <a:pPr algn="ctr" fontAlgn="b"/>
                      <a:r>
                        <a:rPr lang="en-US" sz="800" b="1" i="0" u="none" strike="noStrike">
                          <a:solidFill>
                            <a:srgbClr val="000000"/>
                          </a:solidFill>
                          <a:effectLst/>
                          <a:latin typeface="Arial" panose="020B0604020202020204" pitchFamily="34" charset="0"/>
                        </a:rPr>
                        <a:t>NBSAP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CDDC"/>
                    </a:solidFill>
                  </a:tcPr>
                </a:tc>
                <a:tc>
                  <a:txBody>
                    <a:bodyPr/>
                    <a:lstStyle/>
                    <a:p>
                      <a:pPr algn="ctr" fontAlgn="b"/>
                      <a:r>
                        <a:rPr lang="en-US" sz="800" b="1" i="0" u="none" strike="noStrike">
                          <a:solidFill>
                            <a:srgbClr val="000000"/>
                          </a:solidFill>
                          <a:effectLst/>
                          <a:latin typeface="Arial" panose="020B0604020202020204" pitchFamily="34" charset="0"/>
                        </a:rPr>
                        <a:t>NDC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CDDC"/>
                    </a:solidFill>
                  </a:tcPr>
                </a:tc>
                <a:tc>
                  <a:txBody>
                    <a:bodyPr/>
                    <a:lstStyle/>
                    <a:p>
                      <a:pPr algn="ctr" fontAlgn="b"/>
                      <a:r>
                        <a:rPr lang="en-US" sz="800" b="1" i="0" u="none" strike="noStrike">
                          <a:solidFill>
                            <a:srgbClr val="000000"/>
                          </a:solidFill>
                          <a:effectLst/>
                          <a:latin typeface="Arial" panose="020B0604020202020204" pitchFamily="34" charset="0"/>
                        </a:rPr>
                        <a:t>Bonn Challenge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CDDC"/>
                    </a:solidFill>
                  </a:tcPr>
                </a:tc>
                <a:extLst>
                  <a:ext uri="{0D108BD9-81ED-4DB2-BD59-A6C34878D82A}">
                    <a16:rowId xmlns:a16="http://schemas.microsoft.com/office/drawing/2014/main" val="2461581056"/>
                  </a:ext>
                </a:extLst>
              </a:tr>
              <a:tr h="157163">
                <a:tc>
                  <a:txBody>
                    <a:bodyPr/>
                    <a:lstStyle/>
                    <a:p>
                      <a:pPr algn="l" fontAlgn="b"/>
                      <a:r>
                        <a:rPr lang="en-US" sz="800" b="0" i="0" u="none" strike="noStrike">
                          <a:solidFill>
                            <a:srgbClr val="000000"/>
                          </a:solidFill>
                          <a:effectLst/>
                          <a:latin typeface="Calibri" panose="020F0502020204030204" pitchFamily="34" charset="0"/>
                        </a:rPr>
                        <a:t>2020 PBL assessment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450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90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250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210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4956900"/>
                  </a:ext>
                </a:extLst>
              </a:tr>
              <a:tr h="157163">
                <a:tc>
                  <a:txBody>
                    <a:bodyPr/>
                    <a:lstStyle/>
                    <a:p>
                      <a:pPr algn="l" fontAlgn="b"/>
                      <a:r>
                        <a:rPr lang="en-US" sz="800" b="0" i="0" u="none" strike="noStrike">
                          <a:solidFill>
                            <a:srgbClr val="000000"/>
                          </a:solidFill>
                          <a:effectLst/>
                          <a:latin typeface="Calibri" panose="020F0502020204030204" pitchFamily="34" charset="0"/>
                        </a:rPr>
                        <a:t>2024 G20 GLI assessment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596</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99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291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US" sz="800" b="0" i="0" u="none" strike="noStrike">
                          <a:solidFill>
                            <a:srgbClr val="000000"/>
                          </a:solidFill>
                          <a:effectLst/>
                          <a:latin typeface="Calibri" panose="020F0502020204030204" pitchFamily="34" charset="0"/>
                        </a:rPr>
                        <a:t>205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669411"/>
                  </a:ext>
                </a:extLst>
              </a:tr>
            </a:tbl>
          </a:graphicData>
        </a:graphic>
      </p:graphicFrame>
      <p:pic>
        <p:nvPicPr>
          <p:cNvPr id="12" name="Picture 11">
            <a:extLst>
              <a:ext uri="{FF2B5EF4-FFF2-40B4-BE49-F238E27FC236}">
                <a16:creationId xmlns:a16="http://schemas.microsoft.com/office/drawing/2014/main" id="{8582383E-7EF9-7E9E-E29B-B823F71DAC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14700" y="1033769"/>
            <a:ext cx="5325004" cy="2926611"/>
          </a:xfrm>
          <a:prstGeom prst="rect">
            <a:avLst/>
          </a:prstGeom>
        </p:spPr>
      </p:pic>
    </p:spTree>
    <p:extLst>
      <p:ext uri="{BB962C8B-B14F-4D97-AF65-F5344CB8AC3E}">
        <p14:creationId xmlns:p14="http://schemas.microsoft.com/office/powerpoint/2010/main" val="1306906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latshållare för innehåll 2">
            <a:extLst>
              <a:ext uri="{FF2B5EF4-FFF2-40B4-BE49-F238E27FC236}">
                <a16:creationId xmlns:a16="http://schemas.microsoft.com/office/drawing/2014/main" id="{24C39C80-037C-E14C-9C5F-A2A10AD0DA58}"/>
              </a:ext>
            </a:extLst>
          </p:cNvPr>
          <p:cNvSpPr txBox="1">
            <a:spLocks/>
          </p:cNvSpPr>
          <p:nvPr/>
        </p:nvSpPr>
        <p:spPr>
          <a:xfrm>
            <a:off x="1600200" y="973932"/>
            <a:ext cx="6057900" cy="3263504"/>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85730" indent="-85730" defTabSz="342917">
              <a:spcBef>
                <a:spcPts val="375"/>
              </a:spcBef>
              <a:buClrTx/>
              <a:defRPr/>
            </a:pPr>
            <a:endParaRPr lang="en-US" sz="1425">
              <a:solidFill>
                <a:prstClr val="black"/>
              </a:solidFill>
              <a:latin typeface="Roboto" panose="02000000000000000000" pitchFamily="2" charset="0"/>
            </a:endParaRPr>
          </a:p>
        </p:txBody>
      </p:sp>
      <p:sp>
        <p:nvSpPr>
          <p:cNvPr id="9" name="TextBox 8">
            <a:extLst>
              <a:ext uri="{FF2B5EF4-FFF2-40B4-BE49-F238E27FC236}">
                <a16:creationId xmlns:a16="http://schemas.microsoft.com/office/drawing/2014/main" id="{2A139F91-9B85-443B-854E-9ACE77643A9C}"/>
              </a:ext>
            </a:extLst>
          </p:cNvPr>
          <p:cNvSpPr txBox="1"/>
          <p:nvPr/>
        </p:nvSpPr>
        <p:spPr>
          <a:xfrm>
            <a:off x="4822817" y="531103"/>
            <a:ext cx="4429681" cy="2331407"/>
          </a:xfrm>
          <a:prstGeom prst="rect">
            <a:avLst/>
          </a:prstGeom>
          <a:noFill/>
        </p:spPr>
        <p:txBody>
          <a:bodyPr wrap="square">
            <a:spAutoFit/>
          </a:bodyPr>
          <a:lstStyle/>
          <a:p>
            <a:pPr defTabSz="457223">
              <a:buClrTx/>
              <a:defRPr/>
            </a:pPr>
            <a:r>
              <a:rPr lang="en-US" sz="1350" b="1" kern="1200" dirty="0">
                <a:solidFill>
                  <a:srgbClr val="1F497D"/>
                </a:solidFill>
                <a:latin typeface="Roboto" panose="02000000000000000000" pitchFamily="2" charset="0"/>
                <a:ea typeface="Roboto" panose="02000000000000000000" pitchFamily="2" charset="0"/>
                <a:cs typeface="Roboto" panose="02000000000000000000" pitchFamily="2" charset="0"/>
              </a:rPr>
              <a:t>MANDATED SCOPE OF WORK:</a:t>
            </a:r>
          </a:p>
          <a:p>
            <a:pPr defTabSz="457223">
              <a:buClrTx/>
              <a:defRPr/>
            </a:pPr>
            <a:endParaRPr lang="en-US" sz="1050" dirty="0">
              <a:solidFill>
                <a:srgbClr val="1F497D"/>
              </a:solidFill>
              <a:latin typeface="Roboto" panose="02000000000000000000" pitchFamily="2" charset="0"/>
              <a:ea typeface="Roboto" panose="02000000000000000000" pitchFamily="2" charset="0"/>
              <a:cs typeface="Roboto" panose="02000000000000000000" pitchFamily="2" charset="0"/>
            </a:endParaRPr>
          </a:p>
          <a:p>
            <a:pPr defTabSz="457223"/>
            <a:r>
              <a:rPr lang="en-US" sz="1350" kern="1200" dirty="0">
                <a:solidFill>
                  <a:srgbClr val="1F497D"/>
                </a:solidFill>
                <a:latin typeface="Roboto" panose="02000000000000000000" pitchFamily="2" charset="0"/>
                <a:ea typeface="Roboto" panose="02000000000000000000" pitchFamily="2" charset="0"/>
                <a:cs typeface="Roboto" panose="02000000000000000000" pitchFamily="2" charset="0"/>
              </a:rPr>
              <a:t>In order for LDN targets to be more effective as a vehicle for delivery and to mobilize more resources at project level, through </a:t>
            </a:r>
            <a:r>
              <a:rPr lang="en-US" sz="1050" b="1" dirty="0">
                <a:solidFill>
                  <a:srgbClr val="1F497D"/>
                </a:solidFill>
                <a:latin typeface="Roboto" panose="02000000000000000000" pitchFamily="2" charset="0"/>
                <a:ea typeface="Roboto" panose="02000000000000000000" pitchFamily="2" charset="0"/>
                <a:cs typeface="Roboto" panose="02000000000000000000" pitchFamily="2" charset="0"/>
              </a:rPr>
              <a:t>Decision 13/COP.15</a:t>
            </a:r>
            <a:r>
              <a:rPr lang="en-US" sz="1050" dirty="0">
                <a:solidFill>
                  <a:srgbClr val="1F497D"/>
                </a:solidFill>
                <a:latin typeface="Roboto" panose="02000000000000000000" pitchFamily="2" charset="0"/>
                <a:ea typeface="Roboto" panose="02000000000000000000" pitchFamily="2" charset="0"/>
                <a:cs typeface="Roboto" panose="02000000000000000000" pitchFamily="2" charset="0"/>
              </a:rPr>
              <a:t>, Parties advised that </a:t>
            </a:r>
            <a:r>
              <a:rPr lang="en-US" sz="1350" b="1" kern="1200" dirty="0">
                <a:solidFill>
                  <a:srgbClr val="1F497D"/>
                </a:solidFill>
                <a:latin typeface="Roboto" panose="02000000000000000000" pitchFamily="2" charset="0"/>
                <a:ea typeface="Roboto" panose="02000000000000000000" pitchFamily="2" charset="0"/>
                <a:cs typeface="Roboto" panose="02000000000000000000" pitchFamily="2" charset="0"/>
              </a:rPr>
              <a:t>voluntary LDN targets should be more </a:t>
            </a:r>
            <a:r>
              <a:rPr lang="en-US" sz="1350" b="1" u="sng" kern="1200" dirty="0">
                <a:solidFill>
                  <a:srgbClr val="1F497D"/>
                </a:solidFill>
                <a:highlight>
                  <a:srgbClr val="00FFFF"/>
                </a:highlight>
                <a:latin typeface="Roboto" panose="02000000000000000000" pitchFamily="2" charset="0"/>
                <a:ea typeface="Roboto" panose="02000000000000000000" pitchFamily="2" charset="0"/>
                <a:cs typeface="Roboto" panose="02000000000000000000" pitchFamily="2" charset="0"/>
              </a:rPr>
              <a:t>specific, time-bound</a:t>
            </a:r>
            <a:r>
              <a:rPr lang="en-US" sz="1350" b="1" u="sng" kern="1200" dirty="0">
                <a:solidFill>
                  <a:srgbClr val="1F497D"/>
                </a:solidFill>
                <a:latin typeface="Roboto" panose="02000000000000000000" pitchFamily="2" charset="0"/>
                <a:ea typeface="Roboto" panose="02000000000000000000" pitchFamily="2" charset="0"/>
                <a:cs typeface="Roboto" panose="02000000000000000000" pitchFamily="2" charset="0"/>
              </a:rPr>
              <a:t>, policy-coherent (i.e., linked to NBSAPs, NDCs, NAPs, ER commitments), </a:t>
            </a:r>
            <a:r>
              <a:rPr lang="en-US" sz="1350" b="1" u="sng" kern="1200" dirty="0">
                <a:solidFill>
                  <a:srgbClr val="1F497D"/>
                </a:solidFill>
                <a:highlight>
                  <a:srgbClr val="00FFFF"/>
                </a:highlight>
                <a:latin typeface="Roboto" panose="02000000000000000000" pitchFamily="2" charset="0"/>
                <a:ea typeface="Roboto" panose="02000000000000000000" pitchFamily="2" charset="0"/>
                <a:cs typeface="Roboto" panose="02000000000000000000" pitchFamily="2" charset="0"/>
              </a:rPr>
              <a:t>quantitative</a:t>
            </a:r>
            <a:r>
              <a:rPr lang="en-US" sz="1350" b="1" u="sng" kern="1200" dirty="0">
                <a:solidFill>
                  <a:srgbClr val="1F497D"/>
                </a:solidFill>
                <a:latin typeface="Roboto" panose="02000000000000000000" pitchFamily="2" charset="0"/>
                <a:ea typeface="Roboto" panose="02000000000000000000" pitchFamily="2" charset="0"/>
                <a:cs typeface="Roboto" panose="02000000000000000000" pitchFamily="2" charset="0"/>
              </a:rPr>
              <a:t>, </a:t>
            </a:r>
            <a:r>
              <a:rPr lang="en-US" sz="1350" b="1" u="sng" kern="1200" dirty="0">
                <a:solidFill>
                  <a:srgbClr val="1F497D"/>
                </a:solidFill>
                <a:highlight>
                  <a:srgbClr val="00FFFF"/>
                </a:highlight>
                <a:latin typeface="Roboto" panose="02000000000000000000" pitchFamily="2" charset="0"/>
                <a:ea typeface="Roboto" panose="02000000000000000000" pitchFamily="2" charset="0"/>
                <a:cs typeface="Roboto" panose="02000000000000000000" pitchFamily="2" charset="0"/>
              </a:rPr>
              <a:t>spatially explicit</a:t>
            </a:r>
            <a:r>
              <a:rPr lang="en-US" sz="1350" b="1" u="sng" kern="1200" dirty="0">
                <a:solidFill>
                  <a:srgbClr val="1F497D"/>
                </a:solidFill>
                <a:latin typeface="Roboto" panose="02000000000000000000" pitchFamily="2" charset="0"/>
                <a:ea typeface="Roboto" panose="02000000000000000000" pitchFamily="2" charset="0"/>
                <a:cs typeface="Roboto" panose="02000000000000000000" pitchFamily="2" charset="0"/>
              </a:rPr>
              <a:t>, gender-responsive and adequately integrated into land use planning frameworks</a:t>
            </a:r>
            <a:r>
              <a:rPr lang="en-US" sz="1350" kern="1200" dirty="0">
                <a:solidFill>
                  <a:srgbClr val="1F497D"/>
                </a:solidFill>
                <a:latin typeface="Roboto" panose="02000000000000000000" pitchFamily="2" charset="0"/>
                <a:ea typeface="Roboto" panose="02000000000000000000" pitchFamily="2" charset="0"/>
                <a:cs typeface="Roboto" panose="02000000000000000000" pitchFamily="2" charset="0"/>
              </a:rPr>
              <a:t>.</a:t>
            </a:r>
            <a:endParaRPr lang="en-GB" sz="1350" kern="1200" dirty="0">
              <a:solidFill>
                <a:srgbClr val="1F497D"/>
              </a:solidFill>
              <a:latin typeface="Roboto" panose="02000000000000000000" pitchFamily="2" charset="0"/>
              <a:ea typeface="Roboto" panose="02000000000000000000" pitchFamily="2" charset="0"/>
              <a:cs typeface="Roboto" panose="02000000000000000000" pitchFamily="2" charset="0"/>
            </a:endParaRPr>
          </a:p>
        </p:txBody>
      </p:sp>
      <p:sp>
        <p:nvSpPr>
          <p:cNvPr id="5" name="Title 1">
            <a:extLst>
              <a:ext uri="{FF2B5EF4-FFF2-40B4-BE49-F238E27FC236}">
                <a16:creationId xmlns:a16="http://schemas.microsoft.com/office/drawing/2014/main" id="{58273CB8-F560-113E-A204-BCD41F162A56}"/>
              </a:ext>
            </a:extLst>
          </p:cNvPr>
          <p:cNvSpPr txBox="1">
            <a:spLocks/>
          </p:cNvSpPr>
          <p:nvPr/>
        </p:nvSpPr>
        <p:spPr>
          <a:xfrm>
            <a:off x="398494" y="182512"/>
            <a:ext cx="6606467" cy="566474"/>
          </a:xfrm>
          <a:prstGeom prst="rect">
            <a:avLst/>
          </a:prstGeom>
        </p:spPr>
        <p:txBody>
          <a:bodyPr/>
          <a:lstStyle>
            <a:lvl1pPr algn="l" rtl="0" eaLnBrk="1" fontAlgn="base" hangingPunct="1">
              <a:lnSpc>
                <a:spcPct val="90000"/>
              </a:lnSpc>
              <a:spcBef>
                <a:spcPct val="0"/>
              </a:spcBef>
              <a:spcAft>
                <a:spcPct val="0"/>
              </a:spcAft>
              <a:defRPr sz="3600" b="0" kern="1200">
                <a:solidFill>
                  <a:schemeClr val="bg1"/>
                </a:solidFill>
                <a:latin typeface="Roboto" panose="02000000000000000000" pitchFamily="2" charset="0"/>
                <a:ea typeface="Roboto" panose="02000000000000000000" pitchFamily="2" charset="0"/>
                <a:cs typeface="Roboto" panose="02000000000000000000" pitchFamily="2" charset="0"/>
              </a:defRPr>
            </a:lvl1pPr>
            <a:lvl2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2pPr>
            <a:lvl3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3pPr>
            <a:lvl4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4pPr>
            <a:lvl5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5pPr>
            <a:lvl6pPr marL="4572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6pPr>
            <a:lvl7pPr marL="9144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7pPr>
            <a:lvl8pPr marL="13716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8pPr>
            <a:lvl9pPr marL="18288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9pPr>
          </a:lstStyle>
          <a:p>
            <a:pPr defTabSz="457223">
              <a:buClrTx/>
              <a:defRPr/>
            </a:pPr>
            <a:r>
              <a:rPr lang="en-GB" sz="2700">
                <a:solidFill>
                  <a:prstClr val="white"/>
                </a:solidFill>
                <a:latin typeface="Roboto"/>
                <a:ea typeface="Roboto"/>
                <a:cs typeface="Roboto"/>
              </a:rPr>
              <a:t>LDN TSP 2.0</a:t>
            </a:r>
            <a:endParaRPr lang="en-US" sz="2700">
              <a:solidFill>
                <a:prstClr val="white"/>
              </a:solidFill>
              <a:latin typeface="Roboto"/>
              <a:ea typeface="Roboto"/>
              <a:cs typeface="Roboto"/>
            </a:endParaRPr>
          </a:p>
        </p:txBody>
      </p:sp>
      <p:pic>
        <p:nvPicPr>
          <p:cNvPr id="3" name="Picture 2">
            <a:extLst>
              <a:ext uri="{FF2B5EF4-FFF2-40B4-BE49-F238E27FC236}">
                <a16:creationId xmlns:a16="http://schemas.microsoft.com/office/drawing/2014/main" id="{EBE35854-13C6-E91F-5B6B-EB7D6414D78B}"/>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486645" y="1377215"/>
            <a:ext cx="4121022" cy="3581253"/>
          </a:xfrm>
          <a:prstGeom prst="rect">
            <a:avLst/>
          </a:prstGeom>
        </p:spPr>
      </p:pic>
      <p:sp>
        <p:nvSpPr>
          <p:cNvPr id="6" name="Title 1">
            <a:extLst>
              <a:ext uri="{FF2B5EF4-FFF2-40B4-BE49-F238E27FC236}">
                <a16:creationId xmlns:a16="http://schemas.microsoft.com/office/drawing/2014/main" id="{666ED3F9-280F-E857-FF91-FB3B685D0FDC}"/>
              </a:ext>
            </a:extLst>
          </p:cNvPr>
          <p:cNvSpPr txBox="1">
            <a:spLocks/>
          </p:cNvSpPr>
          <p:nvPr/>
        </p:nvSpPr>
        <p:spPr>
          <a:xfrm>
            <a:off x="273719" y="185032"/>
            <a:ext cx="8229600" cy="460982"/>
          </a:xfrm>
          <a:prstGeom prst="rect">
            <a:avLst/>
          </a:prstGeom>
        </p:spPr>
        <p:txBody>
          <a:bodyPr>
            <a:normAutofit/>
          </a:bodyPr>
          <a:lstStyle>
            <a:lvl1pPr algn="ctr" defTabSz="914400" rtl="0" eaLnBrk="1" latinLnBrk="0" hangingPunct="1">
              <a:spcBef>
                <a:spcPct val="0"/>
              </a:spcBef>
              <a:buNone/>
              <a:defRPr sz="4400" b="1" i="0" kern="1200" baseline="0">
                <a:solidFill>
                  <a:schemeClr val="tx1"/>
                </a:solidFill>
                <a:latin typeface="Roboto" panose="02000000000000000000" pitchFamily="2" charset="0"/>
                <a:ea typeface="+mj-ea"/>
                <a:cs typeface="+mj-cs"/>
              </a:defRPr>
            </a:lvl1pPr>
          </a:lstStyle>
          <a:p>
            <a:pPr algn="l" defTabSz="457223">
              <a:buClrTx/>
              <a:defRPr/>
            </a:pPr>
            <a:r>
              <a:rPr lang="en-US" sz="2400" dirty="0">
                <a:solidFill>
                  <a:prstClr val="black"/>
                </a:solidFill>
                <a:latin typeface="Roboto"/>
                <a:ea typeface="Roboto"/>
                <a:cs typeface="Roboto"/>
              </a:rPr>
              <a:t>Overview of LDN TSP 2.0</a:t>
            </a:r>
          </a:p>
        </p:txBody>
      </p:sp>
      <p:pic>
        <p:nvPicPr>
          <p:cNvPr id="8" name="Picture 7" descr="A map of the world with different colored countries/regions&#10;&#10;Description automatically generated">
            <a:extLst>
              <a:ext uri="{FF2B5EF4-FFF2-40B4-BE49-F238E27FC236}">
                <a16:creationId xmlns:a16="http://schemas.microsoft.com/office/drawing/2014/main" id="{64897376-6CBE-4249-ACCB-E4363D05848D}"/>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5004616" y="3463967"/>
            <a:ext cx="3767039" cy="1761672"/>
          </a:xfrm>
          <a:prstGeom prst="rect">
            <a:avLst/>
          </a:prstGeom>
        </p:spPr>
      </p:pic>
      <p:sp>
        <p:nvSpPr>
          <p:cNvPr id="2" name="TextBox 1">
            <a:extLst>
              <a:ext uri="{FF2B5EF4-FFF2-40B4-BE49-F238E27FC236}">
                <a16:creationId xmlns:a16="http://schemas.microsoft.com/office/drawing/2014/main" id="{05A5404B-628F-4ACA-B9A8-89B898546E8D}"/>
              </a:ext>
            </a:extLst>
          </p:cNvPr>
          <p:cNvSpPr txBox="1"/>
          <p:nvPr/>
        </p:nvSpPr>
        <p:spPr>
          <a:xfrm>
            <a:off x="5646027" y="3091870"/>
            <a:ext cx="2484216" cy="307777"/>
          </a:xfrm>
          <a:prstGeom prst="rect">
            <a:avLst/>
          </a:prstGeom>
          <a:noFill/>
        </p:spPr>
        <p:txBody>
          <a:bodyPr wrap="square" rtlCol="0">
            <a:spAutoFit/>
          </a:bodyPr>
          <a:lstStyle/>
          <a:p>
            <a:r>
              <a:rPr lang="en-US" b="1" dirty="0">
                <a:solidFill>
                  <a:schemeClr val="bg2"/>
                </a:solidFill>
              </a:rPr>
              <a:t>18 countries were selected</a:t>
            </a:r>
            <a:endParaRPr lang="fr-CI" b="1" dirty="0">
              <a:solidFill>
                <a:schemeClr val="bg2"/>
              </a:solidFill>
            </a:endParaRPr>
          </a:p>
        </p:txBody>
      </p:sp>
    </p:spTree>
    <p:extLst>
      <p:ext uri="{BB962C8B-B14F-4D97-AF65-F5344CB8AC3E}">
        <p14:creationId xmlns:p14="http://schemas.microsoft.com/office/powerpoint/2010/main" val="173413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3"/>
          <p:cNvSpPr txBox="1">
            <a:spLocks noGrp="1"/>
          </p:cNvSpPr>
          <p:nvPr>
            <p:ph type="title"/>
          </p:nvPr>
        </p:nvSpPr>
        <p:spPr>
          <a:xfrm>
            <a:off x="575855" y="1681033"/>
            <a:ext cx="2853000" cy="1033200"/>
          </a:xfrm>
          <a:prstGeom prst="rect">
            <a:avLst/>
          </a:prstGeom>
        </p:spPr>
        <p:txBody>
          <a:bodyPr spcFirstLastPara="1" wrap="square" lIns="91425" tIns="91425" rIns="91425" bIns="91425" anchor="ctr" anchorCtr="0">
            <a:noAutofit/>
          </a:bodyPr>
          <a:lstStyle/>
          <a:p>
            <a:r>
              <a:rPr lang="en" sz="3600" b="1" dirty="0"/>
              <a:t>WORKING SESSION 1:</a:t>
            </a:r>
            <a:br>
              <a:rPr lang="en" sz="3600" b="1" dirty="0"/>
            </a:br>
            <a:br>
              <a:rPr lang="en" sz="3600" b="1" dirty="0"/>
            </a:br>
            <a:r>
              <a:rPr lang="en" b="1" dirty="0"/>
              <a:t>Explor</a:t>
            </a:r>
            <a:r>
              <a:rPr lang="fr-CI" b="1" dirty="0" err="1"/>
              <a:t>ing</a:t>
            </a:r>
            <a:r>
              <a:rPr lang="en" b="1" dirty="0"/>
              <a:t> a countr</a:t>
            </a:r>
            <a:r>
              <a:rPr lang="fr-CI" b="1" dirty="0"/>
              <a:t>y UNCCD profile </a:t>
            </a:r>
            <a:endParaRPr sz="3600" b="1" dirty="0"/>
          </a:p>
        </p:txBody>
      </p:sp>
      <p:sp>
        <p:nvSpPr>
          <p:cNvPr id="198" name="Google Shape;198;p33"/>
          <p:cNvSpPr/>
          <p:nvPr/>
        </p:nvSpPr>
        <p:spPr>
          <a:xfrm>
            <a:off x="4573378" y="630850"/>
            <a:ext cx="754800" cy="754800"/>
          </a:xfrm>
          <a:prstGeom prst="ellipse">
            <a:avLst/>
          </a:prstGeom>
          <a:solidFill>
            <a:schemeClr val="accent2"/>
          </a:solidFill>
          <a:ln>
            <a:noFill/>
          </a:ln>
        </p:spPr>
        <p:txBody>
          <a:bodyPr spcFirstLastPara="1" wrap="square" lIns="91425" tIns="91425" rIns="91425" bIns="91425" anchor="ctr" anchorCtr="0">
            <a:noAutofit/>
          </a:bodyPr>
          <a:lstStyle/>
          <a:p>
            <a:pPr defTabSz="914378"/>
            <a:endParaRPr>
              <a:solidFill>
                <a:srgbClr val="44546A"/>
              </a:solidFill>
            </a:endParaRPr>
          </a:p>
        </p:txBody>
      </p:sp>
      <p:sp>
        <p:nvSpPr>
          <p:cNvPr id="199" name="Google Shape;199;p33"/>
          <p:cNvSpPr/>
          <p:nvPr/>
        </p:nvSpPr>
        <p:spPr>
          <a:xfrm>
            <a:off x="4573378" y="1672542"/>
            <a:ext cx="754800" cy="754800"/>
          </a:xfrm>
          <a:prstGeom prst="ellipse">
            <a:avLst/>
          </a:prstGeom>
          <a:solidFill>
            <a:schemeClr val="accent2"/>
          </a:solidFill>
          <a:ln>
            <a:noFill/>
          </a:ln>
        </p:spPr>
        <p:txBody>
          <a:bodyPr spcFirstLastPara="1" wrap="square" lIns="91425" tIns="91425" rIns="91425" bIns="91425" anchor="ctr" anchorCtr="0">
            <a:noAutofit/>
          </a:bodyPr>
          <a:lstStyle/>
          <a:p>
            <a:pPr defTabSz="914378"/>
            <a:endParaRPr>
              <a:solidFill>
                <a:srgbClr val="44546A"/>
              </a:solidFill>
            </a:endParaRPr>
          </a:p>
        </p:txBody>
      </p:sp>
      <p:sp>
        <p:nvSpPr>
          <p:cNvPr id="200" name="Google Shape;200;p33"/>
          <p:cNvSpPr/>
          <p:nvPr/>
        </p:nvSpPr>
        <p:spPr>
          <a:xfrm>
            <a:off x="4573378" y="2714233"/>
            <a:ext cx="754800" cy="754800"/>
          </a:xfrm>
          <a:prstGeom prst="ellipse">
            <a:avLst/>
          </a:prstGeom>
          <a:solidFill>
            <a:schemeClr val="accent2"/>
          </a:solidFill>
          <a:ln>
            <a:noFill/>
          </a:ln>
        </p:spPr>
        <p:txBody>
          <a:bodyPr spcFirstLastPara="1" wrap="square" lIns="91425" tIns="91425" rIns="91425" bIns="91425" anchor="ctr" anchorCtr="0">
            <a:noAutofit/>
          </a:bodyPr>
          <a:lstStyle/>
          <a:p>
            <a:pPr defTabSz="914378"/>
            <a:endParaRPr>
              <a:solidFill>
                <a:srgbClr val="44546A"/>
              </a:solidFill>
            </a:endParaRPr>
          </a:p>
        </p:txBody>
      </p:sp>
      <p:sp>
        <p:nvSpPr>
          <p:cNvPr id="201" name="Google Shape;201;p33"/>
          <p:cNvSpPr/>
          <p:nvPr/>
        </p:nvSpPr>
        <p:spPr>
          <a:xfrm>
            <a:off x="4573378" y="3755925"/>
            <a:ext cx="754800" cy="754800"/>
          </a:xfrm>
          <a:prstGeom prst="ellipse">
            <a:avLst/>
          </a:prstGeom>
          <a:solidFill>
            <a:schemeClr val="accent2"/>
          </a:solidFill>
          <a:ln>
            <a:noFill/>
          </a:ln>
        </p:spPr>
        <p:txBody>
          <a:bodyPr spcFirstLastPara="1" wrap="square" lIns="91425" tIns="91425" rIns="91425" bIns="91425" anchor="ctr" anchorCtr="0">
            <a:noAutofit/>
          </a:bodyPr>
          <a:lstStyle/>
          <a:p>
            <a:pPr defTabSz="914378"/>
            <a:endParaRPr>
              <a:solidFill>
                <a:srgbClr val="44546A"/>
              </a:solidFill>
            </a:endParaRPr>
          </a:p>
        </p:txBody>
      </p:sp>
      <p:sp>
        <p:nvSpPr>
          <p:cNvPr id="203" name="Google Shape;203;p33"/>
          <p:cNvSpPr txBox="1">
            <a:spLocks noGrp="1"/>
          </p:cNvSpPr>
          <p:nvPr>
            <p:ph type="title" idx="2"/>
          </p:nvPr>
        </p:nvSpPr>
        <p:spPr>
          <a:xfrm>
            <a:off x="4646953" y="798550"/>
            <a:ext cx="603600" cy="420600"/>
          </a:xfrm>
          <a:prstGeom prst="rect">
            <a:avLst/>
          </a:prstGeom>
        </p:spPr>
        <p:txBody>
          <a:bodyPr spcFirstLastPara="1" wrap="square" lIns="91425" tIns="91425" rIns="91425" bIns="91425" anchor="ctr" anchorCtr="0">
            <a:noAutofit/>
          </a:bodyPr>
          <a:lstStyle/>
          <a:p>
            <a:r>
              <a:rPr lang="en"/>
              <a:t>01</a:t>
            </a:r>
            <a:endParaRPr/>
          </a:p>
        </p:txBody>
      </p:sp>
      <p:sp>
        <p:nvSpPr>
          <p:cNvPr id="205" name="Google Shape;205;p33"/>
          <p:cNvSpPr txBox="1">
            <a:spLocks noGrp="1"/>
          </p:cNvSpPr>
          <p:nvPr>
            <p:ph type="title" idx="4"/>
          </p:nvPr>
        </p:nvSpPr>
        <p:spPr>
          <a:xfrm>
            <a:off x="4646953" y="1839042"/>
            <a:ext cx="603600" cy="420600"/>
          </a:xfrm>
          <a:prstGeom prst="rect">
            <a:avLst/>
          </a:prstGeom>
        </p:spPr>
        <p:txBody>
          <a:bodyPr spcFirstLastPara="1" wrap="square" lIns="91425" tIns="91425" rIns="91425" bIns="91425" anchor="ctr" anchorCtr="0">
            <a:noAutofit/>
          </a:bodyPr>
          <a:lstStyle/>
          <a:p>
            <a:r>
              <a:rPr lang="en"/>
              <a:t>02</a:t>
            </a:r>
            <a:endParaRPr/>
          </a:p>
        </p:txBody>
      </p:sp>
      <p:sp>
        <p:nvSpPr>
          <p:cNvPr id="206" name="Google Shape;206;p33"/>
          <p:cNvSpPr txBox="1">
            <a:spLocks noGrp="1"/>
          </p:cNvSpPr>
          <p:nvPr>
            <p:ph type="title" idx="5"/>
          </p:nvPr>
        </p:nvSpPr>
        <p:spPr>
          <a:xfrm>
            <a:off x="4646953" y="2880733"/>
            <a:ext cx="603600" cy="420600"/>
          </a:xfrm>
          <a:prstGeom prst="rect">
            <a:avLst/>
          </a:prstGeom>
        </p:spPr>
        <p:txBody>
          <a:bodyPr spcFirstLastPara="1" wrap="square" lIns="91425" tIns="91425" rIns="91425" bIns="91425" anchor="ctr" anchorCtr="0">
            <a:noAutofit/>
          </a:bodyPr>
          <a:lstStyle/>
          <a:p>
            <a:r>
              <a:rPr lang="en"/>
              <a:t>03</a:t>
            </a:r>
            <a:endParaRPr/>
          </a:p>
        </p:txBody>
      </p:sp>
      <p:sp>
        <p:nvSpPr>
          <p:cNvPr id="207" name="Google Shape;207;p33"/>
          <p:cNvSpPr txBox="1">
            <a:spLocks noGrp="1"/>
          </p:cNvSpPr>
          <p:nvPr>
            <p:ph type="title" idx="6"/>
          </p:nvPr>
        </p:nvSpPr>
        <p:spPr>
          <a:xfrm>
            <a:off x="4646953" y="3922425"/>
            <a:ext cx="603600" cy="420600"/>
          </a:xfrm>
          <a:prstGeom prst="rect">
            <a:avLst/>
          </a:prstGeom>
        </p:spPr>
        <p:txBody>
          <a:bodyPr spcFirstLastPara="1" wrap="square" lIns="91425" tIns="91425" rIns="91425" bIns="91425" anchor="ctr" anchorCtr="0">
            <a:noAutofit/>
          </a:bodyPr>
          <a:lstStyle/>
          <a:p>
            <a:r>
              <a:rPr lang="en"/>
              <a:t>04</a:t>
            </a:r>
            <a:endParaRPr/>
          </a:p>
        </p:txBody>
      </p:sp>
      <p:sp>
        <p:nvSpPr>
          <p:cNvPr id="208" name="Google Shape;208;p33"/>
          <p:cNvSpPr txBox="1">
            <a:spLocks noGrp="1"/>
          </p:cNvSpPr>
          <p:nvPr>
            <p:ph type="subTitle" idx="7"/>
          </p:nvPr>
        </p:nvSpPr>
        <p:spPr>
          <a:xfrm>
            <a:off x="5416573" y="541325"/>
            <a:ext cx="2985871" cy="420600"/>
          </a:xfrm>
          <a:prstGeom prst="rect">
            <a:avLst/>
          </a:prstGeom>
        </p:spPr>
        <p:txBody>
          <a:bodyPr spcFirstLastPara="1" wrap="square" lIns="91425" tIns="91425" rIns="91425" bIns="91425" anchor="b" anchorCtr="0">
            <a:noAutofit/>
          </a:bodyPr>
          <a:lstStyle/>
          <a:p>
            <a:pPr marL="0" indent="0"/>
            <a:r>
              <a:rPr lang="en-US" sz="1600" dirty="0"/>
              <a:t>G</a:t>
            </a:r>
            <a:r>
              <a:rPr lang="fr-CI" sz="1600" dirty="0"/>
              <a:t>O TO UNCCD </a:t>
            </a:r>
            <a:r>
              <a:rPr lang="fr-CI" sz="1600" dirty="0" err="1"/>
              <a:t>website</a:t>
            </a:r>
            <a:endParaRPr sz="1600" dirty="0"/>
          </a:p>
        </p:txBody>
      </p:sp>
      <p:sp>
        <p:nvSpPr>
          <p:cNvPr id="209" name="Google Shape;209;p33"/>
          <p:cNvSpPr txBox="1">
            <a:spLocks noGrp="1"/>
          </p:cNvSpPr>
          <p:nvPr>
            <p:ph type="subTitle" idx="8"/>
          </p:nvPr>
        </p:nvSpPr>
        <p:spPr>
          <a:xfrm>
            <a:off x="5416573" y="821725"/>
            <a:ext cx="3498827" cy="658500"/>
          </a:xfrm>
          <a:prstGeom prst="rect">
            <a:avLst/>
          </a:prstGeom>
        </p:spPr>
        <p:txBody>
          <a:bodyPr spcFirstLastPara="1" wrap="square" lIns="91425" tIns="91425" rIns="91425" bIns="91425" anchor="t" anchorCtr="0">
            <a:noAutofit/>
          </a:bodyPr>
          <a:lstStyle/>
          <a:p>
            <a:pPr marL="0" indent="0"/>
            <a:r>
              <a:rPr lang="fr-CI" dirty="0"/>
              <a:t>and </a:t>
            </a:r>
            <a:r>
              <a:rPr lang="en-US" dirty="0"/>
              <a:t>SEARCH FOR A COUNTRY</a:t>
            </a:r>
          </a:p>
          <a:p>
            <a:pPr marL="0" indent="0"/>
            <a:r>
              <a:rPr lang="fr-CI" dirty="0"/>
              <a:t> </a:t>
            </a:r>
            <a:endParaRPr dirty="0"/>
          </a:p>
        </p:txBody>
      </p:sp>
      <p:sp>
        <p:nvSpPr>
          <p:cNvPr id="210" name="Google Shape;210;p33"/>
          <p:cNvSpPr txBox="1">
            <a:spLocks noGrp="1"/>
          </p:cNvSpPr>
          <p:nvPr>
            <p:ph type="subTitle" idx="9"/>
          </p:nvPr>
        </p:nvSpPr>
        <p:spPr>
          <a:xfrm>
            <a:off x="5377542" y="1987333"/>
            <a:ext cx="2985871" cy="420600"/>
          </a:xfrm>
          <a:prstGeom prst="rect">
            <a:avLst/>
          </a:prstGeom>
        </p:spPr>
        <p:txBody>
          <a:bodyPr spcFirstLastPara="1" wrap="square" lIns="91425" tIns="91425" rIns="91425" bIns="91425" anchor="b" anchorCtr="0">
            <a:noAutofit/>
          </a:bodyPr>
          <a:lstStyle/>
          <a:p>
            <a:pPr marL="0" indent="0"/>
            <a:r>
              <a:rPr lang="fr-CI" sz="1600" dirty="0">
                <a:solidFill>
                  <a:srgbClr val="44546A"/>
                </a:solidFill>
              </a:rPr>
              <a:t>DOES IT HAVE LDN TARGETS? </a:t>
            </a:r>
            <a:endParaRPr sz="1600" dirty="0"/>
          </a:p>
        </p:txBody>
      </p:sp>
      <p:sp>
        <p:nvSpPr>
          <p:cNvPr id="212" name="Google Shape;212;p33"/>
          <p:cNvSpPr txBox="1">
            <a:spLocks noGrp="1"/>
          </p:cNvSpPr>
          <p:nvPr>
            <p:ph type="subTitle" idx="14"/>
          </p:nvPr>
        </p:nvSpPr>
        <p:spPr>
          <a:xfrm>
            <a:off x="5350962" y="4090125"/>
            <a:ext cx="3576886" cy="420600"/>
          </a:xfrm>
          <a:prstGeom prst="rect">
            <a:avLst/>
          </a:prstGeom>
        </p:spPr>
        <p:txBody>
          <a:bodyPr spcFirstLastPara="1" wrap="square" lIns="91425" tIns="91425" rIns="91425" bIns="91425" anchor="b" anchorCtr="0">
            <a:noAutofit/>
          </a:bodyPr>
          <a:lstStyle/>
          <a:p>
            <a:pPr marL="0" indent="0"/>
            <a:r>
              <a:rPr lang="fr-CI" sz="1600" dirty="0">
                <a:solidFill>
                  <a:srgbClr val="44546A"/>
                </a:solidFill>
              </a:rPr>
              <a:t>Has the country </a:t>
            </a:r>
            <a:r>
              <a:rPr lang="fr-CI" sz="1600" dirty="0" err="1">
                <a:solidFill>
                  <a:srgbClr val="44546A"/>
                </a:solidFill>
              </a:rPr>
              <a:t>reported</a:t>
            </a:r>
            <a:r>
              <a:rPr lang="fr-CI" sz="1600" dirty="0">
                <a:solidFill>
                  <a:srgbClr val="44546A"/>
                </a:solidFill>
              </a:rPr>
              <a:t> </a:t>
            </a:r>
            <a:r>
              <a:rPr lang="fr-CI" sz="1600" dirty="0" err="1">
                <a:solidFill>
                  <a:srgbClr val="44546A"/>
                </a:solidFill>
              </a:rPr>
              <a:t>implemented</a:t>
            </a:r>
            <a:r>
              <a:rPr lang="fr-CI" sz="1600" dirty="0">
                <a:solidFill>
                  <a:srgbClr val="44546A"/>
                </a:solidFill>
              </a:rPr>
              <a:t> actions? Are </a:t>
            </a:r>
            <a:r>
              <a:rPr lang="fr-CI" sz="1600" dirty="0" err="1">
                <a:solidFill>
                  <a:srgbClr val="44546A"/>
                </a:solidFill>
              </a:rPr>
              <a:t>they</a:t>
            </a:r>
            <a:r>
              <a:rPr lang="fr-CI" sz="1600" dirty="0">
                <a:solidFill>
                  <a:srgbClr val="44546A"/>
                </a:solidFill>
              </a:rPr>
              <a:t> </a:t>
            </a:r>
            <a:r>
              <a:rPr lang="fr-CI" sz="1600" dirty="0" err="1">
                <a:solidFill>
                  <a:srgbClr val="44546A"/>
                </a:solidFill>
              </a:rPr>
              <a:t>spatially</a:t>
            </a:r>
            <a:r>
              <a:rPr lang="fr-CI" sz="1600" dirty="0">
                <a:solidFill>
                  <a:srgbClr val="44546A"/>
                </a:solidFill>
              </a:rPr>
              <a:t> explicit?</a:t>
            </a:r>
            <a:endParaRPr lang="en-US" sz="1600" dirty="0"/>
          </a:p>
        </p:txBody>
      </p:sp>
      <p:sp>
        <p:nvSpPr>
          <p:cNvPr id="214" name="Google Shape;214;p33"/>
          <p:cNvSpPr/>
          <p:nvPr/>
        </p:nvSpPr>
        <p:spPr>
          <a:xfrm>
            <a:off x="809500" y="4510725"/>
            <a:ext cx="2385711" cy="84748"/>
          </a:xfrm>
          <a:custGeom>
            <a:avLst/>
            <a:gdLst/>
            <a:ahLst/>
            <a:cxnLst/>
            <a:rect l="l" t="t" r="r" b="b"/>
            <a:pathLst>
              <a:path w="62687" h="2227" extrusionOk="0">
                <a:moveTo>
                  <a:pt x="0" y="0"/>
                </a:moveTo>
                <a:lnTo>
                  <a:pt x="0" y="739"/>
                </a:lnTo>
                <a:cubicBezTo>
                  <a:pt x="1107" y="739"/>
                  <a:pt x="1655" y="1072"/>
                  <a:pt x="2227" y="1429"/>
                </a:cubicBezTo>
                <a:cubicBezTo>
                  <a:pt x="2834" y="1798"/>
                  <a:pt x="3513" y="2227"/>
                  <a:pt x="4822" y="2227"/>
                </a:cubicBezTo>
                <a:cubicBezTo>
                  <a:pt x="6132" y="2227"/>
                  <a:pt x="6822" y="1798"/>
                  <a:pt x="7430" y="1429"/>
                </a:cubicBezTo>
                <a:cubicBezTo>
                  <a:pt x="8013" y="1072"/>
                  <a:pt x="8549" y="739"/>
                  <a:pt x="9644" y="739"/>
                </a:cubicBezTo>
                <a:cubicBezTo>
                  <a:pt x="10752" y="739"/>
                  <a:pt x="11299" y="1072"/>
                  <a:pt x="11871" y="1429"/>
                </a:cubicBezTo>
                <a:cubicBezTo>
                  <a:pt x="12478" y="1798"/>
                  <a:pt x="13157" y="2227"/>
                  <a:pt x="14466" y="2227"/>
                </a:cubicBezTo>
                <a:cubicBezTo>
                  <a:pt x="15776" y="2227"/>
                  <a:pt x="16467" y="1798"/>
                  <a:pt x="17074" y="1429"/>
                </a:cubicBezTo>
                <a:cubicBezTo>
                  <a:pt x="17657" y="1072"/>
                  <a:pt x="18193" y="739"/>
                  <a:pt x="19288" y="739"/>
                </a:cubicBezTo>
                <a:cubicBezTo>
                  <a:pt x="20396" y="739"/>
                  <a:pt x="20943" y="1072"/>
                  <a:pt x="21515" y="1429"/>
                </a:cubicBezTo>
                <a:cubicBezTo>
                  <a:pt x="22122" y="1798"/>
                  <a:pt x="22801" y="2227"/>
                  <a:pt x="24110" y="2227"/>
                </a:cubicBezTo>
                <a:cubicBezTo>
                  <a:pt x="25420" y="2227"/>
                  <a:pt x="26111" y="1798"/>
                  <a:pt x="26718" y="1429"/>
                </a:cubicBezTo>
                <a:cubicBezTo>
                  <a:pt x="27301" y="1072"/>
                  <a:pt x="27837" y="739"/>
                  <a:pt x="28932" y="739"/>
                </a:cubicBezTo>
                <a:cubicBezTo>
                  <a:pt x="30040" y="739"/>
                  <a:pt x="30587" y="1072"/>
                  <a:pt x="31159" y="1429"/>
                </a:cubicBezTo>
                <a:cubicBezTo>
                  <a:pt x="31766" y="1798"/>
                  <a:pt x="32445" y="2227"/>
                  <a:pt x="33754" y="2227"/>
                </a:cubicBezTo>
                <a:cubicBezTo>
                  <a:pt x="35064" y="2227"/>
                  <a:pt x="35755" y="1798"/>
                  <a:pt x="36362" y="1429"/>
                </a:cubicBezTo>
                <a:cubicBezTo>
                  <a:pt x="36945" y="1072"/>
                  <a:pt x="37481" y="739"/>
                  <a:pt x="38576" y="739"/>
                </a:cubicBezTo>
                <a:cubicBezTo>
                  <a:pt x="39684" y="739"/>
                  <a:pt x="40231" y="1072"/>
                  <a:pt x="40803" y="1429"/>
                </a:cubicBezTo>
                <a:cubicBezTo>
                  <a:pt x="41410" y="1798"/>
                  <a:pt x="42089" y="2227"/>
                  <a:pt x="43398" y="2227"/>
                </a:cubicBezTo>
                <a:cubicBezTo>
                  <a:pt x="44708" y="2227"/>
                  <a:pt x="45399" y="1798"/>
                  <a:pt x="46006" y="1429"/>
                </a:cubicBezTo>
                <a:cubicBezTo>
                  <a:pt x="46589" y="1072"/>
                  <a:pt x="47125" y="739"/>
                  <a:pt x="48220" y="739"/>
                </a:cubicBezTo>
                <a:cubicBezTo>
                  <a:pt x="49328" y="739"/>
                  <a:pt x="49875" y="1072"/>
                  <a:pt x="50447" y="1429"/>
                </a:cubicBezTo>
                <a:cubicBezTo>
                  <a:pt x="51054" y="1798"/>
                  <a:pt x="51733" y="2227"/>
                  <a:pt x="53043" y="2227"/>
                </a:cubicBezTo>
                <a:cubicBezTo>
                  <a:pt x="54352" y="2227"/>
                  <a:pt x="55043" y="1798"/>
                  <a:pt x="55650" y="1429"/>
                </a:cubicBezTo>
                <a:cubicBezTo>
                  <a:pt x="56233" y="1072"/>
                  <a:pt x="56769" y="739"/>
                  <a:pt x="57865" y="739"/>
                </a:cubicBezTo>
                <a:cubicBezTo>
                  <a:pt x="58972" y="739"/>
                  <a:pt x="59520" y="1072"/>
                  <a:pt x="60091" y="1429"/>
                </a:cubicBezTo>
                <a:cubicBezTo>
                  <a:pt x="60698" y="1798"/>
                  <a:pt x="61377" y="2227"/>
                  <a:pt x="62687" y="2227"/>
                </a:cubicBezTo>
                <a:lnTo>
                  <a:pt x="62687" y="1489"/>
                </a:lnTo>
                <a:cubicBezTo>
                  <a:pt x="61591" y="1489"/>
                  <a:pt x="61044" y="1155"/>
                  <a:pt x="60472" y="798"/>
                </a:cubicBezTo>
                <a:cubicBezTo>
                  <a:pt x="59865" y="429"/>
                  <a:pt x="59174" y="0"/>
                  <a:pt x="57865" y="0"/>
                </a:cubicBezTo>
                <a:cubicBezTo>
                  <a:pt x="56555" y="0"/>
                  <a:pt x="55876" y="429"/>
                  <a:pt x="55269" y="798"/>
                </a:cubicBezTo>
                <a:cubicBezTo>
                  <a:pt x="54686" y="1155"/>
                  <a:pt x="54150" y="1489"/>
                  <a:pt x="53043" y="1489"/>
                </a:cubicBezTo>
                <a:cubicBezTo>
                  <a:pt x="51947" y="1489"/>
                  <a:pt x="51399" y="1155"/>
                  <a:pt x="50828" y="798"/>
                </a:cubicBezTo>
                <a:cubicBezTo>
                  <a:pt x="50221" y="429"/>
                  <a:pt x="49530" y="0"/>
                  <a:pt x="48220" y="0"/>
                </a:cubicBezTo>
                <a:cubicBezTo>
                  <a:pt x="46911" y="0"/>
                  <a:pt x="46232" y="429"/>
                  <a:pt x="45625" y="798"/>
                </a:cubicBezTo>
                <a:cubicBezTo>
                  <a:pt x="45042" y="1155"/>
                  <a:pt x="44506" y="1489"/>
                  <a:pt x="43398" y="1489"/>
                </a:cubicBezTo>
                <a:cubicBezTo>
                  <a:pt x="42303" y="1489"/>
                  <a:pt x="41755" y="1155"/>
                  <a:pt x="41184" y="798"/>
                </a:cubicBezTo>
                <a:cubicBezTo>
                  <a:pt x="40577" y="429"/>
                  <a:pt x="39886" y="0"/>
                  <a:pt x="38576" y="0"/>
                </a:cubicBezTo>
                <a:cubicBezTo>
                  <a:pt x="37267" y="0"/>
                  <a:pt x="36588" y="429"/>
                  <a:pt x="35981" y="798"/>
                </a:cubicBezTo>
                <a:cubicBezTo>
                  <a:pt x="35397" y="1155"/>
                  <a:pt x="34862" y="1489"/>
                  <a:pt x="33754" y="1489"/>
                </a:cubicBezTo>
                <a:cubicBezTo>
                  <a:pt x="32659" y="1489"/>
                  <a:pt x="32111" y="1155"/>
                  <a:pt x="31540" y="798"/>
                </a:cubicBezTo>
                <a:cubicBezTo>
                  <a:pt x="30933" y="429"/>
                  <a:pt x="30242" y="0"/>
                  <a:pt x="28932" y="0"/>
                </a:cubicBezTo>
                <a:cubicBezTo>
                  <a:pt x="27623" y="0"/>
                  <a:pt x="26944" y="429"/>
                  <a:pt x="26337" y="798"/>
                </a:cubicBezTo>
                <a:cubicBezTo>
                  <a:pt x="25753" y="1155"/>
                  <a:pt x="25218" y="1489"/>
                  <a:pt x="24110" y="1489"/>
                </a:cubicBezTo>
                <a:cubicBezTo>
                  <a:pt x="23015" y="1489"/>
                  <a:pt x="22467" y="1155"/>
                  <a:pt x="21896" y="798"/>
                </a:cubicBezTo>
                <a:cubicBezTo>
                  <a:pt x="21289" y="429"/>
                  <a:pt x="20598" y="0"/>
                  <a:pt x="19288" y="0"/>
                </a:cubicBezTo>
                <a:cubicBezTo>
                  <a:pt x="17979" y="0"/>
                  <a:pt x="17300" y="429"/>
                  <a:pt x="16693" y="798"/>
                </a:cubicBezTo>
                <a:cubicBezTo>
                  <a:pt x="16109" y="1155"/>
                  <a:pt x="15574" y="1489"/>
                  <a:pt x="14466" y="1489"/>
                </a:cubicBezTo>
                <a:cubicBezTo>
                  <a:pt x="13371" y="1489"/>
                  <a:pt x="12823" y="1155"/>
                  <a:pt x="12252" y="798"/>
                </a:cubicBezTo>
                <a:cubicBezTo>
                  <a:pt x="11644" y="429"/>
                  <a:pt x="10954" y="0"/>
                  <a:pt x="9644" y="0"/>
                </a:cubicBezTo>
                <a:cubicBezTo>
                  <a:pt x="8335" y="0"/>
                  <a:pt x="7656" y="429"/>
                  <a:pt x="7049" y="798"/>
                </a:cubicBezTo>
                <a:cubicBezTo>
                  <a:pt x="6465" y="1155"/>
                  <a:pt x="5929" y="1489"/>
                  <a:pt x="4822" y="1489"/>
                </a:cubicBezTo>
                <a:cubicBezTo>
                  <a:pt x="3727" y="1489"/>
                  <a:pt x="3179" y="1155"/>
                  <a:pt x="2608" y="798"/>
                </a:cubicBezTo>
                <a:cubicBezTo>
                  <a:pt x="2000" y="429"/>
                  <a:pt x="1310" y="0"/>
                  <a:pt x="0" y="0"/>
                </a:cubicBezTo>
                <a:close/>
              </a:path>
            </a:pathLst>
          </a:custGeom>
          <a:solidFill>
            <a:srgbClr val="EBE6E0"/>
          </a:solidFill>
          <a:ln>
            <a:noFill/>
          </a:ln>
        </p:spPr>
        <p:txBody>
          <a:bodyPr spcFirstLastPara="1" wrap="square" lIns="91425" tIns="91425" rIns="91425" bIns="91425" anchor="ctr" anchorCtr="0">
            <a:noAutofit/>
          </a:bodyPr>
          <a:lstStyle/>
          <a:p>
            <a:pPr defTabSz="914378"/>
            <a:endParaRPr/>
          </a:p>
        </p:txBody>
      </p:sp>
      <p:sp>
        <p:nvSpPr>
          <p:cNvPr id="22" name="Google Shape;210;p33">
            <a:extLst>
              <a:ext uri="{FF2B5EF4-FFF2-40B4-BE49-F238E27FC236}">
                <a16:creationId xmlns:a16="http://schemas.microsoft.com/office/drawing/2014/main" id="{FADC7D99-F5FD-42C7-B537-3DC095975878}"/>
              </a:ext>
            </a:extLst>
          </p:cNvPr>
          <p:cNvSpPr txBox="1">
            <a:spLocks/>
          </p:cNvSpPr>
          <p:nvPr/>
        </p:nvSpPr>
        <p:spPr>
          <a:xfrm>
            <a:off x="5377542" y="3019550"/>
            <a:ext cx="3329578" cy="4206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IBM Plex Sans"/>
              <a:buNone/>
              <a:defRPr sz="1800" b="1" i="0" u="none" strike="noStrike" cap="none">
                <a:solidFill>
                  <a:schemeClr val="dk2"/>
                </a:solidFill>
                <a:latin typeface="Josefin Sans"/>
                <a:ea typeface="Josefin Sans"/>
                <a:cs typeface="Josefin Sans"/>
                <a:sym typeface="Josefin Sans"/>
              </a:defRPr>
            </a:lvl1pPr>
            <a:lvl2pPr marL="914400" marR="0" lvl="1"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2pPr>
            <a:lvl3pPr marL="1371600" marR="0" lvl="2"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3pPr>
            <a:lvl4pPr marL="1828800" marR="0" lvl="3"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4pPr>
            <a:lvl5pPr marL="2286000" marR="0" lvl="4"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5pPr>
            <a:lvl6pPr marL="2743200" marR="0" lvl="5"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6pPr>
            <a:lvl7pPr marL="3200400" marR="0" lvl="6"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7pPr>
            <a:lvl8pPr marL="3657600" marR="0" lvl="7"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8pPr>
            <a:lvl9pPr marL="4114800" marR="0" lvl="8" indent="-330200" algn="l"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9pPr>
          </a:lstStyle>
          <a:p>
            <a:pPr marL="0" indent="0" defTabSz="914378">
              <a:buClr>
                <a:srgbClr val="44546A"/>
              </a:buClr>
            </a:pPr>
            <a:r>
              <a:rPr lang="fr-CI" sz="1600" dirty="0">
                <a:solidFill>
                  <a:srgbClr val="44546A"/>
                </a:solidFill>
              </a:rPr>
              <a:t>Are the </a:t>
            </a:r>
            <a:r>
              <a:rPr lang="fr-CI" sz="1600" dirty="0" err="1">
                <a:solidFill>
                  <a:srgbClr val="44546A"/>
                </a:solidFill>
              </a:rPr>
              <a:t>Targets</a:t>
            </a:r>
            <a:r>
              <a:rPr lang="fr-CI" sz="1600" dirty="0">
                <a:solidFill>
                  <a:srgbClr val="44546A"/>
                </a:solidFill>
              </a:rPr>
              <a:t> </a:t>
            </a:r>
            <a:r>
              <a:rPr lang="fr-CI" sz="1600" dirty="0" err="1">
                <a:solidFill>
                  <a:srgbClr val="44546A"/>
                </a:solidFill>
              </a:rPr>
              <a:t>Spatially</a:t>
            </a:r>
            <a:r>
              <a:rPr lang="fr-CI" sz="1600" dirty="0">
                <a:solidFill>
                  <a:srgbClr val="44546A"/>
                </a:solidFill>
              </a:rPr>
              <a:t> Explicit?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282;p37">
            <a:extLst>
              <a:ext uri="{FF2B5EF4-FFF2-40B4-BE49-F238E27FC236}">
                <a16:creationId xmlns:a16="http://schemas.microsoft.com/office/drawing/2014/main" id="{6D4403F2-929C-4465-9220-45EC0326ED00}"/>
              </a:ext>
            </a:extLst>
          </p:cNvPr>
          <p:cNvSpPr txBox="1">
            <a:spLocks/>
          </p:cNvSpPr>
          <p:nvPr/>
        </p:nvSpPr>
        <p:spPr>
          <a:xfrm>
            <a:off x="448117" y="386897"/>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9pPr>
          </a:lstStyle>
          <a:p>
            <a:pPr marL="0" marR="0" lvl="0" indent="0" algn="l" defTabSz="914400" rtl="0" eaLnBrk="1" fontAlgn="auto" latinLnBrk="0" hangingPunct="1">
              <a:lnSpc>
                <a:spcPct val="100000"/>
              </a:lnSpc>
              <a:spcBef>
                <a:spcPts val="0"/>
              </a:spcBef>
              <a:spcAft>
                <a:spcPts val="0"/>
              </a:spcAft>
              <a:buClr>
                <a:srgbClr val="1A1A1A"/>
              </a:buClr>
              <a:buSzPts val="2600"/>
              <a:buFont typeface="Raleway"/>
              <a:buNone/>
              <a:tabLst/>
              <a:defRPr/>
            </a:pPr>
            <a:r>
              <a:rPr kumimoji="0" lang="en-US" sz="2600" b="1" i="0" u="none" strike="noStrike" kern="0" cap="none" spc="0" normalizeH="0" baseline="0" noProof="0">
                <a:ln>
                  <a:noFill/>
                </a:ln>
                <a:solidFill>
                  <a:srgbClr val="1A1A1A"/>
                </a:solidFill>
                <a:effectLst/>
                <a:uLnTx/>
                <a:uFillTx/>
                <a:latin typeface="Raleway"/>
                <a:sym typeface="Raleway"/>
              </a:rPr>
              <a:t>How do countries achieve LDN?</a:t>
            </a:r>
          </a:p>
        </p:txBody>
      </p:sp>
      <p:sp>
        <p:nvSpPr>
          <p:cNvPr id="10" name="Google Shape;283;p37">
            <a:extLst>
              <a:ext uri="{FF2B5EF4-FFF2-40B4-BE49-F238E27FC236}">
                <a16:creationId xmlns:a16="http://schemas.microsoft.com/office/drawing/2014/main" id="{DB9A7868-F2F5-4999-8FC7-73D21461B907}"/>
              </a:ext>
            </a:extLst>
          </p:cNvPr>
          <p:cNvSpPr txBox="1">
            <a:spLocks/>
          </p:cNvSpPr>
          <p:nvPr/>
        </p:nvSpPr>
        <p:spPr>
          <a:xfrm>
            <a:off x="448117" y="1895355"/>
            <a:ext cx="2399992" cy="9780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1600"/>
              </a:spcBef>
              <a:spcAft>
                <a:spcPts val="160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300" b="1" i="0" u="none" strike="noStrike" kern="0" cap="none" spc="0" normalizeH="0" baseline="0" noProof="0">
                <a:ln>
                  <a:noFill/>
                </a:ln>
                <a:solidFill>
                  <a:srgbClr val="1A9988"/>
                </a:solidFill>
                <a:effectLst/>
                <a:uLnTx/>
                <a:uFillTx/>
                <a:latin typeface="Lato"/>
                <a:cs typeface="Lato"/>
                <a:sym typeface="Lato"/>
              </a:rPr>
              <a:t>SETTING NATIONAL VOLUNTARY LDN TARGETS</a:t>
            </a:r>
          </a:p>
        </p:txBody>
      </p:sp>
      <p:sp>
        <p:nvSpPr>
          <p:cNvPr id="11" name="Google Shape;284;p37">
            <a:extLst>
              <a:ext uri="{FF2B5EF4-FFF2-40B4-BE49-F238E27FC236}">
                <a16:creationId xmlns:a16="http://schemas.microsoft.com/office/drawing/2014/main" id="{A08B9CF7-0329-4999-BE2E-21077617FBAF}"/>
              </a:ext>
            </a:extLst>
          </p:cNvPr>
          <p:cNvSpPr txBox="1"/>
          <p:nvPr/>
        </p:nvSpPr>
        <p:spPr>
          <a:xfrm>
            <a:off x="3372005" y="2161523"/>
            <a:ext cx="2399992" cy="978067"/>
          </a:xfrm>
          <a:prstGeom prst="rect">
            <a:avLst/>
          </a:prstGeom>
          <a:noFill/>
          <a:ln>
            <a:noFill/>
          </a:ln>
        </p:spPr>
        <p:txBody>
          <a:bodyPr spcFirstLastPara="1" wrap="square" lIns="91425" tIns="91425" rIns="91425" bIns="91425" anchor="t" anchorCtr="0">
            <a:noAutofit/>
          </a:bodyPr>
          <a:lstStyle/>
          <a:p>
            <a:pPr marL="146050" algn="ctr">
              <a:lnSpc>
                <a:spcPct val="115000"/>
              </a:lnSpc>
              <a:buClr>
                <a:srgbClr val="595959"/>
              </a:buClr>
              <a:buSzPts val="1300"/>
              <a:buFont typeface="Lato"/>
              <a:buNone/>
            </a:pPr>
            <a:r>
              <a:rPr lang="en-GB" sz="1300" b="1">
                <a:solidFill>
                  <a:srgbClr val="1A9988"/>
                </a:solidFill>
                <a:latin typeface="Lato"/>
                <a:ea typeface="Lato"/>
                <a:cs typeface="Lato"/>
                <a:sym typeface="Lato"/>
              </a:rPr>
              <a:t>ACTION ON THE GROUND</a:t>
            </a:r>
            <a:endParaRPr sz="1300" b="1">
              <a:solidFill>
                <a:srgbClr val="1A9988"/>
              </a:solidFill>
              <a:latin typeface="Lato"/>
              <a:ea typeface="Lato"/>
              <a:cs typeface="Lato"/>
              <a:sym typeface="Lato"/>
            </a:endParaRPr>
          </a:p>
        </p:txBody>
      </p:sp>
      <p:sp>
        <p:nvSpPr>
          <p:cNvPr id="12" name="Google Shape;285;p37">
            <a:extLst>
              <a:ext uri="{FF2B5EF4-FFF2-40B4-BE49-F238E27FC236}">
                <a16:creationId xmlns:a16="http://schemas.microsoft.com/office/drawing/2014/main" id="{44391544-775C-432E-A425-2C56FFD6A569}"/>
              </a:ext>
            </a:extLst>
          </p:cNvPr>
          <p:cNvSpPr txBox="1"/>
          <p:nvPr/>
        </p:nvSpPr>
        <p:spPr>
          <a:xfrm>
            <a:off x="6295893" y="1949218"/>
            <a:ext cx="2399992" cy="978067"/>
          </a:xfrm>
          <a:prstGeom prst="rect">
            <a:avLst/>
          </a:prstGeom>
          <a:noFill/>
          <a:ln>
            <a:noFill/>
          </a:ln>
        </p:spPr>
        <p:txBody>
          <a:bodyPr spcFirstLastPara="1" wrap="square" lIns="91425" tIns="91425" rIns="91425" bIns="91425" anchor="t" anchorCtr="0">
            <a:noAutofit/>
          </a:bodyPr>
          <a:lstStyle/>
          <a:p>
            <a:pPr marL="146050" algn="ctr">
              <a:lnSpc>
                <a:spcPct val="115000"/>
              </a:lnSpc>
              <a:buClr>
                <a:srgbClr val="595959"/>
              </a:buClr>
              <a:buSzPts val="1300"/>
              <a:buFont typeface="Lato"/>
              <a:buNone/>
            </a:pPr>
            <a:r>
              <a:rPr lang="en-GB" sz="1300" b="1">
                <a:solidFill>
                  <a:srgbClr val="1A9988"/>
                </a:solidFill>
                <a:latin typeface="Lato"/>
                <a:ea typeface="Lato"/>
                <a:cs typeface="Lato"/>
                <a:sym typeface="Lato"/>
              </a:rPr>
              <a:t>MONITORING AND REPORTING TO UNCCD</a:t>
            </a:r>
            <a:endParaRPr sz="1300" b="1">
              <a:solidFill>
                <a:srgbClr val="1A9988"/>
              </a:solidFill>
              <a:latin typeface="Lato"/>
              <a:ea typeface="Lato"/>
              <a:cs typeface="Lato"/>
              <a:sym typeface="Lato"/>
            </a:endParaRPr>
          </a:p>
        </p:txBody>
      </p:sp>
      <p:sp>
        <p:nvSpPr>
          <p:cNvPr id="13" name="Google Shape;286;p37">
            <a:extLst>
              <a:ext uri="{FF2B5EF4-FFF2-40B4-BE49-F238E27FC236}">
                <a16:creationId xmlns:a16="http://schemas.microsoft.com/office/drawing/2014/main" id="{A9C79CD1-0854-495C-9048-7689ADB0E40F}"/>
              </a:ext>
            </a:extLst>
          </p:cNvPr>
          <p:cNvSpPr/>
          <p:nvPr/>
        </p:nvSpPr>
        <p:spPr>
          <a:xfrm>
            <a:off x="220782" y="2863777"/>
            <a:ext cx="2854662" cy="1892826"/>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In 2015, UNCCD countries (Parties) were invited to formulate voluntary targets to achieve Land Degradation Neutrality (LDN) in accordance with their specific national circumstances and development priorities. Countries also have their National Action Plans (NAP) to implement the UNCCD.</a:t>
            </a:r>
            <a:endParaRPr kumimoji="0" sz="1800" b="0" i="0" u="none" strike="noStrike" kern="0" cap="none" spc="0" normalizeH="0" baseline="0" noProof="0">
              <a:ln>
                <a:noFill/>
              </a:ln>
              <a:solidFill>
                <a:sysClr val="windowText" lastClr="000000"/>
              </a:solidFill>
              <a:effectLst/>
              <a:uLnTx/>
              <a:uFillTx/>
            </a:endParaRPr>
          </a:p>
        </p:txBody>
      </p:sp>
      <p:pic>
        <p:nvPicPr>
          <p:cNvPr id="14" name="Google Shape;287;p37">
            <a:extLst>
              <a:ext uri="{FF2B5EF4-FFF2-40B4-BE49-F238E27FC236}">
                <a16:creationId xmlns:a16="http://schemas.microsoft.com/office/drawing/2014/main" id="{A2C8733D-211C-4DE3-977C-5280A3B7A73A}"/>
              </a:ext>
            </a:extLst>
          </p:cNvPr>
          <p:cNvPicPr preferRelativeResize="0"/>
          <p:nvPr/>
        </p:nvPicPr>
        <p:blipFill rotWithShape="1">
          <a:blip r:embed="rId3">
            <a:alphaModFix/>
          </a:blip>
          <a:srcRect/>
          <a:stretch/>
        </p:blipFill>
        <p:spPr>
          <a:xfrm>
            <a:off x="1346692" y="1298285"/>
            <a:ext cx="602842" cy="680703"/>
          </a:xfrm>
          <a:prstGeom prst="rect">
            <a:avLst/>
          </a:prstGeom>
          <a:noFill/>
          <a:ln>
            <a:noFill/>
          </a:ln>
        </p:spPr>
      </p:pic>
      <p:pic>
        <p:nvPicPr>
          <p:cNvPr id="15" name="Google Shape;288;p37">
            <a:extLst>
              <a:ext uri="{FF2B5EF4-FFF2-40B4-BE49-F238E27FC236}">
                <a16:creationId xmlns:a16="http://schemas.microsoft.com/office/drawing/2014/main" id="{F104E75F-A001-4A08-9E95-0F3B2905D17F}"/>
              </a:ext>
            </a:extLst>
          </p:cNvPr>
          <p:cNvPicPr preferRelativeResize="0"/>
          <p:nvPr/>
        </p:nvPicPr>
        <p:blipFill rotWithShape="1">
          <a:blip r:embed="rId4">
            <a:alphaModFix/>
          </a:blip>
          <a:srcRect/>
          <a:stretch/>
        </p:blipFill>
        <p:spPr>
          <a:xfrm flipH="1">
            <a:off x="4158465" y="1228232"/>
            <a:ext cx="894063" cy="820807"/>
          </a:xfrm>
          <a:prstGeom prst="rect">
            <a:avLst/>
          </a:prstGeom>
          <a:noFill/>
          <a:ln>
            <a:noFill/>
          </a:ln>
        </p:spPr>
      </p:pic>
      <p:sp>
        <p:nvSpPr>
          <p:cNvPr id="16" name="Google Shape;289;p37">
            <a:extLst>
              <a:ext uri="{FF2B5EF4-FFF2-40B4-BE49-F238E27FC236}">
                <a16:creationId xmlns:a16="http://schemas.microsoft.com/office/drawing/2014/main" id="{9F4A3EB5-2120-4BAE-9F0D-F071B57D7F65}"/>
              </a:ext>
            </a:extLst>
          </p:cNvPr>
          <p:cNvSpPr/>
          <p:nvPr/>
        </p:nvSpPr>
        <p:spPr>
          <a:xfrm>
            <a:off x="3283899" y="2578042"/>
            <a:ext cx="2854662" cy="2092881"/>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Countries use existing financing opportunities and partnerships (GEF, Adaptation Fund, MDB funding, etc) to implement the UNCCD and achieve national commitments such as the LDN targets. Through these projects and initiatives, countries implement SLM practices, develop ILUP processes, and enhance their enabling environment for LDN.</a:t>
            </a:r>
            <a:endParaRPr kumimoji="0" sz="1800" b="0" i="0" u="none" strike="noStrike" kern="0" cap="none" spc="0" normalizeH="0" baseline="0" noProof="0">
              <a:ln>
                <a:noFill/>
              </a:ln>
              <a:solidFill>
                <a:sysClr val="windowText" lastClr="000000"/>
              </a:solidFill>
              <a:effectLst/>
              <a:uLnTx/>
              <a:uFillTx/>
            </a:endParaRPr>
          </a:p>
        </p:txBody>
      </p:sp>
      <p:sp>
        <p:nvSpPr>
          <p:cNvPr id="17" name="Google Shape;290;p37">
            <a:extLst>
              <a:ext uri="{FF2B5EF4-FFF2-40B4-BE49-F238E27FC236}">
                <a16:creationId xmlns:a16="http://schemas.microsoft.com/office/drawing/2014/main" id="{E5E4DBFA-00B9-42F9-AA5A-2C8548F66DB6}"/>
              </a:ext>
            </a:extLst>
          </p:cNvPr>
          <p:cNvSpPr/>
          <p:nvPr/>
        </p:nvSpPr>
        <p:spPr>
          <a:xfrm>
            <a:off x="6245059" y="2696425"/>
            <a:ext cx="2734116" cy="1892826"/>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Parties are required to communicate reports, on measures undertaken to implement the Convention through the UNCCD Performance Review and Implementation System (PRAIS) every 4 years. Since 2018, the UNCCD reporting process has also contributed to follow up SDG 15.3.</a:t>
            </a:r>
            <a:endParaRPr kumimoji="0" sz="1800" b="0" i="0" u="none" strike="noStrike" kern="0" cap="none" spc="0" normalizeH="0" baseline="0" noProof="0">
              <a:ln>
                <a:noFill/>
              </a:ln>
              <a:solidFill>
                <a:sysClr val="windowText" lastClr="000000"/>
              </a:solidFill>
              <a:effectLst/>
              <a:uLnTx/>
              <a:uFillTx/>
            </a:endParaRPr>
          </a:p>
        </p:txBody>
      </p:sp>
      <p:pic>
        <p:nvPicPr>
          <p:cNvPr id="18" name="Google Shape;291;p37">
            <a:extLst>
              <a:ext uri="{FF2B5EF4-FFF2-40B4-BE49-F238E27FC236}">
                <a16:creationId xmlns:a16="http://schemas.microsoft.com/office/drawing/2014/main" id="{C91C3299-5AF8-43C5-88B0-9A4EC0DB6B5E}"/>
              </a:ext>
            </a:extLst>
          </p:cNvPr>
          <p:cNvPicPr preferRelativeResize="0"/>
          <p:nvPr/>
        </p:nvPicPr>
        <p:blipFill rotWithShape="1">
          <a:blip r:embed="rId5">
            <a:alphaModFix/>
          </a:blip>
          <a:srcRect/>
          <a:stretch/>
        </p:blipFill>
        <p:spPr>
          <a:xfrm>
            <a:off x="7220905" y="1210449"/>
            <a:ext cx="782425" cy="747207"/>
          </a:xfrm>
          <a:prstGeom prst="rect">
            <a:avLst/>
          </a:prstGeom>
          <a:noFill/>
          <a:ln>
            <a:noFill/>
          </a:ln>
        </p:spPr>
      </p:pic>
      <p:sp>
        <p:nvSpPr>
          <p:cNvPr id="2" name="Rectangle: Rounded Corners 1">
            <a:extLst>
              <a:ext uri="{FF2B5EF4-FFF2-40B4-BE49-F238E27FC236}">
                <a16:creationId xmlns:a16="http://schemas.microsoft.com/office/drawing/2014/main" id="{58C86C23-C1E4-4241-AA1A-898F03827D13}"/>
              </a:ext>
            </a:extLst>
          </p:cNvPr>
          <p:cNvSpPr/>
          <p:nvPr/>
        </p:nvSpPr>
        <p:spPr>
          <a:xfrm>
            <a:off x="3283899" y="1228232"/>
            <a:ext cx="2854662" cy="378360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Tree>
    <p:extLst>
      <p:ext uri="{BB962C8B-B14F-4D97-AF65-F5344CB8AC3E}">
        <p14:creationId xmlns:p14="http://schemas.microsoft.com/office/powerpoint/2010/main" val="4176407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304;p39">
            <a:extLst>
              <a:ext uri="{FF2B5EF4-FFF2-40B4-BE49-F238E27FC236}">
                <a16:creationId xmlns:a16="http://schemas.microsoft.com/office/drawing/2014/main" id="{B902F949-17C4-4E37-8899-7B8B064B7EA0}"/>
              </a:ext>
            </a:extLst>
          </p:cNvPr>
          <p:cNvSpPr txBox="1">
            <a:spLocks/>
          </p:cNvSpPr>
          <p:nvPr/>
        </p:nvSpPr>
        <p:spPr>
          <a:xfrm>
            <a:off x="225537" y="266160"/>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9pPr>
          </a:lstStyle>
          <a:p>
            <a:pPr marL="0" marR="0" lvl="0" indent="0" algn="l" defTabSz="914400" rtl="0" eaLnBrk="1" fontAlgn="auto" latinLnBrk="0" hangingPunct="1">
              <a:lnSpc>
                <a:spcPct val="100000"/>
              </a:lnSpc>
              <a:spcBef>
                <a:spcPts val="0"/>
              </a:spcBef>
              <a:spcAft>
                <a:spcPts val="0"/>
              </a:spcAft>
              <a:buClr>
                <a:srgbClr val="1A1A1A"/>
              </a:buClr>
              <a:buSzPts val="2600"/>
              <a:buFont typeface="Raleway"/>
              <a:buNone/>
              <a:tabLst/>
              <a:defRPr/>
            </a:pPr>
            <a:r>
              <a:rPr kumimoji="0" lang="en-GB" sz="2600" b="1" i="0" u="none" strike="noStrike" kern="0" cap="none" spc="0" normalizeH="0" baseline="0" noProof="0" dirty="0">
                <a:ln>
                  <a:noFill/>
                </a:ln>
                <a:solidFill>
                  <a:srgbClr val="1A1A1A"/>
                </a:solidFill>
                <a:effectLst/>
                <a:uLnTx/>
                <a:uFillTx/>
                <a:latin typeface="Raleway"/>
                <a:sym typeface="Raleway"/>
              </a:rPr>
              <a:t>Action on the ground</a:t>
            </a:r>
          </a:p>
        </p:txBody>
      </p:sp>
      <p:sp>
        <p:nvSpPr>
          <p:cNvPr id="6" name="Google Shape;305;p39">
            <a:extLst>
              <a:ext uri="{FF2B5EF4-FFF2-40B4-BE49-F238E27FC236}">
                <a16:creationId xmlns:a16="http://schemas.microsoft.com/office/drawing/2014/main" id="{1E9F3562-48DA-4BAA-9914-4DB010AD546C}"/>
              </a:ext>
            </a:extLst>
          </p:cNvPr>
          <p:cNvSpPr txBox="1">
            <a:spLocks/>
          </p:cNvSpPr>
          <p:nvPr/>
        </p:nvSpPr>
        <p:spPr>
          <a:xfrm>
            <a:off x="81673" y="934716"/>
            <a:ext cx="6002860" cy="153122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1600"/>
              </a:spcBef>
              <a:spcAft>
                <a:spcPts val="160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pPr marL="146050" marR="0" lvl="0" indent="0" algn="l"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400" b="0" i="0" u="none" strike="noStrike" kern="0" cap="none" spc="0" normalizeH="0" baseline="0" noProof="0" dirty="0">
                <a:ln>
                  <a:noFill/>
                </a:ln>
                <a:solidFill>
                  <a:srgbClr val="595959"/>
                </a:solidFill>
                <a:effectLst/>
                <a:uLnTx/>
                <a:uFillTx/>
                <a:latin typeface="Lato"/>
                <a:cs typeface="Lato"/>
                <a:sym typeface="Lato"/>
              </a:rPr>
              <a:t>Many countries are implementing projects related to LDN. Within the projects, different activities take place, including:</a:t>
            </a:r>
          </a:p>
          <a:p>
            <a:pPr marL="146050" marR="0" lvl="0" indent="0" algn="l" defTabSz="914400" rtl="0" eaLnBrk="1" fontAlgn="auto" latinLnBrk="0" hangingPunct="1">
              <a:lnSpc>
                <a:spcPct val="115000"/>
              </a:lnSpc>
              <a:spcBef>
                <a:spcPts val="0"/>
              </a:spcBef>
              <a:spcAft>
                <a:spcPts val="0"/>
              </a:spcAft>
              <a:buClr>
                <a:srgbClr val="595959"/>
              </a:buClr>
              <a:buSzPts val="1300"/>
              <a:buFont typeface="Lato"/>
              <a:buNone/>
              <a:tabLst/>
              <a:defRPr/>
            </a:pPr>
            <a:endParaRPr kumimoji="0" lang="en-US" sz="1400" b="0" i="0" u="none" strike="noStrike" kern="0" cap="none" spc="0" normalizeH="0" baseline="0" noProof="0" dirty="0">
              <a:ln>
                <a:noFill/>
              </a:ln>
              <a:solidFill>
                <a:srgbClr val="595959"/>
              </a:solidFill>
              <a:effectLst/>
              <a:uLnTx/>
              <a:uFillTx/>
              <a:latin typeface="Lato"/>
              <a:cs typeface="Lato"/>
              <a:sym typeface="Lato"/>
            </a:endParaRPr>
          </a:p>
          <a:p>
            <a:pPr marL="457200" marR="0" lvl="0" indent="-311150" algn="l" defTabSz="914400" rtl="0" eaLnBrk="1" fontAlgn="auto" latinLnBrk="0" hangingPunct="1">
              <a:lnSpc>
                <a:spcPct val="115000"/>
              </a:lnSpc>
              <a:spcBef>
                <a:spcPts val="0"/>
              </a:spcBef>
              <a:spcAft>
                <a:spcPts val="0"/>
              </a:spcAft>
              <a:buClr>
                <a:srgbClr val="595959"/>
              </a:buClr>
              <a:buSzPts val="1300"/>
              <a:buFont typeface="Lato"/>
              <a:buChar char="●"/>
              <a:tabLst/>
              <a:defRPr/>
            </a:pPr>
            <a:r>
              <a:rPr kumimoji="0" lang="en-US" sz="1400" b="0" i="0" u="none" strike="noStrike" kern="0" cap="none" spc="0" normalizeH="0" baseline="0" noProof="0" dirty="0">
                <a:ln>
                  <a:noFill/>
                </a:ln>
                <a:solidFill>
                  <a:srgbClr val="595959"/>
                </a:solidFill>
                <a:effectLst/>
                <a:uLnTx/>
                <a:uFillTx/>
                <a:latin typeface="Lato"/>
                <a:cs typeface="Lato"/>
                <a:sym typeface="Lato"/>
              </a:rPr>
              <a:t>the enhancement of the </a:t>
            </a:r>
            <a:r>
              <a:rPr kumimoji="0" lang="en-US" sz="1400" b="1" i="0" u="none" strike="noStrike" kern="0" cap="none" spc="0" normalizeH="0" baseline="0" noProof="0" dirty="0">
                <a:ln>
                  <a:noFill/>
                </a:ln>
                <a:solidFill>
                  <a:srgbClr val="595959"/>
                </a:solidFill>
                <a:effectLst/>
                <a:uLnTx/>
                <a:uFillTx/>
                <a:latin typeface="Lato"/>
                <a:cs typeface="Lato"/>
                <a:sym typeface="Lato"/>
              </a:rPr>
              <a:t>enabling environment </a:t>
            </a:r>
            <a:r>
              <a:rPr kumimoji="0" lang="en-US" sz="1400" b="0" i="0" u="none" strike="noStrike" kern="0" cap="none" spc="0" normalizeH="0" baseline="0" noProof="0" dirty="0">
                <a:ln>
                  <a:noFill/>
                </a:ln>
                <a:solidFill>
                  <a:srgbClr val="595959"/>
                </a:solidFill>
                <a:effectLst/>
                <a:uLnTx/>
                <a:uFillTx/>
                <a:latin typeface="Lato"/>
                <a:cs typeface="Lato"/>
                <a:sym typeface="Lato"/>
              </a:rPr>
              <a:t>(development of technical capacities for monitoring LDN, improvement of policy coherence and financing systems, strengthening of the institutional and regulatory framework, </a:t>
            </a:r>
            <a:r>
              <a:rPr kumimoji="0" lang="en-US" sz="1400" b="0" i="0" u="none" strike="noStrike" kern="0" cap="none" spc="0" normalizeH="0" baseline="0" noProof="0" dirty="0" err="1">
                <a:ln>
                  <a:noFill/>
                </a:ln>
                <a:solidFill>
                  <a:srgbClr val="595959"/>
                </a:solidFill>
                <a:effectLst/>
                <a:uLnTx/>
                <a:uFillTx/>
                <a:latin typeface="Lato"/>
                <a:cs typeface="Lato"/>
                <a:sym typeface="Lato"/>
              </a:rPr>
              <a:t>etc</a:t>
            </a:r>
            <a:r>
              <a:rPr kumimoji="0" lang="en-US" sz="1400" b="0" i="0" u="none" strike="noStrike" kern="0" cap="none" spc="0" normalizeH="0" baseline="0" noProof="0" dirty="0">
                <a:ln>
                  <a:noFill/>
                </a:ln>
                <a:solidFill>
                  <a:srgbClr val="595959"/>
                </a:solidFill>
                <a:effectLst/>
                <a:uLnTx/>
                <a:uFillTx/>
                <a:latin typeface="Lato"/>
                <a:cs typeface="Lato"/>
                <a:sym typeface="Lato"/>
              </a:rPr>
              <a:t>).</a:t>
            </a:r>
          </a:p>
        </p:txBody>
      </p:sp>
      <p:pic>
        <p:nvPicPr>
          <p:cNvPr id="7" name="Google Shape;306;p39">
            <a:extLst>
              <a:ext uri="{FF2B5EF4-FFF2-40B4-BE49-F238E27FC236}">
                <a16:creationId xmlns:a16="http://schemas.microsoft.com/office/drawing/2014/main" id="{B239EC45-4A04-4BAE-8817-93A3C714309B}"/>
              </a:ext>
            </a:extLst>
          </p:cNvPr>
          <p:cNvPicPr preferRelativeResize="0"/>
          <p:nvPr/>
        </p:nvPicPr>
        <p:blipFill rotWithShape="1">
          <a:blip r:embed="rId3">
            <a:alphaModFix/>
          </a:blip>
          <a:srcRect l="25477"/>
          <a:stretch/>
        </p:blipFill>
        <p:spPr>
          <a:xfrm>
            <a:off x="6818557" y="1288424"/>
            <a:ext cx="1984021" cy="3549817"/>
          </a:xfrm>
          <a:prstGeom prst="rect">
            <a:avLst/>
          </a:prstGeom>
          <a:noFill/>
          <a:ln>
            <a:noFill/>
          </a:ln>
          <a:effectLst>
            <a:outerShdw blurRad="292100" dist="139700" dir="2700000" algn="tl" rotWithShape="0">
              <a:srgbClr val="333333">
                <a:alpha val="64313"/>
              </a:srgbClr>
            </a:outerShdw>
          </a:effectLst>
        </p:spPr>
      </p:pic>
      <p:sp>
        <p:nvSpPr>
          <p:cNvPr id="8" name="Google Shape;307;p39">
            <a:extLst>
              <a:ext uri="{FF2B5EF4-FFF2-40B4-BE49-F238E27FC236}">
                <a16:creationId xmlns:a16="http://schemas.microsoft.com/office/drawing/2014/main" id="{01CBC18C-E058-48D6-B138-94C6D08D50C4}"/>
              </a:ext>
            </a:extLst>
          </p:cNvPr>
          <p:cNvSpPr txBox="1"/>
          <p:nvPr/>
        </p:nvSpPr>
        <p:spPr>
          <a:xfrm>
            <a:off x="81673" y="2768261"/>
            <a:ext cx="3205537" cy="2709211"/>
          </a:xfrm>
          <a:prstGeom prst="rect">
            <a:avLst/>
          </a:prstGeom>
          <a:noFill/>
          <a:ln>
            <a:noFill/>
          </a:ln>
        </p:spPr>
        <p:txBody>
          <a:bodyPr spcFirstLastPara="1" wrap="square" lIns="91425" tIns="91425" rIns="91425" bIns="91425" anchor="t" anchorCtr="0">
            <a:noAutofit/>
          </a:bodyPr>
          <a:lstStyle/>
          <a:p>
            <a:pPr marL="457200" marR="0" lvl="0" indent="-311150" defTabSz="914400" eaLnBrk="1" fontAlgn="auto" latinLnBrk="0" hangingPunct="1">
              <a:lnSpc>
                <a:spcPct val="115000"/>
              </a:lnSpc>
              <a:spcBef>
                <a:spcPts val="0"/>
              </a:spcBef>
              <a:spcAft>
                <a:spcPts val="0"/>
              </a:spcAft>
              <a:buClr>
                <a:srgbClr val="595959"/>
              </a:buClr>
              <a:buSzPts val="1300"/>
              <a:buFont typeface="Lato"/>
              <a:buChar char="●"/>
              <a:tabLst/>
              <a:defRPr/>
            </a:pPr>
            <a:r>
              <a:rPr kumimoji="0" lang="en-GB" b="1" i="0" u="none" strike="noStrike" kern="0" cap="none" spc="0" normalizeH="0" baseline="0" noProof="0" dirty="0">
                <a:ln>
                  <a:noFill/>
                </a:ln>
                <a:solidFill>
                  <a:srgbClr val="595959"/>
                </a:solidFill>
                <a:effectLst/>
                <a:uLnTx/>
                <a:uFillTx/>
                <a:latin typeface="Lato"/>
                <a:ea typeface="Lato"/>
                <a:cs typeface="Lato"/>
                <a:sym typeface="Lato"/>
              </a:rPr>
              <a:t>Implementation of SLM </a:t>
            </a:r>
            <a:r>
              <a:rPr kumimoji="0" lang="en-GB" b="0" i="0" u="none" strike="noStrike" kern="0" cap="none" spc="0" normalizeH="0" baseline="0" noProof="0" dirty="0">
                <a:ln>
                  <a:noFill/>
                </a:ln>
                <a:solidFill>
                  <a:srgbClr val="595959"/>
                </a:solidFill>
                <a:effectLst/>
                <a:uLnTx/>
                <a:uFillTx/>
                <a:latin typeface="Lato"/>
                <a:ea typeface="Lato"/>
                <a:cs typeface="Lato"/>
                <a:sym typeface="Lato"/>
              </a:rPr>
              <a:t>practices following the LDN response hierarchy (including restoration of degraded land)</a:t>
            </a:r>
          </a:p>
          <a:p>
            <a:pPr marL="457200" marR="0" lvl="0" indent="-311150" defTabSz="914400" eaLnBrk="1" fontAlgn="auto" latinLnBrk="0" hangingPunct="1">
              <a:lnSpc>
                <a:spcPct val="115000"/>
              </a:lnSpc>
              <a:spcBef>
                <a:spcPts val="0"/>
              </a:spcBef>
              <a:spcAft>
                <a:spcPts val="0"/>
              </a:spcAft>
              <a:buClr>
                <a:srgbClr val="595959"/>
              </a:buClr>
              <a:buSzPts val="1300"/>
              <a:buFont typeface="Lato"/>
              <a:buChar char="●"/>
              <a:tabLst/>
              <a:defRPr/>
            </a:pPr>
            <a:endParaRPr kumimoji="0" sz="2000" b="0" i="0" u="none" strike="noStrike" kern="0" cap="none" spc="0" normalizeH="0" baseline="0" noProof="0" dirty="0">
              <a:ln>
                <a:noFill/>
              </a:ln>
              <a:solidFill>
                <a:sysClr val="windowText" lastClr="000000"/>
              </a:solidFill>
              <a:effectLst/>
              <a:uLnTx/>
              <a:uFillTx/>
            </a:endParaRPr>
          </a:p>
          <a:p>
            <a:pPr marL="457200" marR="0" lvl="0" indent="-311150" defTabSz="914400" eaLnBrk="1" fontAlgn="auto" latinLnBrk="0" hangingPunct="1">
              <a:lnSpc>
                <a:spcPct val="115000"/>
              </a:lnSpc>
              <a:spcBef>
                <a:spcPts val="0"/>
              </a:spcBef>
              <a:spcAft>
                <a:spcPts val="0"/>
              </a:spcAft>
              <a:buClr>
                <a:srgbClr val="595959"/>
              </a:buClr>
              <a:buSzPts val="1300"/>
              <a:buFont typeface="Lato"/>
              <a:buChar char="●"/>
              <a:tabLst/>
              <a:defRPr/>
            </a:pPr>
            <a:r>
              <a:rPr kumimoji="0" lang="en-GB" b="0" i="0" u="none" strike="noStrike" kern="0" cap="none" spc="0" normalizeH="0" baseline="0" noProof="0" dirty="0">
                <a:ln>
                  <a:noFill/>
                </a:ln>
                <a:solidFill>
                  <a:srgbClr val="595959"/>
                </a:solidFill>
                <a:effectLst/>
                <a:uLnTx/>
                <a:uFillTx/>
                <a:latin typeface="Lato"/>
                <a:ea typeface="Lato"/>
                <a:cs typeface="Lato"/>
                <a:sym typeface="Lato"/>
              </a:rPr>
              <a:t>Development of </a:t>
            </a:r>
            <a:r>
              <a:rPr kumimoji="0" lang="en-GB" b="1" i="0" u="none" strike="noStrike" kern="0" cap="none" spc="0" normalizeH="0" baseline="0" noProof="0" dirty="0">
                <a:ln>
                  <a:noFill/>
                </a:ln>
                <a:solidFill>
                  <a:srgbClr val="595959"/>
                </a:solidFill>
                <a:effectLst/>
                <a:uLnTx/>
                <a:uFillTx/>
                <a:latin typeface="Lato"/>
                <a:ea typeface="Lato"/>
                <a:cs typeface="Lato"/>
                <a:sym typeface="Lato"/>
              </a:rPr>
              <a:t>Integrated Land Use Plans </a:t>
            </a:r>
            <a:r>
              <a:rPr kumimoji="0" lang="en-GB" b="0" i="0" u="none" strike="noStrike" kern="0" cap="none" spc="0" normalizeH="0" baseline="0" noProof="0" dirty="0">
                <a:ln>
                  <a:noFill/>
                </a:ln>
                <a:solidFill>
                  <a:srgbClr val="595959"/>
                </a:solidFill>
                <a:effectLst/>
                <a:uLnTx/>
                <a:uFillTx/>
                <a:latin typeface="Lato"/>
                <a:ea typeface="Lato"/>
                <a:cs typeface="Lato"/>
                <a:sym typeface="Lato"/>
              </a:rPr>
              <a:t>that integrate LDN</a:t>
            </a:r>
            <a:endParaRPr kumimoji="0" b="0" i="0" u="none" strike="noStrike" kern="0" cap="none" spc="0" normalizeH="0" baseline="0" noProof="0" dirty="0">
              <a:ln>
                <a:noFill/>
              </a:ln>
              <a:solidFill>
                <a:srgbClr val="595959"/>
              </a:solidFill>
              <a:effectLst/>
              <a:uLnTx/>
              <a:uFillTx/>
              <a:latin typeface="Lato"/>
              <a:ea typeface="Lato"/>
              <a:cs typeface="Lato"/>
              <a:sym typeface="Lato"/>
            </a:endParaRPr>
          </a:p>
        </p:txBody>
      </p:sp>
      <p:pic>
        <p:nvPicPr>
          <p:cNvPr id="10" name="Google Shape;309;p39" descr="A group of people sitting at tables using laptops&#10;&#10;Description automatically generated">
            <a:extLst>
              <a:ext uri="{FF2B5EF4-FFF2-40B4-BE49-F238E27FC236}">
                <a16:creationId xmlns:a16="http://schemas.microsoft.com/office/drawing/2014/main" id="{2A74814E-E363-48F7-8BC0-0E252271F6D1}"/>
              </a:ext>
            </a:extLst>
          </p:cNvPr>
          <p:cNvPicPr preferRelativeResize="0"/>
          <p:nvPr/>
        </p:nvPicPr>
        <p:blipFill rotWithShape="1">
          <a:blip r:embed="rId4">
            <a:alphaModFix/>
          </a:blip>
          <a:srcRect t="14531" b="24842"/>
          <a:stretch/>
        </p:blipFill>
        <p:spPr>
          <a:xfrm>
            <a:off x="3074715" y="2768261"/>
            <a:ext cx="3564221" cy="1440523"/>
          </a:xfrm>
          <a:prstGeom prst="rect">
            <a:avLst/>
          </a:prstGeom>
          <a:noFill/>
          <a:ln>
            <a:noFill/>
          </a:ln>
        </p:spPr>
      </p:pic>
    </p:spTree>
    <p:extLst>
      <p:ext uri="{BB962C8B-B14F-4D97-AF65-F5344CB8AC3E}">
        <p14:creationId xmlns:p14="http://schemas.microsoft.com/office/powerpoint/2010/main" val="688315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4"/>
          <p:cNvSpPr txBox="1">
            <a:spLocks noGrp="1"/>
          </p:cNvSpPr>
          <p:nvPr>
            <p:ph type="title"/>
          </p:nvPr>
        </p:nvSpPr>
        <p:spPr>
          <a:xfrm>
            <a:off x="628650" y="273844"/>
            <a:ext cx="7886700" cy="994172"/>
          </a:xfrm>
          <a:prstGeom prst="rect">
            <a:avLst/>
          </a:prstGeom>
          <a:noFill/>
          <a:ln>
            <a:noFill/>
          </a:ln>
        </p:spPr>
        <p:txBody>
          <a:bodyPr spcFirstLastPara="1" wrap="square" lIns="68569" tIns="34275" rIns="68569" bIns="34275" anchor="ctr" anchorCtr="0">
            <a:normAutofit/>
          </a:bodyPr>
          <a:lstStyle/>
          <a:p>
            <a:pPr>
              <a:buClr>
                <a:srgbClr val="A23D2B"/>
              </a:buClr>
              <a:buSzPts val="4400"/>
            </a:pPr>
            <a:r>
              <a:rPr lang="en-US" b="1" dirty="0">
                <a:solidFill>
                  <a:srgbClr val="A23D2B"/>
                </a:solidFill>
                <a:latin typeface="Merriweather"/>
                <a:ea typeface="Merriweather"/>
                <a:cs typeface="Merriweather"/>
                <a:sym typeface="Merriweather"/>
              </a:rPr>
              <a:t>LDN &amp; ILUP</a:t>
            </a:r>
            <a:endParaRPr b="1" dirty="0">
              <a:solidFill>
                <a:srgbClr val="A23D2B"/>
              </a:solidFill>
              <a:latin typeface="Merriweather"/>
              <a:ea typeface="Merriweather"/>
              <a:cs typeface="Merriweather"/>
              <a:sym typeface="Merriweather"/>
            </a:endParaRPr>
          </a:p>
        </p:txBody>
      </p:sp>
      <p:sp>
        <p:nvSpPr>
          <p:cNvPr id="107" name="Google Shape;107;p4"/>
          <p:cNvSpPr txBox="1">
            <a:spLocks noGrp="1"/>
          </p:cNvSpPr>
          <p:nvPr>
            <p:ph type="body" idx="1"/>
          </p:nvPr>
        </p:nvSpPr>
        <p:spPr>
          <a:xfrm>
            <a:off x="684844" y="1215269"/>
            <a:ext cx="7886700" cy="3263504"/>
          </a:xfrm>
          <a:prstGeom prst="rect">
            <a:avLst/>
          </a:prstGeom>
          <a:noFill/>
          <a:ln>
            <a:noFill/>
          </a:ln>
        </p:spPr>
        <p:txBody>
          <a:bodyPr spcFirstLastPara="1" wrap="square" lIns="68569" tIns="34275" rIns="68569" bIns="34275" anchor="t" anchorCtr="0">
            <a:normAutofit/>
          </a:bodyPr>
          <a:lstStyle/>
          <a:p>
            <a:pPr marL="0" indent="0">
              <a:lnSpc>
                <a:spcPct val="100000"/>
              </a:lnSpc>
              <a:spcBef>
                <a:spcPts val="0"/>
              </a:spcBef>
              <a:buClr>
                <a:srgbClr val="477E59"/>
              </a:buClr>
              <a:buSzPts val="2000"/>
              <a:buNone/>
            </a:pPr>
            <a:r>
              <a:rPr lang="en-US" sz="1500" b="1" dirty="0">
                <a:latin typeface="Merriweather Light"/>
                <a:ea typeface="Merriweather Light"/>
                <a:cs typeface="Merriweather Light"/>
                <a:sym typeface="Merriweather Light"/>
              </a:rPr>
              <a:t>LDN is more than the implementation of sustainable land management practices</a:t>
            </a:r>
            <a:endParaRPr sz="1500" b="1" dirty="0">
              <a:latin typeface="Merriweather Light"/>
              <a:ea typeface="Merriweather Light"/>
              <a:cs typeface="Merriweather Light"/>
              <a:sym typeface="Merriweather Light"/>
            </a:endParaRPr>
          </a:p>
        </p:txBody>
      </p:sp>
      <p:pic>
        <p:nvPicPr>
          <p:cNvPr id="4" name="Imagen 12">
            <a:extLst>
              <a:ext uri="{FF2B5EF4-FFF2-40B4-BE49-F238E27FC236}">
                <a16:creationId xmlns:a16="http://schemas.microsoft.com/office/drawing/2014/main" id="{51CA1D48-1EBF-4386-B84D-7F0BB2AE14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04201" y="1752356"/>
            <a:ext cx="2535598" cy="2449437"/>
          </a:xfrm>
          <a:prstGeom prst="rect">
            <a:avLst/>
          </a:prstGeom>
        </p:spPr>
      </p:pic>
      <p:pic>
        <p:nvPicPr>
          <p:cNvPr id="5" name="Imagen 13">
            <a:extLst>
              <a:ext uri="{FF2B5EF4-FFF2-40B4-BE49-F238E27FC236}">
                <a16:creationId xmlns:a16="http://schemas.microsoft.com/office/drawing/2014/main" id="{9F43D7EE-9C1F-4BC0-8E18-83E0D2403A06}"/>
              </a:ext>
            </a:extLst>
          </p:cNvPr>
          <p:cNvPicPr>
            <a:picLocks noChangeAspect="1"/>
          </p:cNvPicPr>
          <p:nvPr/>
        </p:nvPicPr>
        <p:blipFill rotWithShape="1">
          <a:blip r:embed="rId4">
            <a:extLst>
              <a:ext uri="{28A0092B-C50C-407E-A947-70E740481C1C}">
                <a14:useLocalDpi xmlns:a14="http://schemas.microsoft.com/office/drawing/2010/main" val="0"/>
              </a:ext>
            </a:extLst>
          </a:blip>
          <a:srcRect l="5734" r="18591"/>
          <a:stretch/>
        </p:blipFill>
        <p:spPr>
          <a:xfrm>
            <a:off x="4660934" y="2729755"/>
            <a:ext cx="1272963" cy="1121420"/>
          </a:xfrm>
          <a:prstGeom prst="ellipse">
            <a:avLst/>
          </a:prstGeom>
          <a:ln>
            <a:noFill/>
          </a:ln>
          <a:effectLst>
            <a:softEdge rad="112500"/>
          </a:effectLst>
        </p:spPr>
      </p:pic>
      <p:pic>
        <p:nvPicPr>
          <p:cNvPr id="6" name="Imagen 14">
            <a:extLst>
              <a:ext uri="{FF2B5EF4-FFF2-40B4-BE49-F238E27FC236}">
                <a16:creationId xmlns:a16="http://schemas.microsoft.com/office/drawing/2014/main" id="{DACBF118-C8C6-4E51-8176-4C398591591E}"/>
              </a:ext>
            </a:extLst>
          </p:cNvPr>
          <p:cNvPicPr>
            <a:picLocks noChangeAspect="1"/>
          </p:cNvPicPr>
          <p:nvPr/>
        </p:nvPicPr>
        <p:blipFill rotWithShape="1">
          <a:blip r:embed="rId5">
            <a:extLst>
              <a:ext uri="{28A0092B-C50C-407E-A947-70E740481C1C}">
                <a14:useLocalDpi xmlns:a14="http://schemas.microsoft.com/office/drawing/2010/main" val="0"/>
              </a:ext>
            </a:extLst>
          </a:blip>
          <a:srcRect l="11091" r="18500"/>
          <a:stretch/>
        </p:blipFill>
        <p:spPr>
          <a:xfrm>
            <a:off x="3179373" y="2606991"/>
            <a:ext cx="1356733" cy="1278937"/>
          </a:xfrm>
          <a:prstGeom prst="ellipse">
            <a:avLst/>
          </a:prstGeom>
          <a:ln>
            <a:noFill/>
          </a:ln>
          <a:effectLst>
            <a:softEdge rad="112500"/>
          </a:effectLst>
        </p:spPr>
      </p:pic>
      <p:sp>
        <p:nvSpPr>
          <p:cNvPr id="7" name="Google Shape;252;p38">
            <a:extLst>
              <a:ext uri="{FF2B5EF4-FFF2-40B4-BE49-F238E27FC236}">
                <a16:creationId xmlns:a16="http://schemas.microsoft.com/office/drawing/2014/main" id="{9D4700E5-0E13-4011-A7A1-B4A0AD43C949}"/>
              </a:ext>
            </a:extLst>
          </p:cNvPr>
          <p:cNvSpPr txBox="1">
            <a:spLocks/>
          </p:cNvSpPr>
          <p:nvPr/>
        </p:nvSpPr>
        <p:spPr>
          <a:xfrm>
            <a:off x="6346609" y="2305316"/>
            <a:ext cx="2404781" cy="4206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buNone/>
            </a:pPr>
            <a:r>
              <a:rPr lang="es-AR" sz="1800" dirty="0">
                <a:solidFill>
                  <a:schemeClr val="tx1"/>
                </a:solidFill>
                <a:latin typeface="Merriweather"/>
              </a:rPr>
              <a:t>SLM TECHNOLOGIES &amp; APPROACHES</a:t>
            </a:r>
          </a:p>
        </p:txBody>
      </p:sp>
      <p:sp>
        <p:nvSpPr>
          <p:cNvPr id="8" name="Flecha derecha 2">
            <a:extLst>
              <a:ext uri="{FF2B5EF4-FFF2-40B4-BE49-F238E27FC236}">
                <a16:creationId xmlns:a16="http://schemas.microsoft.com/office/drawing/2014/main" id="{52E9A9FD-1541-4126-9056-FEB289B752C5}"/>
              </a:ext>
            </a:extLst>
          </p:cNvPr>
          <p:cNvSpPr/>
          <p:nvPr/>
        </p:nvSpPr>
        <p:spPr>
          <a:xfrm rot="5400000">
            <a:off x="7152570" y="2856884"/>
            <a:ext cx="792859" cy="530923"/>
          </a:xfrm>
          <a:prstGeom prst="rightArrow">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
        <p:nvSpPr>
          <p:cNvPr id="9" name="Google Shape;252;p38">
            <a:extLst>
              <a:ext uri="{FF2B5EF4-FFF2-40B4-BE49-F238E27FC236}">
                <a16:creationId xmlns:a16="http://schemas.microsoft.com/office/drawing/2014/main" id="{3C510DD8-B703-4F24-8932-ADA7972BDFBB}"/>
              </a:ext>
            </a:extLst>
          </p:cNvPr>
          <p:cNvSpPr txBox="1">
            <a:spLocks/>
          </p:cNvSpPr>
          <p:nvPr/>
        </p:nvSpPr>
        <p:spPr>
          <a:xfrm>
            <a:off x="6346608" y="3915658"/>
            <a:ext cx="2404781" cy="4206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gn="ctr">
              <a:buNone/>
            </a:pPr>
            <a:r>
              <a:rPr lang="es-AR" sz="1800" dirty="0">
                <a:solidFill>
                  <a:schemeClr val="tx1"/>
                </a:solidFill>
                <a:latin typeface="Merriweather"/>
              </a:rPr>
              <a:t>LANDSCAPE DEVELOPMENT</a:t>
            </a:r>
          </a:p>
        </p:txBody>
      </p:sp>
      <p:sp>
        <p:nvSpPr>
          <p:cNvPr id="2" name="Rectangle 1">
            <a:extLst>
              <a:ext uri="{FF2B5EF4-FFF2-40B4-BE49-F238E27FC236}">
                <a16:creationId xmlns:a16="http://schemas.microsoft.com/office/drawing/2014/main" id="{2C70EA5C-1FAD-4F7D-B80D-6C5906AF9BEA}"/>
              </a:ext>
            </a:extLst>
          </p:cNvPr>
          <p:cNvSpPr/>
          <p:nvPr/>
        </p:nvSpPr>
        <p:spPr>
          <a:xfrm>
            <a:off x="315328" y="2419246"/>
            <a:ext cx="2864045" cy="1246495"/>
          </a:xfrm>
          <a:prstGeom prst="rect">
            <a:avLst/>
          </a:prstGeom>
        </p:spPr>
        <p:txBody>
          <a:bodyPr wrap="square">
            <a:spAutoFit/>
          </a:bodyPr>
          <a:lstStyle/>
          <a:p>
            <a:pPr algn="ctr"/>
            <a:r>
              <a:rPr lang="en-US" sz="1500" dirty="0">
                <a:solidFill>
                  <a:schemeClr val="dk1"/>
                </a:solidFill>
                <a:latin typeface="Merriweather Light"/>
                <a:sym typeface="Calibri"/>
              </a:rPr>
              <a:t>LDN provides a framework for a balanced approach, which considers trade-offs and anticipates new degradation.</a:t>
            </a:r>
          </a:p>
          <a:p>
            <a:pPr algn="ctr"/>
            <a:endParaRPr lang="fr-CI" sz="1500" dirty="0">
              <a:solidFill>
                <a:schemeClr val="dk1"/>
              </a:solidFill>
              <a:latin typeface="Merriweather Light"/>
              <a:sym typeface="Calibri"/>
            </a:endParaRPr>
          </a:p>
        </p:txBody>
      </p:sp>
      <p:sp>
        <p:nvSpPr>
          <p:cNvPr id="3" name="Rectangle 2">
            <a:extLst>
              <a:ext uri="{FF2B5EF4-FFF2-40B4-BE49-F238E27FC236}">
                <a16:creationId xmlns:a16="http://schemas.microsoft.com/office/drawing/2014/main" id="{36253CC5-B658-4660-91BD-CAE7E4DF42D3}"/>
              </a:ext>
            </a:extLst>
          </p:cNvPr>
          <p:cNvSpPr/>
          <p:nvPr/>
        </p:nvSpPr>
        <p:spPr>
          <a:xfrm>
            <a:off x="1083077" y="4553734"/>
            <a:ext cx="6906058" cy="553998"/>
          </a:xfrm>
          <a:prstGeom prst="rect">
            <a:avLst/>
          </a:prstGeom>
        </p:spPr>
        <p:txBody>
          <a:bodyPr wrap="none">
            <a:spAutoFit/>
          </a:bodyPr>
          <a:lstStyle/>
          <a:p>
            <a:pPr algn="ctr"/>
            <a:r>
              <a:rPr lang="en-US" sz="1500" b="1" dirty="0">
                <a:solidFill>
                  <a:schemeClr val="bg2"/>
                </a:solidFill>
                <a:latin typeface="Merriweather Light"/>
              </a:rPr>
              <a:t>Planning is needed for achieving no net loss of land-based natural capital</a:t>
            </a:r>
          </a:p>
          <a:p>
            <a:pPr algn="ctr"/>
            <a:r>
              <a:rPr lang="en-US" sz="1500" b="1" dirty="0">
                <a:solidFill>
                  <a:schemeClr val="bg2"/>
                </a:solidFill>
                <a:latin typeface="Merriweather Light"/>
              </a:rPr>
              <a:t>ILUP is at the nexus between national land policies and healthy land</a:t>
            </a:r>
            <a:endParaRPr lang="fr-CI" sz="1500" b="1" dirty="0">
              <a:solidFill>
                <a:schemeClr val="bg2"/>
              </a:solidFill>
              <a:latin typeface="Merriweather Light"/>
            </a:endParaRPr>
          </a:p>
        </p:txBody>
      </p:sp>
    </p:spTree>
    <p:extLst>
      <p:ext uri="{BB962C8B-B14F-4D97-AF65-F5344CB8AC3E}">
        <p14:creationId xmlns:p14="http://schemas.microsoft.com/office/powerpoint/2010/main" val="3844555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4"/>
          <p:cNvSpPr txBox="1">
            <a:spLocks noGrp="1"/>
          </p:cNvSpPr>
          <p:nvPr>
            <p:ph type="title"/>
          </p:nvPr>
        </p:nvSpPr>
        <p:spPr>
          <a:xfrm>
            <a:off x="628650" y="273844"/>
            <a:ext cx="7886700" cy="994172"/>
          </a:xfrm>
          <a:prstGeom prst="rect">
            <a:avLst/>
          </a:prstGeom>
          <a:noFill/>
          <a:ln>
            <a:noFill/>
          </a:ln>
        </p:spPr>
        <p:txBody>
          <a:bodyPr spcFirstLastPara="1" wrap="square" lIns="68569" tIns="34275" rIns="68569" bIns="34275" anchor="ctr" anchorCtr="0">
            <a:normAutofit/>
          </a:bodyPr>
          <a:lstStyle/>
          <a:p>
            <a:pPr>
              <a:buClr>
                <a:srgbClr val="A23D2B"/>
              </a:buClr>
              <a:buSzPts val="4400"/>
            </a:pPr>
            <a:r>
              <a:rPr lang="en-US" b="1" dirty="0">
                <a:solidFill>
                  <a:srgbClr val="A23D2B"/>
                </a:solidFill>
                <a:latin typeface="Merriweather"/>
                <a:ea typeface="Merriweather"/>
                <a:cs typeface="Merriweather"/>
                <a:sym typeface="Merriweather"/>
              </a:rPr>
              <a:t>LDN &amp; ILUP</a:t>
            </a:r>
            <a:endParaRPr b="1" dirty="0">
              <a:solidFill>
                <a:srgbClr val="A23D2B"/>
              </a:solidFill>
              <a:latin typeface="Merriweather"/>
              <a:ea typeface="Merriweather"/>
              <a:cs typeface="Merriweather"/>
              <a:sym typeface="Merriweather"/>
            </a:endParaRPr>
          </a:p>
        </p:txBody>
      </p:sp>
      <p:sp>
        <p:nvSpPr>
          <p:cNvPr id="107" name="Google Shape;107;p4"/>
          <p:cNvSpPr txBox="1">
            <a:spLocks noGrp="1"/>
          </p:cNvSpPr>
          <p:nvPr>
            <p:ph type="body" idx="1"/>
          </p:nvPr>
        </p:nvSpPr>
        <p:spPr>
          <a:xfrm>
            <a:off x="684844" y="1215269"/>
            <a:ext cx="8379146" cy="3263504"/>
          </a:xfrm>
          <a:prstGeom prst="rect">
            <a:avLst/>
          </a:prstGeom>
          <a:noFill/>
          <a:ln>
            <a:noFill/>
          </a:ln>
        </p:spPr>
        <p:txBody>
          <a:bodyPr spcFirstLastPara="1" wrap="square" lIns="68569" tIns="34275" rIns="68569" bIns="34275" anchor="t" anchorCtr="0">
            <a:normAutofit/>
          </a:bodyPr>
          <a:lstStyle/>
          <a:p>
            <a:pPr marL="0" indent="0">
              <a:lnSpc>
                <a:spcPct val="100000"/>
              </a:lnSpc>
              <a:spcBef>
                <a:spcPts val="0"/>
              </a:spcBef>
              <a:buClr>
                <a:srgbClr val="477E59"/>
              </a:buClr>
              <a:buSzPts val="2000"/>
              <a:buNone/>
            </a:pPr>
            <a:r>
              <a:rPr lang="en-US" sz="1500" b="1" dirty="0">
                <a:latin typeface="Merriweather Light"/>
                <a:ea typeface="Merriweather Light"/>
                <a:cs typeface="Merriweather Light"/>
                <a:sym typeface="Merriweather Light"/>
              </a:rPr>
              <a:t>The LDN framework and ILUP-ILM processes share common characteristics </a:t>
            </a:r>
          </a:p>
          <a:p>
            <a:pPr marL="0" indent="0">
              <a:lnSpc>
                <a:spcPct val="100000"/>
              </a:lnSpc>
              <a:spcBef>
                <a:spcPts val="0"/>
              </a:spcBef>
              <a:buClr>
                <a:srgbClr val="477E59"/>
              </a:buClr>
              <a:buSzPts val="2000"/>
              <a:buNone/>
            </a:pPr>
            <a:endParaRPr lang="en-US" sz="1500" b="1" dirty="0">
              <a:latin typeface="Merriweather Light"/>
              <a:ea typeface="Merriweather Light"/>
              <a:cs typeface="Merriweather Light"/>
              <a:sym typeface="Merriweather Light"/>
            </a:endParaRPr>
          </a:p>
          <a:p>
            <a:pPr marL="257175">
              <a:lnSpc>
                <a:spcPct val="100000"/>
              </a:lnSpc>
              <a:spcBef>
                <a:spcPts val="0"/>
              </a:spcBef>
              <a:buClr>
                <a:schemeClr val="accent2"/>
              </a:buClr>
              <a:buSzPct val="112000"/>
            </a:pPr>
            <a:r>
              <a:rPr lang="en-US" sz="1500" dirty="0">
                <a:latin typeface="Merriweather Light"/>
                <a:ea typeface="Merriweather Light"/>
                <a:cs typeface="Merriweather Light"/>
                <a:sym typeface="Merriweather Light"/>
              </a:rPr>
              <a:t>science-based evidence</a:t>
            </a:r>
          </a:p>
          <a:p>
            <a:pPr marL="257175">
              <a:lnSpc>
                <a:spcPct val="100000"/>
              </a:lnSpc>
              <a:spcBef>
                <a:spcPts val="0"/>
              </a:spcBef>
              <a:buClr>
                <a:schemeClr val="accent2"/>
              </a:buClr>
              <a:buSzPct val="112000"/>
            </a:pPr>
            <a:r>
              <a:rPr lang="en-US" sz="1500" dirty="0">
                <a:latin typeface="Merriweather Light"/>
                <a:ea typeface="Merriweather Light"/>
                <a:cs typeface="Merriweather Light"/>
                <a:sym typeface="Merriweather Light"/>
              </a:rPr>
              <a:t>good governance</a:t>
            </a:r>
          </a:p>
          <a:p>
            <a:pPr marL="257175">
              <a:lnSpc>
                <a:spcPct val="100000"/>
              </a:lnSpc>
              <a:spcBef>
                <a:spcPts val="0"/>
              </a:spcBef>
              <a:buClr>
                <a:schemeClr val="accent2"/>
              </a:buClr>
              <a:buSzPct val="112000"/>
            </a:pPr>
            <a:r>
              <a:rPr lang="en-US" sz="1500" dirty="0">
                <a:latin typeface="Merriweather Light"/>
                <a:ea typeface="Merriweather Light"/>
                <a:cs typeface="Merriweather Light"/>
                <a:sym typeface="Merriweather Light"/>
              </a:rPr>
              <a:t>participatory processes</a:t>
            </a:r>
          </a:p>
          <a:p>
            <a:pPr marL="257175">
              <a:lnSpc>
                <a:spcPct val="100000"/>
              </a:lnSpc>
              <a:spcBef>
                <a:spcPts val="0"/>
              </a:spcBef>
              <a:buClr>
                <a:schemeClr val="accent2"/>
              </a:buClr>
              <a:buSzPct val="112000"/>
            </a:pPr>
            <a:r>
              <a:rPr lang="en-US" sz="1500" dirty="0">
                <a:latin typeface="Merriweather Light"/>
                <a:ea typeface="Merriweather Light"/>
                <a:cs typeface="Merriweather Light"/>
                <a:sym typeface="Merriweather Light"/>
              </a:rPr>
              <a:t>Inclusiveness</a:t>
            </a:r>
          </a:p>
          <a:p>
            <a:pPr marL="257175">
              <a:lnSpc>
                <a:spcPct val="100000"/>
              </a:lnSpc>
              <a:spcBef>
                <a:spcPts val="0"/>
              </a:spcBef>
              <a:buClr>
                <a:schemeClr val="accent2"/>
              </a:buClr>
              <a:buSzPct val="112000"/>
            </a:pPr>
            <a:r>
              <a:rPr lang="en-US" sz="1500" dirty="0">
                <a:latin typeface="Merriweather Light"/>
                <a:ea typeface="Merriweather Light"/>
                <a:cs typeface="Merriweather Light"/>
                <a:sym typeface="Merriweather Light"/>
              </a:rPr>
              <a:t>gender considerations</a:t>
            </a:r>
            <a:endParaRPr sz="1500" dirty="0">
              <a:latin typeface="Merriweather Light"/>
              <a:ea typeface="Merriweather Light"/>
              <a:cs typeface="Merriweather Light"/>
              <a:sym typeface="Merriweather Light"/>
            </a:endParaRPr>
          </a:p>
        </p:txBody>
      </p:sp>
      <p:sp>
        <p:nvSpPr>
          <p:cNvPr id="2" name="Rectangle 1">
            <a:extLst>
              <a:ext uri="{FF2B5EF4-FFF2-40B4-BE49-F238E27FC236}">
                <a16:creationId xmlns:a16="http://schemas.microsoft.com/office/drawing/2014/main" id="{2C70EA5C-1FAD-4F7D-B80D-6C5906AF9BEA}"/>
              </a:ext>
            </a:extLst>
          </p:cNvPr>
          <p:cNvSpPr/>
          <p:nvPr/>
        </p:nvSpPr>
        <p:spPr>
          <a:xfrm>
            <a:off x="168940" y="3084574"/>
            <a:ext cx="3115454" cy="1708160"/>
          </a:xfrm>
          <a:prstGeom prst="rect">
            <a:avLst/>
          </a:prstGeom>
        </p:spPr>
        <p:txBody>
          <a:bodyPr wrap="square">
            <a:spAutoFit/>
          </a:bodyPr>
          <a:lstStyle/>
          <a:p>
            <a:pPr algn="ctr"/>
            <a:r>
              <a:rPr lang="en-US" sz="1500" dirty="0">
                <a:solidFill>
                  <a:schemeClr val="dk1"/>
                </a:solidFill>
                <a:latin typeface="Merriweather Light"/>
                <a:sym typeface="Calibri"/>
              </a:rPr>
              <a:t>Land use planning and interventions for achieving LDN are developed by </a:t>
            </a:r>
            <a:r>
              <a:rPr lang="en-US" sz="1500" b="1" dirty="0">
                <a:solidFill>
                  <a:schemeClr val="dk1"/>
                </a:solidFill>
                <a:latin typeface="Merriweather Light"/>
                <a:sym typeface="Calibri"/>
              </a:rPr>
              <a:t>cyclical, iterative processes </a:t>
            </a:r>
            <a:r>
              <a:rPr lang="en-US" sz="1500" dirty="0">
                <a:solidFill>
                  <a:schemeClr val="dk1"/>
                </a:solidFill>
                <a:latin typeface="Merriweather Light"/>
                <a:sym typeface="Calibri"/>
              </a:rPr>
              <a:t>in which monitoring enables learning for adaptive management </a:t>
            </a:r>
          </a:p>
          <a:p>
            <a:pPr algn="ctr"/>
            <a:endParaRPr lang="fr-CI" sz="1500" dirty="0">
              <a:solidFill>
                <a:schemeClr val="dk1"/>
              </a:solidFill>
              <a:latin typeface="Merriweather Light"/>
              <a:sym typeface="Calibri"/>
            </a:endParaRPr>
          </a:p>
        </p:txBody>
      </p:sp>
      <p:sp>
        <p:nvSpPr>
          <p:cNvPr id="3" name="Rectangle 2">
            <a:extLst>
              <a:ext uri="{FF2B5EF4-FFF2-40B4-BE49-F238E27FC236}">
                <a16:creationId xmlns:a16="http://schemas.microsoft.com/office/drawing/2014/main" id="{36253CC5-B658-4660-91BD-CAE7E4DF42D3}"/>
              </a:ext>
            </a:extLst>
          </p:cNvPr>
          <p:cNvSpPr/>
          <p:nvPr/>
        </p:nvSpPr>
        <p:spPr>
          <a:xfrm>
            <a:off x="-1320682" y="5384993"/>
            <a:ext cx="6906058" cy="323165"/>
          </a:xfrm>
          <a:prstGeom prst="rect">
            <a:avLst/>
          </a:prstGeom>
        </p:spPr>
        <p:txBody>
          <a:bodyPr wrap="none">
            <a:spAutoFit/>
          </a:bodyPr>
          <a:lstStyle/>
          <a:p>
            <a:r>
              <a:rPr lang="en-US" sz="1500" b="1" dirty="0">
                <a:solidFill>
                  <a:schemeClr val="dk1"/>
                </a:solidFill>
                <a:latin typeface="Merriweather Light"/>
              </a:rPr>
              <a:t>Planning is needed for achieving no net loss of land-based natural capital</a:t>
            </a:r>
            <a:endParaRPr lang="fr-CI" sz="1500" b="1" dirty="0">
              <a:solidFill>
                <a:schemeClr val="dk1"/>
              </a:solidFill>
              <a:latin typeface="Merriweather Light"/>
            </a:endParaRPr>
          </a:p>
        </p:txBody>
      </p:sp>
      <p:pic>
        <p:nvPicPr>
          <p:cNvPr id="10" name="Picture 9">
            <a:extLst>
              <a:ext uri="{FF2B5EF4-FFF2-40B4-BE49-F238E27FC236}">
                <a16:creationId xmlns:a16="http://schemas.microsoft.com/office/drawing/2014/main" id="{69BF4F65-BFDC-4ABF-9BC4-7DA31200BD91}"/>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276381" y="1523012"/>
            <a:ext cx="5570440" cy="3571104"/>
          </a:xfrm>
          <a:prstGeom prst="rect">
            <a:avLst/>
          </a:prstGeom>
        </p:spPr>
      </p:pic>
      <p:pic>
        <p:nvPicPr>
          <p:cNvPr id="11" name="Picture 10">
            <a:extLst>
              <a:ext uri="{FF2B5EF4-FFF2-40B4-BE49-F238E27FC236}">
                <a16:creationId xmlns:a16="http://schemas.microsoft.com/office/drawing/2014/main" id="{6FFD677B-B653-46D5-8D43-B9672ABE964A}"/>
              </a:ext>
            </a:extLst>
          </p:cNvPr>
          <p:cNvPicPr>
            <a:picLocks noChangeAspect="1"/>
          </p:cNvPicPr>
          <p:nvPr/>
        </p:nvPicPr>
        <p:blipFill>
          <a:blip r:embed="rId4"/>
          <a:stretch>
            <a:fillRect/>
          </a:stretch>
        </p:blipFill>
        <p:spPr>
          <a:xfrm rot="944047">
            <a:off x="8011859" y="3694538"/>
            <a:ext cx="892353" cy="1137668"/>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0E970A69-72F9-42DF-BBFC-AE7FFFAEF63B}"/>
              </a:ext>
            </a:extLst>
          </p:cNvPr>
          <p:cNvSpPr txBox="1"/>
          <p:nvPr/>
        </p:nvSpPr>
        <p:spPr>
          <a:xfrm>
            <a:off x="7858672" y="4920202"/>
            <a:ext cx="748923" cy="230832"/>
          </a:xfrm>
          <a:prstGeom prst="rect">
            <a:avLst/>
          </a:prstGeom>
          <a:noFill/>
        </p:spPr>
        <p:txBody>
          <a:bodyPr wrap="none" rtlCol="0">
            <a:spAutoFit/>
          </a:bodyPr>
          <a:lstStyle/>
          <a:p>
            <a:r>
              <a:rPr lang="en-US" sz="900" dirty="0">
                <a:solidFill>
                  <a:schemeClr val="dk1"/>
                </a:solidFill>
                <a:latin typeface="Merriweather Light"/>
                <a:sym typeface="Calibri"/>
              </a:rPr>
              <a:t>SPI Report</a:t>
            </a:r>
            <a:endParaRPr lang="fr-CI" sz="900" dirty="0">
              <a:solidFill>
                <a:schemeClr val="dk1"/>
              </a:solidFill>
              <a:latin typeface="Merriweather Light"/>
              <a:sym typeface="Calibri"/>
            </a:endParaRPr>
          </a:p>
        </p:txBody>
      </p:sp>
      <p:pic>
        <p:nvPicPr>
          <p:cNvPr id="17" name="Imagen 1">
            <a:extLst>
              <a:ext uri="{FF2B5EF4-FFF2-40B4-BE49-F238E27FC236}">
                <a16:creationId xmlns:a16="http://schemas.microsoft.com/office/drawing/2014/main" id="{9FA2EE86-4444-4BCA-A240-09BDE2016CF2}"/>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0304" t="56673" r="28612" b="22058"/>
          <a:stretch/>
        </p:blipFill>
        <p:spPr>
          <a:xfrm>
            <a:off x="6545683" y="1421443"/>
            <a:ext cx="668729" cy="585158"/>
          </a:xfrm>
          <a:prstGeom prst="rect">
            <a:avLst/>
          </a:prstGeom>
        </p:spPr>
      </p:pic>
      <p:pic>
        <p:nvPicPr>
          <p:cNvPr id="14" name="Picture 13">
            <a:extLst>
              <a:ext uri="{FF2B5EF4-FFF2-40B4-BE49-F238E27FC236}">
                <a16:creationId xmlns:a16="http://schemas.microsoft.com/office/drawing/2014/main" id="{E97BC57A-EEE4-485B-BEFD-5DD2090B4559}"/>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7949353" y="2847021"/>
            <a:ext cx="645338" cy="549979"/>
          </a:xfrm>
          <a:prstGeom prst="rect">
            <a:avLst/>
          </a:prstGeom>
        </p:spPr>
      </p:pic>
      <p:pic>
        <p:nvPicPr>
          <p:cNvPr id="19" name="Imagen 12">
            <a:extLst>
              <a:ext uri="{FF2B5EF4-FFF2-40B4-BE49-F238E27FC236}">
                <a16:creationId xmlns:a16="http://schemas.microsoft.com/office/drawing/2014/main" id="{0F9A703F-062A-4B0B-8649-E5DD64C044A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91473" y="4677926"/>
            <a:ext cx="430830" cy="416190"/>
          </a:xfrm>
          <a:prstGeom prst="rect">
            <a:avLst/>
          </a:prstGeom>
        </p:spPr>
      </p:pic>
      <p:pic>
        <p:nvPicPr>
          <p:cNvPr id="20" name="Imagen 22">
            <a:extLst>
              <a:ext uri="{FF2B5EF4-FFF2-40B4-BE49-F238E27FC236}">
                <a16:creationId xmlns:a16="http://schemas.microsoft.com/office/drawing/2014/main" id="{FBE3499E-4A27-466D-9039-6726988B8B87}"/>
              </a:ext>
            </a:extLst>
          </p:cNvPr>
          <p:cNvPicPr>
            <a:picLocks noChangeAspect="1"/>
          </p:cNvPicPr>
          <p:nvPr/>
        </p:nvPicPr>
        <p:blipFill rotWithShape="1">
          <a:blip r:embed="rId8">
            <a:clrChange>
              <a:clrFrom>
                <a:srgbClr val="FFFFFF"/>
              </a:clrFrom>
              <a:clrTo>
                <a:srgbClr val="FFFFFF">
                  <a:alpha val="0"/>
                </a:srgbClr>
              </a:clrTo>
            </a:clrChange>
          </a:blip>
          <a:srcRect r="13483" b="16501"/>
          <a:stretch/>
        </p:blipFill>
        <p:spPr>
          <a:xfrm>
            <a:off x="7187261" y="4139875"/>
            <a:ext cx="640270" cy="559613"/>
          </a:xfrm>
          <a:prstGeom prst="rect">
            <a:avLst/>
          </a:prstGeom>
        </p:spPr>
      </p:pic>
      <p:pic>
        <p:nvPicPr>
          <p:cNvPr id="15" name="Picture 14">
            <a:extLst>
              <a:ext uri="{FF2B5EF4-FFF2-40B4-BE49-F238E27FC236}">
                <a16:creationId xmlns:a16="http://schemas.microsoft.com/office/drawing/2014/main" id="{A29D4BB0-BABD-450E-B277-8422E303BDFF}"/>
              </a:ext>
            </a:extLst>
          </p:cNvPr>
          <p:cNvPicPr>
            <a:picLocks noChangeAspect="1"/>
          </p:cNvPicPr>
          <p:nvPr/>
        </p:nvPicPr>
        <p:blipFill rotWithShape="1">
          <a:blip r:embed="rId9"/>
          <a:srcRect b="41713"/>
          <a:stretch/>
        </p:blipFill>
        <p:spPr>
          <a:xfrm>
            <a:off x="3182793" y="4274225"/>
            <a:ext cx="755325" cy="723932"/>
          </a:xfrm>
          <a:prstGeom prst="rect">
            <a:avLst/>
          </a:prstGeom>
          <a:ln>
            <a:noFill/>
          </a:ln>
          <a:effectLst>
            <a:outerShdw blurRad="292100" dist="139700" dir="2700000" algn="tl" rotWithShape="0">
              <a:srgbClr val="333333">
                <a:alpha val="65000"/>
              </a:srgbClr>
            </a:outerShdw>
          </a:effectLst>
        </p:spPr>
      </p:pic>
      <p:pic>
        <p:nvPicPr>
          <p:cNvPr id="25" name="Imagen 1">
            <a:extLst>
              <a:ext uri="{FF2B5EF4-FFF2-40B4-BE49-F238E27FC236}">
                <a16:creationId xmlns:a16="http://schemas.microsoft.com/office/drawing/2014/main" id="{86DBFEFD-B770-4B14-911D-44851078398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0304" t="56673" r="28612" b="22058"/>
          <a:stretch/>
        </p:blipFill>
        <p:spPr>
          <a:xfrm>
            <a:off x="3280899" y="1638760"/>
            <a:ext cx="668729" cy="585158"/>
          </a:xfrm>
          <a:prstGeom prst="rect">
            <a:avLst/>
          </a:prstGeom>
        </p:spPr>
      </p:pic>
      <p:pic>
        <p:nvPicPr>
          <p:cNvPr id="26" name="Imagen 1">
            <a:extLst>
              <a:ext uri="{FF2B5EF4-FFF2-40B4-BE49-F238E27FC236}">
                <a16:creationId xmlns:a16="http://schemas.microsoft.com/office/drawing/2014/main" id="{5B3C8314-6B5E-47FD-96CC-949A31318DA8}"/>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24605" t="56973" r="54311" b="21758"/>
          <a:stretch/>
        </p:blipFill>
        <p:spPr>
          <a:xfrm>
            <a:off x="3912385" y="1584597"/>
            <a:ext cx="668729" cy="585158"/>
          </a:xfrm>
          <a:prstGeom prst="rect">
            <a:avLst/>
          </a:prstGeom>
        </p:spPr>
      </p:pic>
      <p:sp>
        <p:nvSpPr>
          <p:cNvPr id="27" name="Flecha derecha 2">
            <a:extLst>
              <a:ext uri="{FF2B5EF4-FFF2-40B4-BE49-F238E27FC236}">
                <a16:creationId xmlns:a16="http://schemas.microsoft.com/office/drawing/2014/main" id="{C01978E0-BC5C-4936-B0AE-5EF579EC67D2}"/>
              </a:ext>
            </a:extLst>
          </p:cNvPr>
          <p:cNvSpPr/>
          <p:nvPr/>
        </p:nvSpPr>
        <p:spPr>
          <a:xfrm rot="21372524">
            <a:off x="3753154" y="1863386"/>
            <a:ext cx="303434" cy="75756"/>
          </a:xfrm>
          <a:prstGeom prst="rightArrow">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a:p>
        </p:txBody>
      </p:sp>
    </p:spTree>
    <p:extLst>
      <p:ext uri="{BB962C8B-B14F-4D97-AF65-F5344CB8AC3E}">
        <p14:creationId xmlns:p14="http://schemas.microsoft.com/office/powerpoint/2010/main" val="2823743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4"/>
          <p:cNvSpPr txBox="1">
            <a:spLocks noGrp="1"/>
          </p:cNvSpPr>
          <p:nvPr>
            <p:ph type="title"/>
          </p:nvPr>
        </p:nvSpPr>
        <p:spPr>
          <a:xfrm>
            <a:off x="480097" y="317770"/>
            <a:ext cx="8229600" cy="994172"/>
          </a:xfrm>
          <a:prstGeom prst="rect">
            <a:avLst/>
          </a:prstGeom>
          <a:noFill/>
          <a:ln>
            <a:noFill/>
          </a:ln>
        </p:spPr>
        <p:txBody>
          <a:bodyPr spcFirstLastPara="1" wrap="square" lIns="68569" tIns="34275" rIns="68569" bIns="34275" anchor="ctr" anchorCtr="0">
            <a:normAutofit/>
          </a:bodyPr>
          <a:lstStyle/>
          <a:p>
            <a:pPr>
              <a:buClr>
                <a:srgbClr val="A23D2B"/>
              </a:buClr>
              <a:buSzPts val="4400"/>
            </a:pPr>
            <a:r>
              <a:rPr lang="en-US" b="1" dirty="0">
                <a:solidFill>
                  <a:srgbClr val="A23D2B"/>
                </a:solidFill>
                <a:latin typeface="Merriweather"/>
                <a:ea typeface="Merriweather"/>
                <a:cs typeface="Merriweather"/>
                <a:sym typeface="Merriweather"/>
              </a:rPr>
              <a:t>3 Key concepts </a:t>
            </a:r>
            <a:br>
              <a:rPr lang="en-US" b="1" dirty="0">
                <a:solidFill>
                  <a:srgbClr val="A23D2B"/>
                </a:solidFill>
                <a:latin typeface="Merriweather"/>
                <a:ea typeface="Merriweather"/>
                <a:cs typeface="Merriweather"/>
                <a:sym typeface="Merriweather"/>
              </a:rPr>
            </a:br>
            <a:r>
              <a:rPr lang="en-US" b="1" dirty="0">
                <a:solidFill>
                  <a:srgbClr val="A23D2B"/>
                </a:solidFill>
                <a:latin typeface="Merriweather"/>
                <a:ea typeface="Merriweather"/>
                <a:cs typeface="Merriweather"/>
                <a:sym typeface="Merriweather"/>
              </a:rPr>
              <a:t>to integrate LDN in planning processes</a:t>
            </a:r>
            <a:endParaRPr b="1" dirty="0">
              <a:solidFill>
                <a:srgbClr val="A23D2B"/>
              </a:solidFill>
              <a:latin typeface="Merriweather"/>
              <a:ea typeface="Merriweather"/>
              <a:cs typeface="Merriweather"/>
              <a:sym typeface="Merriweather"/>
            </a:endParaRPr>
          </a:p>
        </p:txBody>
      </p:sp>
      <p:sp>
        <p:nvSpPr>
          <p:cNvPr id="107" name="Google Shape;107;p4"/>
          <p:cNvSpPr txBox="1">
            <a:spLocks noGrp="1"/>
          </p:cNvSpPr>
          <p:nvPr>
            <p:ph type="body" idx="1"/>
          </p:nvPr>
        </p:nvSpPr>
        <p:spPr>
          <a:xfrm>
            <a:off x="480097" y="2619936"/>
            <a:ext cx="2526987" cy="340445"/>
          </a:xfrm>
          <a:prstGeom prst="rect">
            <a:avLst/>
          </a:prstGeom>
          <a:noFill/>
          <a:ln>
            <a:noFill/>
          </a:ln>
        </p:spPr>
        <p:txBody>
          <a:bodyPr spcFirstLastPara="1" wrap="square" lIns="68569" tIns="34275" rIns="68569" bIns="34275" anchor="t" anchorCtr="0">
            <a:normAutofit/>
          </a:bodyPr>
          <a:lstStyle/>
          <a:p>
            <a:pPr marL="0" indent="0">
              <a:lnSpc>
                <a:spcPct val="100000"/>
              </a:lnSpc>
              <a:spcBef>
                <a:spcPts val="0"/>
              </a:spcBef>
              <a:buClr>
                <a:srgbClr val="477E59"/>
              </a:buClr>
              <a:buSzPts val="2000"/>
              <a:buNone/>
            </a:pPr>
            <a:r>
              <a:rPr lang="en-US" sz="1500" b="1" dirty="0">
                <a:latin typeface="Merriweather Light"/>
                <a:ea typeface="Merriweather Light"/>
                <a:cs typeface="Merriweather Light"/>
                <a:sym typeface="Merriweather Light"/>
              </a:rPr>
              <a:t>COUNTER-BALANCING</a:t>
            </a:r>
          </a:p>
          <a:p>
            <a:pPr marL="0" indent="0">
              <a:lnSpc>
                <a:spcPct val="100000"/>
              </a:lnSpc>
              <a:spcBef>
                <a:spcPts val="0"/>
              </a:spcBef>
              <a:buClr>
                <a:srgbClr val="477E59"/>
              </a:buClr>
              <a:buSzPts val="2000"/>
              <a:buNone/>
            </a:pPr>
            <a:endParaRPr lang="en-US" sz="1500" b="1" dirty="0">
              <a:latin typeface="Merriweather Light"/>
              <a:ea typeface="Merriweather Light"/>
              <a:cs typeface="Merriweather Light"/>
              <a:sym typeface="Merriweather Light"/>
            </a:endParaRPr>
          </a:p>
        </p:txBody>
      </p:sp>
      <p:sp>
        <p:nvSpPr>
          <p:cNvPr id="2" name="Rectangle 1">
            <a:extLst>
              <a:ext uri="{FF2B5EF4-FFF2-40B4-BE49-F238E27FC236}">
                <a16:creationId xmlns:a16="http://schemas.microsoft.com/office/drawing/2014/main" id="{2C70EA5C-1FAD-4F7D-B80D-6C5906AF9BEA}"/>
              </a:ext>
            </a:extLst>
          </p:cNvPr>
          <p:cNvSpPr/>
          <p:nvPr/>
        </p:nvSpPr>
        <p:spPr>
          <a:xfrm>
            <a:off x="439635" y="3252959"/>
            <a:ext cx="2404781" cy="1246495"/>
          </a:xfrm>
          <a:prstGeom prst="rect">
            <a:avLst/>
          </a:prstGeom>
        </p:spPr>
        <p:txBody>
          <a:bodyPr wrap="square">
            <a:spAutoFit/>
          </a:bodyPr>
          <a:lstStyle/>
          <a:p>
            <a:pPr algn="ctr"/>
            <a:r>
              <a:rPr lang="en-US" sz="1500" dirty="0">
                <a:solidFill>
                  <a:schemeClr val="dk1"/>
                </a:solidFill>
                <a:latin typeface="Merriweather Light"/>
                <a:sym typeface="Calibri"/>
              </a:rPr>
              <a:t>A mechanism to implement the principle of neutrality: no net loss of natural capital</a:t>
            </a:r>
          </a:p>
          <a:p>
            <a:pPr algn="ctr"/>
            <a:endParaRPr lang="fr-CI" sz="1500" dirty="0">
              <a:solidFill>
                <a:schemeClr val="dk1"/>
              </a:solidFill>
              <a:latin typeface="Merriweather Light"/>
              <a:sym typeface="Calibri"/>
            </a:endParaRPr>
          </a:p>
        </p:txBody>
      </p:sp>
      <p:pic>
        <p:nvPicPr>
          <p:cNvPr id="1026" name="Picture 2" descr="America's native grasslands are disappearing | Endangered habitats | The  Guardian">
            <a:extLst>
              <a:ext uri="{FF2B5EF4-FFF2-40B4-BE49-F238E27FC236}">
                <a16:creationId xmlns:a16="http://schemas.microsoft.com/office/drawing/2014/main" id="{171FDC7D-84B4-4235-8967-735C1FD462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91" b="14353"/>
          <a:stretch/>
        </p:blipFill>
        <p:spPr bwMode="auto">
          <a:xfrm>
            <a:off x="3978157" y="1450956"/>
            <a:ext cx="1187687" cy="110796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4" name="Google Shape;107;p4">
            <a:extLst>
              <a:ext uri="{FF2B5EF4-FFF2-40B4-BE49-F238E27FC236}">
                <a16:creationId xmlns:a16="http://schemas.microsoft.com/office/drawing/2014/main" id="{9E55B971-E9B1-4BBB-BD5B-B3782D55E23E}"/>
              </a:ext>
            </a:extLst>
          </p:cNvPr>
          <p:cNvSpPr txBox="1">
            <a:spLocks/>
          </p:cNvSpPr>
          <p:nvPr/>
        </p:nvSpPr>
        <p:spPr>
          <a:xfrm>
            <a:off x="3902350" y="2634337"/>
            <a:ext cx="2526987" cy="340445"/>
          </a:xfrm>
          <a:prstGeom prst="rect">
            <a:avLst/>
          </a:prstGeom>
          <a:noFill/>
          <a:ln>
            <a:noFill/>
          </a:ln>
        </p:spPr>
        <p:txBody>
          <a:bodyPr spcFirstLastPara="1" wrap="square" lIns="68569" tIns="34275" rIns="68569" bIns="34275"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nSpc>
                <a:spcPct val="100000"/>
              </a:lnSpc>
              <a:spcBef>
                <a:spcPts val="0"/>
              </a:spcBef>
              <a:buClr>
                <a:srgbClr val="477E59"/>
              </a:buClr>
              <a:buSzPts val="2000"/>
              <a:buNone/>
            </a:pPr>
            <a:r>
              <a:rPr lang="en-US" sz="1500" b="1" dirty="0">
                <a:latin typeface="Merriweather Light"/>
                <a:ea typeface="Merriweather Light"/>
                <a:cs typeface="Merriweather Light"/>
                <a:sym typeface="Merriweather Light"/>
              </a:rPr>
              <a:t>LAND TYPE</a:t>
            </a:r>
          </a:p>
          <a:p>
            <a:pPr marL="0" indent="0">
              <a:lnSpc>
                <a:spcPct val="100000"/>
              </a:lnSpc>
              <a:spcBef>
                <a:spcPts val="0"/>
              </a:spcBef>
              <a:buClr>
                <a:srgbClr val="477E59"/>
              </a:buClr>
              <a:buSzPts val="2000"/>
              <a:buNone/>
            </a:pPr>
            <a:endParaRPr lang="en-US" sz="1500" b="1" dirty="0">
              <a:latin typeface="Merriweather Light"/>
              <a:ea typeface="Merriweather Light"/>
              <a:cs typeface="Merriweather Light"/>
              <a:sym typeface="Merriweather Light"/>
            </a:endParaRPr>
          </a:p>
        </p:txBody>
      </p:sp>
      <p:sp>
        <p:nvSpPr>
          <p:cNvPr id="15" name="Google Shape;107;p4">
            <a:extLst>
              <a:ext uri="{FF2B5EF4-FFF2-40B4-BE49-F238E27FC236}">
                <a16:creationId xmlns:a16="http://schemas.microsoft.com/office/drawing/2014/main" id="{CE65E12D-FEB0-4C5D-8E48-DF3F6FAC8441}"/>
              </a:ext>
            </a:extLst>
          </p:cNvPr>
          <p:cNvSpPr txBox="1">
            <a:spLocks/>
          </p:cNvSpPr>
          <p:nvPr/>
        </p:nvSpPr>
        <p:spPr>
          <a:xfrm>
            <a:off x="6880569" y="2637958"/>
            <a:ext cx="2526987" cy="340445"/>
          </a:xfrm>
          <a:prstGeom prst="rect">
            <a:avLst/>
          </a:prstGeom>
          <a:noFill/>
          <a:ln>
            <a:noFill/>
          </a:ln>
        </p:spPr>
        <p:txBody>
          <a:bodyPr spcFirstLastPara="1" wrap="square" lIns="68569" tIns="34275" rIns="68569" bIns="34275"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0" indent="0">
              <a:lnSpc>
                <a:spcPct val="100000"/>
              </a:lnSpc>
              <a:spcBef>
                <a:spcPts val="0"/>
              </a:spcBef>
              <a:buClr>
                <a:srgbClr val="477E59"/>
              </a:buClr>
              <a:buSzPts val="2000"/>
              <a:buNone/>
            </a:pPr>
            <a:r>
              <a:rPr lang="en-US" sz="1500" b="1" dirty="0">
                <a:latin typeface="Merriweather Light"/>
                <a:ea typeface="Merriweather Light"/>
                <a:cs typeface="Merriweather Light"/>
                <a:sym typeface="Merriweather Light"/>
              </a:rPr>
              <a:t>LAND UNITS</a:t>
            </a:r>
          </a:p>
          <a:p>
            <a:pPr marL="0" indent="0">
              <a:lnSpc>
                <a:spcPct val="100000"/>
              </a:lnSpc>
              <a:spcBef>
                <a:spcPts val="0"/>
              </a:spcBef>
              <a:buClr>
                <a:srgbClr val="477E59"/>
              </a:buClr>
              <a:buSzPts val="2000"/>
              <a:buNone/>
            </a:pPr>
            <a:endParaRPr lang="en-US" sz="1500" b="1" dirty="0">
              <a:latin typeface="Merriweather Light"/>
              <a:ea typeface="Merriweather Light"/>
              <a:cs typeface="Merriweather Light"/>
              <a:sym typeface="Merriweather Light"/>
            </a:endParaRPr>
          </a:p>
        </p:txBody>
      </p:sp>
      <p:pic>
        <p:nvPicPr>
          <p:cNvPr id="16" name="Imagen 6">
            <a:extLst>
              <a:ext uri="{FF2B5EF4-FFF2-40B4-BE49-F238E27FC236}">
                <a16:creationId xmlns:a16="http://schemas.microsoft.com/office/drawing/2014/main" id="{2ACD508D-AF79-40B0-B54C-BE0A5D4F5617}"/>
              </a:ext>
            </a:extLst>
          </p:cNvPr>
          <p:cNvPicPr>
            <a:picLocks noChangeAspect="1"/>
          </p:cNvPicPr>
          <p:nvPr/>
        </p:nvPicPr>
        <p:blipFill rotWithShape="1">
          <a:blip r:embed="rId4"/>
          <a:srcRect l="59123" t="33042" r="4362"/>
          <a:stretch/>
        </p:blipFill>
        <p:spPr>
          <a:xfrm rot="16200000">
            <a:off x="6968493" y="1438839"/>
            <a:ext cx="1163452" cy="1187687"/>
          </a:xfrm>
          <a:prstGeom prst="ellipse">
            <a:avLst/>
          </a:prstGeom>
          <a:ln>
            <a:noFill/>
          </a:ln>
          <a:effectLst>
            <a:softEdge rad="112500"/>
          </a:effectLst>
        </p:spPr>
      </p:pic>
      <p:pic>
        <p:nvPicPr>
          <p:cNvPr id="17" name="Imagen 12">
            <a:extLst>
              <a:ext uri="{FF2B5EF4-FFF2-40B4-BE49-F238E27FC236}">
                <a16:creationId xmlns:a16="http://schemas.microsoft.com/office/drawing/2014/main" id="{BA0508F9-939E-4962-95D1-C672E76539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3792" y="1642850"/>
            <a:ext cx="876469" cy="846686"/>
          </a:xfrm>
          <a:prstGeom prst="rect">
            <a:avLst/>
          </a:prstGeom>
        </p:spPr>
      </p:pic>
      <p:sp>
        <p:nvSpPr>
          <p:cNvPr id="19" name="Rectangle 18">
            <a:extLst>
              <a:ext uri="{FF2B5EF4-FFF2-40B4-BE49-F238E27FC236}">
                <a16:creationId xmlns:a16="http://schemas.microsoft.com/office/drawing/2014/main" id="{AFD6A169-3C3A-443E-99FA-1E82924E7CBA}"/>
              </a:ext>
            </a:extLst>
          </p:cNvPr>
          <p:cNvSpPr/>
          <p:nvPr/>
        </p:nvSpPr>
        <p:spPr>
          <a:xfrm>
            <a:off x="3285894" y="3100297"/>
            <a:ext cx="2620455" cy="1708160"/>
          </a:xfrm>
          <a:prstGeom prst="rect">
            <a:avLst/>
          </a:prstGeom>
        </p:spPr>
        <p:txBody>
          <a:bodyPr wrap="square">
            <a:spAutoFit/>
          </a:bodyPr>
          <a:lstStyle/>
          <a:p>
            <a:pPr algn="ctr"/>
            <a:r>
              <a:rPr lang="en-US" sz="1500" dirty="0">
                <a:solidFill>
                  <a:schemeClr val="dk1"/>
                </a:solidFill>
                <a:latin typeface="Merriweather Light"/>
                <a:sym typeface="Calibri"/>
              </a:rPr>
              <a:t>Defined by the combination of edaphic, geomorphological, topographic, hydrological, biological, and climatic features – land potential </a:t>
            </a:r>
          </a:p>
          <a:p>
            <a:pPr algn="ctr"/>
            <a:endParaRPr lang="fr-CI" sz="1500" dirty="0">
              <a:solidFill>
                <a:schemeClr val="dk1"/>
              </a:solidFill>
              <a:latin typeface="Merriweather Light"/>
              <a:sym typeface="Calibri"/>
            </a:endParaRPr>
          </a:p>
        </p:txBody>
      </p:sp>
      <p:sp>
        <p:nvSpPr>
          <p:cNvPr id="20" name="Rectangle 19">
            <a:extLst>
              <a:ext uri="{FF2B5EF4-FFF2-40B4-BE49-F238E27FC236}">
                <a16:creationId xmlns:a16="http://schemas.microsoft.com/office/drawing/2014/main" id="{07E192BD-94E3-417A-B519-E9414A6F7617}"/>
              </a:ext>
            </a:extLst>
          </p:cNvPr>
          <p:cNvSpPr/>
          <p:nvPr/>
        </p:nvSpPr>
        <p:spPr>
          <a:xfrm>
            <a:off x="6347828" y="3276850"/>
            <a:ext cx="2404781" cy="1015663"/>
          </a:xfrm>
          <a:prstGeom prst="rect">
            <a:avLst/>
          </a:prstGeom>
        </p:spPr>
        <p:txBody>
          <a:bodyPr wrap="square">
            <a:spAutoFit/>
          </a:bodyPr>
          <a:lstStyle/>
          <a:p>
            <a:pPr algn="ctr"/>
            <a:r>
              <a:rPr lang="en-US" sz="1500" dirty="0">
                <a:solidFill>
                  <a:schemeClr val="dk1"/>
                </a:solidFill>
                <a:latin typeface="Merriweather Light"/>
                <a:sym typeface="Calibri"/>
              </a:rPr>
              <a:t>Spatial unit used in LDN planning and monitoring; e.g. watershed</a:t>
            </a:r>
          </a:p>
          <a:p>
            <a:pPr algn="ctr"/>
            <a:endParaRPr lang="fr-CI" sz="1500" dirty="0">
              <a:solidFill>
                <a:schemeClr val="dk1"/>
              </a:solidFill>
              <a:latin typeface="Merriweather Light"/>
              <a:sym typeface="Calibri"/>
            </a:endParaRPr>
          </a:p>
        </p:txBody>
      </p:sp>
    </p:spTree>
    <p:extLst>
      <p:ext uri="{BB962C8B-B14F-4D97-AF65-F5344CB8AC3E}">
        <p14:creationId xmlns:p14="http://schemas.microsoft.com/office/powerpoint/2010/main" val="31699323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282;p37">
            <a:extLst>
              <a:ext uri="{FF2B5EF4-FFF2-40B4-BE49-F238E27FC236}">
                <a16:creationId xmlns:a16="http://schemas.microsoft.com/office/drawing/2014/main" id="{6D4403F2-929C-4465-9220-45EC0326ED00}"/>
              </a:ext>
            </a:extLst>
          </p:cNvPr>
          <p:cNvSpPr txBox="1">
            <a:spLocks/>
          </p:cNvSpPr>
          <p:nvPr/>
        </p:nvSpPr>
        <p:spPr>
          <a:xfrm>
            <a:off x="448117" y="386897"/>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600"/>
              <a:buFont typeface="Raleway"/>
              <a:buNone/>
              <a:defRPr sz="2600" b="1" i="0" u="none" strike="noStrike" cap="none">
                <a:solidFill>
                  <a:schemeClr val="dk2"/>
                </a:solidFill>
                <a:latin typeface="Raleway"/>
                <a:ea typeface="Raleway"/>
                <a:cs typeface="Raleway"/>
                <a:sym typeface="Raleway"/>
              </a:defRPr>
            </a:lvl9pPr>
          </a:lstStyle>
          <a:p>
            <a:pPr marL="0" marR="0" lvl="0" indent="0" algn="l" defTabSz="914400" rtl="0" eaLnBrk="1" fontAlgn="auto" latinLnBrk="0" hangingPunct="1">
              <a:lnSpc>
                <a:spcPct val="100000"/>
              </a:lnSpc>
              <a:spcBef>
                <a:spcPts val="0"/>
              </a:spcBef>
              <a:spcAft>
                <a:spcPts val="0"/>
              </a:spcAft>
              <a:buClr>
                <a:srgbClr val="1A1A1A"/>
              </a:buClr>
              <a:buSzPts val="2600"/>
              <a:buFont typeface="Raleway"/>
              <a:buNone/>
              <a:tabLst/>
              <a:defRPr/>
            </a:pPr>
            <a:r>
              <a:rPr kumimoji="0" lang="en-US" sz="2600" b="1" i="0" u="none" strike="noStrike" kern="0" cap="none" spc="0" normalizeH="0" baseline="0" noProof="0">
                <a:ln>
                  <a:noFill/>
                </a:ln>
                <a:solidFill>
                  <a:srgbClr val="1A1A1A"/>
                </a:solidFill>
                <a:effectLst/>
                <a:uLnTx/>
                <a:uFillTx/>
                <a:latin typeface="Raleway"/>
                <a:sym typeface="Raleway"/>
              </a:rPr>
              <a:t>How do countries achieve LDN?</a:t>
            </a:r>
          </a:p>
        </p:txBody>
      </p:sp>
      <p:sp>
        <p:nvSpPr>
          <p:cNvPr id="10" name="Google Shape;283;p37">
            <a:extLst>
              <a:ext uri="{FF2B5EF4-FFF2-40B4-BE49-F238E27FC236}">
                <a16:creationId xmlns:a16="http://schemas.microsoft.com/office/drawing/2014/main" id="{DB9A7868-F2F5-4999-8FC7-73D21461B907}"/>
              </a:ext>
            </a:extLst>
          </p:cNvPr>
          <p:cNvSpPr txBox="1">
            <a:spLocks/>
          </p:cNvSpPr>
          <p:nvPr/>
        </p:nvSpPr>
        <p:spPr>
          <a:xfrm>
            <a:off x="448117" y="1895355"/>
            <a:ext cx="2399992" cy="9780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160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1600"/>
              </a:spcBef>
              <a:spcAft>
                <a:spcPts val="160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pPr marL="146050" marR="0" lvl="0" indent="0" algn="ctr" defTabSz="914400" rtl="0" eaLnBrk="1" fontAlgn="auto" latinLnBrk="0" hangingPunct="1">
              <a:lnSpc>
                <a:spcPct val="115000"/>
              </a:lnSpc>
              <a:spcBef>
                <a:spcPts val="0"/>
              </a:spcBef>
              <a:spcAft>
                <a:spcPts val="0"/>
              </a:spcAft>
              <a:buClr>
                <a:srgbClr val="595959"/>
              </a:buClr>
              <a:buSzPts val="1300"/>
              <a:buFont typeface="Lato"/>
              <a:buNone/>
              <a:tabLst/>
              <a:defRPr/>
            </a:pPr>
            <a:r>
              <a:rPr kumimoji="0" lang="en-US" sz="1300" b="1" i="0" u="none" strike="noStrike" kern="0" cap="none" spc="0" normalizeH="0" baseline="0" noProof="0">
                <a:ln>
                  <a:noFill/>
                </a:ln>
                <a:solidFill>
                  <a:srgbClr val="1A9988"/>
                </a:solidFill>
                <a:effectLst/>
                <a:uLnTx/>
                <a:uFillTx/>
                <a:latin typeface="Lato"/>
                <a:cs typeface="Lato"/>
                <a:sym typeface="Lato"/>
              </a:rPr>
              <a:t>SETTING NATIONAL VOLUNTARY LDN TARGETS</a:t>
            </a:r>
          </a:p>
        </p:txBody>
      </p:sp>
      <p:sp>
        <p:nvSpPr>
          <p:cNvPr id="11" name="Google Shape;284;p37">
            <a:extLst>
              <a:ext uri="{FF2B5EF4-FFF2-40B4-BE49-F238E27FC236}">
                <a16:creationId xmlns:a16="http://schemas.microsoft.com/office/drawing/2014/main" id="{A08B9CF7-0329-4999-BE2E-21077617FBAF}"/>
              </a:ext>
            </a:extLst>
          </p:cNvPr>
          <p:cNvSpPr txBox="1"/>
          <p:nvPr/>
        </p:nvSpPr>
        <p:spPr>
          <a:xfrm>
            <a:off x="3372005" y="2161523"/>
            <a:ext cx="2399992" cy="978067"/>
          </a:xfrm>
          <a:prstGeom prst="rect">
            <a:avLst/>
          </a:prstGeom>
          <a:noFill/>
          <a:ln>
            <a:noFill/>
          </a:ln>
        </p:spPr>
        <p:txBody>
          <a:bodyPr spcFirstLastPara="1" wrap="square" lIns="91425" tIns="91425" rIns="91425" bIns="91425" anchor="t" anchorCtr="0">
            <a:noAutofit/>
          </a:bodyPr>
          <a:lstStyle/>
          <a:p>
            <a:pPr marL="146050" algn="ctr">
              <a:lnSpc>
                <a:spcPct val="115000"/>
              </a:lnSpc>
              <a:buClr>
                <a:srgbClr val="595959"/>
              </a:buClr>
              <a:buSzPts val="1300"/>
              <a:buFont typeface="Lato"/>
              <a:buNone/>
            </a:pPr>
            <a:r>
              <a:rPr lang="en-GB" sz="1300" b="1">
                <a:solidFill>
                  <a:srgbClr val="1A9988"/>
                </a:solidFill>
                <a:latin typeface="Lato"/>
                <a:ea typeface="Lato"/>
                <a:cs typeface="Lato"/>
                <a:sym typeface="Lato"/>
              </a:rPr>
              <a:t>ACTION ON THE GROUND</a:t>
            </a:r>
            <a:endParaRPr sz="1300" b="1">
              <a:solidFill>
                <a:srgbClr val="1A9988"/>
              </a:solidFill>
              <a:latin typeface="Lato"/>
              <a:ea typeface="Lato"/>
              <a:cs typeface="Lato"/>
              <a:sym typeface="Lato"/>
            </a:endParaRPr>
          </a:p>
        </p:txBody>
      </p:sp>
      <p:sp>
        <p:nvSpPr>
          <p:cNvPr id="12" name="Google Shape;285;p37">
            <a:extLst>
              <a:ext uri="{FF2B5EF4-FFF2-40B4-BE49-F238E27FC236}">
                <a16:creationId xmlns:a16="http://schemas.microsoft.com/office/drawing/2014/main" id="{44391544-775C-432E-A425-2C56FFD6A569}"/>
              </a:ext>
            </a:extLst>
          </p:cNvPr>
          <p:cNvSpPr txBox="1"/>
          <p:nvPr/>
        </p:nvSpPr>
        <p:spPr>
          <a:xfrm>
            <a:off x="6295893" y="1949218"/>
            <a:ext cx="2399992" cy="978067"/>
          </a:xfrm>
          <a:prstGeom prst="rect">
            <a:avLst/>
          </a:prstGeom>
          <a:noFill/>
          <a:ln>
            <a:noFill/>
          </a:ln>
        </p:spPr>
        <p:txBody>
          <a:bodyPr spcFirstLastPara="1" wrap="square" lIns="91425" tIns="91425" rIns="91425" bIns="91425" anchor="t" anchorCtr="0">
            <a:noAutofit/>
          </a:bodyPr>
          <a:lstStyle/>
          <a:p>
            <a:pPr marL="146050" algn="ctr">
              <a:lnSpc>
                <a:spcPct val="115000"/>
              </a:lnSpc>
              <a:buClr>
                <a:srgbClr val="595959"/>
              </a:buClr>
              <a:buSzPts val="1300"/>
              <a:buFont typeface="Lato"/>
              <a:buNone/>
            </a:pPr>
            <a:r>
              <a:rPr lang="en-GB" sz="1300" b="1">
                <a:solidFill>
                  <a:srgbClr val="1A9988"/>
                </a:solidFill>
                <a:latin typeface="Lato"/>
                <a:ea typeface="Lato"/>
                <a:cs typeface="Lato"/>
                <a:sym typeface="Lato"/>
              </a:rPr>
              <a:t>MONITORING AND REPORTING TO UNCCD</a:t>
            </a:r>
            <a:endParaRPr sz="1300" b="1">
              <a:solidFill>
                <a:srgbClr val="1A9988"/>
              </a:solidFill>
              <a:latin typeface="Lato"/>
              <a:ea typeface="Lato"/>
              <a:cs typeface="Lato"/>
              <a:sym typeface="Lato"/>
            </a:endParaRPr>
          </a:p>
        </p:txBody>
      </p:sp>
      <p:sp>
        <p:nvSpPr>
          <p:cNvPr id="13" name="Google Shape;286;p37">
            <a:extLst>
              <a:ext uri="{FF2B5EF4-FFF2-40B4-BE49-F238E27FC236}">
                <a16:creationId xmlns:a16="http://schemas.microsoft.com/office/drawing/2014/main" id="{A9C79CD1-0854-495C-9048-7689ADB0E40F}"/>
              </a:ext>
            </a:extLst>
          </p:cNvPr>
          <p:cNvSpPr/>
          <p:nvPr/>
        </p:nvSpPr>
        <p:spPr>
          <a:xfrm>
            <a:off x="220782" y="2863777"/>
            <a:ext cx="2854662" cy="1892826"/>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In 2015, UNCCD countries (Parties) were invited to formulate voluntary targets to achieve Land Degradation Neutrality (LDN) in accordance with their specific national circumstances and development priorities. Countries also have their National Action Plans (NAP) to implement the UNCCD.</a:t>
            </a:r>
            <a:endParaRPr kumimoji="0" sz="1800" b="0" i="0" u="none" strike="noStrike" kern="0" cap="none" spc="0" normalizeH="0" baseline="0" noProof="0">
              <a:ln>
                <a:noFill/>
              </a:ln>
              <a:solidFill>
                <a:sysClr val="windowText" lastClr="000000"/>
              </a:solidFill>
              <a:effectLst/>
              <a:uLnTx/>
              <a:uFillTx/>
            </a:endParaRPr>
          </a:p>
        </p:txBody>
      </p:sp>
      <p:pic>
        <p:nvPicPr>
          <p:cNvPr id="14" name="Google Shape;287;p37">
            <a:extLst>
              <a:ext uri="{FF2B5EF4-FFF2-40B4-BE49-F238E27FC236}">
                <a16:creationId xmlns:a16="http://schemas.microsoft.com/office/drawing/2014/main" id="{A2C8733D-211C-4DE3-977C-5280A3B7A73A}"/>
              </a:ext>
            </a:extLst>
          </p:cNvPr>
          <p:cNvPicPr preferRelativeResize="0"/>
          <p:nvPr/>
        </p:nvPicPr>
        <p:blipFill rotWithShape="1">
          <a:blip r:embed="rId3">
            <a:alphaModFix/>
          </a:blip>
          <a:srcRect/>
          <a:stretch/>
        </p:blipFill>
        <p:spPr>
          <a:xfrm>
            <a:off x="1346692" y="1298285"/>
            <a:ext cx="602842" cy="680703"/>
          </a:xfrm>
          <a:prstGeom prst="rect">
            <a:avLst/>
          </a:prstGeom>
          <a:noFill/>
          <a:ln>
            <a:noFill/>
          </a:ln>
        </p:spPr>
      </p:pic>
      <p:pic>
        <p:nvPicPr>
          <p:cNvPr id="15" name="Google Shape;288;p37">
            <a:extLst>
              <a:ext uri="{FF2B5EF4-FFF2-40B4-BE49-F238E27FC236}">
                <a16:creationId xmlns:a16="http://schemas.microsoft.com/office/drawing/2014/main" id="{F104E75F-A001-4A08-9E95-0F3B2905D17F}"/>
              </a:ext>
            </a:extLst>
          </p:cNvPr>
          <p:cNvPicPr preferRelativeResize="0"/>
          <p:nvPr/>
        </p:nvPicPr>
        <p:blipFill rotWithShape="1">
          <a:blip r:embed="rId4">
            <a:alphaModFix/>
          </a:blip>
          <a:srcRect/>
          <a:stretch/>
        </p:blipFill>
        <p:spPr>
          <a:xfrm flipH="1">
            <a:off x="4158465" y="1228232"/>
            <a:ext cx="894063" cy="820807"/>
          </a:xfrm>
          <a:prstGeom prst="rect">
            <a:avLst/>
          </a:prstGeom>
          <a:noFill/>
          <a:ln>
            <a:noFill/>
          </a:ln>
        </p:spPr>
      </p:pic>
      <p:sp>
        <p:nvSpPr>
          <p:cNvPr id="16" name="Google Shape;289;p37">
            <a:extLst>
              <a:ext uri="{FF2B5EF4-FFF2-40B4-BE49-F238E27FC236}">
                <a16:creationId xmlns:a16="http://schemas.microsoft.com/office/drawing/2014/main" id="{9F4A3EB5-2120-4BAE-9F0D-F071B57D7F65}"/>
              </a:ext>
            </a:extLst>
          </p:cNvPr>
          <p:cNvSpPr/>
          <p:nvPr/>
        </p:nvSpPr>
        <p:spPr>
          <a:xfrm>
            <a:off x="3283899" y="2578042"/>
            <a:ext cx="2854662" cy="2092881"/>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Countries use existing financing opportunities and partnerships (GEF, Adaptation Fund, MDB funding, etc) to implement the UNCCD and achieve national commitments such as the LDN targets. Through these projects and initiatives, countries implement SLM practices, develop ILUP processes, and enhance their enabling environment for LDN.</a:t>
            </a:r>
            <a:endParaRPr kumimoji="0" sz="1800" b="0" i="0" u="none" strike="noStrike" kern="0" cap="none" spc="0" normalizeH="0" baseline="0" noProof="0">
              <a:ln>
                <a:noFill/>
              </a:ln>
              <a:solidFill>
                <a:sysClr val="windowText" lastClr="000000"/>
              </a:solidFill>
              <a:effectLst/>
              <a:uLnTx/>
              <a:uFillTx/>
            </a:endParaRPr>
          </a:p>
        </p:txBody>
      </p:sp>
      <p:sp>
        <p:nvSpPr>
          <p:cNvPr id="17" name="Google Shape;290;p37">
            <a:extLst>
              <a:ext uri="{FF2B5EF4-FFF2-40B4-BE49-F238E27FC236}">
                <a16:creationId xmlns:a16="http://schemas.microsoft.com/office/drawing/2014/main" id="{E5E4DBFA-00B9-42F9-AA5A-2C8548F66DB6}"/>
              </a:ext>
            </a:extLst>
          </p:cNvPr>
          <p:cNvSpPr/>
          <p:nvPr/>
        </p:nvSpPr>
        <p:spPr>
          <a:xfrm>
            <a:off x="6245059" y="2696425"/>
            <a:ext cx="2734116" cy="1892826"/>
          </a:xfrm>
          <a:prstGeom prst="rect">
            <a:avLst/>
          </a:prstGeom>
          <a:noFill/>
          <a:ln>
            <a:noFill/>
          </a:ln>
        </p:spPr>
        <p:txBody>
          <a:bodyPr spcFirstLastPara="1" wrap="square" lIns="91425" tIns="45700" rIns="91425" bIns="45700" anchor="t" anchorCtr="0">
            <a:spAutoFit/>
          </a:bodyPr>
          <a:lstStyle/>
          <a:p>
            <a:pPr marL="0" marR="0" lvl="0" indent="0" algn="ctr" defTabSz="914400" eaLnBrk="1" fontAlgn="auto" latinLnBrk="0" hangingPunct="1">
              <a:lnSpc>
                <a:spcPct val="100000"/>
              </a:lnSpc>
              <a:spcBef>
                <a:spcPts val="0"/>
              </a:spcBef>
              <a:spcAft>
                <a:spcPts val="0"/>
              </a:spcAft>
              <a:buClrTx/>
              <a:buSzPts val="1300"/>
              <a:buFontTx/>
              <a:buNone/>
              <a:tabLst/>
              <a:defRPr/>
            </a:pPr>
            <a:r>
              <a:rPr kumimoji="0" lang="en-GB" sz="1300" b="0" i="0" u="none" strike="noStrike" kern="0" cap="none" spc="0" normalizeH="0" baseline="0" noProof="0">
                <a:ln>
                  <a:noFill/>
                </a:ln>
                <a:solidFill>
                  <a:srgbClr val="595959"/>
                </a:solidFill>
                <a:effectLst/>
                <a:uLnTx/>
                <a:uFillTx/>
                <a:latin typeface="Lato"/>
                <a:ea typeface="Lato"/>
                <a:cs typeface="Lato"/>
                <a:sym typeface="Lato"/>
              </a:rPr>
              <a:t>Parties are required to communicate reports, on measures undertaken to implement the Convention through the UNCCD Performance Review and Implementation System (PRAIS) every 4 years. Since 2018, the UNCCD reporting process has also contributed to follow up SDG 15.3.</a:t>
            </a:r>
            <a:endParaRPr kumimoji="0" sz="1800" b="0" i="0" u="none" strike="noStrike" kern="0" cap="none" spc="0" normalizeH="0" baseline="0" noProof="0">
              <a:ln>
                <a:noFill/>
              </a:ln>
              <a:solidFill>
                <a:sysClr val="windowText" lastClr="000000"/>
              </a:solidFill>
              <a:effectLst/>
              <a:uLnTx/>
              <a:uFillTx/>
            </a:endParaRPr>
          </a:p>
        </p:txBody>
      </p:sp>
      <p:pic>
        <p:nvPicPr>
          <p:cNvPr id="18" name="Google Shape;291;p37">
            <a:extLst>
              <a:ext uri="{FF2B5EF4-FFF2-40B4-BE49-F238E27FC236}">
                <a16:creationId xmlns:a16="http://schemas.microsoft.com/office/drawing/2014/main" id="{C91C3299-5AF8-43C5-88B0-9A4EC0DB6B5E}"/>
              </a:ext>
            </a:extLst>
          </p:cNvPr>
          <p:cNvPicPr preferRelativeResize="0"/>
          <p:nvPr/>
        </p:nvPicPr>
        <p:blipFill rotWithShape="1">
          <a:blip r:embed="rId5">
            <a:alphaModFix/>
          </a:blip>
          <a:srcRect/>
          <a:stretch/>
        </p:blipFill>
        <p:spPr>
          <a:xfrm>
            <a:off x="7220905" y="1210449"/>
            <a:ext cx="782425" cy="747207"/>
          </a:xfrm>
          <a:prstGeom prst="rect">
            <a:avLst/>
          </a:prstGeom>
          <a:noFill/>
          <a:ln>
            <a:noFill/>
          </a:ln>
        </p:spPr>
      </p:pic>
      <p:sp>
        <p:nvSpPr>
          <p:cNvPr id="2" name="Rectangle: Rounded Corners 1">
            <a:extLst>
              <a:ext uri="{FF2B5EF4-FFF2-40B4-BE49-F238E27FC236}">
                <a16:creationId xmlns:a16="http://schemas.microsoft.com/office/drawing/2014/main" id="{58C86C23-C1E4-4241-AA1A-898F03827D13}"/>
              </a:ext>
            </a:extLst>
          </p:cNvPr>
          <p:cNvSpPr/>
          <p:nvPr/>
        </p:nvSpPr>
        <p:spPr>
          <a:xfrm>
            <a:off x="6184786" y="1298285"/>
            <a:ext cx="2854662" cy="378360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Tree>
    <p:extLst>
      <p:ext uri="{BB962C8B-B14F-4D97-AF65-F5344CB8AC3E}">
        <p14:creationId xmlns:p14="http://schemas.microsoft.com/office/powerpoint/2010/main" val="23256812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20E44E-7619-4B00-B136-A4CABF7E3A04}"/>
              </a:ext>
            </a:extLst>
          </p:cNvPr>
          <p:cNvSpPr>
            <a:spLocks noGrp="1"/>
          </p:cNvSpPr>
          <p:nvPr>
            <p:ph type="title" idx="2"/>
          </p:nvPr>
        </p:nvSpPr>
        <p:spPr>
          <a:solidFill>
            <a:schemeClr val="bg2"/>
          </a:solidFill>
        </p:spPr>
        <p:txBody>
          <a:bodyPr/>
          <a:lstStyle/>
          <a:p>
            <a:r>
              <a:rPr lang="en-US" dirty="0"/>
              <a:t>3</a:t>
            </a:r>
            <a:endParaRPr lang="fr-CI" dirty="0"/>
          </a:p>
        </p:txBody>
      </p:sp>
      <p:sp>
        <p:nvSpPr>
          <p:cNvPr id="5" name="Title 2">
            <a:extLst>
              <a:ext uri="{FF2B5EF4-FFF2-40B4-BE49-F238E27FC236}">
                <a16:creationId xmlns:a16="http://schemas.microsoft.com/office/drawing/2014/main" id="{C9CE5C22-881D-418A-B4E7-63CB69127771}"/>
              </a:ext>
            </a:extLst>
          </p:cNvPr>
          <p:cNvSpPr txBox="1">
            <a:spLocks/>
          </p:cNvSpPr>
          <p:nvPr/>
        </p:nvSpPr>
        <p:spPr>
          <a:xfrm>
            <a:off x="737865" y="302150"/>
            <a:ext cx="8077161" cy="7590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4"/>
              </a:buClr>
              <a:buSzPts val="4000"/>
              <a:buFont typeface="Josefin Sans"/>
              <a:buNone/>
              <a:defRPr sz="4000" b="1" i="0" u="none" strike="noStrike" cap="none">
                <a:solidFill>
                  <a:schemeClr val="accent4"/>
                </a:solidFill>
                <a:latin typeface="Josefin Sans"/>
                <a:ea typeface="Josefin Sans"/>
                <a:cs typeface="Josefin Sans"/>
                <a:sym typeface="Josefin Sans"/>
              </a:defRPr>
            </a:lvl1pPr>
            <a:lvl2pPr marR="0" lvl="1"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2pPr>
            <a:lvl3pPr marR="0" lvl="2"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3pPr>
            <a:lvl4pPr marR="0" lvl="3"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4pPr>
            <a:lvl5pPr marR="0" lvl="4"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5pPr>
            <a:lvl6pPr marR="0" lvl="5"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6pPr>
            <a:lvl7pPr marR="0" lvl="6"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7pPr>
            <a:lvl8pPr marR="0" lvl="7"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8pPr>
            <a:lvl9pPr marR="0" lvl="8" algn="ctr" rtl="0">
              <a:lnSpc>
                <a:spcPct val="100000"/>
              </a:lnSpc>
              <a:spcBef>
                <a:spcPts val="0"/>
              </a:spcBef>
              <a:spcAft>
                <a:spcPts val="0"/>
              </a:spcAft>
              <a:buClr>
                <a:schemeClr val="dk2"/>
              </a:buClr>
              <a:buSzPts val="1800"/>
              <a:buFont typeface="Josefin Sans"/>
              <a:buNone/>
              <a:defRPr sz="1800" b="1" i="0" u="none" strike="noStrike" cap="none">
                <a:solidFill>
                  <a:schemeClr val="dk2"/>
                </a:solidFill>
                <a:latin typeface="Josefin Sans"/>
                <a:ea typeface="Josefin Sans"/>
                <a:cs typeface="Josefin Sans"/>
                <a:sym typeface="Josefin Sans"/>
              </a:defRPr>
            </a:lvl9pPr>
          </a:lstStyle>
          <a:p>
            <a:r>
              <a:rPr lang="en-US" dirty="0"/>
              <a:t>NATIONAL REPORTING</a:t>
            </a:r>
            <a:endParaRPr lang="fr-CI" dirty="0"/>
          </a:p>
        </p:txBody>
      </p:sp>
      <p:pic>
        <p:nvPicPr>
          <p:cNvPr id="6" name="Picture 5">
            <a:extLst>
              <a:ext uri="{FF2B5EF4-FFF2-40B4-BE49-F238E27FC236}">
                <a16:creationId xmlns:a16="http://schemas.microsoft.com/office/drawing/2014/main" id="{60BC79E7-ED4A-4138-BE8B-43DCB6869512}"/>
              </a:ext>
            </a:extLst>
          </p:cNvPr>
          <p:cNvPicPr>
            <a:picLocks noChangeAspect="1"/>
          </p:cNvPicPr>
          <p:nvPr/>
        </p:nvPicPr>
        <p:blipFill>
          <a:blip r:embed="rId3"/>
          <a:stretch>
            <a:fillRect/>
          </a:stretch>
        </p:blipFill>
        <p:spPr>
          <a:xfrm>
            <a:off x="3593903" y="1130410"/>
            <a:ext cx="5072671" cy="3710940"/>
          </a:xfrm>
          <a:prstGeom prst="rect">
            <a:avLst/>
          </a:prstGeom>
        </p:spPr>
      </p:pic>
      <p:sp>
        <p:nvSpPr>
          <p:cNvPr id="7" name="Rectangle: Rounded Corners 6">
            <a:extLst>
              <a:ext uri="{FF2B5EF4-FFF2-40B4-BE49-F238E27FC236}">
                <a16:creationId xmlns:a16="http://schemas.microsoft.com/office/drawing/2014/main" id="{B7B126C3-87B0-456A-A5DE-475B30EB30AF}"/>
              </a:ext>
            </a:extLst>
          </p:cNvPr>
          <p:cNvSpPr/>
          <p:nvPr/>
        </p:nvSpPr>
        <p:spPr>
          <a:xfrm>
            <a:off x="3698240" y="1452880"/>
            <a:ext cx="4795520" cy="759000"/>
          </a:xfrm>
          <a:prstGeom prst="round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
        <p:nvSpPr>
          <p:cNvPr id="8" name="TextBox 7">
            <a:extLst>
              <a:ext uri="{FF2B5EF4-FFF2-40B4-BE49-F238E27FC236}">
                <a16:creationId xmlns:a16="http://schemas.microsoft.com/office/drawing/2014/main" id="{D27F5F7D-F879-4797-A680-D94495E14B84}"/>
              </a:ext>
            </a:extLst>
          </p:cNvPr>
          <p:cNvSpPr txBox="1"/>
          <p:nvPr/>
        </p:nvSpPr>
        <p:spPr>
          <a:xfrm>
            <a:off x="7562760" y="4871830"/>
            <a:ext cx="1050288" cy="307777"/>
          </a:xfrm>
          <a:prstGeom prst="rect">
            <a:avLst/>
          </a:prstGeom>
          <a:noFill/>
        </p:spPr>
        <p:txBody>
          <a:bodyPr wrap="none" rtlCol="0">
            <a:spAutoFit/>
          </a:bodyPr>
          <a:lstStyle/>
          <a:p>
            <a:r>
              <a:rPr lang="en-US" i="1" dirty="0">
                <a:solidFill>
                  <a:schemeClr val="bg1">
                    <a:lumMod val="65000"/>
                  </a:schemeClr>
                </a:solidFill>
              </a:rPr>
              <a:t>… goes on</a:t>
            </a:r>
            <a:endParaRPr lang="fr-CI" i="1" dirty="0">
              <a:solidFill>
                <a:schemeClr val="bg1">
                  <a:lumMod val="65000"/>
                </a:schemeClr>
              </a:solidFill>
            </a:endParaRPr>
          </a:p>
        </p:txBody>
      </p:sp>
      <p:pic>
        <p:nvPicPr>
          <p:cNvPr id="9" name="Picture 8">
            <a:extLst>
              <a:ext uri="{FF2B5EF4-FFF2-40B4-BE49-F238E27FC236}">
                <a16:creationId xmlns:a16="http://schemas.microsoft.com/office/drawing/2014/main" id="{2FBE81D3-8224-480E-99E6-E95C5CFD1DA2}"/>
              </a:ext>
            </a:extLst>
          </p:cNvPr>
          <p:cNvPicPr>
            <a:picLocks noChangeAspect="1"/>
          </p:cNvPicPr>
          <p:nvPr/>
        </p:nvPicPr>
        <p:blipFill>
          <a:blip r:embed="rId4"/>
          <a:stretch>
            <a:fillRect/>
          </a:stretch>
        </p:blipFill>
        <p:spPr>
          <a:xfrm>
            <a:off x="477426" y="1230145"/>
            <a:ext cx="2524394" cy="3511470"/>
          </a:xfrm>
          <a:prstGeom prst="rect">
            <a:avLst/>
          </a:prstGeom>
          <a:ln>
            <a:noFill/>
          </a:ln>
          <a:effectLst>
            <a:outerShdw blurRad="292100" dist="139700" dir="2700000" algn="tl" rotWithShape="0">
              <a:srgbClr val="333333">
                <a:alpha val="65000"/>
              </a:srgbClr>
            </a:outerShdw>
          </a:effectLst>
        </p:spPr>
      </p:pic>
      <p:sp>
        <p:nvSpPr>
          <p:cNvPr id="10" name="Rectangle 9">
            <a:extLst>
              <a:ext uri="{FF2B5EF4-FFF2-40B4-BE49-F238E27FC236}">
                <a16:creationId xmlns:a16="http://schemas.microsoft.com/office/drawing/2014/main" id="{5F1D8B60-C8CA-4DD3-906E-C7402797F632}"/>
              </a:ext>
            </a:extLst>
          </p:cNvPr>
          <p:cNvSpPr/>
          <p:nvPr/>
        </p:nvSpPr>
        <p:spPr>
          <a:xfrm>
            <a:off x="3210560" y="4871830"/>
            <a:ext cx="4572000" cy="261610"/>
          </a:xfrm>
          <a:prstGeom prst="rect">
            <a:avLst/>
          </a:prstGeom>
        </p:spPr>
        <p:txBody>
          <a:bodyPr>
            <a:spAutoFit/>
          </a:bodyPr>
          <a:lstStyle/>
          <a:p>
            <a:r>
              <a:rPr lang="fr-CI" sz="1100" dirty="0">
                <a:solidFill>
                  <a:schemeClr val="bg1">
                    <a:lumMod val="65000"/>
                  </a:schemeClr>
                </a:solidFill>
              </a:rPr>
              <a:t>https://prais4-reporting-manual.readthedocs.io/en/latest/index.html</a:t>
            </a:r>
          </a:p>
        </p:txBody>
      </p:sp>
    </p:spTree>
    <p:extLst>
      <p:ext uri="{BB962C8B-B14F-4D97-AF65-F5344CB8AC3E}">
        <p14:creationId xmlns:p14="http://schemas.microsoft.com/office/powerpoint/2010/main" val="25552447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2800C-5895-43E8-87ED-B63897E80664}"/>
              </a:ext>
            </a:extLst>
          </p:cNvPr>
          <p:cNvSpPr>
            <a:spLocks noGrp="1"/>
          </p:cNvSpPr>
          <p:nvPr>
            <p:ph type="title"/>
          </p:nvPr>
        </p:nvSpPr>
        <p:spPr/>
        <p:txBody>
          <a:bodyPr/>
          <a:lstStyle/>
          <a:p>
            <a:r>
              <a:rPr lang="en-US" dirty="0"/>
              <a:t>National Reporting</a:t>
            </a:r>
            <a:endParaRPr lang="fr-CI" dirty="0"/>
          </a:p>
        </p:txBody>
      </p:sp>
      <p:pic>
        <p:nvPicPr>
          <p:cNvPr id="3" name="Picture 2">
            <a:extLst>
              <a:ext uri="{FF2B5EF4-FFF2-40B4-BE49-F238E27FC236}">
                <a16:creationId xmlns:a16="http://schemas.microsoft.com/office/drawing/2014/main" id="{83FA945F-BF27-41F3-B141-CD364815846B}"/>
              </a:ext>
            </a:extLst>
          </p:cNvPr>
          <p:cNvPicPr>
            <a:picLocks noChangeAspect="1"/>
          </p:cNvPicPr>
          <p:nvPr/>
        </p:nvPicPr>
        <p:blipFill>
          <a:blip r:embed="rId2"/>
          <a:stretch>
            <a:fillRect/>
          </a:stretch>
        </p:blipFill>
        <p:spPr>
          <a:xfrm>
            <a:off x="237969" y="1379846"/>
            <a:ext cx="8668061" cy="3763654"/>
          </a:xfrm>
          <a:prstGeom prst="rect">
            <a:avLst/>
          </a:prstGeom>
        </p:spPr>
      </p:pic>
    </p:spTree>
    <p:extLst>
      <p:ext uri="{BB962C8B-B14F-4D97-AF65-F5344CB8AC3E}">
        <p14:creationId xmlns:p14="http://schemas.microsoft.com/office/powerpoint/2010/main" val="41885784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9BD2E-2BA0-189B-20F1-CB317BE78C9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4645F09-C3ED-658E-0624-6D59AC5C618E}"/>
              </a:ext>
            </a:extLst>
          </p:cNvPr>
          <p:cNvSpPr txBox="1"/>
          <p:nvPr/>
        </p:nvSpPr>
        <p:spPr>
          <a:xfrm>
            <a:off x="2917210" y="292417"/>
            <a:ext cx="2978624" cy="846386"/>
          </a:xfrm>
          <a:prstGeom prst="rect">
            <a:avLst/>
          </a:prstGeom>
          <a:noFill/>
        </p:spPr>
        <p:txBody>
          <a:bodyPr wrap="square" rtlCol="0">
            <a:spAutoFit/>
          </a:bodyPr>
          <a:lstStyle/>
          <a:p>
            <a:pPr defTabSz="685800">
              <a:buClrTx/>
              <a:defRPr/>
            </a:pPr>
            <a:r>
              <a:rPr lang="en-US" sz="2700" b="1" kern="1200" dirty="0">
                <a:solidFill>
                  <a:srgbClr val="007CBB"/>
                </a:solidFill>
                <a:latin typeface="Calibri" panose="020F0502020204030204" pitchFamily="34" charset="0"/>
                <a:ea typeface="Calibri" panose="020F0502020204030204" pitchFamily="34" charset="0"/>
                <a:cs typeface="Calibri" panose="020F0502020204030204" pitchFamily="34" charset="0"/>
              </a:rPr>
              <a:t>Reporting platform</a:t>
            </a:r>
            <a:br>
              <a:rPr lang="en-US" sz="2200" b="1" kern="1200" dirty="0">
                <a:solidFill>
                  <a:srgbClr val="131A1F"/>
                </a:solidFill>
                <a:latin typeface="Roboto" panose="02000000000000000000" pitchFamily="2" charset="0"/>
                <a:ea typeface="Roboto" panose="02000000000000000000" pitchFamily="2" charset="0"/>
                <a:cs typeface="+mn-cs"/>
              </a:rPr>
            </a:br>
            <a:endParaRPr lang="en-ID" sz="2200" b="1" kern="1200" dirty="0">
              <a:solidFill>
                <a:srgbClr val="131A1F"/>
              </a:solidFill>
              <a:latin typeface="Roboto" panose="02000000000000000000" pitchFamily="2" charset="0"/>
              <a:ea typeface="Roboto" panose="02000000000000000000" pitchFamily="2" charset="0"/>
              <a:cs typeface="+mn-cs"/>
            </a:endParaRPr>
          </a:p>
        </p:txBody>
      </p:sp>
      <p:pic>
        <p:nvPicPr>
          <p:cNvPr id="7" name="Picture 2" descr="Laptop with blank screen isolated on white background, white aluminium body.Whole in focus. High detailed. Template, mockup.">
            <a:extLst>
              <a:ext uri="{FF2B5EF4-FFF2-40B4-BE49-F238E27FC236}">
                <a16:creationId xmlns:a16="http://schemas.microsoft.com/office/drawing/2014/main" id="{2C7DA440-6633-DAE9-9C21-C887F70796FC}"/>
              </a:ext>
            </a:extLst>
          </p:cNvPr>
          <p:cNvPicPr>
            <a:picLocks noChangeAspect="1" noChangeArrowheads="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auto">
          <a:xfrm>
            <a:off x="2582070" y="968542"/>
            <a:ext cx="6329487" cy="365843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9A6D3105-B258-826C-B6F9-ECB1E8F694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264" y="1167850"/>
            <a:ext cx="2236466" cy="3243776"/>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EB04A0D7-3DC4-C37C-A6AD-A35954CCAACB}"/>
              </a:ext>
            </a:extLst>
          </p:cNvPr>
          <p:cNvSpPr txBox="1"/>
          <p:nvPr/>
        </p:nvSpPr>
        <p:spPr>
          <a:xfrm>
            <a:off x="232443" y="4449352"/>
            <a:ext cx="3059784" cy="346249"/>
          </a:xfrm>
          <a:prstGeom prst="rect">
            <a:avLst/>
          </a:prstGeom>
          <a:noFill/>
        </p:spPr>
        <p:txBody>
          <a:bodyPr wrap="square" rtlCol="0">
            <a:spAutoFit/>
          </a:bodyPr>
          <a:lstStyle/>
          <a:p>
            <a:pPr defTabSz="685800">
              <a:buClrTx/>
              <a:defRPr/>
            </a:pPr>
            <a:r>
              <a:rPr lang="en-US" sz="1650" i="1" kern="1200" dirty="0">
                <a:solidFill>
                  <a:srgbClr val="027F81"/>
                </a:solidFill>
                <a:latin typeface="Franklin Gothic Book" panose="020B0503020102020204"/>
                <a:ea typeface="+mn-ea"/>
                <a:cs typeface="+mn-cs"/>
                <a:hlinkClick r:id="rId5"/>
              </a:rPr>
              <a:t>https://reporting.unccd.int/</a:t>
            </a:r>
            <a:endParaRPr lang="en-US" sz="1650" i="1" kern="1200" dirty="0">
              <a:solidFill>
                <a:srgbClr val="027F81"/>
              </a:solidFill>
              <a:latin typeface="Franklin Gothic Book" panose="020B0503020102020204"/>
              <a:ea typeface="+mn-ea"/>
              <a:cs typeface="+mn-cs"/>
            </a:endParaRPr>
          </a:p>
        </p:txBody>
      </p:sp>
      <p:pic>
        <p:nvPicPr>
          <p:cNvPr id="3" name="Picture 2">
            <a:extLst>
              <a:ext uri="{FF2B5EF4-FFF2-40B4-BE49-F238E27FC236}">
                <a16:creationId xmlns:a16="http://schemas.microsoft.com/office/drawing/2014/main" id="{4A25AD86-CF7E-49BE-BA98-5094E0967C9F}"/>
              </a:ext>
            </a:extLst>
          </p:cNvPr>
          <p:cNvPicPr>
            <a:picLocks noChangeAspect="1"/>
          </p:cNvPicPr>
          <p:nvPr/>
        </p:nvPicPr>
        <p:blipFill>
          <a:blip r:embed="rId6"/>
          <a:stretch>
            <a:fillRect/>
          </a:stretch>
        </p:blipFill>
        <p:spPr>
          <a:xfrm>
            <a:off x="3484144" y="1281132"/>
            <a:ext cx="4571999" cy="2358396"/>
          </a:xfrm>
          <a:prstGeom prst="rect">
            <a:avLst/>
          </a:prstGeom>
        </p:spPr>
      </p:pic>
    </p:spTree>
    <p:extLst>
      <p:ext uri="{BB962C8B-B14F-4D97-AF65-F5344CB8AC3E}">
        <p14:creationId xmlns:p14="http://schemas.microsoft.com/office/powerpoint/2010/main" val="41251626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DB212F9-80D0-4915-9B82-1881363F9337}"/>
              </a:ext>
            </a:extLst>
          </p:cNvPr>
          <p:cNvSpPr>
            <a:spLocks noGrp="1"/>
          </p:cNvSpPr>
          <p:nvPr>
            <p:ph type="subTitle" idx="1"/>
          </p:nvPr>
        </p:nvSpPr>
        <p:spPr/>
        <p:txBody>
          <a:bodyPr/>
          <a:lstStyle/>
          <a:p>
            <a:endParaRPr lang="fr-CI"/>
          </a:p>
        </p:txBody>
      </p:sp>
      <p:sp>
        <p:nvSpPr>
          <p:cNvPr id="5" name="Subtitle 4">
            <a:extLst>
              <a:ext uri="{FF2B5EF4-FFF2-40B4-BE49-F238E27FC236}">
                <a16:creationId xmlns:a16="http://schemas.microsoft.com/office/drawing/2014/main" id="{D7C3E3B2-668E-45C6-BDE5-44728534D125}"/>
              </a:ext>
            </a:extLst>
          </p:cNvPr>
          <p:cNvSpPr>
            <a:spLocks noGrp="1"/>
          </p:cNvSpPr>
          <p:nvPr>
            <p:ph type="subTitle" idx="3"/>
          </p:nvPr>
        </p:nvSpPr>
        <p:spPr/>
        <p:txBody>
          <a:bodyPr/>
          <a:lstStyle/>
          <a:p>
            <a:endParaRPr lang="fr-CI"/>
          </a:p>
        </p:txBody>
      </p:sp>
      <p:sp>
        <p:nvSpPr>
          <p:cNvPr id="6" name="Subtitle 5">
            <a:extLst>
              <a:ext uri="{FF2B5EF4-FFF2-40B4-BE49-F238E27FC236}">
                <a16:creationId xmlns:a16="http://schemas.microsoft.com/office/drawing/2014/main" id="{3325F6E4-504F-4028-AFD8-B56CD17FEC11}"/>
              </a:ext>
            </a:extLst>
          </p:cNvPr>
          <p:cNvSpPr>
            <a:spLocks noGrp="1"/>
          </p:cNvSpPr>
          <p:nvPr>
            <p:ph type="subTitle" idx="4"/>
          </p:nvPr>
        </p:nvSpPr>
        <p:spPr/>
        <p:txBody>
          <a:bodyPr/>
          <a:lstStyle/>
          <a:p>
            <a:endParaRPr lang="fr-CI"/>
          </a:p>
        </p:txBody>
      </p:sp>
      <p:sp>
        <p:nvSpPr>
          <p:cNvPr id="7" name="Google Shape;1730;p2">
            <a:extLst>
              <a:ext uri="{FF2B5EF4-FFF2-40B4-BE49-F238E27FC236}">
                <a16:creationId xmlns:a16="http://schemas.microsoft.com/office/drawing/2014/main" id="{DB0EC155-DB28-4421-9522-28A0116F1283}"/>
              </a:ext>
            </a:extLst>
          </p:cNvPr>
          <p:cNvSpPr txBox="1">
            <a:spLocks/>
          </p:cNvSpPr>
          <p:nvPr/>
        </p:nvSpPr>
        <p:spPr>
          <a:xfrm>
            <a:off x="729450" y="833458"/>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400"/>
              <a:buFont typeface="Josefin Sans"/>
              <a:buNone/>
              <a:defRPr sz="2400" b="1" i="0" u="none" strike="noStrike" cap="none">
                <a:solidFill>
                  <a:schemeClr val="dk2"/>
                </a:solidFill>
                <a:latin typeface="Josefin Sans"/>
                <a:ea typeface="Josefin Sans"/>
                <a:cs typeface="Josefin Sans"/>
                <a:sym typeface="Josefin Sans"/>
              </a:defRPr>
            </a:lvl1pPr>
            <a:lvl2pPr marR="0" lvl="1"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2pPr>
            <a:lvl3pPr marR="0" lvl="2"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3pPr>
            <a:lvl4pPr marR="0" lvl="3"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4pPr>
            <a:lvl5pPr marR="0" lvl="4"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5pPr>
            <a:lvl6pPr marR="0" lvl="5"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6pPr>
            <a:lvl7pPr marR="0" lvl="6"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7pPr>
            <a:lvl8pPr marR="0" lvl="7"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8pPr>
            <a:lvl9pPr marR="0" lvl="8" algn="ctr"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9pPr>
          </a:lstStyle>
          <a:p>
            <a:pPr algn="l">
              <a:buSzPts val="2600"/>
            </a:pPr>
            <a:r>
              <a:rPr lang="en-GB"/>
              <a:t>The importance of maps</a:t>
            </a:r>
          </a:p>
        </p:txBody>
      </p:sp>
      <p:sp>
        <p:nvSpPr>
          <p:cNvPr id="8" name="Google Shape;1731;p2">
            <a:extLst>
              <a:ext uri="{FF2B5EF4-FFF2-40B4-BE49-F238E27FC236}">
                <a16:creationId xmlns:a16="http://schemas.microsoft.com/office/drawing/2014/main" id="{8BEE18D9-3E0E-47D2-9C9B-00A2A0FE31DF}"/>
              </a:ext>
            </a:extLst>
          </p:cNvPr>
          <p:cNvSpPr txBox="1">
            <a:spLocks/>
          </p:cNvSpPr>
          <p:nvPr/>
        </p:nvSpPr>
        <p:spPr>
          <a:xfrm>
            <a:off x="677472" y="2269067"/>
            <a:ext cx="4734456" cy="161713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IBM Plex Sans"/>
              <a:buNone/>
              <a:defRPr sz="1800" b="1" i="0" u="none" strike="noStrike" cap="none">
                <a:solidFill>
                  <a:schemeClr val="dk2"/>
                </a:solidFill>
                <a:latin typeface="Josefin Sans"/>
                <a:ea typeface="Josefin Sans"/>
                <a:cs typeface="Josefin Sans"/>
                <a:sym typeface="Josefin Sans"/>
              </a:defRPr>
            </a:lvl1pPr>
            <a:lvl2pPr marL="914400" marR="0" lvl="1"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2pPr>
            <a:lvl3pPr marL="1371600" marR="0" lvl="2"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3pPr>
            <a:lvl4pPr marL="1828800" marR="0" lvl="3"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4pPr>
            <a:lvl5pPr marL="2286000" marR="0" lvl="4"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5pPr>
            <a:lvl6pPr marL="2743200" marR="0" lvl="5"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6pPr>
            <a:lvl7pPr marL="3200400" marR="0" lvl="6"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7pPr>
            <a:lvl8pPr marL="3657600" marR="0" lvl="7"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8pPr>
            <a:lvl9pPr marL="4114800" marR="0" lvl="8" indent="-330200" algn="ctr" rtl="0">
              <a:lnSpc>
                <a:spcPct val="100000"/>
              </a:lnSpc>
              <a:spcBef>
                <a:spcPts val="0"/>
              </a:spcBef>
              <a:spcAft>
                <a:spcPts val="0"/>
              </a:spcAft>
              <a:buClr>
                <a:schemeClr val="dk2"/>
              </a:buClr>
              <a:buSzPts val="1600"/>
              <a:buFont typeface="IBM Plex Sans"/>
              <a:buNone/>
              <a:defRPr sz="1600" b="0" i="0" u="none" strike="noStrike" cap="none">
                <a:solidFill>
                  <a:schemeClr val="dk2"/>
                </a:solidFill>
                <a:latin typeface="IBM Plex Sans"/>
                <a:ea typeface="IBM Plex Sans"/>
                <a:cs typeface="IBM Plex Sans"/>
                <a:sym typeface="IBM Plex Sans"/>
              </a:defRPr>
            </a:lvl9pPr>
          </a:lstStyle>
          <a:p>
            <a:pPr marL="146050" indent="0" algn="l">
              <a:lnSpc>
                <a:spcPct val="115000"/>
              </a:lnSpc>
              <a:buSzPts val="1300"/>
            </a:pPr>
            <a:r>
              <a:rPr lang="en-US" sz="1600" dirty="0"/>
              <a:t>Relevant and reliable maps of land degradation are a basic input for prioritizing areas of intervention, optimizing resources, reporting to the UNCCD, and facilitating integrated land-use planning (ILUP) processes.</a:t>
            </a:r>
            <a:endParaRPr lang="en-US" dirty="0"/>
          </a:p>
          <a:p>
            <a:pPr indent="-228600" algn="l">
              <a:lnSpc>
                <a:spcPct val="115000"/>
              </a:lnSpc>
              <a:buSzPts val="1300"/>
            </a:pPr>
            <a:endParaRPr lang="en-US" sz="1600" dirty="0"/>
          </a:p>
          <a:p>
            <a:pPr indent="-228600" algn="l">
              <a:lnSpc>
                <a:spcPct val="115000"/>
              </a:lnSpc>
              <a:buSzPts val="1300"/>
            </a:pPr>
            <a:endParaRPr lang="en-US" sz="1600" dirty="0"/>
          </a:p>
        </p:txBody>
      </p:sp>
      <p:sp>
        <p:nvSpPr>
          <p:cNvPr id="9" name="Google Shape;1732;p2">
            <a:extLst>
              <a:ext uri="{FF2B5EF4-FFF2-40B4-BE49-F238E27FC236}">
                <a16:creationId xmlns:a16="http://schemas.microsoft.com/office/drawing/2014/main" id="{634F419C-C2A3-4BB3-8EE3-8C117DF83461}"/>
              </a:ext>
            </a:extLst>
          </p:cNvPr>
          <p:cNvSpPr txBox="1"/>
          <p:nvPr/>
        </p:nvSpPr>
        <p:spPr>
          <a:xfrm>
            <a:off x="5913575" y="4611250"/>
            <a:ext cx="2196000" cy="2925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300"/>
              <a:buFont typeface="Arial"/>
              <a:buNone/>
              <a:tabLst/>
              <a:defRPr/>
            </a:pPr>
            <a:r>
              <a:rPr kumimoji="0" lang="en-GB" sz="1300" b="0" i="0" u="none" strike="noStrike" kern="0" cap="none" spc="0" normalizeH="0" baseline="0" noProof="0">
                <a:ln>
                  <a:noFill/>
                </a:ln>
                <a:solidFill>
                  <a:srgbClr val="000000"/>
                </a:solidFill>
                <a:effectLst/>
                <a:uLnTx/>
                <a:uFillTx/>
                <a:latin typeface="Lato"/>
                <a:ea typeface="Lato"/>
                <a:cs typeface="Lato"/>
                <a:sym typeface="Lato"/>
              </a:rPr>
              <a:t>Image credit: © WOCAT</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10" name="Google Shape;1733;p2">
            <a:extLst>
              <a:ext uri="{FF2B5EF4-FFF2-40B4-BE49-F238E27FC236}">
                <a16:creationId xmlns:a16="http://schemas.microsoft.com/office/drawing/2014/main" id="{EF08A2F0-F805-4853-95E3-ED74B7AC8D8C}"/>
              </a:ext>
            </a:extLst>
          </p:cNvPr>
          <p:cNvPicPr preferRelativeResize="0"/>
          <p:nvPr/>
        </p:nvPicPr>
        <p:blipFill rotWithShape="1">
          <a:blip r:embed="rId2">
            <a:alphaModFix/>
          </a:blip>
          <a:srcRect/>
          <a:stretch/>
        </p:blipFill>
        <p:spPr>
          <a:xfrm>
            <a:off x="5519625" y="1212125"/>
            <a:ext cx="2590000" cy="3257024"/>
          </a:xfrm>
          <a:prstGeom prst="rect">
            <a:avLst/>
          </a:prstGeom>
          <a:noFill/>
          <a:ln>
            <a:noFill/>
          </a:ln>
        </p:spPr>
      </p:pic>
    </p:spTree>
    <p:extLst>
      <p:ext uri="{BB962C8B-B14F-4D97-AF65-F5344CB8AC3E}">
        <p14:creationId xmlns:p14="http://schemas.microsoft.com/office/powerpoint/2010/main" val="28391136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20;p5">
            <a:extLst>
              <a:ext uri="{FF2B5EF4-FFF2-40B4-BE49-F238E27FC236}">
                <a16:creationId xmlns:a16="http://schemas.microsoft.com/office/drawing/2014/main" id="{A65682D1-2E8B-4BB7-970E-BB551ADED35E}"/>
              </a:ext>
            </a:extLst>
          </p:cNvPr>
          <p:cNvSpPr txBox="1">
            <a:spLocks/>
          </p:cNvSpPr>
          <p:nvPr/>
        </p:nvSpPr>
        <p:spPr>
          <a:xfrm>
            <a:off x="455361" y="704666"/>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GB" sz="3300" dirty="0"/>
              <a:t>Is the land degraded? </a:t>
            </a:r>
          </a:p>
        </p:txBody>
      </p:sp>
      <p:sp>
        <p:nvSpPr>
          <p:cNvPr id="4" name="Text Placeholder 2">
            <a:extLst>
              <a:ext uri="{FF2B5EF4-FFF2-40B4-BE49-F238E27FC236}">
                <a16:creationId xmlns:a16="http://schemas.microsoft.com/office/drawing/2014/main" id="{9D8B4484-E7F9-4D2E-B945-49DD437CB35F}"/>
              </a:ext>
            </a:extLst>
          </p:cNvPr>
          <p:cNvSpPr txBox="1">
            <a:spLocks/>
          </p:cNvSpPr>
          <p:nvPr/>
        </p:nvSpPr>
        <p:spPr>
          <a:xfrm>
            <a:off x="2372189" y="1228341"/>
            <a:ext cx="6317346" cy="1013627"/>
          </a:xfrm>
          <a:prstGeom prst="rect">
            <a:avLst/>
          </a:prstGeom>
          <a:noFill/>
          <a:ln>
            <a:noFill/>
          </a:ln>
        </p:spPr>
        <p:txBody>
          <a:bodyPr spcFirstLastPara="1" wrap="square" lIns="68569" tIns="34275" rIns="68569" bIns="34275"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146046" indent="0">
              <a:buNone/>
            </a:pPr>
            <a:r>
              <a:rPr lang="en-US" sz="1600"/>
              <a:t>Are these landscapes showing degraded areas? </a:t>
            </a:r>
          </a:p>
          <a:p>
            <a:pPr marL="146046" indent="0">
              <a:buNone/>
            </a:pPr>
            <a:endParaRPr lang="fr-CI" sz="2100" dirty="0"/>
          </a:p>
        </p:txBody>
      </p:sp>
      <p:pic>
        <p:nvPicPr>
          <p:cNvPr id="5" name="Picture 4">
            <a:extLst>
              <a:ext uri="{FF2B5EF4-FFF2-40B4-BE49-F238E27FC236}">
                <a16:creationId xmlns:a16="http://schemas.microsoft.com/office/drawing/2014/main" id="{C1F2003A-6F08-4255-912A-5A81AC06F5F9}"/>
              </a:ext>
            </a:extLst>
          </p:cNvPr>
          <p:cNvPicPr>
            <a:picLocks noChangeAspect="1"/>
          </p:cNvPicPr>
          <p:nvPr/>
        </p:nvPicPr>
        <p:blipFill>
          <a:blip r:embed="rId3"/>
          <a:stretch>
            <a:fillRect/>
          </a:stretch>
        </p:blipFill>
        <p:spPr>
          <a:xfrm>
            <a:off x="260160" y="1849596"/>
            <a:ext cx="2727346" cy="2045510"/>
          </a:xfrm>
          <a:prstGeom prst="rect">
            <a:avLst/>
          </a:prstGeom>
          <a:ln w="15875">
            <a:solidFill>
              <a:schemeClr val="bg2"/>
            </a:solidFill>
          </a:ln>
        </p:spPr>
      </p:pic>
      <p:pic>
        <p:nvPicPr>
          <p:cNvPr id="6" name="Picture 5">
            <a:extLst>
              <a:ext uri="{FF2B5EF4-FFF2-40B4-BE49-F238E27FC236}">
                <a16:creationId xmlns:a16="http://schemas.microsoft.com/office/drawing/2014/main" id="{76B4F2F6-AE00-450E-86F0-D61175BCA467}"/>
              </a:ext>
            </a:extLst>
          </p:cNvPr>
          <p:cNvPicPr>
            <a:picLocks noChangeAspect="1"/>
          </p:cNvPicPr>
          <p:nvPr/>
        </p:nvPicPr>
        <p:blipFill rotWithShape="1">
          <a:blip r:embed="rId4"/>
          <a:srcRect l="24345"/>
          <a:stretch/>
        </p:blipFill>
        <p:spPr>
          <a:xfrm>
            <a:off x="6073047" y="1799354"/>
            <a:ext cx="2831285" cy="2105116"/>
          </a:xfrm>
          <a:prstGeom prst="rect">
            <a:avLst/>
          </a:prstGeom>
          <a:ln w="15875">
            <a:solidFill>
              <a:schemeClr val="bg2"/>
            </a:solidFill>
          </a:ln>
        </p:spPr>
      </p:pic>
      <p:pic>
        <p:nvPicPr>
          <p:cNvPr id="7" name="Picture 6">
            <a:extLst>
              <a:ext uri="{FF2B5EF4-FFF2-40B4-BE49-F238E27FC236}">
                <a16:creationId xmlns:a16="http://schemas.microsoft.com/office/drawing/2014/main" id="{4B7B2650-9E9D-44DE-9467-EFB6D4F1AA82}"/>
              </a:ext>
            </a:extLst>
          </p:cNvPr>
          <p:cNvPicPr>
            <a:picLocks noChangeAspect="1"/>
          </p:cNvPicPr>
          <p:nvPr/>
        </p:nvPicPr>
        <p:blipFill rotWithShape="1">
          <a:blip r:embed="rId5"/>
          <a:srcRect l="8431" r="16640"/>
          <a:stretch/>
        </p:blipFill>
        <p:spPr>
          <a:xfrm>
            <a:off x="3140074" y="1819793"/>
            <a:ext cx="2804187" cy="2105116"/>
          </a:xfrm>
          <a:prstGeom prst="rect">
            <a:avLst/>
          </a:prstGeom>
          <a:ln w="15875">
            <a:solidFill>
              <a:schemeClr val="bg2"/>
            </a:solidFill>
          </a:ln>
        </p:spPr>
      </p:pic>
      <p:sp>
        <p:nvSpPr>
          <p:cNvPr id="8" name="TextBox 7">
            <a:extLst>
              <a:ext uri="{FF2B5EF4-FFF2-40B4-BE49-F238E27FC236}">
                <a16:creationId xmlns:a16="http://schemas.microsoft.com/office/drawing/2014/main" id="{A72BFA82-6CAA-4123-82FB-5B6CDB82CFC0}"/>
              </a:ext>
            </a:extLst>
          </p:cNvPr>
          <p:cNvSpPr txBox="1"/>
          <p:nvPr/>
        </p:nvSpPr>
        <p:spPr>
          <a:xfrm>
            <a:off x="308061" y="1975155"/>
            <a:ext cx="284052" cy="307777"/>
          </a:xfrm>
          <a:prstGeom prst="rect">
            <a:avLst/>
          </a:prstGeom>
          <a:noFill/>
        </p:spPr>
        <p:txBody>
          <a:bodyPr wrap="none" rtlCol="0">
            <a:spAutoFit/>
          </a:bodyPr>
          <a:lstStyle/>
          <a:p>
            <a:r>
              <a:rPr lang="en-US" b="1" dirty="0"/>
              <a:t>1</a:t>
            </a:r>
            <a:endParaRPr lang="fr-CI" b="1" dirty="0"/>
          </a:p>
        </p:txBody>
      </p:sp>
      <p:sp>
        <p:nvSpPr>
          <p:cNvPr id="9" name="TextBox 8">
            <a:extLst>
              <a:ext uri="{FF2B5EF4-FFF2-40B4-BE49-F238E27FC236}">
                <a16:creationId xmlns:a16="http://schemas.microsoft.com/office/drawing/2014/main" id="{F66E1039-EDD6-440F-AADA-39F6F47F25CA}"/>
              </a:ext>
            </a:extLst>
          </p:cNvPr>
          <p:cNvSpPr txBox="1"/>
          <p:nvPr/>
        </p:nvSpPr>
        <p:spPr>
          <a:xfrm>
            <a:off x="3123446" y="1857417"/>
            <a:ext cx="284052" cy="307777"/>
          </a:xfrm>
          <a:prstGeom prst="rect">
            <a:avLst/>
          </a:prstGeom>
          <a:noFill/>
        </p:spPr>
        <p:txBody>
          <a:bodyPr wrap="none" rtlCol="0">
            <a:spAutoFit/>
          </a:bodyPr>
          <a:lstStyle/>
          <a:p>
            <a:r>
              <a:rPr lang="en-US" b="1" dirty="0">
                <a:solidFill>
                  <a:schemeClr val="bg1"/>
                </a:solidFill>
              </a:rPr>
              <a:t>2</a:t>
            </a:r>
            <a:endParaRPr lang="fr-CI" b="1" dirty="0">
              <a:solidFill>
                <a:schemeClr val="bg1"/>
              </a:solidFill>
            </a:endParaRPr>
          </a:p>
        </p:txBody>
      </p:sp>
      <p:sp>
        <p:nvSpPr>
          <p:cNvPr id="10" name="TextBox 9">
            <a:extLst>
              <a:ext uri="{FF2B5EF4-FFF2-40B4-BE49-F238E27FC236}">
                <a16:creationId xmlns:a16="http://schemas.microsoft.com/office/drawing/2014/main" id="{094FF5FB-1FA6-4099-AE9E-C17787965B64}"/>
              </a:ext>
            </a:extLst>
          </p:cNvPr>
          <p:cNvSpPr txBox="1"/>
          <p:nvPr/>
        </p:nvSpPr>
        <p:spPr>
          <a:xfrm>
            <a:off x="6073046" y="1799353"/>
            <a:ext cx="284052" cy="307777"/>
          </a:xfrm>
          <a:prstGeom prst="rect">
            <a:avLst/>
          </a:prstGeom>
          <a:noFill/>
        </p:spPr>
        <p:txBody>
          <a:bodyPr wrap="none" rtlCol="0">
            <a:spAutoFit/>
          </a:bodyPr>
          <a:lstStyle/>
          <a:p>
            <a:r>
              <a:rPr lang="en-US" b="1" dirty="0">
                <a:solidFill>
                  <a:schemeClr val="bg2"/>
                </a:solidFill>
              </a:rPr>
              <a:t>3</a:t>
            </a:r>
            <a:endParaRPr lang="fr-CI" b="1" dirty="0">
              <a:solidFill>
                <a:schemeClr val="bg2"/>
              </a:solidFill>
            </a:endParaRPr>
          </a:p>
        </p:txBody>
      </p:sp>
      <p:sp>
        <p:nvSpPr>
          <p:cNvPr id="11" name="Rectangle 10">
            <a:extLst>
              <a:ext uri="{FF2B5EF4-FFF2-40B4-BE49-F238E27FC236}">
                <a16:creationId xmlns:a16="http://schemas.microsoft.com/office/drawing/2014/main" id="{92EE6EFE-0F78-4990-A74D-BBEEEA406651}"/>
              </a:ext>
            </a:extLst>
          </p:cNvPr>
          <p:cNvSpPr/>
          <p:nvPr/>
        </p:nvSpPr>
        <p:spPr>
          <a:xfrm>
            <a:off x="2482704" y="3977097"/>
            <a:ext cx="3495700" cy="938719"/>
          </a:xfrm>
          <a:prstGeom prst="rect">
            <a:avLst/>
          </a:prstGeom>
        </p:spPr>
        <p:txBody>
          <a:bodyPr wrap="square">
            <a:spAutoFit/>
          </a:bodyPr>
          <a:lstStyle/>
          <a:p>
            <a:pPr marL="596885" lvl="1" algn="just">
              <a:buSzPts val="1400"/>
            </a:pPr>
            <a:r>
              <a:rPr lang="en-US" sz="1100" dirty="0">
                <a:solidFill>
                  <a:schemeClr val="tx1"/>
                </a:solidFill>
                <a:latin typeface="Lato"/>
                <a:cs typeface="Lato"/>
              </a:rPr>
              <a:t>Farm in </a:t>
            </a:r>
            <a:r>
              <a:rPr lang="fr-CI" sz="1100" dirty="0" err="1">
                <a:solidFill>
                  <a:schemeClr val="tx1"/>
                </a:solidFill>
                <a:latin typeface="Lato"/>
                <a:cs typeface="Lato"/>
              </a:rPr>
              <a:t>Vihiga</a:t>
            </a:r>
            <a:r>
              <a:rPr lang="fr-CI" sz="1100" dirty="0">
                <a:solidFill>
                  <a:schemeClr val="tx1"/>
                </a:solidFill>
                <a:latin typeface="Lato"/>
                <a:cs typeface="Lato"/>
              </a:rPr>
              <a:t> County, Kenya, </a:t>
            </a:r>
            <a:r>
              <a:rPr lang="fr-CI" sz="1100" dirty="0" err="1">
                <a:solidFill>
                  <a:schemeClr val="tx1"/>
                </a:solidFill>
                <a:latin typeface="Lato"/>
                <a:cs typeface="Lato"/>
              </a:rPr>
              <a:t>with</a:t>
            </a:r>
            <a:r>
              <a:rPr lang="fr-CI" sz="1100" dirty="0">
                <a:solidFill>
                  <a:schemeClr val="tx1"/>
                </a:solidFill>
                <a:latin typeface="Lato"/>
                <a:cs typeface="Lato"/>
              </a:rPr>
              <a:t> </a:t>
            </a:r>
            <a:r>
              <a:rPr lang="fr-CI" sz="1100" dirty="0" err="1">
                <a:solidFill>
                  <a:schemeClr val="tx1"/>
                </a:solidFill>
                <a:latin typeface="Lato"/>
                <a:cs typeface="Lato"/>
              </a:rPr>
              <a:t>steep</a:t>
            </a:r>
            <a:r>
              <a:rPr lang="fr-CI" sz="1100" dirty="0">
                <a:solidFill>
                  <a:schemeClr val="tx1"/>
                </a:solidFill>
                <a:latin typeface="Lato"/>
                <a:cs typeface="Lato"/>
              </a:rPr>
              <a:t> </a:t>
            </a:r>
            <a:r>
              <a:rPr lang="fr-CI" sz="1100" dirty="0" err="1">
                <a:solidFill>
                  <a:schemeClr val="tx1"/>
                </a:solidFill>
                <a:latin typeface="Lato"/>
                <a:cs typeface="Lato"/>
              </a:rPr>
              <a:t>slopes</a:t>
            </a:r>
            <a:r>
              <a:rPr lang="fr-CI" sz="1100" dirty="0">
                <a:solidFill>
                  <a:schemeClr val="tx1"/>
                </a:solidFill>
                <a:latin typeface="Lato"/>
                <a:cs typeface="Lato"/>
              </a:rPr>
              <a:t> </a:t>
            </a:r>
            <a:r>
              <a:rPr lang="fr-CI" sz="1100" dirty="0" err="1">
                <a:solidFill>
                  <a:schemeClr val="tx1"/>
                </a:solidFill>
                <a:latin typeface="Lato"/>
                <a:cs typeface="Lato"/>
              </a:rPr>
              <a:t>where</a:t>
            </a:r>
            <a:r>
              <a:rPr lang="fr-CI" sz="1100" dirty="0">
                <a:solidFill>
                  <a:schemeClr val="tx1"/>
                </a:solidFill>
                <a:latin typeface="Lato"/>
                <a:cs typeface="Lato"/>
              </a:rPr>
              <a:t> the </a:t>
            </a:r>
            <a:r>
              <a:rPr lang="fr-CI" sz="1100" dirty="0" err="1">
                <a:solidFill>
                  <a:schemeClr val="tx1"/>
                </a:solidFill>
                <a:latin typeface="Lato"/>
                <a:cs typeface="Lato"/>
              </a:rPr>
              <a:t>farmer</a:t>
            </a:r>
            <a:r>
              <a:rPr lang="fr-CI" sz="1100" dirty="0">
                <a:solidFill>
                  <a:schemeClr val="tx1"/>
                </a:solidFill>
                <a:latin typeface="Lato"/>
                <a:cs typeface="Lato"/>
              </a:rPr>
              <a:t> </a:t>
            </a:r>
            <a:r>
              <a:rPr lang="fr-CI" sz="1100" dirty="0" err="1">
                <a:solidFill>
                  <a:schemeClr val="tx1"/>
                </a:solidFill>
                <a:latin typeface="Lato"/>
                <a:cs typeface="Lato"/>
              </a:rPr>
              <a:t>constructed</a:t>
            </a:r>
            <a:r>
              <a:rPr lang="fr-CI" sz="1100" dirty="0">
                <a:solidFill>
                  <a:schemeClr val="tx1"/>
                </a:solidFill>
                <a:latin typeface="Lato"/>
                <a:cs typeface="Lato"/>
              </a:rPr>
              <a:t> </a:t>
            </a:r>
            <a:r>
              <a:rPr lang="fr-CI" sz="1100" dirty="0" err="1">
                <a:solidFill>
                  <a:schemeClr val="tx1"/>
                </a:solidFill>
                <a:latin typeface="Lato"/>
                <a:cs typeface="Lato"/>
              </a:rPr>
              <a:t>terraces</a:t>
            </a:r>
            <a:r>
              <a:rPr lang="fr-CI" sz="1100" dirty="0">
                <a:solidFill>
                  <a:schemeClr val="tx1"/>
                </a:solidFill>
                <a:latin typeface="Lato"/>
                <a:cs typeface="Lato"/>
              </a:rPr>
              <a:t> to </a:t>
            </a:r>
            <a:r>
              <a:rPr lang="fr-CI" sz="1100" dirty="0" err="1">
                <a:solidFill>
                  <a:schemeClr val="tx1"/>
                </a:solidFill>
                <a:latin typeface="Lato"/>
                <a:cs typeface="Lato"/>
              </a:rPr>
              <a:t>reduce</a:t>
            </a:r>
            <a:r>
              <a:rPr lang="fr-CI" sz="1100" dirty="0">
                <a:solidFill>
                  <a:schemeClr val="tx1"/>
                </a:solidFill>
                <a:latin typeface="Lato"/>
                <a:cs typeface="Lato"/>
              </a:rPr>
              <a:t> </a:t>
            </a:r>
            <a:r>
              <a:rPr lang="fr-CI" sz="1100" dirty="0" err="1">
                <a:solidFill>
                  <a:schemeClr val="tx1"/>
                </a:solidFill>
                <a:latin typeface="Lato"/>
                <a:cs typeface="Lato"/>
              </a:rPr>
              <a:t>soil</a:t>
            </a:r>
            <a:r>
              <a:rPr lang="fr-CI" sz="1100" dirty="0">
                <a:solidFill>
                  <a:schemeClr val="tx1"/>
                </a:solidFill>
                <a:latin typeface="Lato"/>
                <a:cs typeface="Lato"/>
              </a:rPr>
              <a:t> </a:t>
            </a:r>
            <a:r>
              <a:rPr lang="fr-CI" sz="1100" dirty="0" err="1">
                <a:solidFill>
                  <a:schemeClr val="tx1"/>
                </a:solidFill>
                <a:latin typeface="Lato"/>
                <a:cs typeface="Lato"/>
              </a:rPr>
              <a:t>erosion</a:t>
            </a:r>
            <a:r>
              <a:rPr lang="fr-CI" sz="1100" dirty="0">
                <a:solidFill>
                  <a:schemeClr val="tx1"/>
                </a:solidFill>
                <a:latin typeface="Lato"/>
                <a:cs typeface="Lato"/>
              </a:rPr>
              <a:t>. The area </a:t>
            </a:r>
            <a:r>
              <a:rPr lang="fr-CI" sz="1100" dirty="0" err="1">
                <a:solidFill>
                  <a:schemeClr val="tx1"/>
                </a:solidFill>
                <a:latin typeface="Lato"/>
                <a:cs typeface="Lato"/>
              </a:rPr>
              <a:t>was</a:t>
            </a:r>
            <a:r>
              <a:rPr lang="fr-CI" sz="1100" dirty="0">
                <a:solidFill>
                  <a:schemeClr val="tx1"/>
                </a:solidFill>
                <a:latin typeface="Lato"/>
                <a:cs typeface="Lato"/>
              </a:rPr>
              <a:t> </a:t>
            </a:r>
            <a:r>
              <a:rPr lang="fr-CI" sz="1100" dirty="0" err="1">
                <a:solidFill>
                  <a:schemeClr val="tx1"/>
                </a:solidFill>
                <a:latin typeface="Lato"/>
                <a:cs typeface="Lato"/>
              </a:rPr>
              <a:t>abandoned</a:t>
            </a:r>
            <a:r>
              <a:rPr lang="fr-CI" sz="1100" dirty="0">
                <a:solidFill>
                  <a:schemeClr val="tx1"/>
                </a:solidFill>
                <a:latin typeface="Lato"/>
                <a:cs typeface="Lato"/>
              </a:rPr>
              <a:t> for </a:t>
            </a:r>
            <a:r>
              <a:rPr lang="fr-CI" sz="1100" dirty="0" err="1">
                <a:solidFill>
                  <a:schemeClr val="tx1"/>
                </a:solidFill>
                <a:latin typeface="Lato"/>
                <a:cs typeface="Lato"/>
              </a:rPr>
              <a:t>some</a:t>
            </a:r>
            <a:r>
              <a:rPr lang="fr-CI" sz="1100" dirty="0">
                <a:solidFill>
                  <a:schemeClr val="tx1"/>
                </a:solidFill>
                <a:latin typeface="Lato"/>
                <a:cs typeface="Lato"/>
              </a:rPr>
              <a:t> </a:t>
            </a:r>
            <a:r>
              <a:rPr lang="fr-CI" sz="1100" dirty="0" err="1">
                <a:solidFill>
                  <a:schemeClr val="tx1"/>
                </a:solidFill>
                <a:latin typeface="Lato"/>
                <a:cs typeface="Lato"/>
              </a:rPr>
              <a:t>years</a:t>
            </a:r>
            <a:r>
              <a:rPr lang="fr-CI" sz="1100" dirty="0">
                <a:solidFill>
                  <a:schemeClr val="tx1"/>
                </a:solidFill>
                <a:latin typeface="Lato"/>
                <a:cs typeface="Lato"/>
              </a:rPr>
              <a:t> and 4 </a:t>
            </a:r>
            <a:r>
              <a:rPr lang="fr-CI" sz="1100" dirty="0" err="1">
                <a:solidFill>
                  <a:schemeClr val="tx1"/>
                </a:solidFill>
                <a:latin typeface="Lato"/>
                <a:cs typeface="Lato"/>
              </a:rPr>
              <a:t>years</a:t>
            </a:r>
            <a:r>
              <a:rPr lang="fr-CI" sz="1100" dirty="0">
                <a:solidFill>
                  <a:schemeClr val="tx1"/>
                </a:solidFill>
                <a:latin typeface="Lato"/>
                <a:cs typeface="Lato"/>
              </a:rPr>
              <a:t> </a:t>
            </a:r>
            <a:r>
              <a:rPr lang="fr-CI" sz="1100" dirty="0" err="1">
                <a:solidFill>
                  <a:schemeClr val="tx1"/>
                </a:solidFill>
                <a:latin typeface="Lato"/>
                <a:cs typeface="Lato"/>
              </a:rPr>
              <a:t>ago</a:t>
            </a:r>
            <a:r>
              <a:rPr lang="fr-CI" sz="1100" dirty="0">
                <a:solidFill>
                  <a:schemeClr val="tx1"/>
                </a:solidFill>
                <a:latin typeface="Lato"/>
                <a:cs typeface="Lato"/>
              </a:rPr>
              <a:t> the land </a:t>
            </a:r>
            <a:r>
              <a:rPr lang="fr-CI" sz="1100" dirty="0" err="1">
                <a:solidFill>
                  <a:schemeClr val="tx1"/>
                </a:solidFill>
                <a:latin typeface="Lato"/>
                <a:cs typeface="Lato"/>
              </a:rPr>
              <a:t>was</a:t>
            </a:r>
            <a:r>
              <a:rPr lang="fr-CI" sz="1100" dirty="0">
                <a:solidFill>
                  <a:schemeClr val="tx1"/>
                </a:solidFill>
                <a:latin typeface="Lato"/>
                <a:cs typeface="Lato"/>
              </a:rPr>
              <a:t> </a:t>
            </a:r>
            <a:r>
              <a:rPr lang="fr-CI" sz="1100" dirty="0" err="1">
                <a:solidFill>
                  <a:schemeClr val="tx1"/>
                </a:solidFill>
                <a:latin typeface="Lato"/>
                <a:cs typeface="Lato"/>
              </a:rPr>
              <a:t>cleared</a:t>
            </a:r>
            <a:r>
              <a:rPr lang="fr-CI" sz="1100" dirty="0">
                <a:solidFill>
                  <a:schemeClr val="tx1"/>
                </a:solidFill>
                <a:latin typeface="Lato"/>
                <a:cs typeface="Lato"/>
              </a:rPr>
              <a:t> for production.</a:t>
            </a:r>
            <a:endParaRPr lang="en-US" sz="1100" dirty="0">
              <a:solidFill>
                <a:schemeClr val="tx1"/>
              </a:solidFill>
              <a:latin typeface="Lato"/>
              <a:cs typeface="Lato"/>
              <a:sym typeface="Lato"/>
            </a:endParaRPr>
          </a:p>
        </p:txBody>
      </p:sp>
      <p:sp>
        <p:nvSpPr>
          <p:cNvPr id="12" name="Rectangle 11">
            <a:extLst>
              <a:ext uri="{FF2B5EF4-FFF2-40B4-BE49-F238E27FC236}">
                <a16:creationId xmlns:a16="http://schemas.microsoft.com/office/drawing/2014/main" id="{927128D0-31F5-42F5-96CE-95110DAC23ED}"/>
              </a:ext>
            </a:extLst>
          </p:cNvPr>
          <p:cNvSpPr/>
          <p:nvPr/>
        </p:nvSpPr>
        <p:spPr>
          <a:xfrm>
            <a:off x="5530863" y="4146376"/>
            <a:ext cx="3295606" cy="600164"/>
          </a:xfrm>
          <a:prstGeom prst="rect">
            <a:avLst/>
          </a:prstGeom>
        </p:spPr>
        <p:txBody>
          <a:bodyPr wrap="square">
            <a:spAutoFit/>
          </a:bodyPr>
          <a:lstStyle/>
          <a:p>
            <a:pPr marL="596885" lvl="1" algn="just">
              <a:buSzPts val="1400"/>
            </a:pPr>
            <a:r>
              <a:rPr lang="fr-CI" sz="1100" dirty="0">
                <a:solidFill>
                  <a:schemeClr val="tx1"/>
                </a:solidFill>
                <a:latin typeface="Lato"/>
                <a:cs typeface="Lato"/>
              </a:rPr>
              <a:t>Area in the Caribbean </a:t>
            </a:r>
            <a:r>
              <a:rPr lang="fr-CI" sz="1100" dirty="0" err="1">
                <a:solidFill>
                  <a:schemeClr val="tx1"/>
                </a:solidFill>
                <a:latin typeface="Lato"/>
                <a:cs typeface="Lato"/>
              </a:rPr>
              <a:t>Region</a:t>
            </a:r>
            <a:r>
              <a:rPr lang="fr-CI" sz="1100" dirty="0">
                <a:solidFill>
                  <a:schemeClr val="tx1"/>
                </a:solidFill>
                <a:latin typeface="Lato"/>
                <a:cs typeface="Lato"/>
              </a:rPr>
              <a:t> of Colombia </a:t>
            </a:r>
            <a:r>
              <a:rPr lang="fr-CI" sz="1100" dirty="0" err="1">
                <a:solidFill>
                  <a:schemeClr val="tx1"/>
                </a:solidFill>
                <a:latin typeface="Lato"/>
                <a:cs typeface="Lato"/>
              </a:rPr>
              <a:t>that</a:t>
            </a:r>
            <a:r>
              <a:rPr lang="fr-CI" sz="1100" dirty="0">
                <a:solidFill>
                  <a:schemeClr val="tx1"/>
                </a:solidFill>
                <a:latin typeface="Lato"/>
                <a:cs typeface="Lato"/>
              </a:rPr>
              <a:t> </a:t>
            </a:r>
            <a:r>
              <a:rPr lang="fr-CI" sz="1100" dirty="0" err="1">
                <a:solidFill>
                  <a:schemeClr val="tx1"/>
                </a:solidFill>
                <a:latin typeface="Lato"/>
                <a:cs typeface="Lato"/>
              </a:rPr>
              <a:t>was</a:t>
            </a:r>
            <a:r>
              <a:rPr lang="fr-CI" sz="1100" dirty="0">
                <a:solidFill>
                  <a:schemeClr val="tx1"/>
                </a:solidFill>
                <a:latin typeface="Lato"/>
                <a:cs typeface="Lato"/>
              </a:rPr>
              <a:t> </a:t>
            </a:r>
            <a:r>
              <a:rPr lang="fr-CI" sz="1100" dirty="0" err="1">
                <a:solidFill>
                  <a:schemeClr val="tx1"/>
                </a:solidFill>
                <a:latin typeface="Lato"/>
                <a:cs typeface="Lato"/>
              </a:rPr>
              <a:t>deforested</a:t>
            </a:r>
            <a:r>
              <a:rPr lang="fr-CI" sz="1100" dirty="0">
                <a:solidFill>
                  <a:schemeClr val="tx1"/>
                </a:solidFill>
                <a:latin typeface="Lato"/>
                <a:cs typeface="Lato"/>
              </a:rPr>
              <a:t> and </a:t>
            </a:r>
            <a:r>
              <a:rPr lang="fr-CI" sz="1100" dirty="0" err="1">
                <a:solidFill>
                  <a:schemeClr val="tx1"/>
                </a:solidFill>
                <a:latin typeface="Lato"/>
                <a:cs typeface="Lato"/>
              </a:rPr>
              <a:t>now</a:t>
            </a:r>
            <a:r>
              <a:rPr lang="fr-CI" sz="1100" dirty="0">
                <a:solidFill>
                  <a:schemeClr val="tx1"/>
                </a:solidFill>
                <a:latin typeface="Lato"/>
                <a:cs typeface="Lato"/>
              </a:rPr>
              <a:t> </a:t>
            </a:r>
            <a:r>
              <a:rPr lang="fr-CI" sz="1100" dirty="0" err="1">
                <a:solidFill>
                  <a:schemeClr val="tx1"/>
                </a:solidFill>
                <a:latin typeface="Lato"/>
                <a:cs typeface="Lato"/>
              </a:rPr>
              <a:t>is</a:t>
            </a:r>
            <a:r>
              <a:rPr lang="fr-CI" sz="1100" dirty="0">
                <a:solidFill>
                  <a:schemeClr val="tx1"/>
                </a:solidFill>
                <a:latin typeface="Lato"/>
                <a:cs typeface="Lato"/>
              </a:rPr>
              <a:t> </a:t>
            </a:r>
            <a:r>
              <a:rPr lang="fr-CI" sz="1100" dirty="0" err="1">
                <a:solidFill>
                  <a:schemeClr val="tx1"/>
                </a:solidFill>
                <a:latin typeface="Lato"/>
                <a:cs typeface="Lato"/>
              </a:rPr>
              <a:t>used</a:t>
            </a:r>
            <a:r>
              <a:rPr lang="fr-CI" sz="1100" dirty="0">
                <a:solidFill>
                  <a:schemeClr val="tx1"/>
                </a:solidFill>
                <a:latin typeface="Lato"/>
                <a:cs typeface="Lato"/>
              </a:rPr>
              <a:t> for </a:t>
            </a:r>
            <a:r>
              <a:rPr lang="fr-CI" sz="1100" dirty="0" err="1">
                <a:solidFill>
                  <a:schemeClr val="tx1"/>
                </a:solidFill>
                <a:latin typeface="Lato"/>
                <a:cs typeface="Lato"/>
              </a:rPr>
              <a:t>grazing</a:t>
            </a:r>
            <a:r>
              <a:rPr lang="fr-CI" sz="1100" dirty="0">
                <a:solidFill>
                  <a:schemeClr val="tx1"/>
                </a:solidFill>
                <a:latin typeface="Lato"/>
                <a:cs typeface="Lato"/>
              </a:rPr>
              <a:t>.</a:t>
            </a:r>
            <a:endParaRPr lang="en-US" sz="1100" dirty="0">
              <a:solidFill>
                <a:schemeClr val="tx1"/>
              </a:solidFill>
              <a:latin typeface="Lato"/>
              <a:cs typeface="Lato"/>
              <a:sym typeface="Lato"/>
            </a:endParaRPr>
          </a:p>
        </p:txBody>
      </p:sp>
      <p:sp>
        <p:nvSpPr>
          <p:cNvPr id="13" name="Rectangle 12">
            <a:extLst>
              <a:ext uri="{FF2B5EF4-FFF2-40B4-BE49-F238E27FC236}">
                <a16:creationId xmlns:a16="http://schemas.microsoft.com/office/drawing/2014/main" id="{FA6F6B56-14D1-4353-A2DF-059146EA6B84}"/>
              </a:ext>
            </a:extLst>
          </p:cNvPr>
          <p:cNvSpPr/>
          <p:nvPr/>
        </p:nvSpPr>
        <p:spPr>
          <a:xfrm>
            <a:off x="-365362" y="3977097"/>
            <a:ext cx="3295606" cy="1107996"/>
          </a:xfrm>
          <a:prstGeom prst="rect">
            <a:avLst/>
          </a:prstGeom>
        </p:spPr>
        <p:txBody>
          <a:bodyPr wrap="square">
            <a:spAutoFit/>
          </a:bodyPr>
          <a:lstStyle/>
          <a:p>
            <a:pPr marL="596885" lvl="1" algn="just">
              <a:buSzPts val="1400"/>
            </a:pPr>
            <a:r>
              <a:rPr lang="en-US" sz="1100" dirty="0">
                <a:solidFill>
                  <a:schemeClr val="tx1"/>
                </a:solidFill>
                <a:latin typeface="Lato"/>
                <a:cs typeface="Lato"/>
                <a:sym typeface="Lato"/>
              </a:rPr>
              <a:t>Irrigated cropland in Central Anatolia, </a:t>
            </a:r>
            <a:r>
              <a:rPr lang="en-US" sz="1100" dirty="0" err="1">
                <a:solidFill>
                  <a:schemeClr val="tx1"/>
                </a:solidFill>
                <a:latin typeface="Lato"/>
                <a:cs typeface="Lato"/>
                <a:sym typeface="Lato"/>
              </a:rPr>
              <a:t>Turkiye</a:t>
            </a:r>
            <a:r>
              <a:rPr lang="en-US" sz="1100" dirty="0">
                <a:solidFill>
                  <a:schemeClr val="tx1"/>
                </a:solidFill>
                <a:latin typeface="Lato"/>
                <a:cs typeface="Lato"/>
                <a:sym typeface="Lato"/>
              </a:rPr>
              <a:t>. The area has been cultivated for many years and productivity is increasing. However this can be the effect of irrigation in a water scarce area. </a:t>
            </a:r>
          </a:p>
        </p:txBody>
      </p:sp>
      <p:pic>
        <p:nvPicPr>
          <p:cNvPr id="14" name="Graphic 13">
            <a:extLst>
              <a:ext uri="{FF2B5EF4-FFF2-40B4-BE49-F238E27FC236}">
                <a16:creationId xmlns:a16="http://schemas.microsoft.com/office/drawing/2014/main" id="{38F44774-5354-4C42-8CCF-6A521B176E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32443" y="151028"/>
            <a:ext cx="1341556" cy="458507"/>
          </a:xfrm>
          <a:prstGeom prst="rect">
            <a:avLst/>
          </a:prstGeom>
        </p:spPr>
      </p:pic>
    </p:spTree>
    <p:extLst>
      <p:ext uri="{BB962C8B-B14F-4D97-AF65-F5344CB8AC3E}">
        <p14:creationId xmlns:p14="http://schemas.microsoft.com/office/powerpoint/2010/main" val="39969762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54;p9">
            <a:extLst>
              <a:ext uri="{FF2B5EF4-FFF2-40B4-BE49-F238E27FC236}">
                <a16:creationId xmlns:a16="http://schemas.microsoft.com/office/drawing/2014/main" id="{5EB73BB8-04C0-4539-B88C-08C4D2AB98C9}"/>
              </a:ext>
            </a:extLst>
          </p:cNvPr>
          <p:cNvSpPr txBox="1">
            <a:spLocks/>
          </p:cNvSpPr>
          <p:nvPr/>
        </p:nvSpPr>
        <p:spPr>
          <a:xfrm>
            <a:off x="334360" y="749395"/>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3300" dirty="0"/>
              <a:t>Assessing land degradation is not easy</a:t>
            </a:r>
          </a:p>
        </p:txBody>
      </p:sp>
      <p:sp>
        <p:nvSpPr>
          <p:cNvPr id="4" name="Google Shape;1755;p9">
            <a:extLst>
              <a:ext uri="{FF2B5EF4-FFF2-40B4-BE49-F238E27FC236}">
                <a16:creationId xmlns:a16="http://schemas.microsoft.com/office/drawing/2014/main" id="{F807145F-DF02-4715-83EE-C7FAC13095CA}"/>
              </a:ext>
            </a:extLst>
          </p:cNvPr>
          <p:cNvSpPr txBox="1">
            <a:spLocks/>
          </p:cNvSpPr>
          <p:nvPr/>
        </p:nvSpPr>
        <p:spPr>
          <a:xfrm>
            <a:off x="530963" y="1739007"/>
            <a:ext cx="6216588" cy="259731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r>
              <a:rPr lang="en-US" sz="1600"/>
              <a:t>Land degradation is a </a:t>
            </a:r>
            <a:r>
              <a:rPr lang="en-US" sz="1600" b="1"/>
              <a:t>PROCESS</a:t>
            </a:r>
            <a:r>
              <a:rPr lang="en-US" sz="1600"/>
              <a:t> that changes in space and time</a:t>
            </a:r>
            <a:endParaRPr lang="en-US" sz="2100"/>
          </a:p>
          <a:p>
            <a:pPr indent="-228594">
              <a:buNone/>
            </a:pPr>
            <a:endParaRPr lang="en-US" sz="1600"/>
          </a:p>
          <a:p>
            <a:r>
              <a:rPr lang="en-US" sz="1600"/>
              <a:t>There are different </a:t>
            </a:r>
            <a:r>
              <a:rPr lang="en-US" sz="1600" b="1"/>
              <a:t>TYPES</a:t>
            </a:r>
            <a:r>
              <a:rPr lang="en-US" sz="1600"/>
              <a:t> of land degradation that can occur, such as soil erosion (i.e. water soil erosion producing gullies), biological degradation (i.e. reduction of vegetation cover), chemical soil deterioration (i.e. soil pollution), among others. Some types are easier to visually identify than others.</a:t>
            </a:r>
            <a:endParaRPr lang="en-US" sz="2100"/>
          </a:p>
          <a:p>
            <a:pPr marL="146046" indent="0">
              <a:buNone/>
            </a:pPr>
            <a:endParaRPr lang="en-US" sz="1600"/>
          </a:p>
          <a:p>
            <a:r>
              <a:rPr lang="en-US" sz="1600"/>
              <a:t>The </a:t>
            </a:r>
            <a:r>
              <a:rPr lang="en-US" sz="1600" b="1"/>
              <a:t>DEGREE</a:t>
            </a:r>
            <a:r>
              <a:rPr lang="en-US" sz="1600"/>
              <a:t> of land degradation can also vary, as well as the </a:t>
            </a:r>
            <a:r>
              <a:rPr lang="en-US" sz="1600" b="1"/>
              <a:t>CAUSES</a:t>
            </a:r>
            <a:r>
              <a:rPr lang="en-US" sz="1600"/>
              <a:t> and </a:t>
            </a:r>
            <a:r>
              <a:rPr lang="en-US" sz="1600" b="1"/>
              <a:t>IMPACTS</a:t>
            </a:r>
            <a:r>
              <a:rPr lang="en-US" sz="1600"/>
              <a:t>.</a:t>
            </a:r>
            <a:endParaRPr lang="en-US" sz="2100"/>
          </a:p>
        </p:txBody>
      </p:sp>
      <p:sp>
        <p:nvSpPr>
          <p:cNvPr id="5" name="Google Shape;1756;p9">
            <a:extLst>
              <a:ext uri="{FF2B5EF4-FFF2-40B4-BE49-F238E27FC236}">
                <a16:creationId xmlns:a16="http://schemas.microsoft.com/office/drawing/2014/main" id="{CE98DAAE-DD9B-405A-BB8F-9253B17CA21F}"/>
              </a:ext>
            </a:extLst>
          </p:cNvPr>
          <p:cNvSpPr/>
          <p:nvPr/>
        </p:nvSpPr>
        <p:spPr>
          <a:xfrm>
            <a:off x="6737392" y="1739006"/>
            <a:ext cx="568960" cy="3281680"/>
          </a:xfrm>
          <a:prstGeom prst="rightBrace">
            <a:avLst>
              <a:gd name="adj1" fmla="val 8333"/>
              <a:gd name="adj2" fmla="val 50000"/>
            </a:avLst>
          </a:prstGeom>
          <a:noFill/>
          <a:ln w="349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algn="ctr" defTabSz="914378">
              <a:defRPr/>
            </a:pPr>
            <a:endParaRPr>
              <a:solidFill>
                <a:srgbClr val="1A9988"/>
              </a:solidFill>
            </a:endParaRPr>
          </a:p>
        </p:txBody>
      </p:sp>
      <p:sp>
        <p:nvSpPr>
          <p:cNvPr id="6" name="Google Shape;1757;p9">
            <a:extLst>
              <a:ext uri="{FF2B5EF4-FFF2-40B4-BE49-F238E27FC236}">
                <a16:creationId xmlns:a16="http://schemas.microsoft.com/office/drawing/2014/main" id="{50F86264-1CA5-429C-B0C0-D840FB0F6711}"/>
              </a:ext>
            </a:extLst>
          </p:cNvPr>
          <p:cNvSpPr txBox="1"/>
          <p:nvPr/>
        </p:nvSpPr>
        <p:spPr>
          <a:xfrm>
            <a:off x="7113947" y="1614465"/>
            <a:ext cx="1778000" cy="2597317"/>
          </a:xfrm>
          <a:prstGeom prst="rect">
            <a:avLst/>
          </a:prstGeom>
          <a:noFill/>
          <a:ln>
            <a:noFill/>
          </a:ln>
        </p:spPr>
        <p:txBody>
          <a:bodyPr spcFirstLastPara="1" wrap="square" lIns="91425" tIns="91425" rIns="91425" bIns="91425" anchor="t" anchorCtr="0">
            <a:noAutofit/>
          </a:bodyPr>
          <a:lstStyle/>
          <a:p>
            <a:pPr marL="146046" algn="ctr" defTabSz="914378">
              <a:lnSpc>
                <a:spcPct val="115000"/>
              </a:lnSpc>
              <a:buClr>
                <a:srgbClr val="595959"/>
              </a:buClr>
              <a:buSzPts val="1300"/>
              <a:defRPr/>
            </a:pPr>
            <a:r>
              <a:rPr lang="en-GB" sz="1600" b="1" dirty="0">
                <a:solidFill>
                  <a:srgbClr val="595959"/>
                </a:solidFill>
                <a:latin typeface="Lato"/>
                <a:ea typeface="Lato"/>
                <a:cs typeface="Lato"/>
                <a:sym typeface="Lato"/>
              </a:rPr>
              <a:t>Many times experts disagree on whether an area is degraded or not, depending on what factors they consider to make the decision</a:t>
            </a:r>
            <a:endParaRPr sz="1300" dirty="0">
              <a:solidFill>
                <a:srgbClr val="595959"/>
              </a:solidFill>
              <a:latin typeface="Lato"/>
              <a:ea typeface="Lato"/>
              <a:cs typeface="Lato"/>
              <a:sym typeface="Lato"/>
            </a:endParaRPr>
          </a:p>
        </p:txBody>
      </p:sp>
      <p:pic>
        <p:nvPicPr>
          <p:cNvPr id="7" name="Graphic 6">
            <a:extLst>
              <a:ext uri="{FF2B5EF4-FFF2-40B4-BE49-F238E27FC236}">
                <a16:creationId xmlns:a16="http://schemas.microsoft.com/office/drawing/2014/main" id="{E9F85948-F43B-4A30-829B-D8954FD657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2443" y="151028"/>
            <a:ext cx="1341556" cy="458507"/>
          </a:xfrm>
          <a:prstGeom prst="rect">
            <a:avLst/>
          </a:prstGeom>
        </p:spPr>
      </p:pic>
    </p:spTree>
    <p:extLst>
      <p:ext uri="{BB962C8B-B14F-4D97-AF65-F5344CB8AC3E}">
        <p14:creationId xmlns:p14="http://schemas.microsoft.com/office/powerpoint/2010/main" val="5687988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AA97-AAF1-4A2E-B795-3FBF29ED9CCB}"/>
              </a:ext>
            </a:extLst>
          </p:cNvPr>
          <p:cNvSpPr>
            <a:spLocks noGrp="1"/>
          </p:cNvSpPr>
          <p:nvPr>
            <p:ph type="title"/>
          </p:nvPr>
        </p:nvSpPr>
        <p:spPr>
          <a:xfrm>
            <a:off x="440061" y="612332"/>
            <a:ext cx="7704000" cy="572700"/>
          </a:xfrm>
        </p:spPr>
        <p:txBody>
          <a:bodyPr/>
          <a:lstStyle/>
          <a:p>
            <a:endParaRPr lang="fr-CI"/>
          </a:p>
        </p:txBody>
      </p:sp>
      <p:sp>
        <p:nvSpPr>
          <p:cNvPr id="3" name="Title 1">
            <a:extLst>
              <a:ext uri="{FF2B5EF4-FFF2-40B4-BE49-F238E27FC236}">
                <a16:creationId xmlns:a16="http://schemas.microsoft.com/office/drawing/2014/main" id="{A38DCF6B-90FA-4CE9-8F43-F82B52A488DD}"/>
              </a:ext>
            </a:extLst>
          </p:cNvPr>
          <p:cNvSpPr txBox="1">
            <a:spLocks/>
          </p:cNvSpPr>
          <p:nvPr/>
        </p:nvSpPr>
        <p:spPr>
          <a:xfrm>
            <a:off x="517677" y="579926"/>
            <a:ext cx="7886700" cy="99417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1pPr>
            <a:lvl2pPr marR="0" lvl="1"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2pPr>
            <a:lvl3pPr marR="0" lvl="2"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3pPr>
            <a:lvl4pPr marR="0" lvl="3"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4pPr>
            <a:lvl5pPr marR="0" lvl="4"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5pPr>
            <a:lvl6pPr marR="0" lvl="5"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6pPr>
            <a:lvl7pPr marR="0" lvl="6"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7pPr>
            <a:lvl8pPr marR="0" lvl="7"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8pPr>
            <a:lvl9pPr marR="0" lvl="8" algn="ctr" rtl="0">
              <a:lnSpc>
                <a:spcPct val="100000"/>
              </a:lnSpc>
              <a:spcBef>
                <a:spcPts val="0"/>
              </a:spcBef>
              <a:spcAft>
                <a:spcPts val="0"/>
              </a:spcAft>
              <a:buClr>
                <a:schemeClr val="dk1"/>
              </a:buClr>
              <a:buSzPts val="2500"/>
              <a:buFont typeface="Epilogue Medium"/>
              <a:buNone/>
              <a:defRPr sz="2600" b="0" i="0" u="none" strike="noStrike" cap="none">
                <a:solidFill>
                  <a:schemeClr val="dk1"/>
                </a:solidFill>
                <a:latin typeface="Epilogue Medium"/>
                <a:ea typeface="Epilogue Medium"/>
                <a:cs typeface="Epilogue Medium"/>
                <a:sym typeface="Epilogue Medium"/>
              </a:defRPr>
            </a:lvl9pPr>
          </a:lstStyle>
          <a:p>
            <a:r>
              <a:rPr lang="en-US" dirty="0"/>
              <a:t>Mapping Land Condition at large scales</a:t>
            </a:r>
            <a:endParaRPr lang="fr-CI" dirty="0"/>
          </a:p>
        </p:txBody>
      </p:sp>
      <p:pic>
        <p:nvPicPr>
          <p:cNvPr id="4" name="Picture 3">
            <a:extLst>
              <a:ext uri="{FF2B5EF4-FFF2-40B4-BE49-F238E27FC236}">
                <a16:creationId xmlns:a16="http://schemas.microsoft.com/office/drawing/2014/main" id="{7FBA3448-D1F3-41C3-A345-28F144013CE9}"/>
              </a:ext>
            </a:extLst>
          </p:cNvPr>
          <p:cNvPicPr>
            <a:picLocks noChangeAspect="1"/>
          </p:cNvPicPr>
          <p:nvPr/>
        </p:nvPicPr>
        <p:blipFill rotWithShape="1">
          <a:blip r:embed="rId2"/>
          <a:srcRect l="8431" r="16640"/>
          <a:stretch/>
        </p:blipFill>
        <p:spPr>
          <a:xfrm>
            <a:off x="975994" y="1671675"/>
            <a:ext cx="2804187" cy="2105116"/>
          </a:xfrm>
          <a:prstGeom prst="rect">
            <a:avLst/>
          </a:prstGeom>
          <a:ln w="15875">
            <a:solidFill>
              <a:schemeClr val="bg2"/>
            </a:solidFill>
          </a:ln>
        </p:spPr>
      </p:pic>
      <p:pic>
        <p:nvPicPr>
          <p:cNvPr id="5" name="Picture 4">
            <a:extLst>
              <a:ext uri="{FF2B5EF4-FFF2-40B4-BE49-F238E27FC236}">
                <a16:creationId xmlns:a16="http://schemas.microsoft.com/office/drawing/2014/main" id="{4F60987C-8D12-43A7-A3A2-FCD9D5D120F1}"/>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060394" y="1669728"/>
            <a:ext cx="3982007" cy="2105116"/>
          </a:xfrm>
          <a:prstGeom prst="rect">
            <a:avLst/>
          </a:prstGeom>
        </p:spPr>
      </p:pic>
      <p:sp>
        <p:nvSpPr>
          <p:cNvPr id="6" name="Arrow: Right 5">
            <a:extLst>
              <a:ext uri="{FF2B5EF4-FFF2-40B4-BE49-F238E27FC236}">
                <a16:creationId xmlns:a16="http://schemas.microsoft.com/office/drawing/2014/main" id="{862C1492-051F-4F22-9B6F-075938D4F4D4}"/>
              </a:ext>
            </a:extLst>
          </p:cNvPr>
          <p:cNvSpPr/>
          <p:nvPr/>
        </p:nvSpPr>
        <p:spPr>
          <a:xfrm>
            <a:off x="4185920" y="2571750"/>
            <a:ext cx="1097280" cy="61849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p>
        </p:txBody>
      </p:sp>
      <p:sp>
        <p:nvSpPr>
          <p:cNvPr id="7" name="TextBox 6">
            <a:extLst>
              <a:ext uri="{FF2B5EF4-FFF2-40B4-BE49-F238E27FC236}">
                <a16:creationId xmlns:a16="http://schemas.microsoft.com/office/drawing/2014/main" id="{9C242455-1BDE-4039-9991-0A83FE674C77}"/>
              </a:ext>
            </a:extLst>
          </p:cNvPr>
          <p:cNvSpPr txBox="1"/>
          <p:nvPr/>
        </p:nvSpPr>
        <p:spPr>
          <a:xfrm>
            <a:off x="629921" y="4116795"/>
            <a:ext cx="7884160" cy="1077218"/>
          </a:xfrm>
          <a:prstGeom prst="rect">
            <a:avLst/>
          </a:prstGeom>
          <a:noFill/>
        </p:spPr>
        <p:txBody>
          <a:bodyPr wrap="square" rtlCol="0">
            <a:spAutoFit/>
          </a:bodyPr>
          <a:lstStyle/>
          <a:p>
            <a:pPr algn="ctr"/>
            <a:r>
              <a:rPr lang="en-US" sz="1600" b="1" dirty="0">
                <a:solidFill>
                  <a:schemeClr val="tx1"/>
                </a:solidFill>
                <a:latin typeface="Lato"/>
                <a:cs typeface="Lato"/>
                <a:sym typeface="Lato"/>
              </a:rPr>
              <a:t>Assessing degradation at local level is difficult; at global level is even more difficult! </a:t>
            </a:r>
            <a:r>
              <a:rPr lang="en-US" sz="1600" dirty="0">
                <a:solidFill>
                  <a:schemeClr val="tx1"/>
                </a:solidFill>
                <a:latin typeface="Lato"/>
                <a:cs typeface="Lato"/>
                <a:sym typeface="Lato"/>
              </a:rPr>
              <a:t>However, global level estimations of proportion of degraded land and global maps of land degradation are important and necessary to guide policies and investments.</a:t>
            </a:r>
            <a:endParaRPr lang="fr-CI" sz="1600" dirty="0">
              <a:solidFill>
                <a:schemeClr val="tx1"/>
              </a:solidFill>
              <a:latin typeface="Lato"/>
              <a:cs typeface="Lato"/>
              <a:sym typeface="Lato"/>
            </a:endParaRPr>
          </a:p>
        </p:txBody>
      </p:sp>
      <p:pic>
        <p:nvPicPr>
          <p:cNvPr id="8" name="Graphic 7">
            <a:extLst>
              <a:ext uri="{FF2B5EF4-FFF2-40B4-BE49-F238E27FC236}">
                <a16:creationId xmlns:a16="http://schemas.microsoft.com/office/drawing/2014/main" id="{97C42F58-1580-4353-8679-F23E0AD3FD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2443" y="89713"/>
            <a:ext cx="1341556" cy="458507"/>
          </a:xfrm>
          <a:prstGeom prst="rect">
            <a:avLst/>
          </a:prstGeom>
        </p:spPr>
      </p:pic>
    </p:spTree>
    <p:extLst>
      <p:ext uri="{BB962C8B-B14F-4D97-AF65-F5344CB8AC3E}">
        <p14:creationId xmlns:p14="http://schemas.microsoft.com/office/powerpoint/2010/main" val="32967033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the world&#10;&#10;Description automatically generated">
            <a:extLst>
              <a:ext uri="{FF2B5EF4-FFF2-40B4-BE49-F238E27FC236}">
                <a16:creationId xmlns:a16="http://schemas.microsoft.com/office/drawing/2014/main" id="{0E45185C-E3DE-4925-A3A7-50905C1D5D72}"/>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l="6142"/>
          <a:stretch/>
        </p:blipFill>
        <p:spPr>
          <a:xfrm>
            <a:off x="1314532" y="858575"/>
            <a:ext cx="7020301" cy="411130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A13DDD24-1247-4400-9B90-EDF2DBA0BA16}"/>
              </a:ext>
            </a:extLst>
          </p:cNvPr>
          <p:cNvSpPr txBox="1"/>
          <p:nvPr/>
        </p:nvSpPr>
        <p:spPr>
          <a:xfrm>
            <a:off x="285604" y="146042"/>
            <a:ext cx="8755089" cy="400110"/>
          </a:xfrm>
          <a:prstGeom prst="rect">
            <a:avLst/>
          </a:prstGeom>
          <a:noFill/>
        </p:spPr>
        <p:txBody>
          <a:bodyPr wrap="none" rtlCol="0">
            <a:spAutoFit/>
          </a:bodyPr>
          <a:lstStyle/>
          <a:p>
            <a:r>
              <a:rPr lang="en-US" sz="2000" b="1" kern="100" dirty="0">
                <a:solidFill>
                  <a:prstClr val="black"/>
                </a:solidFill>
                <a:latin typeface="Calibri" panose="020F0502020204030204" pitchFamily="34" charset="0"/>
                <a:ea typeface="Calibri" panose="020F0502020204030204" pitchFamily="34" charset="0"/>
                <a:cs typeface="Calibri" panose="020F0502020204030204" pitchFamily="34" charset="0"/>
              </a:rPr>
              <a:t>Global estimation: Between 2015 and 2019 : 100 million hectares were degraded</a:t>
            </a:r>
            <a:endParaRPr lang="fr-CI" sz="2000" b="1" kern="100" dirty="0">
              <a:solidFill>
                <a:prstClr val="black"/>
              </a:solidFill>
              <a:latin typeface="Calibri" panose="020F0502020204030204" pitchFamily="34" charset="0"/>
              <a:ea typeface="Calibri" panose="020F0502020204030204" pitchFamily="34" charset="0"/>
              <a:cs typeface="Calibri" panose="020F0502020204030204" pitchFamily="34" charset="0"/>
            </a:endParaRPr>
          </a:p>
        </p:txBody>
      </p:sp>
      <p:cxnSp>
        <p:nvCxnSpPr>
          <p:cNvPr id="23" name="Straight Arrow Connector 22">
            <a:extLst>
              <a:ext uri="{FF2B5EF4-FFF2-40B4-BE49-F238E27FC236}">
                <a16:creationId xmlns:a16="http://schemas.microsoft.com/office/drawing/2014/main" id="{62B36820-5967-4D94-AD4E-5EF027C63877}"/>
              </a:ext>
            </a:extLst>
          </p:cNvPr>
          <p:cNvCxnSpPr>
            <a:cxnSpLocks/>
          </p:cNvCxnSpPr>
          <p:nvPr/>
        </p:nvCxnSpPr>
        <p:spPr>
          <a:xfrm>
            <a:off x="7536566" y="2571027"/>
            <a:ext cx="727758" cy="1686320"/>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F39BD74B-E41F-4261-89AE-129F0EEB6FBB}"/>
              </a:ext>
            </a:extLst>
          </p:cNvPr>
          <p:cNvSpPr/>
          <p:nvPr/>
        </p:nvSpPr>
        <p:spPr>
          <a:xfrm>
            <a:off x="8334833" y="4312790"/>
            <a:ext cx="487323" cy="222504"/>
          </a:xfrm>
          <a:prstGeom prst="ellipse">
            <a:avLst/>
          </a:prstGeom>
          <a:no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sz="1050"/>
          </a:p>
        </p:txBody>
      </p:sp>
    </p:spTree>
    <p:extLst>
      <p:ext uri="{BB962C8B-B14F-4D97-AF65-F5344CB8AC3E}">
        <p14:creationId xmlns:p14="http://schemas.microsoft.com/office/powerpoint/2010/main" val="34202810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771"/>
        <p:cNvGrpSpPr/>
        <p:nvPr/>
      </p:nvGrpSpPr>
      <p:grpSpPr>
        <a:xfrm>
          <a:off x="0" y="0"/>
          <a:ext cx="0" cy="0"/>
          <a:chOff x="0" y="0"/>
          <a:chExt cx="0" cy="0"/>
        </a:xfrm>
      </p:grpSpPr>
      <p:sp>
        <p:nvSpPr>
          <p:cNvPr id="1772" name="Google Shape;1772;p11"/>
          <p:cNvSpPr txBox="1">
            <a:spLocks noGrp="1"/>
          </p:cNvSpPr>
          <p:nvPr>
            <p:ph type="title"/>
          </p:nvPr>
        </p:nvSpPr>
        <p:spPr>
          <a:xfrm>
            <a:off x="727650" y="752178"/>
            <a:ext cx="7688700" cy="535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2"/>
              </a:buClr>
              <a:buSzPts val="2600"/>
              <a:buNone/>
            </a:pPr>
            <a:r>
              <a:rPr lang="en-GB"/>
              <a:t>Mapping Land Degradation with the 3 LDN indicators</a:t>
            </a:r>
            <a:endParaRPr/>
          </a:p>
        </p:txBody>
      </p:sp>
      <p:pic>
        <p:nvPicPr>
          <p:cNvPr id="1773" name="Google Shape;1773;p11"/>
          <p:cNvPicPr preferRelativeResize="0"/>
          <p:nvPr/>
        </p:nvPicPr>
        <p:blipFill rotWithShape="1">
          <a:blip r:embed="rId3">
            <a:alphaModFix/>
          </a:blip>
          <a:srcRect/>
          <a:stretch/>
        </p:blipFill>
        <p:spPr>
          <a:xfrm>
            <a:off x="955040" y="1969603"/>
            <a:ext cx="2077194" cy="2946455"/>
          </a:xfrm>
          <a:prstGeom prst="rect">
            <a:avLst/>
          </a:prstGeom>
          <a:noFill/>
          <a:ln>
            <a:noFill/>
          </a:ln>
          <a:effectLst>
            <a:outerShdw blurRad="292100" dist="139700" dir="2700000" algn="tl" rotWithShape="0">
              <a:srgbClr val="333333">
                <a:alpha val="64705"/>
              </a:srgbClr>
            </a:outerShdw>
          </a:effectLst>
        </p:spPr>
      </p:pic>
      <p:sp>
        <p:nvSpPr>
          <p:cNvPr id="1774" name="Google Shape;1774;p11"/>
          <p:cNvSpPr txBox="1">
            <a:spLocks noGrp="1"/>
          </p:cNvSpPr>
          <p:nvPr>
            <p:ph type="body" idx="1"/>
          </p:nvPr>
        </p:nvSpPr>
        <p:spPr>
          <a:xfrm>
            <a:off x="3393968" y="1595023"/>
            <a:ext cx="5262352" cy="2261100"/>
          </a:xfrm>
          <a:prstGeom prst="rect">
            <a:avLst/>
          </a:prstGeom>
          <a:noFill/>
          <a:ln>
            <a:noFill/>
          </a:ln>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SzPts val="1300"/>
              <a:buChar char="●"/>
            </a:pPr>
            <a:r>
              <a:rPr lang="en-GB" sz="1600"/>
              <a:t>The Scientific Conceptual Framework for LDN presents an approach for assessing and monitoring land degradation that is based on spatially explicit indicators.</a:t>
            </a:r>
            <a:endParaRPr/>
          </a:p>
          <a:p>
            <a:pPr marL="457200" lvl="0" indent="-228600" algn="l" rtl="0">
              <a:lnSpc>
                <a:spcPct val="115000"/>
              </a:lnSpc>
              <a:spcBef>
                <a:spcPts val="0"/>
              </a:spcBef>
              <a:spcAft>
                <a:spcPts val="0"/>
              </a:spcAft>
              <a:buSzPts val="1300"/>
              <a:buNone/>
            </a:pPr>
            <a:endParaRPr sz="1600"/>
          </a:p>
          <a:p>
            <a:pPr marL="457200" lvl="0" indent="-311150" algn="l" rtl="0">
              <a:lnSpc>
                <a:spcPct val="115000"/>
              </a:lnSpc>
              <a:spcBef>
                <a:spcPts val="0"/>
              </a:spcBef>
              <a:spcAft>
                <a:spcPts val="0"/>
              </a:spcAft>
              <a:buSzPts val="1300"/>
              <a:buChar char="●"/>
            </a:pPr>
            <a:r>
              <a:rPr lang="en-GB" sz="1600"/>
              <a:t>Satellite derived information can be used to produce maps of the 3 LDN indicators at national and global level.</a:t>
            </a:r>
            <a:endParaRPr/>
          </a:p>
          <a:p>
            <a:pPr marL="457200" lvl="0" indent="-228600" algn="l" rtl="0">
              <a:lnSpc>
                <a:spcPct val="115000"/>
              </a:lnSpc>
              <a:spcBef>
                <a:spcPts val="0"/>
              </a:spcBef>
              <a:spcAft>
                <a:spcPts val="0"/>
              </a:spcAft>
              <a:buSzPts val="1300"/>
              <a:buNone/>
            </a:pPr>
            <a:endParaRPr sz="1600"/>
          </a:p>
          <a:p>
            <a:pPr marL="457200" lvl="0" indent="-311150" algn="l" rtl="0">
              <a:lnSpc>
                <a:spcPct val="115000"/>
              </a:lnSpc>
              <a:spcBef>
                <a:spcPts val="0"/>
              </a:spcBef>
              <a:spcAft>
                <a:spcPts val="0"/>
              </a:spcAft>
              <a:buSzPts val="1300"/>
              <a:buChar char="●"/>
            </a:pPr>
            <a:r>
              <a:rPr lang="en-GB" sz="1600"/>
              <a:t>Maps of the 3 LDN indicators are combined to produce a final map of land degradation, which allows to estimate SDG indicator 15.3.1.</a:t>
            </a:r>
            <a:endParaRPr sz="16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500"/>
              <a:buNone/>
            </a:pPr>
            <a:r>
              <a:rPr lang="fr-CI" dirty="0">
                <a:solidFill>
                  <a:schemeClr val="tx1"/>
                </a:solidFill>
              </a:rPr>
              <a:t>DIFFERENT LPD MODELS</a:t>
            </a:r>
            <a:endParaRPr dirty="0">
              <a:solidFill>
                <a:schemeClr val="tx1"/>
              </a:solidFill>
            </a:endParaRPr>
          </a:p>
        </p:txBody>
      </p:sp>
      <p:sp>
        <p:nvSpPr>
          <p:cNvPr id="257" name="Google Shape;257;p5"/>
          <p:cNvSpPr txBox="1"/>
          <p:nvPr/>
        </p:nvSpPr>
        <p:spPr>
          <a:xfrm>
            <a:off x="3676230" y="1235465"/>
            <a:ext cx="2694036" cy="57132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500"/>
              <a:buFont typeface="Golos Text"/>
              <a:buNone/>
            </a:pPr>
            <a:r>
              <a:rPr lang="fr-CI" sz="1800" b="1" i="0" u="none" strike="noStrike" cap="none">
                <a:solidFill>
                  <a:schemeClr val="tx1"/>
                </a:solidFill>
                <a:latin typeface="Golos Text"/>
                <a:ea typeface="Golos Text"/>
                <a:cs typeface="Golos Text"/>
                <a:sym typeface="Golos Text"/>
              </a:rPr>
              <a:t>Trends.Earth</a:t>
            </a:r>
            <a:endParaRPr sz="1800" b="1" i="0" u="none" strike="noStrike" cap="none">
              <a:solidFill>
                <a:schemeClr val="tx1"/>
              </a:solidFill>
              <a:latin typeface="Golos Text"/>
              <a:ea typeface="Golos Text"/>
              <a:cs typeface="Golos Text"/>
              <a:sym typeface="Golos Text"/>
            </a:endParaRPr>
          </a:p>
        </p:txBody>
      </p:sp>
      <p:sp>
        <p:nvSpPr>
          <p:cNvPr id="258" name="Google Shape;258;p5"/>
          <p:cNvSpPr txBox="1"/>
          <p:nvPr/>
        </p:nvSpPr>
        <p:spPr>
          <a:xfrm>
            <a:off x="6681962" y="1247493"/>
            <a:ext cx="2694036" cy="57132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500"/>
              <a:buFont typeface="Golos Text"/>
              <a:buNone/>
            </a:pPr>
            <a:r>
              <a:rPr lang="fr-CI" sz="1800" b="1" i="0" u="none" strike="noStrike" cap="none">
                <a:solidFill>
                  <a:schemeClr val="tx1"/>
                </a:solidFill>
                <a:latin typeface="Golos Text"/>
                <a:ea typeface="Golos Text"/>
                <a:cs typeface="Golos Text"/>
                <a:sym typeface="Golos Text"/>
              </a:rPr>
              <a:t>FAO WOCAT</a:t>
            </a:r>
            <a:endParaRPr sz="1400" b="0" i="0" u="none" strike="noStrike" cap="none">
              <a:solidFill>
                <a:schemeClr val="tx1"/>
              </a:solidFill>
              <a:sym typeface="Arial"/>
            </a:endParaRPr>
          </a:p>
        </p:txBody>
      </p:sp>
      <p:sp>
        <p:nvSpPr>
          <p:cNvPr id="259" name="Google Shape;259;p5"/>
          <p:cNvSpPr txBox="1"/>
          <p:nvPr/>
        </p:nvSpPr>
        <p:spPr>
          <a:xfrm>
            <a:off x="3238208" y="873828"/>
            <a:ext cx="4158814" cy="408825"/>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None/>
            </a:pPr>
            <a:r>
              <a:rPr lang="fr-CI" sz="1200" b="1" i="0" u="none" strike="noStrike" cap="none">
                <a:solidFill>
                  <a:schemeClr val="tx1"/>
                </a:solidFill>
                <a:latin typeface="Golos Text"/>
                <a:ea typeface="Golos Text"/>
                <a:cs typeface="Golos Text"/>
                <a:sym typeface="Golos Text"/>
              </a:rPr>
              <a:t>PERIOD: </a:t>
            </a:r>
            <a:r>
              <a:rPr lang="fr-CI" sz="1200" b="0" i="0" u="none" strike="noStrike" cap="none">
                <a:solidFill>
                  <a:schemeClr val="tx1"/>
                </a:solidFill>
                <a:latin typeface="Golos Text"/>
                <a:ea typeface="Golos Text"/>
                <a:cs typeface="Golos Text"/>
                <a:sym typeface="Golos Text"/>
              </a:rPr>
              <a:t>BASELINE (2000-2015)</a:t>
            </a:r>
            <a:endParaRPr sz="1200" b="0" i="0" u="none" strike="noStrike" cap="none">
              <a:solidFill>
                <a:schemeClr val="tx1"/>
              </a:solidFill>
              <a:latin typeface="Golos Text"/>
              <a:ea typeface="Golos Text"/>
              <a:cs typeface="Golos Text"/>
              <a:sym typeface="Golos Text"/>
            </a:endParaRPr>
          </a:p>
        </p:txBody>
      </p:sp>
      <p:sp>
        <p:nvSpPr>
          <p:cNvPr id="260" name="Google Shape;260;p5"/>
          <p:cNvSpPr txBox="1"/>
          <p:nvPr/>
        </p:nvSpPr>
        <p:spPr>
          <a:xfrm>
            <a:off x="8273915" y="3934204"/>
            <a:ext cx="2694036" cy="57132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500"/>
              <a:buFont typeface="Golos Text"/>
              <a:buNone/>
            </a:pPr>
            <a:r>
              <a:rPr lang="fr-CI" sz="1800" b="1" i="0" u="none" strike="noStrike" cap="none">
                <a:solidFill>
                  <a:srgbClr val="800080"/>
                </a:solidFill>
                <a:latin typeface="Golos Text"/>
                <a:ea typeface="Golos Text"/>
                <a:cs typeface="Golos Text"/>
                <a:sym typeface="Golos Text"/>
              </a:rPr>
              <a:t>28%</a:t>
            </a:r>
            <a:endParaRPr sz="1400" b="0" i="0" u="none" strike="noStrike" cap="none">
              <a:solidFill>
                <a:srgbClr val="000000"/>
              </a:solidFill>
              <a:latin typeface="Arial"/>
              <a:ea typeface="Arial"/>
              <a:cs typeface="Arial"/>
              <a:sym typeface="Arial"/>
            </a:endParaRPr>
          </a:p>
        </p:txBody>
      </p:sp>
      <p:sp>
        <p:nvSpPr>
          <p:cNvPr id="261" name="Google Shape;261;p5"/>
          <p:cNvSpPr txBox="1"/>
          <p:nvPr/>
        </p:nvSpPr>
        <p:spPr>
          <a:xfrm>
            <a:off x="5454303" y="3823763"/>
            <a:ext cx="2694036" cy="57132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500"/>
              <a:buFont typeface="Golos Text"/>
              <a:buNone/>
            </a:pPr>
            <a:r>
              <a:rPr lang="fr-CI" sz="1800" b="1" i="0" u="none" strike="noStrike" cap="none">
                <a:solidFill>
                  <a:schemeClr val="tx1"/>
                </a:solidFill>
                <a:latin typeface="Golos Text"/>
                <a:ea typeface="Golos Text"/>
                <a:cs typeface="Golos Text"/>
                <a:sym typeface="Golos Text"/>
              </a:rPr>
              <a:t>17 %</a:t>
            </a:r>
            <a:endParaRPr sz="1400" b="0" i="0" u="none" strike="noStrike" cap="none">
              <a:solidFill>
                <a:schemeClr val="tx1"/>
              </a:solidFill>
              <a:sym typeface="Arial"/>
            </a:endParaRPr>
          </a:p>
        </p:txBody>
      </p:sp>
      <p:pic>
        <p:nvPicPr>
          <p:cNvPr id="262" name="Google Shape;262;p5"/>
          <p:cNvPicPr preferRelativeResize="0"/>
          <p:nvPr/>
        </p:nvPicPr>
        <p:blipFill rotWithShape="1">
          <a:blip r:embed="rId3">
            <a:alphaModFix/>
          </a:blip>
          <a:srcRect/>
          <a:stretch/>
        </p:blipFill>
        <p:spPr>
          <a:xfrm>
            <a:off x="86832" y="1632628"/>
            <a:ext cx="2890216" cy="1791401"/>
          </a:xfrm>
          <a:prstGeom prst="rect">
            <a:avLst/>
          </a:prstGeom>
          <a:noFill/>
          <a:ln>
            <a:noFill/>
          </a:ln>
          <a:effectLst>
            <a:outerShdw blurRad="292100" dist="139700" dir="2700000" algn="tl" rotWithShape="0">
              <a:srgbClr val="333333">
                <a:alpha val="64313"/>
              </a:srgbClr>
            </a:outerShdw>
          </a:effectLst>
        </p:spPr>
      </p:pic>
      <p:sp>
        <p:nvSpPr>
          <p:cNvPr id="263" name="Google Shape;263;p5"/>
          <p:cNvSpPr txBox="1"/>
          <p:nvPr/>
        </p:nvSpPr>
        <p:spPr>
          <a:xfrm>
            <a:off x="1158022" y="1274584"/>
            <a:ext cx="2694036" cy="57132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500"/>
              <a:buFont typeface="Golos Text"/>
              <a:buNone/>
            </a:pPr>
            <a:r>
              <a:rPr lang="fr-CI" sz="1800" b="1" i="0" u="none" strike="noStrike" cap="none">
                <a:solidFill>
                  <a:schemeClr val="tx1"/>
                </a:solidFill>
                <a:latin typeface="Golos Text"/>
                <a:ea typeface="Golos Text"/>
                <a:cs typeface="Golos Text"/>
                <a:sym typeface="Golos Text"/>
              </a:rPr>
              <a:t>JRC</a:t>
            </a:r>
            <a:endParaRPr sz="1400" b="0" i="0" u="none" strike="noStrike" cap="none">
              <a:solidFill>
                <a:schemeClr val="tx1"/>
              </a:solidFill>
              <a:sym typeface="Arial"/>
            </a:endParaRPr>
          </a:p>
        </p:txBody>
      </p:sp>
      <p:sp>
        <p:nvSpPr>
          <p:cNvPr id="264" name="Google Shape;264;p5"/>
          <p:cNvSpPr txBox="1"/>
          <p:nvPr/>
        </p:nvSpPr>
        <p:spPr>
          <a:xfrm>
            <a:off x="2009772" y="3722868"/>
            <a:ext cx="2694036" cy="57132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500"/>
              <a:buFont typeface="Golos Text"/>
              <a:buNone/>
            </a:pPr>
            <a:r>
              <a:rPr lang="fr-CI" sz="1800" b="1" i="0" u="none" strike="noStrike" cap="none">
                <a:solidFill>
                  <a:schemeClr val="tx1"/>
                </a:solidFill>
                <a:latin typeface="Golos Text"/>
                <a:ea typeface="Golos Text"/>
                <a:cs typeface="Golos Text"/>
                <a:sym typeface="Golos Text"/>
              </a:rPr>
              <a:t>4%</a:t>
            </a:r>
            <a:endParaRPr sz="1400" b="0" i="0" u="none" strike="noStrike" cap="none">
              <a:solidFill>
                <a:schemeClr val="tx1"/>
              </a:solidFill>
              <a:sym typeface="Arial"/>
            </a:endParaRPr>
          </a:p>
        </p:txBody>
      </p:sp>
      <p:pic>
        <p:nvPicPr>
          <p:cNvPr id="265" name="Google Shape;265;p5"/>
          <p:cNvPicPr preferRelativeResize="0"/>
          <p:nvPr/>
        </p:nvPicPr>
        <p:blipFill rotWithShape="1">
          <a:blip r:embed="rId4">
            <a:clrChange>
              <a:clrFrom>
                <a:srgbClr val="FFFFFF"/>
              </a:clrFrom>
              <a:clrTo>
                <a:srgbClr val="FFFFFF">
                  <a:alpha val="0"/>
                </a:srgbClr>
              </a:clrTo>
            </a:clrChange>
            <a:alphaModFix/>
          </a:blip>
          <a:srcRect/>
          <a:stretch/>
        </p:blipFill>
        <p:spPr>
          <a:xfrm>
            <a:off x="376084" y="3318584"/>
            <a:ext cx="1563876" cy="1379891"/>
          </a:xfrm>
          <a:prstGeom prst="rect">
            <a:avLst/>
          </a:prstGeom>
          <a:noFill/>
          <a:ln>
            <a:noFill/>
          </a:ln>
          <a:effectLst>
            <a:outerShdw blurRad="292100" dist="139700" dir="2700000" algn="tl" rotWithShape="0">
              <a:srgbClr val="333333">
                <a:alpha val="64313"/>
              </a:srgbClr>
            </a:outerShdw>
          </a:effectLst>
        </p:spPr>
      </p:pic>
      <p:pic>
        <p:nvPicPr>
          <p:cNvPr id="266" name="Google Shape;266;p5"/>
          <p:cNvPicPr preferRelativeResize="0"/>
          <p:nvPr/>
        </p:nvPicPr>
        <p:blipFill rotWithShape="1">
          <a:blip r:embed="rId5">
            <a:alphaModFix/>
          </a:blip>
          <a:srcRect/>
          <a:stretch/>
        </p:blipFill>
        <p:spPr>
          <a:xfrm>
            <a:off x="3131053" y="1636630"/>
            <a:ext cx="2890216" cy="1787399"/>
          </a:xfrm>
          <a:prstGeom prst="rect">
            <a:avLst/>
          </a:prstGeom>
          <a:noFill/>
          <a:ln>
            <a:noFill/>
          </a:ln>
          <a:effectLst>
            <a:outerShdw blurRad="292100" dist="139700" dir="2700000" algn="tl" rotWithShape="0">
              <a:srgbClr val="333333">
                <a:alpha val="64313"/>
              </a:srgbClr>
            </a:outerShdw>
          </a:effectLst>
        </p:spPr>
      </p:pic>
      <p:pic>
        <p:nvPicPr>
          <p:cNvPr id="267" name="Google Shape;267;p5"/>
          <p:cNvPicPr preferRelativeResize="0"/>
          <p:nvPr/>
        </p:nvPicPr>
        <p:blipFill rotWithShape="1">
          <a:blip r:embed="rId6">
            <a:clrChange>
              <a:clrFrom>
                <a:srgbClr val="FFFFFF"/>
              </a:clrFrom>
              <a:clrTo>
                <a:srgbClr val="FFFFFF">
                  <a:alpha val="0"/>
                </a:srgbClr>
              </a:clrTo>
            </a:clrChange>
            <a:alphaModFix/>
          </a:blip>
          <a:srcRect/>
          <a:stretch/>
        </p:blipFill>
        <p:spPr>
          <a:xfrm>
            <a:off x="3659904" y="3365263"/>
            <a:ext cx="1724587" cy="1489827"/>
          </a:xfrm>
          <a:prstGeom prst="rect">
            <a:avLst/>
          </a:prstGeom>
          <a:noFill/>
          <a:ln>
            <a:noFill/>
          </a:ln>
          <a:effectLst>
            <a:outerShdw blurRad="292100" dist="139700" dir="2700000" algn="tl" rotWithShape="0">
              <a:srgbClr val="333333">
                <a:alpha val="64313"/>
              </a:srgbClr>
            </a:outerShdw>
          </a:effectLst>
        </p:spPr>
      </p:pic>
      <p:pic>
        <p:nvPicPr>
          <p:cNvPr id="268" name="Google Shape;268;p5"/>
          <p:cNvPicPr preferRelativeResize="0"/>
          <p:nvPr/>
        </p:nvPicPr>
        <p:blipFill rotWithShape="1">
          <a:blip r:embed="rId7">
            <a:alphaModFix/>
          </a:blip>
          <a:srcRect/>
          <a:stretch/>
        </p:blipFill>
        <p:spPr>
          <a:xfrm>
            <a:off x="6168012" y="1627841"/>
            <a:ext cx="2808348" cy="1766052"/>
          </a:xfrm>
          <a:prstGeom prst="rect">
            <a:avLst/>
          </a:prstGeom>
          <a:noFill/>
          <a:ln>
            <a:noFill/>
          </a:ln>
        </p:spPr>
      </p:pic>
      <p:pic>
        <p:nvPicPr>
          <p:cNvPr id="269" name="Google Shape;269;p5"/>
          <p:cNvPicPr preferRelativeResize="0"/>
          <p:nvPr/>
        </p:nvPicPr>
        <p:blipFill rotWithShape="1">
          <a:blip r:embed="rId8">
            <a:clrChange>
              <a:clrFrom>
                <a:srgbClr val="FFFFFF"/>
              </a:clrFrom>
              <a:clrTo>
                <a:srgbClr val="FFFFFF">
                  <a:alpha val="0"/>
                </a:srgbClr>
              </a:clrTo>
            </a:clrChange>
            <a:alphaModFix/>
          </a:blip>
          <a:srcRect/>
          <a:stretch/>
        </p:blipFill>
        <p:spPr>
          <a:xfrm>
            <a:off x="6461636" y="3272644"/>
            <a:ext cx="1870771" cy="1425831"/>
          </a:xfrm>
          <a:prstGeom prst="rect">
            <a:avLst/>
          </a:prstGeom>
          <a:noFill/>
          <a:ln>
            <a:noFill/>
          </a:ln>
        </p:spPr>
      </p:pic>
      <p:pic>
        <p:nvPicPr>
          <p:cNvPr id="16" name="Graphic 15">
            <a:extLst>
              <a:ext uri="{FF2B5EF4-FFF2-40B4-BE49-F238E27FC236}">
                <a16:creationId xmlns:a16="http://schemas.microsoft.com/office/drawing/2014/main" id="{945F69E0-6BAC-4628-AC25-3C5B2C1658B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32443" y="151028"/>
            <a:ext cx="1341556" cy="458507"/>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853;p25">
            <a:extLst>
              <a:ext uri="{FF2B5EF4-FFF2-40B4-BE49-F238E27FC236}">
                <a16:creationId xmlns:a16="http://schemas.microsoft.com/office/drawing/2014/main" id="{512818A7-D990-4D70-B349-252F68CF0620}"/>
              </a:ext>
            </a:extLst>
          </p:cNvPr>
          <p:cNvSpPr txBox="1">
            <a:spLocks/>
          </p:cNvSpPr>
          <p:nvPr/>
        </p:nvSpPr>
        <p:spPr>
          <a:xfrm>
            <a:off x="521106" y="435980"/>
            <a:ext cx="7688700" cy="535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2400"/>
              <a:buFont typeface="Josefin Sans"/>
              <a:buNone/>
              <a:defRPr sz="2400" b="1" i="0" u="none" strike="noStrike" cap="none">
                <a:solidFill>
                  <a:schemeClr val="dk2"/>
                </a:solidFill>
                <a:latin typeface="Josefin Sans"/>
                <a:ea typeface="Josefin Sans"/>
                <a:cs typeface="Josefin Sans"/>
                <a:sym typeface="Josefin Sans"/>
              </a:defRPr>
            </a:lvl1pPr>
            <a:lvl2pPr marR="0" lvl="1"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2pPr>
            <a:lvl3pPr marR="0" lvl="2"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3pPr>
            <a:lvl4pPr marR="0" lvl="3"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4pPr>
            <a:lvl5pPr marR="0" lvl="4"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5pPr>
            <a:lvl6pPr marR="0" lvl="5"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6pPr>
            <a:lvl7pPr marR="0" lvl="6"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7pPr>
            <a:lvl8pPr marR="0" lvl="7"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8pPr>
            <a:lvl9pPr marR="0" lvl="8" algn="l" rtl="0">
              <a:lnSpc>
                <a:spcPct val="100000"/>
              </a:lnSpc>
              <a:spcBef>
                <a:spcPts val="0"/>
              </a:spcBef>
              <a:spcAft>
                <a:spcPts val="0"/>
              </a:spcAft>
              <a:buClr>
                <a:schemeClr val="dk2"/>
              </a:buClr>
              <a:buSzPts val="2400"/>
              <a:buFont typeface="Josefin Sans"/>
              <a:buNone/>
              <a:defRPr sz="2400" b="0" i="0" u="none" strike="noStrike" cap="none">
                <a:solidFill>
                  <a:schemeClr val="dk2"/>
                </a:solidFill>
                <a:latin typeface="Josefin Sans"/>
                <a:ea typeface="Josefin Sans"/>
                <a:cs typeface="Josefin Sans"/>
                <a:sym typeface="Josefin Sans"/>
              </a:defRPr>
            </a:lvl9pPr>
          </a:lstStyle>
          <a:p>
            <a:pPr>
              <a:buSzPts val="2600"/>
            </a:pPr>
            <a:r>
              <a:rPr lang="en-US" dirty="0"/>
              <a:t>The WOCAT-FAO Participatory Approach for Mapping LDN indicators</a:t>
            </a:r>
          </a:p>
        </p:txBody>
      </p:sp>
      <p:sp>
        <p:nvSpPr>
          <p:cNvPr id="4" name="Google Shape;1854;p25">
            <a:extLst>
              <a:ext uri="{FF2B5EF4-FFF2-40B4-BE49-F238E27FC236}">
                <a16:creationId xmlns:a16="http://schemas.microsoft.com/office/drawing/2014/main" id="{924070B5-9561-46B9-BD6C-885F3D250BE7}"/>
              </a:ext>
            </a:extLst>
          </p:cNvPr>
          <p:cNvSpPr txBox="1">
            <a:spLocks/>
          </p:cNvSpPr>
          <p:nvPr/>
        </p:nvSpPr>
        <p:spPr>
          <a:xfrm>
            <a:off x="619158" y="1648408"/>
            <a:ext cx="4074056" cy="323231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11150">
              <a:lnSpc>
                <a:spcPct val="115000"/>
              </a:lnSpc>
              <a:buSzPts val="1300"/>
              <a:buFont typeface="Arial"/>
              <a:buChar char="●"/>
            </a:pPr>
            <a:r>
              <a:rPr lang="en-US" sz="1600" dirty="0"/>
              <a:t>Facilitates the use of national datasets and national/local knowledge </a:t>
            </a:r>
            <a:endParaRPr lang="en-US" dirty="0"/>
          </a:p>
          <a:p>
            <a:pPr marL="457200" indent="-228600">
              <a:lnSpc>
                <a:spcPct val="115000"/>
              </a:lnSpc>
              <a:buSzPts val="1300"/>
            </a:pPr>
            <a:endParaRPr lang="en-US" sz="1600" dirty="0"/>
          </a:p>
          <a:p>
            <a:pPr marL="457200" indent="-311150">
              <a:lnSpc>
                <a:spcPct val="115000"/>
              </a:lnSpc>
              <a:buSzPts val="1300"/>
              <a:buFont typeface="Arial"/>
              <a:buChar char="●"/>
            </a:pPr>
            <a:r>
              <a:rPr lang="en-US" sz="1600" dirty="0"/>
              <a:t>Customized for each country/area, but typically involves participatory workshops with diverse stakeholders</a:t>
            </a:r>
            <a:endParaRPr lang="en-US" dirty="0"/>
          </a:p>
          <a:p>
            <a:pPr marL="457200" indent="-228600">
              <a:lnSpc>
                <a:spcPct val="115000"/>
              </a:lnSpc>
              <a:buSzPts val="1300"/>
            </a:pPr>
            <a:endParaRPr lang="en-US" dirty="0"/>
          </a:p>
          <a:p>
            <a:pPr marL="457200" indent="-311150">
              <a:lnSpc>
                <a:spcPct val="115000"/>
              </a:lnSpc>
              <a:buSzPts val="1300"/>
              <a:buFont typeface="Arial"/>
              <a:buChar char="●"/>
            </a:pPr>
            <a:r>
              <a:rPr lang="en-US" sz="1600" dirty="0"/>
              <a:t>Google Earth Engine (GEE) apps are typically used to support discussions and easily verify and compare maps </a:t>
            </a:r>
            <a:endParaRPr lang="en-US" dirty="0"/>
          </a:p>
          <a:p>
            <a:pPr marL="457200" indent="-228600">
              <a:lnSpc>
                <a:spcPct val="115000"/>
              </a:lnSpc>
              <a:buSzPts val="1300"/>
            </a:pPr>
            <a:endParaRPr lang="en-US" sz="1600" dirty="0"/>
          </a:p>
          <a:p>
            <a:pPr marL="457200" indent="-228600">
              <a:lnSpc>
                <a:spcPct val="115000"/>
              </a:lnSpc>
              <a:buSzPts val="1300"/>
            </a:pPr>
            <a:endParaRPr lang="en-US" sz="1600" dirty="0"/>
          </a:p>
          <a:p>
            <a:pPr marL="457200" indent="-228600">
              <a:lnSpc>
                <a:spcPct val="115000"/>
              </a:lnSpc>
              <a:buSzPts val="1300"/>
            </a:pPr>
            <a:endParaRPr lang="en-US" sz="1600" dirty="0"/>
          </a:p>
          <a:p>
            <a:pPr marL="457200" indent="-228600">
              <a:lnSpc>
                <a:spcPct val="115000"/>
              </a:lnSpc>
              <a:buSzPts val="1300"/>
            </a:pPr>
            <a:endParaRPr lang="en-US" sz="1600" dirty="0"/>
          </a:p>
          <a:p>
            <a:pPr marL="457200" indent="-228600">
              <a:lnSpc>
                <a:spcPct val="115000"/>
              </a:lnSpc>
              <a:buSzPts val="1300"/>
            </a:pPr>
            <a:endParaRPr lang="en-US" sz="1600" dirty="0"/>
          </a:p>
        </p:txBody>
      </p:sp>
      <p:pic>
        <p:nvPicPr>
          <p:cNvPr id="5" name="Google Shape;1855;p25">
            <a:extLst>
              <a:ext uri="{FF2B5EF4-FFF2-40B4-BE49-F238E27FC236}">
                <a16:creationId xmlns:a16="http://schemas.microsoft.com/office/drawing/2014/main" id="{D7481F1A-1D21-4831-BEE6-FA2F9D7E1EA4}"/>
              </a:ext>
            </a:extLst>
          </p:cNvPr>
          <p:cNvPicPr preferRelativeResize="0"/>
          <p:nvPr/>
        </p:nvPicPr>
        <p:blipFill rotWithShape="1">
          <a:blip r:embed="rId2">
            <a:alphaModFix/>
          </a:blip>
          <a:srcRect/>
          <a:stretch/>
        </p:blipFill>
        <p:spPr>
          <a:xfrm>
            <a:off x="5060756" y="2130529"/>
            <a:ext cx="3464086" cy="2309391"/>
          </a:xfrm>
          <a:prstGeom prst="rect">
            <a:avLst/>
          </a:prstGeom>
          <a:noFill/>
          <a:ln>
            <a:noFill/>
          </a:ln>
          <a:effectLst>
            <a:outerShdw blurRad="292100" dist="139700" dir="2700000" algn="tl" rotWithShape="0">
              <a:srgbClr val="333333">
                <a:alpha val="64313"/>
              </a:srgbClr>
            </a:outerShdw>
          </a:effectLst>
        </p:spPr>
      </p:pic>
      <p:sp>
        <p:nvSpPr>
          <p:cNvPr id="6" name="Google Shape;1856;p25">
            <a:extLst>
              <a:ext uri="{FF2B5EF4-FFF2-40B4-BE49-F238E27FC236}">
                <a16:creationId xmlns:a16="http://schemas.microsoft.com/office/drawing/2014/main" id="{7238491C-AE8C-4D1F-A187-8A2D2E64A83D}"/>
              </a:ext>
            </a:extLst>
          </p:cNvPr>
          <p:cNvSpPr txBox="1"/>
          <p:nvPr/>
        </p:nvSpPr>
        <p:spPr>
          <a:xfrm>
            <a:off x="6831748" y="4588225"/>
            <a:ext cx="2121900" cy="2925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300"/>
              <a:buFont typeface="Arial"/>
              <a:buNone/>
              <a:tabLst/>
              <a:defRPr/>
            </a:pPr>
            <a:r>
              <a:rPr kumimoji="0" lang="en-GB" sz="1300" b="0" i="0" u="none" strike="noStrike" kern="0" cap="none" spc="0" normalizeH="0" baseline="0" noProof="0">
                <a:ln>
                  <a:noFill/>
                </a:ln>
                <a:solidFill>
                  <a:srgbClr val="000000"/>
                </a:solidFill>
                <a:effectLst/>
                <a:uLnTx/>
                <a:uFillTx/>
                <a:latin typeface="Lato"/>
                <a:ea typeface="Lato"/>
                <a:cs typeface="Lato"/>
                <a:sym typeface="Lato"/>
              </a:rPr>
              <a:t>Image credit: © WOCAT</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10253034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844"/>
        <p:cNvGrpSpPr/>
        <p:nvPr/>
      </p:nvGrpSpPr>
      <p:grpSpPr>
        <a:xfrm>
          <a:off x="0" y="0"/>
          <a:ext cx="0" cy="0"/>
          <a:chOff x="0" y="0"/>
          <a:chExt cx="0" cy="0"/>
        </a:xfrm>
      </p:grpSpPr>
      <p:sp>
        <p:nvSpPr>
          <p:cNvPr id="1845" name="Google Shape;1845;p24"/>
          <p:cNvSpPr txBox="1">
            <a:spLocks noGrp="1"/>
          </p:cNvSpPr>
          <p:nvPr>
            <p:ph type="title"/>
          </p:nvPr>
        </p:nvSpPr>
        <p:spPr>
          <a:xfrm>
            <a:off x="729450" y="833458"/>
            <a:ext cx="7688700" cy="535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2"/>
              </a:buClr>
              <a:buSzPts val="2600"/>
              <a:buNone/>
            </a:pPr>
            <a:r>
              <a:rPr lang="en-GB" dirty="0"/>
              <a:t>Participatory Mapping of the 3 LDN indicators</a:t>
            </a:r>
            <a:endParaRPr dirty="0"/>
          </a:p>
        </p:txBody>
      </p:sp>
      <p:sp>
        <p:nvSpPr>
          <p:cNvPr id="1846" name="Google Shape;1846;p24"/>
          <p:cNvSpPr txBox="1">
            <a:spLocks noGrp="1"/>
          </p:cNvSpPr>
          <p:nvPr>
            <p:ph type="body" idx="1"/>
          </p:nvPr>
        </p:nvSpPr>
        <p:spPr>
          <a:xfrm>
            <a:off x="3440999" y="1624519"/>
            <a:ext cx="5477934" cy="3336948"/>
          </a:xfrm>
          <a:prstGeom prst="rect">
            <a:avLst/>
          </a:prstGeom>
          <a:noFill/>
          <a:ln>
            <a:noFill/>
          </a:ln>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SzPts val="1300"/>
              <a:buChar char="●"/>
            </a:pPr>
            <a:r>
              <a:rPr lang="en-GB" sz="1600"/>
              <a:t>For the calculation of the 3 LDN indicators, many decisions are made.</a:t>
            </a:r>
            <a:endParaRPr/>
          </a:p>
          <a:p>
            <a:pPr marL="457200" lvl="0" indent="-228600" algn="l" rtl="0">
              <a:lnSpc>
                <a:spcPct val="115000"/>
              </a:lnSpc>
              <a:spcBef>
                <a:spcPts val="0"/>
              </a:spcBef>
              <a:spcAft>
                <a:spcPts val="0"/>
              </a:spcAft>
              <a:buSzPts val="1300"/>
              <a:buNone/>
            </a:pPr>
            <a:endParaRPr sz="1600"/>
          </a:p>
          <a:p>
            <a:pPr marL="457200" lvl="0" indent="-311150" algn="l" rtl="0">
              <a:lnSpc>
                <a:spcPct val="115000"/>
              </a:lnSpc>
              <a:spcBef>
                <a:spcPts val="0"/>
              </a:spcBef>
              <a:spcAft>
                <a:spcPts val="0"/>
              </a:spcAft>
              <a:buSzPts val="1300"/>
              <a:buChar char="●"/>
            </a:pPr>
            <a:r>
              <a:rPr lang="en-GB" sz="1600"/>
              <a:t>These decisions should be made through participatory processes that allow for an inclusive, inter-institutional, multi-stakeholder process versus an individual-based process;</a:t>
            </a:r>
            <a:endParaRPr/>
          </a:p>
          <a:p>
            <a:pPr marL="457200" lvl="0" indent="-228600" algn="l" rtl="0">
              <a:lnSpc>
                <a:spcPct val="115000"/>
              </a:lnSpc>
              <a:spcBef>
                <a:spcPts val="0"/>
              </a:spcBef>
              <a:spcAft>
                <a:spcPts val="0"/>
              </a:spcAft>
              <a:buSzPts val="1300"/>
              <a:buNone/>
            </a:pPr>
            <a:endParaRPr/>
          </a:p>
          <a:p>
            <a:pPr marL="457200" lvl="0" indent="-311150" algn="l" rtl="0">
              <a:lnSpc>
                <a:spcPct val="115000"/>
              </a:lnSpc>
              <a:spcBef>
                <a:spcPts val="0"/>
              </a:spcBef>
              <a:spcAft>
                <a:spcPts val="0"/>
              </a:spcAft>
              <a:buSzPts val="1300"/>
              <a:buChar char="●"/>
            </a:pPr>
            <a:r>
              <a:rPr lang="en-GB" sz="1600"/>
              <a:t>Results need to make sense to national and local stakeholders so that they are used to guide decisions in land management and restoration overall and in relation to climate and biodiversity targets.</a:t>
            </a:r>
            <a:endParaRPr/>
          </a:p>
        </p:txBody>
      </p:sp>
      <p:pic>
        <p:nvPicPr>
          <p:cNvPr id="1847" name="Google Shape;1847;p24"/>
          <p:cNvPicPr preferRelativeResize="0"/>
          <p:nvPr/>
        </p:nvPicPr>
        <p:blipFill rotWithShape="1">
          <a:blip r:embed="rId3">
            <a:alphaModFix/>
          </a:blip>
          <a:srcRect/>
          <a:stretch/>
        </p:blipFill>
        <p:spPr>
          <a:xfrm>
            <a:off x="729450" y="1790430"/>
            <a:ext cx="2545316" cy="2713279"/>
          </a:xfrm>
          <a:prstGeom prst="rect">
            <a:avLst/>
          </a:prstGeom>
          <a:noFill/>
          <a:ln>
            <a:noFill/>
          </a:ln>
          <a:effectLst>
            <a:outerShdw blurRad="292100" dist="139700" dir="2700000" algn="tl" rotWithShape="0">
              <a:srgbClr val="333333">
                <a:alpha val="64313"/>
              </a:srgbClr>
            </a:outerShdw>
          </a:effectLst>
        </p:spPr>
      </p:pic>
      <p:sp>
        <p:nvSpPr>
          <p:cNvPr id="1848" name="Google Shape;1848;p24"/>
          <p:cNvSpPr txBox="1"/>
          <p:nvPr/>
        </p:nvSpPr>
        <p:spPr>
          <a:xfrm>
            <a:off x="608150" y="4866600"/>
            <a:ext cx="3075300" cy="2769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300"/>
              <a:buFont typeface="Arial"/>
              <a:buNone/>
              <a:tabLst/>
              <a:defRPr/>
            </a:pPr>
            <a:r>
              <a:rPr kumimoji="0" lang="en-GB" sz="1200" b="0" i="0" u="none" strike="noStrike" kern="0" cap="none" spc="0" normalizeH="0" baseline="0" noProof="0">
                <a:ln>
                  <a:noFill/>
                </a:ln>
                <a:solidFill>
                  <a:srgbClr val="000000"/>
                </a:solidFill>
                <a:effectLst/>
                <a:uLnTx/>
                <a:uFillTx/>
                <a:latin typeface="Lato"/>
                <a:ea typeface="Lato"/>
                <a:cs typeface="Lato"/>
                <a:sym typeface="Lato"/>
              </a:rPr>
              <a:t>Image credit: © ROAM (IUCN-WRI)</a:t>
            </a:r>
            <a:endParaRPr kumimoji="0" sz="1300" b="0" i="0" u="none" strike="noStrike" kern="0" cap="none" spc="0" normalizeH="0" baseline="0" noProof="0">
              <a:ln>
                <a:noFill/>
              </a:ln>
              <a:solidFill>
                <a:srgbClr val="000000"/>
              </a:solidFill>
              <a:effectLst/>
              <a:uLnTx/>
              <a:uFillTx/>
              <a:latin typeface="Arial"/>
              <a:ea typeface="Arial"/>
              <a:cs typeface="Arial"/>
              <a:sym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B0A47AF8-4A42-4ED2-9B53-ED422C9014B7}"/>
              </a:ext>
            </a:extLst>
          </p:cNvPr>
          <p:cNvSpPr txBox="1"/>
          <p:nvPr/>
        </p:nvSpPr>
        <p:spPr>
          <a:xfrm>
            <a:off x="528737" y="761649"/>
            <a:ext cx="8249465" cy="461665"/>
          </a:xfrm>
          <a:prstGeom prst="rect">
            <a:avLst/>
          </a:prstGeom>
          <a:noFill/>
        </p:spPr>
        <p:txBody>
          <a:bodyPr wrap="square" rtlCol="0">
            <a:spAutoFit/>
          </a:bodyPr>
          <a:lstStyle/>
          <a:p>
            <a:r>
              <a:rPr lang="en-US" sz="2400" b="1" dirty="0">
                <a:solidFill>
                  <a:srgbClr val="131A1F"/>
                </a:solidFill>
                <a:latin typeface="Avenir Next LT Pro Demi"/>
                <a:ea typeface="Roboto"/>
              </a:rPr>
              <a:t>Building on lessons learnt and addressing specific challenges</a:t>
            </a:r>
            <a:endParaRPr lang="en-ID" sz="2400" b="1" dirty="0">
              <a:solidFill>
                <a:srgbClr val="131A1F"/>
              </a:solidFill>
              <a:latin typeface="Roboto" panose="02000000000000000000" pitchFamily="2" charset="0"/>
              <a:ea typeface="Roboto" panose="02000000000000000000" pitchFamily="2" charset="0"/>
            </a:endParaRPr>
          </a:p>
        </p:txBody>
      </p:sp>
      <p:pic>
        <p:nvPicPr>
          <p:cNvPr id="15" name="Graphic 14">
            <a:extLst>
              <a:ext uri="{FF2B5EF4-FFF2-40B4-BE49-F238E27FC236}">
                <a16:creationId xmlns:a16="http://schemas.microsoft.com/office/drawing/2014/main" id="{71AE91FA-9F8E-4070-8BF9-7524FB7AC6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2443" y="151028"/>
            <a:ext cx="1341556" cy="458507"/>
          </a:xfrm>
          <a:prstGeom prst="rect">
            <a:avLst/>
          </a:prstGeom>
        </p:spPr>
      </p:pic>
      <p:pic>
        <p:nvPicPr>
          <p:cNvPr id="17" name="Picture 16">
            <a:extLst>
              <a:ext uri="{FF2B5EF4-FFF2-40B4-BE49-F238E27FC236}">
                <a16:creationId xmlns:a16="http://schemas.microsoft.com/office/drawing/2014/main" id="{461A381B-1F85-4937-B2B4-60EFE15648D8}"/>
              </a:ext>
            </a:extLst>
          </p:cNvPr>
          <p:cNvPicPr>
            <a:picLocks noChangeAspect="1"/>
          </p:cNvPicPr>
          <p:nvPr/>
        </p:nvPicPr>
        <p:blipFill rotWithShape="1">
          <a:blip r:embed="rId4">
            <a:clrChange>
              <a:clrFrom>
                <a:srgbClr val="FFFFFF"/>
              </a:clrFrom>
              <a:clrTo>
                <a:srgbClr val="FFFFFF">
                  <a:alpha val="0"/>
                </a:srgbClr>
              </a:clrTo>
            </a:clrChange>
          </a:blip>
          <a:srcRect l="53778" r="15826"/>
          <a:stretch/>
        </p:blipFill>
        <p:spPr>
          <a:xfrm>
            <a:off x="6886592" y="45922"/>
            <a:ext cx="1257469" cy="715728"/>
          </a:xfrm>
          <a:prstGeom prst="rect">
            <a:avLst/>
          </a:prstGeom>
        </p:spPr>
      </p:pic>
      <p:pic>
        <p:nvPicPr>
          <p:cNvPr id="19" name="Picture 18">
            <a:extLst>
              <a:ext uri="{FF2B5EF4-FFF2-40B4-BE49-F238E27FC236}">
                <a16:creationId xmlns:a16="http://schemas.microsoft.com/office/drawing/2014/main" id="{E3080484-5F5B-497B-A5E5-F8D2FDA4CB40}"/>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8404377" y="60226"/>
            <a:ext cx="592143" cy="640109"/>
          </a:xfrm>
          <a:prstGeom prst="rect">
            <a:avLst/>
          </a:prstGeom>
        </p:spPr>
      </p:pic>
      <p:pic>
        <p:nvPicPr>
          <p:cNvPr id="22" name="Picture 21">
            <a:extLst>
              <a:ext uri="{FF2B5EF4-FFF2-40B4-BE49-F238E27FC236}">
                <a16:creationId xmlns:a16="http://schemas.microsoft.com/office/drawing/2014/main" id="{75B7DA3D-C60D-4AB5-AA65-88FD063B60C7}"/>
              </a:ext>
            </a:extLst>
          </p:cNvPr>
          <p:cNvPicPr>
            <a:picLocks noChangeAspect="1"/>
          </p:cNvPicPr>
          <p:nvPr/>
        </p:nvPicPr>
        <p:blipFill>
          <a:blip r:embed="rId6"/>
          <a:stretch>
            <a:fillRect/>
          </a:stretch>
        </p:blipFill>
        <p:spPr>
          <a:xfrm>
            <a:off x="5033161" y="2215644"/>
            <a:ext cx="1396943" cy="1974807"/>
          </a:xfrm>
          <a:prstGeom prst="rect">
            <a:avLst/>
          </a:prstGeom>
        </p:spPr>
      </p:pic>
      <p:sp>
        <p:nvSpPr>
          <p:cNvPr id="23" name="Arrow: Right 22">
            <a:extLst>
              <a:ext uri="{FF2B5EF4-FFF2-40B4-BE49-F238E27FC236}">
                <a16:creationId xmlns:a16="http://schemas.microsoft.com/office/drawing/2014/main" id="{DCB3A79B-01A9-44C1-A703-D8BDBF7484EB}"/>
              </a:ext>
            </a:extLst>
          </p:cNvPr>
          <p:cNvSpPr/>
          <p:nvPr/>
        </p:nvSpPr>
        <p:spPr>
          <a:xfrm>
            <a:off x="6568583" y="2940460"/>
            <a:ext cx="557035" cy="582748"/>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sz="1800"/>
          </a:p>
        </p:txBody>
      </p:sp>
      <p:pic>
        <p:nvPicPr>
          <p:cNvPr id="24" name="Picture 23">
            <a:extLst>
              <a:ext uri="{FF2B5EF4-FFF2-40B4-BE49-F238E27FC236}">
                <a16:creationId xmlns:a16="http://schemas.microsoft.com/office/drawing/2014/main" id="{29E1CCF9-EACB-410F-AE89-BDB4AD030984}"/>
              </a:ext>
            </a:extLst>
          </p:cNvPr>
          <p:cNvPicPr>
            <a:picLocks noChangeAspect="1"/>
          </p:cNvPicPr>
          <p:nvPr/>
        </p:nvPicPr>
        <p:blipFill>
          <a:blip r:embed="rId7"/>
          <a:stretch>
            <a:fillRect/>
          </a:stretch>
        </p:blipFill>
        <p:spPr>
          <a:xfrm>
            <a:off x="173738" y="1874370"/>
            <a:ext cx="4398263" cy="2316081"/>
          </a:xfrm>
          <a:prstGeom prst="rect">
            <a:avLst/>
          </a:prstGeom>
        </p:spPr>
      </p:pic>
      <p:pic>
        <p:nvPicPr>
          <p:cNvPr id="25" name="Picture 24">
            <a:extLst>
              <a:ext uri="{FF2B5EF4-FFF2-40B4-BE49-F238E27FC236}">
                <a16:creationId xmlns:a16="http://schemas.microsoft.com/office/drawing/2014/main" id="{52318CD5-C754-4EA7-96C8-B6BF8A5D3546}"/>
              </a:ext>
            </a:extLst>
          </p:cNvPr>
          <p:cNvPicPr>
            <a:picLocks noChangeAspect="1"/>
          </p:cNvPicPr>
          <p:nvPr/>
        </p:nvPicPr>
        <p:blipFill>
          <a:blip r:embed="rId8"/>
          <a:stretch>
            <a:fillRect/>
          </a:stretch>
        </p:blipFill>
        <p:spPr>
          <a:xfrm>
            <a:off x="7244428" y="2215644"/>
            <a:ext cx="1533774" cy="1976919"/>
          </a:xfrm>
          <a:prstGeom prst="rect">
            <a:avLst/>
          </a:prstGeom>
          <a:ln>
            <a:noFill/>
          </a:ln>
          <a:effectLst>
            <a:outerShdw blurRad="292100" dist="139700" dir="2700000" algn="tl" rotWithShape="0">
              <a:srgbClr val="333333">
                <a:alpha val="65000"/>
              </a:srgbClr>
            </a:outerShdw>
          </a:effectLst>
        </p:spPr>
      </p:pic>
      <p:sp>
        <p:nvSpPr>
          <p:cNvPr id="26" name="Arrow: Right 25">
            <a:extLst>
              <a:ext uri="{FF2B5EF4-FFF2-40B4-BE49-F238E27FC236}">
                <a16:creationId xmlns:a16="http://schemas.microsoft.com/office/drawing/2014/main" id="{EADAF2C4-8D0B-4FB9-9D93-10F7E9FC9446}"/>
              </a:ext>
            </a:extLst>
          </p:cNvPr>
          <p:cNvSpPr/>
          <p:nvPr/>
        </p:nvSpPr>
        <p:spPr>
          <a:xfrm>
            <a:off x="4368128" y="2911673"/>
            <a:ext cx="557035" cy="582748"/>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sz="1800"/>
          </a:p>
        </p:txBody>
      </p:sp>
      <p:pic>
        <p:nvPicPr>
          <p:cNvPr id="2" name="Picture 1">
            <a:extLst>
              <a:ext uri="{FF2B5EF4-FFF2-40B4-BE49-F238E27FC236}">
                <a16:creationId xmlns:a16="http://schemas.microsoft.com/office/drawing/2014/main" id="{D5BDBD94-D31C-498C-BEB5-93D3C06F8FF8}"/>
              </a:ext>
            </a:extLst>
          </p:cNvPr>
          <p:cNvPicPr>
            <a:picLocks noChangeAspect="1"/>
          </p:cNvPicPr>
          <p:nvPr/>
        </p:nvPicPr>
        <p:blipFill>
          <a:blip r:embed="rId9"/>
          <a:stretch>
            <a:fillRect/>
          </a:stretch>
        </p:blipFill>
        <p:spPr>
          <a:xfrm rot="20975792">
            <a:off x="156279" y="1710414"/>
            <a:ext cx="643917" cy="905446"/>
          </a:xfrm>
          <a:prstGeom prst="rect">
            <a:avLst/>
          </a:prstGeom>
        </p:spPr>
      </p:pic>
      <p:sp>
        <p:nvSpPr>
          <p:cNvPr id="7" name="TextBox 6">
            <a:extLst>
              <a:ext uri="{FF2B5EF4-FFF2-40B4-BE49-F238E27FC236}">
                <a16:creationId xmlns:a16="http://schemas.microsoft.com/office/drawing/2014/main" id="{54C40D37-F5CD-4474-8231-54D43604D3EF}"/>
              </a:ext>
            </a:extLst>
          </p:cNvPr>
          <p:cNvSpPr txBox="1"/>
          <p:nvPr/>
        </p:nvSpPr>
        <p:spPr>
          <a:xfrm>
            <a:off x="1468903" y="1697973"/>
            <a:ext cx="2105063" cy="307777"/>
          </a:xfrm>
          <a:prstGeom prst="rect">
            <a:avLst/>
          </a:prstGeom>
          <a:noFill/>
        </p:spPr>
        <p:txBody>
          <a:bodyPr wrap="none" rtlCol="0">
            <a:spAutoFit/>
          </a:bodyPr>
          <a:lstStyle/>
          <a:p>
            <a:r>
              <a:rPr lang="en-US" dirty="0"/>
              <a:t>2022 Reporting Process</a:t>
            </a:r>
            <a:endParaRPr lang="fr-CI" dirty="0"/>
          </a:p>
        </p:txBody>
      </p:sp>
    </p:spTree>
    <p:extLst>
      <p:ext uri="{BB962C8B-B14F-4D97-AF65-F5344CB8AC3E}">
        <p14:creationId xmlns:p14="http://schemas.microsoft.com/office/powerpoint/2010/main" val="27274001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Graphic 16" descr="Checkmark with solid fill">
            <a:extLst>
              <a:ext uri="{FF2B5EF4-FFF2-40B4-BE49-F238E27FC236}">
                <a16:creationId xmlns:a16="http://schemas.microsoft.com/office/drawing/2014/main" id="{15AAE569-EF58-477B-B3BD-33997F32B20A}"/>
              </a:ext>
            </a:extLst>
          </p:cNvPr>
          <p:cNvSpPr/>
          <p:nvPr/>
        </p:nvSpPr>
        <p:spPr>
          <a:xfrm>
            <a:off x="4125234" y="1786162"/>
            <a:ext cx="86625" cy="60844"/>
          </a:xfrm>
          <a:custGeom>
            <a:avLst/>
            <a:gdLst>
              <a:gd name="connsiteX0" fmla="*/ 158063 w 173249"/>
              <a:gd name="connsiteY0" fmla="*/ 0 h 121687"/>
              <a:gd name="connsiteX1" fmla="*/ 62063 w 173249"/>
              <a:gd name="connsiteY1" fmla="*/ 90750 h 121687"/>
              <a:gd name="connsiteX2" fmla="*/ 15938 w 173249"/>
              <a:gd name="connsiteY2" fmla="*/ 43500 h 121687"/>
              <a:gd name="connsiteX3" fmla="*/ 0 w 173249"/>
              <a:gd name="connsiteY3" fmla="*/ 58687 h 121687"/>
              <a:gd name="connsiteX4" fmla="*/ 61313 w 173249"/>
              <a:gd name="connsiteY4" fmla="*/ 121687 h 121687"/>
              <a:gd name="connsiteX5" fmla="*/ 77438 w 173249"/>
              <a:gd name="connsiteY5" fmla="*/ 106687 h 121687"/>
              <a:gd name="connsiteX6" fmla="*/ 173250 w 173249"/>
              <a:gd name="connsiteY6" fmla="*/ 15750 h 12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249" h="121687">
                <a:moveTo>
                  <a:pt x="158063" y="0"/>
                </a:moveTo>
                <a:lnTo>
                  <a:pt x="62063" y="90750"/>
                </a:lnTo>
                <a:lnTo>
                  <a:pt x="15938" y="43500"/>
                </a:lnTo>
                <a:lnTo>
                  <a:pt x="0" y="58687"/>
                </a:lnTo>
                <a:lnTo>
                  <a:pt x="61313" y="121687"/>
                </a:lnTo>
                <a:lnTo>
                  <a:pt x="77438" y="106687"/>
                </a:lnTo>
                <a:lnTo>
                  <a:pt x="173250" y="15750"/>
                </a:lnTo>
                <a:close/>
              </a:path>
            </a:pathLst>
          </a:custGeom>
          <a:solidFill>
            <a:schemeClr val="bg1"/>
          </a:solidFill>
          <a:ln w="1786" cap="rnd">
            <a:noFill/>
            <a:prstDash val="solid"/>
            <a:round/>
          </a:ln>
        </p:spPr>
        <p:txBody>
          <a:bodyPr rtlCol="0" anchor="ctr"/>
          <a:lstStyle/>
          <a:p>
            <a:endParaRPr lang="en-ID" sz="700"/>
          </a:p>
        </p:txBody>
      </p:sp>
      <p:sp>
        <p:nvSpPr>
          <p:cNvPr id="23" name="TextBox 22">
            <a:extLst>
              <a:ext uri="{FF2B5EF4-FFF2-40B4-BE49-F238E27FC236}">
                <a16:creationId xmlns:a16="http://schemas.microsoft.com/office/drawing/2014/main" id="{6251DF46-7973-4AC3-A217-9FC67133C8E4}"/>
              </a:ext>
            </a:extLst>
          </p:cNvPr>
          <p:cNvSpPr txBox="1"/>
          <p:nvPr/>
        </p:nvSpPr>
        <p:spPr>
          <a:xfrm>
            <a:off x="4439163" y="1677341"/>
            <a:ext cx="4422472" cy="461665"/>
          </a:xfrm>
          <a:prstGeom prst="rect">
            <a:avLst/>
          </a:prstGeom>
          <a:noFill/>
        </p:spPr>
        <p:txBody>
          <a:bodyPr wrap="square" rtlCol="0">
            <a:spAutoFit/>
          </a:bodyPr>
          <a:lstStyle/>
          <a:p>
            <a:r>
              <a:rPr lang="en-ID" sz="1200" dirty="0">
                <a:solidFill>
                  <a:schemeClr val="tx2">
                    <a:lumMod val="25000"/>
                  </a:schemeClr>
                </a:solidFill>
                <a:latin typeface="Helvetica" pitchFamily="2" charset="0"/>
                <a:ea typeface="Roboto Slab" pitchFamily="2" charset="0"/>
                <a:cs typeface="Open Sans" panose="020B0606030504020204" pitchFamily="34" charset="0"/>
              </a:rPr>
              <a:t>Definition of the Periods and data used for each indicator and metric in each period</a:t>
            </a:r>
          </a:p>
        </p:txBody>
      </p:sp>
      <p:sp>
        <p:nvSpPr>
          <p:cNvPr id="25" name="Graphic 16" descr="Checkmark with solid fill">
            <a:extLst>
              <a:ext uri="{FF2B5EF4-FFF2-40B4-BE49-F238E27FC236}">
                <a16:creationId xmlns:a16="http://schemas.microsoft.com/office/drawing/2014/main" id="{BD42640D-AC2A-4B9E-B3F8-AC542FF8B0C3}"/>
              </a:ext>
            </a:extLst>
          </p:cNvPr>
          <p:cNvSpPr/>
          <p:nvPr/>
        </p:nvSpPr>
        <p:spPr>
          <a:xfrm>
            <a:off x="4125234" y="2314699"/>
            <a:ext cx="86625" cy="60844"/>
          </a:xfrm>
          <a:custGeom>
            <a:avLst/>
            <a:gdLst>
              <a:gd name="connsiteX0" fmla="*/ 158063 w 173249"/>
              <a:gd name="connsiteY0" fmla="*/ 0 h 121687"/>
              <a:gd name="connsiteX1" fmla="*/ 62063 w 173249"/>
              <a:gd name="connsiteY1" fmla="*/ 90750 h 121687"/>
              <a:gd name="connsiteX2" fmla="*/ 15938 w 173249"/>
              <a:gd name="connsiteY2" fmla="*/ 43500 h 121687"/>
              <a:gd name="connsiteX3" fmla="*/ 0 w 173249"/>
              <a:gd name="connsiteY3" fmla="*/ 58687 h 121687"/>
              <a:gd name="connsiteX4" fmla="*/ 61313 w 173249"/>
              <a:gd name="connsiteY4" fmla="*/ 121687 h 121687"/>
              <a:gd name="connsiteX5" fmla="*/ 77438 w 173249"/>
              <a:gd name="connsiteY5" fmla="*/ 106687 h 121687"/>
              <a:gd name="connsiteX6" fmla="*/ 173250 w 173249"/>
              <a:gd name="connsiteY6" fmla="*/ 15750 h 12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249" h="121687">
                <a:moveTo>
                  <a:pt x="158063" y="0"/>
                </a:moveTo>
                <a:lnTo>
                  <a:pt x="62063" y="90750"/>
                </a:lnTo>
                <a:lnTo>
                  <a:pt x="15938" y="43500"/>
                </a:lnTo>
                <a:lnTo>
                  <a:pt x="0" y="58687"/>
                </a:lnTo>
                <a:lnTo>
                  <a:pt x="61313" y="121687"/>
                </a:lnTo>
                <a:lnTo>
                  <a:pt x="77438" y="106687"/>
                </a:lnTo>
                <a:lnTo>
                  <a:pt x="173250" y="15750"/>
                </a:lnTo>
                <a:close/>
              </a:path>
            </a:pathLst>
          </a:custGeom>
          <a:solidFill>
            <a:schemeClr val="bg1"/>
          </a:solidFill>
          <a:ln w="1786" cap="rnd">
            <a:noFill/>
            <a:prstDash val="solid"/>
            <a:round/>
          </a:ln>
        </p:spPr>
        <p:txBody>
          <a:bodyPr rtlCol="0" anchor="ctr"/>
          <a:lstStyle/>
          <a:p>
            <a:endParaRPr lang="en-ID" sz="700"/>
          </a:p>
        </p:txBody>
      </p:sp>
      <p:sp>
        <p:nvSpPr>
          <p:cNvPr id="26" name="TextBox 25">
            <a:extLst>
              <a:ext uri="{FF2B5EF4-FFF2-40B4-BE49-F238E27FC236}">
                <a16:creationId xmlns:a16="http://schemas.microsoft.com/office/drawing/2014/main" id="{26A9C0EC-8289-4F28-AB6E-EDC13D10A94A}"/>
              </a:ext>
            </a:extLst>
          </p:cNvPr>
          <p:cNvSpPr txBox="1"/>
          <p:nvPr/>
        </p:nvSpPr>
        <p:spPr>
          <a:xfrm>
            <a:off x="4439163" y="2156252"/>
            <a:ext cx="4422471" cy="461665"/>
          </a:xfrm>
          <a:prstGeom prst="rect">
            <a:avLst/>
          </a:prstGeom>
          <a:noFill/>
        </p:spPr>
        <p:txBody>
          <a:bodyPr wrap="square" rtlCol="0">
            <a:spAutoFit/>
          </a:bodyPr>
          <a:lstStyle/>
          <a:p>
            <a:r>
              <a:rPr lang="en-ID" sz="1200" dirty="0">
                <a:solidFill>
                  <a:schemeClr val="tx2">
                    <a:lumMod val="25000"/>
                  </a:schemeClr>
                </a:solidFill>
                <a:latin typeface="Helvetica" pitchFamily="2" charset="0"/>
                <a:ea typeface="Roboto Slab" pitchFamily="2" charset="0"/>
                <a:cs typeface="Open Sans" panose="020B0606030504020204" pitchFamily="34" charset="0"/>
              </a:rPr>
              <a:t>Clarification and </a:t>
            </a:r>
            <a:r>
              <a:rPr lang="en-ID" sz="1200" b="1" dirty="0">
                <a:solidFill>
                  <a:schemeClr val="tx2">
                    <a:lumMod val="25000"/>
                  </a:schemeClr>
                </a:solidFill>
                <a:latin typeface="Helvetica" pitchFamily="2" charset="0"/>
                <a:ea typeface="Roboto Slab" pitchFamily="2" charset="0"/>
                <a:cs typeface="Open Sans" panose="020B0606030504020204" pitchFamily="34" charset="0"/>
              </a:rPr>
              <a:t>explicit methodology </a:t>
            </a:r>
            <a:r>
              <a:rPr lang="en-ID" sz="1200" dirty="0">
                <a:solidFill>
                  <a:schemeClr val="tx2">
                    <a:lumMod val="25000"/>
                  </a:schemeClr>
                </a:solidFill>
                <a:latin typeface="Helvetica" pitchFamily="2" charset="0"/>
                <a:ea typeface="Roboto Slab" pitchFamily="2" charset="0"/>
                <a:cs typeface="Open Sans" panose="020B0606030504020204" pitchFamily="34" charset="0"/>
              </a:rPr>
              <a:t>to compare baseline and period assessments </a:t>
            </a:r>
          </a:p>
        </p:txBody>
      </p:sp>
      <p:sp>
        <p:nvSpPr>
          <p:cNvPr id="44" name="Graphic 16" descr="Checkmark with solid fill">
            <a:extLst>
              <a:ext uri="{FF2B5EF4-FFF2-40B4-BE49-F238E27FC236}">
                <a16:creationId xmlns:a16="http://schemas.microsoft.com/office/drawing/2014/main" id="{B8C98E5B-2AF1-4E7D-B4F1-5E9D5D87776E}"/>
              </a:ext>
            </a:extLst>
          </p:cNvPr>
          <p:cNvSpPr/>
          <p:nvPr/>
        </p:nvSpPr>
        <p:spPr>
          <a:xfrm>
            <a:off x="4125234" y="2844306"/>
            <a:ext cx="86625" cy="60844"/>
          </a:xfrm>
          <a:custGeom>
            <a:avLst/>
            <a:gdLst>
              <a:gd name="connsiteX0" fmla="*/ 158063 w 173249"/>
              <a:gd name="connsiteY0" fmla="*/ 0 h 121687"/>
              <a:gd name="connsiteX1" fmla="*/ 62063 w 173249"/>
              <a:gd name="connsiteY1" fmla="*/ 90750 h 121687"/>
              <a:gd name="connsiteX2" fmla="*/ 15938 w 173249"/>
              <a:gd name="connsiteY2" fmla="*/ 43500 h 121687"/>
              <a:gd name="connsiteX3" fmla="*/ 0 w 173249"/>
              <a:gd name="connsiteY3" fmla="*/ 58687 h 121687"/>
              <a:gd name="connsiteX4" fmla="*/ 61313 w 173249"/>
              <a:gd name="connsiteY4" fmla="*/ 121687 h 121687"/>
              <a:gd name="connsiteX5" fmla="*/ 77438 w 173249"/>
              <a:gd name="connsiteY5" fmla="*/ 106687 h 121687"/>
              <a:gd name="connsiteX6" fmla="*/ 173250 w 173249"/>
              <a:gd name="connsiteY6" fmla="*/ 15750 h 12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249" h="121687">
                <a:moveTo>
                  <a:pt x="158063" y="0"/>
                </a:moveTo>
                <a:lnTo>
                  <a:pt x="62063" y="90750"/>
                </a:lnTo>
                <a:lnTo>
                  <a:pt x="15938" y="43500"/>
                </a:lnTo>
                <a:lnTo>
                  <a:pt x="0" y="58687"/>
                </a:lnTo>
                <a:lnTo>
                  <a:pt x="61313" y="121687"/>
                </a:lnTo>
                <a:lnTo>
                  <a:pt x="77438" y="106687"/>
                </a:lnTo>
                <a:lnTo>
                  <a:pt x="173250" y="15750"/>
                </a:lnTo>
                <a:close/>
              </a:path>
            </a:pathLst>
          </a:custGeom>
          <a:solidFill>
            <a:schemeClr val="bg1"/>
          </a:solidFill>
          <a:ln w="1786" cap="rnd">
            <a:noFill/>
            <a:prstDash val="solid"/>
            <a:round/>
          </a:ln>
        </p:spPr>
        <p:txBody>
          <a:bodyPr rtlCol="0" anchor="ctr"/>
          <a:lstStyle/>
          <a:p>
            <a:endParaRPr lang="en-ID" sz="700"/>
          </a:p>
        </p:txBody>
      </p:sp>
      <p:pic>
        <p:nvPicPr>
          <p:cNvPr id="4" name="Graphic 3">
            <a:extLst>
              <a:ext uri="{FF2B5EF4-FFF2-40B4-BE49-F238E27FC236}">
                <a16:creationId xmlns:a16="http://schemas.microsoft.com/office/drawing/2014/main" id="{B129FB24-6296-2101-5310-068E82BB766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2443" y="151028"/>
            <a:ext cx="1341556" cy="458507"/>
          </a:xfrm>
          <a:prstGeom prst="rect">
            <a:avLst/>
          </a:prstGeom>
        </p:spPr>
      </p:pic>
      <p:sp>
        <p:nvSpPr>
          <p:cNvPr id="5" name="TextBox 4">
            <a:extLst>
              <a:ext uri="{FF2B5EF4-FFF2-40B4-BE49-F238E27FC236}">
                <a16:creationId xmlns:a16="http://schemas.microsoft.com/office/drawing/2014/main" id="{1966C48B-1D5C-0B17-326E-72DAD1F049FE}"/>
              </a:ext>
            </a:extLst>
          </p:cNvPr>
          <p:cNvSpPr txBox="1"/>
          <p:nvPr/>
        </p:nvSpPr>
        <p:spPr>
          <a:xfrm>
            <a:off x="3924787" y="973086"/>
            <a:ext cx="3198331" cy="769441"/>
          </a:xfrm>
          <a:prstGeom prst="rect">
            <a:avLst/>
          </a:prstGeom>
          <a:noFill/>
        </p:spPr>
        <p:txBody>
          <a:bodyPr wrap="square" rtlCol="0">
            <a:spAutoFit/>
          </a:bodyPr>
          <a:lstStyle/>
          <a:p>
            <a:r>
              <a:rPr lang="en-US" sz="2200" b="1" dirty="0">
                <a:solidFill>
                  <a:srgbClr val="131A1F"/>
                </a:solidFill>
                <a:latin typeface="Avenir Next LT Pro Demi"/>
                <a:ea typeface="Roboto"/>
              </a:rPr>
              <a:t>The GPG Addendum – SDG Indicator  15.3.1</a:t>
            </a:r>
            <a:endParaRPr lang="en-ID" sz="2200" b="1" dirty="0">
              <a:solidFill>
                <a:srgbClr val="131A1F"/>
              </a:solidFill>
              <a:latin typeface="Roboto" panose="02000000000000000000" pitchFamily="2" charset="0"/>
              <a:ea typeface="Roboto" panose="02000000000000000000" pitchFamily="2" charset="0"/>
            </a:endParaRPr>
          </a:p>
        </p:txBody>
      </p:sp>
      <p:sp>
        <p:nvSpPr>
          <p:cNvPr id="19" name="Graphic 16" descr="Checkmark with solid fill">
            <a:extLst>
              <a:ext uri="{FF2B5EF4-FFF2-40B4-BE49-F238E27FC236}">
                <a16:creationId xmlns:a16="http://schemas.microsoft.com/office/drawing/2014/main" id="{FA89F268-804F-4E30-9DE6-29308D9B97B7}"/>
              </a:ext>
            </a:extLst>
          </p:cNvPr>
          <p:cNvSpPr/>
          <p:nvPr/>
        </p:nvSpPr>
        <p:spPr>
          <a:xfrm>
            <a:off x="4167180" y="3382199"/>
            <a:ext cx="86625" cy="60844"/>
          </a:xfrm>
          <a:custGeom>
            <a:avLst/>
            <a:gdLst>
              <a:gd name="connsiteX0" fmla="*/ 158063 w 173249"/>
              <a:gd name="connsiteY0" fmla="*/ 0 h 121687"/>
              <a:gd name="connsiteX1" fmla="*/ 62063 w 173249"/>
              <a:gd name="connsiteY1" fmla="*/ 90750 h 121687"/>
              <a:gd name="connsiteX2" fmla="*/ 15938 w 173249"/>
              <a:gd name="connsiteY2" fmla="*/ 43500 h 121687"/>
              <a:gd name="connsiteX3" fmla="*/ 0 w 173249"/>
              <a:gd name="connsiteY3" fmla="*/ 58687 h 121687"/>
              <a:gd name="connsiteX4" fmla="*/ 61313 w 173249"/>
              <a:gd name="connsiteY4" fmla="*/ 121687 h 121687"/>
              <a:gd name="connsiteX5" fmla="*/ 77438 w 173249"/>
              <a:gd name="connsiteY5" fmla="*/ 106687 h 121687"/>
              <a:gd name="connsiteX6" fmla="*/ 173250 w 173249"/>
              <a:gd name="connsiteY6" fmla="*/ 15750 h 12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249" h="121687">
                <a:moveTo>
                  <a:pt x="158063" y="0"/>
                </a:moveTo>
                <a:lnTo>
                  <a:pt x="62063" y="90750"/>
                </a:lnTo>
                <a:lnTo>
                  <a:pt x="15938" y="43500"/>
                </a:lnTo>
                <a:lnTo>
                  <a:pt x="0" y="58687"/>
                </a:lnTo>
                <a:lnTo>
                  <a:pt x="61313" y="121687"/>
                </a:lnTo>
                <a:lnTo>
                  <a:pt x="77438" y="106687"/>
                </a:lnTo>
                <a:lnTo>
                  <a:pt x="173250" y="15750"/>
                </a:lnTo>
                <a:close/>
              </a:path>
            </a:pathLst>
          </a:custGeom>
          <a:solidFill>
            <a:schemeClr val="bg1"/>
          </a:solidFill>
          <a:ln w="1786" cap="rnd">
            <a:noFill/>
            <a:prstDash val="solid"/>
            <a:round/>
          </a:ln>
        </p:spPr>
        <p:txBody>
          <a:bodyPr rtlCol="0" anchor="ctr"/>
          <a:lstStyle/>
          <a:p>
            <a:endParaRPr lang="en-ID" sz="700"/>
          </a:p>
        </p:txBody>
      </p:sp>
      <p:sp>
        <p:nvSpPr>
          <p:cNvPr id="31" name="Graphic 16" descr="Checkmark with solid fill">
            <a:extLst>
              <a:ext uri="{FF2B5EF4-FFF2-40B4-BE49-F238E27FC236}">
                <a16:creationId xmlns:a16="http://schemas.microsoft.com/office/drawing/2014/main" id="{EBD5E92F-9BB1-4AAC-BE1A-F04BA8DAE3A1}"/>
              </a:ext>
            </a:extLst>
          </p:cNvPr>
          <p:cNvSpPr/>
          <p:nvPr/>
        </p:nvSpPr>
        <p:spPr>
          <a:xfrm>
            <a:off x="4167817" y="3809564"/>
            <a:ext cx="86625" cy="60844"/>
          </a:xfrm>
          <a:custGeom>
            <a:avLst/>
            <a:gdLst>
              <a:gd name="connsiteX0" fmla="*/ 158063 w 173249"/>
              <a:gd name="connsiteY0" fmla="*/ 0 h 121687"/>
              <a:gd name="connsiteX1" fmla="*/ 62063 w 173249"/>
              <a:gd name="connsiteY1" fmla="*/ 90750 h 121687"/>
              <a:gd name="connsiteX2" fmla="*/ 15938 w 173249"/>
              <a:gd name="connsiteY2" fmla="*/ 43500 h 121687"/>
              <a:gd name="connsiteX3" fmla="*/ 0 w 173249"/>
              <a:gd name="connsiteY3" fmla="*/ 58687 h 121687"/>
              <a:gd name="connsiteX4" fmla="*/ 61313 w 173249"/>
              <a:gd name="connsiteY4" fmla="*/ 121687 h 121687"/>
              <a:gd name="connsiteX5" fmla="*/ 77438 w 173249"/>
              <a:gd name="connsiteY5" fmla="*/ 106687 h 121687"/>
              <a:gd name="connsiteX6" fmla="*/ 173250 w 173249"/>
              <a:gd name="connsiteY6" fmla="*/ 15750 h 12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249" h="121687">
                <a:moveTo>
                  <a:pt x="158063" y="0"/>
                </a:moveTo>
                <a:lnTo>
                  <a:pt x="62063" y="90750"/>
                </a:lnTo>
                <a:lnTo>
                  <a:pt x="15938" y="43500"/>
                </a:lnTo>
                <a:lnTo>
                  <a:pt x="0" y="58687"/>
                </a:lnTo>
                <a:lnTo>
                  <a:pt x="61313" y="121687"/>
                </a:lnTo>
                <a:lnTo>
                  <a:pt x="77438" y="106687"/>
                </a:lnTo>
                <a:lnTo>
                  <a:pt x="173250" y="15750"/>
                </a:lnTo>
                <a:close/>
              </a:path>
            </a:pathLst>
          </a:custGeom>
          <a:solidFill>
            <a:schemeClr val="bg1"/>
          </a:solidFill>
          <a:ln w="1786" cap="rnd">
            <a:noFill/>
            <a:prstDash val="solid"/>
            <a:round/>
          </a:ln>
        </p:spPr>
        <p:txBody>
          <a:bodyPr rtlCol="0" anchor="ctr"/>
          <a:lstStyle/>
          <a:p>
            <a:endParaRPr lang="en-ID" sz="700"/>
          </a:p>
        </p:txBody>
      </p:sp>
      <p:pic>
        <p:nvPicPr>
          <p:cNvPr id="2" name="Picture 1">
            <a:extLst>
              <a:ext uri="{FF2B5EF4-FFF2-40B4-BE49-F238E27FC236}">
                <a16:creationId xmlns:a16="http://schemas.microsoft.com/office/drawing/2014/main" id="{3AB9787F-F8D2-4F5E-92A7-F3769BA1B895}"/>
              </a:ext>
            </a:extLst>
          </p:cNvPr>
          <p:cNvPicPr>
            <a:picLocks noChangeAspect="1"/>
          </p:cNvPicPr>
          <p:nvPr/>
        </p:nvPicPr>
        <p:blipFill>
          <a:blip r:embed="rId5"/>
          <a:stretch>
            <a:fillRect/>
          </a:stretch>
        </p:blipFill>
        <p:spPr>
          <a:xfrm>
            <a:off x="407016" y="796797"/>
            <a:ext cx="3198331" cy="4122408"/>
          </a:xfrm>
          <a:prstGeom prst="rect">
            <a:avLst/>
          </a:prstGeom>
          <a:ln>
            <a:noFill/>
          </a:ln>
          <a:effectLst>
            <a:outerShdw blurRad="292100" dist="139700" dir="2700000" algn="tl" rotWithShape="0">
              <a:srgbClr val="333333">
                <a:alpha val="65000"/>
              </a:srgbClr>
            </a:outerShdw>
          </a:effectLst>
        </p:spPr>
      </p:pic>
      <p:pic>
        <p:nvPicPr>
          <p:cNvPr id="35" name="Picture 34">
            <a:extLst>
              <a:ext uri="{FF2B5EF4-FFF2-40B4-BE49-F238E27FC236}">
                <a16:creationId xmlns:a16="http://schemas.microsoft.com/office/drawing/2014/main" id="{87332548-49A5-48B8-9886-9C4C97745193}"/>
              </a:ext>
            </a:extLst>
          </p:cNvPr>
          <p:cNvPicPr>
            <a:picLocks noChangeAspect="1"/>
          </p:cNvPicPr>
          <p:nvPr/>
        </p:nvPicPr>
        <p:blipFill rotWithShape="1">
          <a:blip r:embed="rId6">
            <a:clrChange>
              <a:clrFrom>
                <a:srgbClr val="FFFFFF"/>
              </a:clrFrom>
              <a:clrTo>
                <a:srgbClr val="FFFFFF">
                  <a:alpha val="0"/>
                </a:srgbClr>
              </a:clrTo>
            </a:clrChange>
          </a:blip>
          <a:srcRect l="53778" r="15826"/>
          <a:stretch/>
        </p:blipFill>
        <p:spPr>
          <a:xfrm>
            <a:off x="6886592" y="45922"/>
            <a:ext cx="1257469" cy="715728"/>
          </a:xfrm>
          <a:prstGeom prst="rect">
            <a:avLst/>
          </a:prstGeom>
        </p:spPr>
      </p:pic>
      <p:pic>
        <p:nvPicPr>
          <p:cNvPr id="41" name="Picture 40">
            <a:extLst>
              <a:ext uri="{FF2B5EF4-FFF2-40B4-BE49-F238E27FC236}">
                <a16:creationId xmlns:a16="http://schemas.microsoft.com/office/drawing/2014/main" id="{BEE7D31E-63BE-4FEE-8C10-29BC60A6485A}"/>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8404377" y="60226"/>
            <a:ext cx="592143" cy="640109"/>
          </a:xfrm>
          <a:prstGeom prst="rect">
            <a:avLst/>
          </a:prstGeom>
        </p:spPr>
      </p:pic>
      <p:pic>
        <p:nvPicPr>
          <p:cNvPr id="1026" name="Picture 2" descr="Checkmark check list icon sign symbol logo green design vector illustration  20045187 Vector Art at Vecteezy">
            <a:extLst>
              <a:ext uri="{FF2B5EF4-FFF2-40B4-BE49-F238E27FC236}">
                <a16:creationId xmlns:a16="http://schemas.microsoft.com/office/drawing/2014/main" id="{C59E7DA2-F8EB-4661-AAE5-34B2EDEB799E}"/>
              </a:ext>
            </a:extLst>
          </p:cNvPr>
          <p:cNvPicPr>
            <a:picLocks noChangeAspect="1" noChangeArrowheads="1"/>
          </p:cNvPicPr>
          <p:nvPr/>
        </p:nvPicPr>
        <p:blipFill>
          <a:blip r:embed="rId8">
            <a:clrChange>
              <a:clrFrom>
                <a:srgbClr val="FFFFFF"/>
              </a:clrFrom>
              <a:clrTo>
                <a:srgbClr val="FFFFFF">
                  <a:alpha val="0"/>
                </a:srgbClr>
              </a:clrTo>
            </a:clrChange>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972630" y="1675898"/>
            <a:ext cx="430568" cy="430568"/>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2" descr="Checkmark check list icon sign symbol logo green design vector illustration  20045187 Vector Art at Vecteezy">
            <a:extLst>
              <a:ext uri="{FF2B5EF4-FFF2-40B4-BE49-F238E27FC236}">
                <a16:creationId xmlns:a16="http://schemas.microsoft.com/office/drawing/2014/main" id="{9AB6C397-840B-445B-9520-4140795C22C6}"/>
              </a:ext>
            </a:extLst>
          </p:cNvPr>
          <p:cNvPicPr>
            <a:picLocks noChangeAspect="1" noChangeArrowheads="1"/>
          </p:cNvPicPr>
          <p:nvPr/>
        </p:nvPicPr>
        <p:blipFill>
          <a:blip r:embed="rId8">
            <a:clrChange>
              <a:clrFrom>
                <a:srgbClr val="FFFFFF"/>
              </a:clrFrom>
              <a:clrTo>
                <a:srgbClr val="FFFFFF">
                  <a:alpha val="0"/>
                </a:srgbClr>
              </a:clrTo>
            </a:clrChange>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978988" y="2163886"/>
            <a:ext cx="430568" cy="43056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4F7C33D7-A75D-472A-9ACC-585EBD409BED}"/>
              </a:ext>
            </a:extLst>
          </p:cNvPr>
          <p:cNvSpPr/>
          <p:nvPr/>
        </p:nvSpPr>
        <p:spPr>
          <a:xfrm>
            <a:off x="4439163" y="2737713"/>
            <a:ext cx="3736920" cy="276999"/>
          </a:xfrm>
          <a:prstGeom prst="rect">
            <a:avLst/>
          </a:prstGeom>
        </p:spPr>
        <p:txBody>
          <a:bodyPr wrap="none">
            <a:spAutoFit/>
          </a:bodyPr>
          <a:lstStyle/>
          <a:p>
            <a:r>
              <a:rPr lang="en-US" sz="1200" dirty="0">
                <a:solidFill>
                  <a:schemeClr val="tx2">
                    <a:lumMod val="25000"/>
                  </a:schemeClr>
                </a:solidFill>
                <a:latin typeface="Helvetica" pitchFamily="2" charset="0"/>
                <a:cs typeface="Open Sans" panose="020B0606030504020204" pitchFamily="34" charset="0"/>
              </a:rPr>
              <a:t>Enhanced understanding of land condition dynamics</a:t>
            </a:r>
          </a:p>
        </p:txBody>
      </p:sp>
      <p:sp>
        <p:nvSpPr>
          <p:cNvPr id="6" name="Rectangle 5">
            <a:extLst>
              <a:ext uri="{FF2B5EF4-FFF2-40B4-BE49-F238E27FC236}">
                <a16:creationId xmlns:a16="http://schemas.microsoft.com/office/drawing/2014/main" id="{2ABA830C-4FD8-4042-98C6-655E737328C6}"/>
              </a:ext>
            </a:extLst>
          </p:cNvPr>
          <p:cNvSpPr/>
          <p:nvPr/>
        </p:nvSpPr>
        <p:spPr>
          <a:xfrm>
            <a:off x="4439163" y="3134509"/>
            <a:ext cx="2842445" cy="276999"/>
          </a:xfrm>
          <a:prstGeom prst="rect">
            <a:avLst/>
          </a:prstGeom>
        </p:spPr>
        <p:txBody>
          <a:bodyPr wrap="none">
            <a:spAutoFit/>
          </a:bodyPr>
          <a:lstStyle/>
          <a:p>
            <a:r>
              <a:rPr lang="en-US" sz="1200" dirty="0">
                <a:solidFill>
                  <a:schemeClr val="tx2">
                    <a:lumMod val="25000"/>
                  </a:schemeClr>
                </a:solidFill>
                <a:latin typeface="Helvetica" pitchFamily="2" charset="0"/>
                <a:cs typeface="Open Sans" panose="020B0606030504020204" pitchFamily="34" charset="0"/>
              </a:rPr>
              <a:t>Operationalization of counterbalancing </a:t>
            </a:r>
            <a:endParaRPr lang="fr-CI" sz="1200" dirty="0">
              <a:solidFill>
                <a:schemeClr val="tx2">
                  <a:lumMod val="25000"/>
                </a:schemeClr>
              </a:solidFill>
              <a:latin typeface="Helvetica" pitchFamily="2" charset="0"/>
              <a:cs typeface="Open Sans" panose="020B0606030504020204" pitchFamily="34" charset="0"/>
            </a:endParaRPr>
          </a:p>
        </p:txBody>
      </p:sp>
      <p:pic>
        <p:nvPicPr>
          <p:cNvPr id="54" name="Picture 2" descr="Checkmark check list icon sign symbol logo green design vector illustration  20045187 Vector Art at Vecteezy">
            <a:extLst>
              <a:ext uri="{FF2B5EF4-FFF2-40B4-BE49-F238E27FC236}">
                <a16:creationId xmlns:a16="http://schemas.microsoft.com/office/drawing/2014/main" id="{C143BAC8-F33F-4624-BCCB-098AE58CB707}"/>
              </a:ext>
            </a:extLst>
          </p:cNvPr>
          <p:cNvPicPr>
            <a:picLocks noChangeAspect="1" noChangeArrowheads="1"/>
          </p:cNvPicPr>
          <p:nvPr/>
        </p:nvPicPr>
        <p:blipFill>
          <a:blip r:embed="rId8">
            <a:clrChange>
              <a:clrFrom>
                <a:srgbClr val="FFFFFF"/>
              </a:clrFrom>
              <a:clrTo>
                <a:srgbClr val="FFFFFF">
                  <a:alpha val="0"/>
                </a:srgbClr>
              </a:clrTo>
            </a:clrChange>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978988" y="2631547"/>
            <a:ext cx="430568" cy="430568"/>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2" descr="Checkmark check list icon sign symbol logo green design vector illustration  20045187 Vector Art at Vecteezy">
            <a:extLst>
              <a:ext uri="{FF2B5EF4-FFF2-40B4-BE49-F238E27FC236}">
                <a16:creationId xmlns:a16="http://schemas.microsoft.com/office/drawing/2014/main" id="{98A7A944-7612-44FF-ABF0-0CE281376874}"/>
              </a:ext>
            </a:extLst>
          </p:cNvPr>
          <p:cNvPicPr>
            <a:picLocks noChangeAspect="1" noChangeArrowheads="1"/>
          </p:cNvPicPr>
          <p:nvPr/>
        </p:nvPicPr>
        <p:blipFill>
          <a:blip r:embed="rId8">
            <a:clrChange>
              <a:clrFrom>
                <a:srgbClr val="FFFFFF"/>
              </a:clrFrom>
              <a:clrTo>
                <a:srgbClr val="FFFFFF">
                  <a:alpha val="0"/>
                </a:srgbClr>
              </a:clrTo>
            </a:clrChange>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993791" y="3046499"/>
            <a:ext cx="430568" cy="43056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DBF9114-028F-434C-B6E3-A1362C6C0D8F}"/>
              </a:ext>
            </a:extLst>
          </p:cNvPr>
          <p:cNvSpPr/>
          <p:nvPr/>
        </p:nvSpPr>
        <p:spPr>
          <a:xfrm>
            <a:off x="4453501" y="3567510"/>
            <a:ext cx="2888932" cy="276999"/>
          </a:xfrm>
          <a:prstGeom prst="rect">
            <a:avLst/>
          </a:prstGeom>
        </p:spPr>
        <p:txBody>
          <a:bodyPr wrap="none">
            <a:spAutoFit/>
          </a:bodyPr>
          <a:lstStyle/>
          <a:p>
            <a:r>
              <a:rPr lang="en-US" sz="1200" dirty="0">
                <a:solidFill>
                  <a:schemeClr val="tx2">
                    <a:lumMod val="25000"/>
                  </a:schemeClr>
                </a:solidFill>
                <a:latin typeface="Helvetica" pitchFamily="2" charset="0"/>
                <a:cs typeface="Open Sans" panose="020B0606030504020204" pitchFamily="34" charset="0"/>
              </a:rPr>
              <a:t>Support for country-driven approaches: </a:t>
            </a:r>
            <a:endParaRPr lang="fr-CI" sz="1200" dirty="0">
              <a:solidFill>
                <a:schemeClr val="tx2">
                  <a:lumMod val="25000"/>
                </a:schemeClr>
              </a:solidFill>
              <a:latin typeface="Helvetica" pitchFamily="2" charset="0"/>
              <a:cs typeface="Open Sans" panose="020B0606030504020204" pitchFamily="34" charset="0"/>
            </a:endParaRPr>
          </a:p>
        </p:txBody>
      </p:sp>
      <p:sp>
        <p:nvSpPr>
          <p:cNvPr id="8" name="Rectangle 7">
            <a:extLst>
              <a:ext uri="{FF2B5EF4-FFF2-40B4-BE49-F238E27FC236}">
                <a16:creationId xmlns:a16="http://schemas.microsoft.com/office/drawing/2014/main" id="{982978F8-736C-41A7-B27C-DD5695CC1021}"/>
              </a:ext>
            </a:extLst>
          </p:cNvPr>
          <p:cNvSpPr/>
          <p:nvPr/>
        </p:nvSpPr>
        <p:spPr>
          <a:xfrm>
            <a:off x="4457701" y="4004171"/>
            <a:ext cx="3015569" cy="276999"/>
          </a:xfrm>
          <a:prstGeom prst="rect">
            <a:avLst/>
          </a:prstGeom>
        </p:spPr>
        <p:txBody>
          <a:bodyPr wrap="none">
            <a:spAutoFit/>
          </a:bodyPr>
          <a:lstStyle/>
          <a:p>
            <a:r>
              <a:rPr lang="en-US" sz="1200" dirty="0">
                <a:solidFill>
                  <a:schemeClr val="tx2">
                    <a:lumMod val="25000"/>
                  </a:schemeClr>
                </a:solidFill>
                <a:latin typeface="Helvetica" pitchFamily="2" charset="0"/>
                <a:cs typeface="Open Sans" panose="020B0606030504020204" pitchFamily="34" charset="0"/>
              </a:rPr>
              <a:t>Integration with global tools and platforms</a:t>
            </a:r>
            <a:endParaRPr lang="fr-CI" sz="1200" dirty="0">
              <a:solidFill>
                <a:schemeClr val="tx2">
                  <a:lumMod val="25000"/>
                </a:schemeClr>
              </a:solidFill>
              <a:latin typeface="Helvetica" pitchFamily="2" charset="0"/>
              <a:cs typeface="Open Sans" panose="020B0606030504020204" pitchFamily="34" charset="0"/>
            </a:endParaRPr>
          </a:p>
        </p:txBody>
      </p:sp>
      <p:sp>
        <p:nvSpPr>
          <p:cNvPr id="9" name="Rectangle 8">
            <a:extLst>
              <a:ext uri="{FF2B5EF4-FFF2-40B4-BE49-F238E27FC236}">
                <a16:creationId xmlns:a16="http://schemas.microsoft.com/office/drawing/2014/main" id="{47253BA7-774C-4EFF-8248-307FF4BDA673}"/>
              </a:ext>
            </a:extLst>
          </p:cNvPr>
          <p:cNvSpPr/>
          <p:nvPr/>
        </p:nvSpPr>
        <p:spPr>
          <a:xfrm>
            <a:off x="4479149" y="4461476"/>
            <a:ext cx="3036409" cy="276999"/>
          </a:xfrm>
          <a:prstGeom prst="rect">
            <a:avLst/>
          </a:prstGeom>
        </p:spPr>
        <p:txBody>
          <a:bodyPr wrap="none">
            <a:spAutoFit/>
          </a:bodyPr>
          <a:lstStyle/>
          <a:p>
            <a:r>
              <a:rPr lang="en-US" sz="1200" b="1" dirty="0">
                <a:solidFill>
                  <a:schemeClr val="tx2">
                    <a:lumMod val="25000"/>
                  </a:schemeClr>
                </a:solidFill>
                <a:latin typeface="Helvetica" pitchFamily="2" charset="0"/>
                <a:cs typeface="Open Sans" panose="020B0606030504020204" pitchFamily="34" charset="0"/>
              </a:rPr>
              <a:t>Strengthened basis for SLM and policy</a:t>
            </a:r>
            <a:endParaRPr lang="fr-CI" sz="1200" b="1" dirty="0">
              <a:solidFill>
                <a:schemeClr val="tx2">
                  <a:lumMod val="25000"/>
                </a:schemeClr>
              </a:solidFill>
              <a:latin typeface="Helvetica" pitchFamily="2" charset="0"/>
              <a:cs typeface="Open Sans" panose="020B0606030504020204" pitchFamily="34" charset="0"/>
            </a:endParaRPr>
          </a:p>
        </p:txBody>
      </p:sp>
      <p:pic>
        <p:nvPicPr>
          <p:cNvPr id="24" name="Picture 2" descr="Checkmark check list icon sign symbol logo green design vector illustration  20045187 Vector Art at Vecteezy">
            <a:extLst>
              <a:ext uri="{FF2B5EF4-FFF2-40B4-BE49-F238E27FC236}">
                <a16:creationId xmlns:a16="http://schemas.microsoft.com/office/drawing/2014/main" id="{D37C3D29-9BF5-4148-B7AC-91BBDE1550DB}"/>
              </a:ext>
            </a:extLst>
          </p:cNvPr>
          <p:cNvPicPr>
            <a:picLocks noChangeAspect="1" noChangeArrowheads="1"/>
          </p:cNvPicPr>
          <p:nvPr/>
        </p:nvPicPr>
        <p:blipFill>
          <a:blip r:embed="rId8">
            <a:clrChange>
              <a:clrFrom>
                <a:srgbClr val="FFFFFF"/>
              </a:clrFrom>
              <a:clrTo>
                <a:srgbClr val="FFFFFF">
                  <a:alpha val="0"/>
                </a:srgbClr>
              </a:clrTo>
            </a:clrChange>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999446" y="3464686"/>
            <a:ext cx="430568" cy="430568"/>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Checkmark check list icon sign symbol logo green design vector illustration  20045187 Vector Art at Vecteezy">
            <a:extLst>
              <a:ext uri="{FF2B5EF4-FFF2-40B4-BE49-F238E27FC236}">
                <a16:creationId xmlns:a16="http://schemas.microsoft.com/office/drawing/2014/main" id="{40D54877-597C-4A7E-9FA4-5E1D91EC594A}"/>
              </a:ext>
            </a:extLst>
          </p:cNvPr>
          <p:cNvPicPr>
            <a:picLocks noChangeAspect="1" noChangeArrowheads="1"/>
          </p:cNvPicPr>
          <p:nvPr/>
        </p:nvPicPr>
        <p:blipFill>
          <a:blip r:embed="rId8">
            <a:clrChange>
              <a:clrFrom>
                <a:srgbClr val="FFFFFF"/>
              </a:clrFrom>
              <a:clrTo>
                <a:srgbClr val="FFFFFF">
                  <a:alpha val="0"/>
                </a:srgbClr>
              </a:clrTo>
            </a:clrChange>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999446" y="3902897"/>
            <a:ext cx="430568" cy="43056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Checkmark check list icon sign symbol logo green design vector illustration  20045187 Vector Art at Vecteezy">
            <a:extLst>
              <a:ext uri="{FF2B5EF4-FFF2-40B4-BE49-F238E27FC236}">
                <a16:creationId xmlns:a16="http://schemas.microsoft.com/office/drawing/2014/main" id="{2A3E61DC-41D7-461B-A0B2-31759399BCC8}"/>
              </a:ext>
            </a:extLst>
          </p:cNvPr>
          <p:cNvPicPr>
            <a:picLocks noChangeAspect="1" noChangeArrowheads="1"/>
          </p:cNvPicPr>
          <p:nvPr/>
        </p:nvPicPr>
        <p:blipFill>
          <a:blip r:embed="rId8">
            <a:clrChange>
              <a:clrFrom>
                <a:srgbClr val="FFFFFF"/>
              </a:clrFrom>
              <a:clrTo>
                <a:srgbClr val="FFFFFF">
                  <a:alpha val="0"/>
                </a:srgbClr>
              </a:clrTo>
            </a:clrChange>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4022933" y="4361609"/>
            <a:ext cx="430568" cy="430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6895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41379-6DF2-8453-F9B6-466867106C23}"/>
            </a:ext>
          </a:extLst>
        </p:cNvPr>
        <p:cNvGrpSpPr/>
        <p:nvPr/>
      </p:nvGrpSpPr>
      <p:grpSpPr>
        <a:xfrm>
          <a:off x="0" y="0"/>
          <a:ext cx="0" cy="0"/>
          <a:chOff x="0" y="0"/>
          <a:chExt cx="0" cy="0"/>
        </a:xfrm>
      </p:grpSpPr>
      <p:pic>
        <p:nvPicPr>
          <p:cNvPr id="3" name="Graphic 2">
            <a:extLst>
              <a:ext uri="{FF2B5EF4-FFF2-40B4-BE49-F238E27FC236}">
                <a16:creationId xmlns:a16="http://schemas.microsoft.com/office/drawing/2014/main" id="{86966CBE-F6C5-D294-1B8B-85119631F92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42922"/>
            <a:ext cx="1341556" cy="458507"/>
          </a:xfrm>
          <a:prstGeom prst="rect">
            <a:avLst/>
          </a:prstGeom>
        </p:spPr>
      </p:pic>
      <p:pic>
        <p:nvPicPr>
          <p:cNvPr id="4" name="Graphic 3">
            <a:extLst>
              <a:ext uri="{FF2B5EF4-FFF2-40B4-BE49-F238E27FC236}">
                <a16:creationId xmlns:a16="http://schemas.microsoft.com/office/drawing/2014/main" id="{A16D6609-EE16-BA16-380F-4A4231D2FE8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47081" y="7034"/>
            <a:ext cx="1270879" cy="492345"/>
          </a:xfrm>
          <a:prstGeom prst="rect">
            <a:avLst/>
          </a:prstGeom>
        </p:spPr>
      </p:pic>
      <p:pic>
        <p:nvPicPr>
          <p:cNvPr id="9" name="Content Placeholder 8" descr="A blue and white sign with text&#10;&#10;AI-generated content may be incorrect.">
            <a:extLst>
              <a:ext uri="{FF2B5EF4-FFF2-40B4-BE49-F238E27FC236}">
                <a16:creationId xmlns:a16="http://schemas.microsoft.com/office/drawing/2014/main" id="{23B814D9-B4A5-F221-0A0C-642E1C1E1ECF}"/>
              </a:ext>
            </a:extLst>
          </p:cNvPr>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p:pic>
      <p:sp>
        <p:nvSpPr>
          <p:cNvPr id="2" name="TextBox 1">
            <a:extLst>
              <a:ext uri="{FF2B5EF4-FFF2-40B4-BE49-F238E27FC236}">
                <a16:creationId xmlns:a16="http://schemas.microsoft.com/office/drawing/2014/main" id="{695C2181-00DD-B741-F359-05A7CC410728}"/>
              </a:ext>
            </a:extLst>
          </p:cNvPr>
          <p:cNvSpPr txBox="1"/>
          <p:nvPr/>
        </p:nvSpPr>
        <p:spPr>
          <a:xfrm>
            <a:off x="2636241" y="248312"/>
            <a:ext cx="4678828" cy="1184940"/>
          </a:xfrm>
          <a:prstGeom prst="rect">
            <a:avLst/>
          </a:prstGeom>
          <a:noFill/>
        </p:spPr>
        <p:txBody>
          <a:bodyPr wrap="square" rtlCol="0">
            <a:spAutoFit/>
          </a:bodyPr>
          <a:lstStyle/>
          <a:p>
            <a:r>
              <a:rPr lang="en-US" sz="2700" b="1" dirty="0">
                <a:solidFill>
                  <a:srgbClr val="007CBB"/>
                </a:solidFill>
                <a:latin typeface="Calibri" panose="020F0502020204030204" pitchFamily="34" charset="0"/>
                <a:ea typeface="Calibri" panose="020F0502020204030204" pitchFamily="34" charset="0"/>
                <a:cs typeface="Calibri" panose="020F0502020204030204" pitchFamily="34" charset="0"/>
              </a:rPr>
              <a:t>2026 Reporting Process</a:t>
            </a:r>
          </a:p>
          <a:p>
            <a:br>
              <a:rPr lang="en-US" sz="2200" b="1" dirty="0">
                <a:solidFill>
                  <a:srgbClr val="131A1F"/>
                </a:solidFill>
                <a:latin typeface="Roboto" panose="02000000000000000000" pitchFamily="2" charset="0"/>
                <a:ea typeface="Roboto" panose="02000000000000000000" pitchFamily="2" charset="0"/>
              </a:rPr>
            </a:br>
            <a:endParaRPr lang="en-ID" sz="2200" b="1" dirty="0">
              <a:solidFill>
                <a:srgbClr val="131A1F"/>
              </a:solidFill>
              <a:latin typeface="Roboto" panose="02000000000000000000" pitchFamily="2" charset="0"/>
              <a:ea typeface="Roboto" panose="02000000000000000000" pitchFamily="2" charset="0"/>
            </a:endParaRPr>
          </a:p>
        </p:txBody>
      </p:sp>
      <p:sp>
        <p:nvSpPr>
          <p:cNvPr id="5" name="Rectangle: Rounded Corners 4">
            <a:extLst>
              <a:ext uri="{FF2B5EF4-FFF2-40B4-BE49-F238E27FC236}">
                <a16:creationId xmlns:a16="http://schemas.microsoft.com/office/drawing/2014/main" id="{900B8627-F54E-E28C-F4D7-4EEB3F20CD91}"/>
              </a:ext>
            </a:extLst>
          </p:cNvPr>
          <p:cNvSpPr/>
          <p:nvPr/>
        </p:nvSpPr>
        <p:spPr>
          <a:xfrm>
            <a:off x="190881" y="4170991"/>
            <a:ext cx="8810244" cy="938442"/>
          </a:xfrm>
          <a:prstGeom prst="roundRect">
            <a:avLst/>
          </a:prstGeom>
          <a:solidFill>
            <a:schemeClr val="accent4">
              <a:lumMod val="20000"/>
              <a:lumOff val="80000"/>
            </a:schemeClr>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7" name="Rectangle: Rounded Corners 6">
            <a:extLst>
              <a:ext uri="{FF2B5EF4-FFF2-40B4-BE49-F238E27FC236}">
                <a16:creationId xmlns:a16="http://schemas.microsoft.com/office/drawing/2014/main" id="{C36D50F6-4883-1753-29EC-50F3A5C32C5D}"/>
              </a:ext>
            </a:extLst>
          </p:cNvPr>
          <p:cNvSpPr/>
          <p:nvPr/>
        </p:nvSpPr>
        <p:spPr>
          <a:xfrm>
            <a:off x="222050" y="2758168"/>
            <a:ext cx="8810244" cy="1333145"/>
          </a:xfrm>
          <a:prstGeom prst="roundRect">
            <a:avLst/>
          </a:prstGeom>
          <a:solidFill>
            <a:schemeClr val="accent6">
              <a:lumMod val="20000"/>
              <a:lumOff val="8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 name="Rectangle: Rounded Corners 7">
            <a:extLst>
              <a:ext uri="{FF2B5EF4-FFF2-40B4-BE49-F238E27FC236}">
                <a16:creationId xmlns:a16="http://schemas.microsoft.com/office/drawing/2014/main" id="{09730D91-3DA7-B7C2-97AA-A46DC91D2B52}"/>
              </a:ext>
            </a:extLst>
          </p:cNvPr>
          <p:cNvSpPr/>
          <p:nvPr/>
        </p:nvSpPr>
        <p:spPr>
          <a:xfrm>
            <a:off x="166878" y="1078319"/>
            <a:ext cx="8810244" cy="1641425"/>
          </a:xfrm>
          <a:prstGeom prst="roundRect">
            <a:avLst/>
          </a:prstGeom>
          <a:solidFill>
            <a:schemeClr val="accent5">
              <a:lumMod val="20000"/>
              <a:lumOff val="80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0" name="TextBox 9">
            <a:extLst>
              <a:ext uri="{FF2B5EF4-FFF2-40B4-BE49-F238E27FC236}">
                <a16:creationId xmlns:a16="http://schemas.microsoft.com/office/drawing/2014/main" id="{8FDA1A2C-514B-FA5C-C5AB-44146C43709B}"/>
              </a:ext>
            </a:extLst>
          </p:cNvPr>
          <p:cNvSpPr txBox="1"/>
          <p:nvPr/>
        </p:nvSpPr>
        <p:spPr>
          <a:xfrm>
            <a:off x="257175" y="1309450"/>
            <a:ext cx="1419225" cy="577081"/>
          </a:xfrm>
          <a:prstGeom prst="rect">
            <a:avLst/>
          </a:prstGeom>
          <a:noFill/>
        </p:spPr>
        <p:txBody>
          <a:bodyPr wrap="square" rtlCol="0">
            <a:spAutoFit/>
          </a:bodyPr>
          <a:lstStyle/>
          <a:p>
            <a:r>
              <a:rPr lang="en-US" sz="1050" b="1">
                <a:latin typeface="Calibri" panose="020F0502020204030204" pitchFamily="34" charset="0"/>
                <a:ea typeface="Calibri" panose="020F0502020204030204" pitchFamily="34" charset="0"/>
                <a:cs typeface="Calibri" panose="020F0502020204030204" pitchFamily="34" charset="0"/>
              </a:rPr>
              <a:t>GLOBAL COORDINATION AND ADVICE</a:t>
            </a:r>
          </a:p>
        </p:txBody>
      </p:sp>
      <p:sp>
        <p:nvSpPr>
          <p:cNvPr id="12" name="TextBox 11">
            <a:extLst>
              <a:ext uri="{FF2B5EF4-FFF2-40B4-BE49-F238E27FC236}">
                <a16:creationId xmlns:a16="http://schemas.microsoft.com/office/drawing/2014/main" id="{23F5A6ED-4114-E5D4-FA57-D5332D676D9C}"/>
              </a:ext>
            </a:extLst>
          </p:cNvPr>
          <p:cNvSpPr txBox="1"/>
          <p:nvPr/>
        </p:nvSpPr>
        <p:spPr>
          <a:xfrm>
            <a:off x="257175" y="3229851"/>
            <a:ext cx="1419225" cy="253916"/>
          </a:xfrm>
          <a:prstGeom prst="rect">
            <a:avLst/>
          </a:prstGeom>
          <a:noFill/>
        </p:spPr>
        <p:txBody>
          <a:bodyPr wrap="square" rtlCol="0">
            <a:spAutoFit/>
          </a:bodyPr>
          <a:lstStyle/>
          <a:p>
            <a:r>
              <a:rPr lang="en-US" sz="1050" b="1">
                <a:latin typeface="Calibri" panose="020F0502020204030204" pitchFamily="34" charset="0"/>
                <a:ea typeface="Calibri" panose="020F0502020204030204" pitchFamily="34" charset="0"/>
                <a:cs typeface="Calibri" panose="020F0502020204030204" pitchFamily="34" charset="0"/>
              </a:rPr>
              <a:t>REGIONAL SUPPORT</a:t>
            </a:r>
          </a:p>
        </p:txBody>
      </p:sp>
      <p:sp>
        <p:nvSpPr>
          <p:cNvPr id="14" name="TextBox 13">
            <a:extLst>
              <a:ext uri="{FF2B5EF4-FFF2-40B4-BE49-F238E27FC236}">
                <a16:creationId xmlns:a16="http://schemas.microsoft.com/office/drawing/2014/main" id="{82724AF7-F7D8-3235-2757-30398A8BFEAB}"/>
              </a:ext>
            </a:extLst>
          </p:cNvPr>
          <p:cNvSpPr txBox="1"/>
          <p:nvPr/>
        </p:nvSpPr>
        <p:spPr>
          <a:xfrm>
            <a:off x="257175" y="4453253"/>
            <a:ext cx="1419225" cy="415498"/>
          </a:xfrm>
          <a:prstGeom prst="rect">
            <a:avLst/>
          </a:prstGeom>
          <a:noFill/>
        </p:spPr>
        <p:txBody>
          <a:bodyPr wrap="square" rtlCol="0">
            <a:spAutoFit/>
          </a:bodyPr>
          <a:lstStyle/>
          <a:p>
            <a:r>
              <a:rPr lang="en-US" sz="1050" b="1">
                <a:latin typeface="Calibri" panose="020F0502020204030204" pitchFamily="34" charset="0"/>
                <a:ea typeface="Calibri" panose="020F0502020204030204" pitchFamily="34" charset="0"/>
                <a:cs typeface="Calibri" panose="020F0502020204030204" pitchFamily="34" charset="0"/>
              </a:rPr>
              <a:t>NATIONAL </a:t>
            </a:r>
          </a:p>
          <a:p>
            <a:r>
              <a:rPr lang="en-US" sz="1050" b="1">
                <a:latin typeface="Calibri" panose="020F0502020204030204" pitchFamily="34" charset="0"/>
                <a:ea typeface="Calibri" panose="020F0502020204030204" pitchFamily="34" charset="0"/>
                <a:cs typeface="Calibri" panose="020F0502020204030204" pitchFamily="34" charset="0"/>
              </a:rPr>
              <a:t>LEVEL</a:t>
            </a:r>
          </a:p>
        </p:txBody>
      </p:sp>
      <p:pic>
        <p:nvPicPr>
          <p:cNvPr id="15" name="Picture 20" descr="A rainbow colored circle with blue text&#10;&#10;Description automatically generated">
            <a:extLst>
              <a:ext uri="{FF2B5EF4-FFF2-40B4-BE49-F238E27FC236}">
                <a16:creationId xmlns:a16="http://schemas.microsoft.com/office/drawing/2014/main" id="{67B84853-CCFE-DEB0-FEE7-FF0E855C3D88}"/>
              </a:ext>
            </a:extLst>
          </p:cNvPr>
          <p:cNvPicPr>
            <a:picLocks noChangeAspect="1" noChangeArrowheads="1"/>
          </p:cNvPicPr>
          <p:nvPr/>
        </p:nvPicPr>
        <p:blipFill>
          <a:blip r:embed="rId8" cstate="screen">
            <a:extLst>
              <a:ext uri="{28A0092B-C50C-407E-A947-70E740481C1C}">
                <a14:useLocalDpi xmlns:a14="http://schemas.microsoft.com/office/drawing/2010/main" val="0"/>
              </a:ext>
            </a:extLst>
          </a:blip>
          <a:srcRect/>
          <a:stretch>
            <a:fillRect/>
          </a:stretch>
        </p:blipFill>
        <p:spPr bwMode="auto">
          <a:xfrm>
            <a:off x="1187046" y="2844712"/>
            <a:ext cx="488018" cy="48801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blue and white logo with a flag and stars&#10;&#10;Description automatically generated">
            <a:extLst>
              <a:ext uri="{FF2B5EF4-FFF2-40B4-BE49-F238E27FC236}">
                <a16:creationId xmlns:a16="http://schemas.microsoft.com/office/drawing/2014/main" id="{AB810EB9-138C-5051-8309-7D8DFF2ED03E}"/>
              </a:ext>
            </a:extLst>
          </p:cNvPr>
          <p:cNvPicPr>
            <a:picLocks noChangeAspect="1" noChangeArrowheads="1"/>
          </p:cNvPicPr>
          <p:nvPr/>
        </p:nvPicPr>
        <p:blipFill>
          <a:blip r:embed="rId9" cstate="screen">
            <a:extLst>
              <a:ext uri="{28A0092B-C50C-407E-A947-70E740481C1C}">
                <a14:useLocalDpi xmlns:a14="http://schemas.microsoft.com/office/drawing/2010/main" val="0"/>
              </a:ext>
            </a:extLst>
          </a:blip>
          <a:srcRect/>
          <a:stretch>
            <a:fillRect/>
          </a:stretch>
        </p:blipFill>
        <p:spPr bwMode="auto">
          <a:xfrm>
            <a:off x="1915757" y="3506554"/>
            <a:ext cx="481206" cy="48120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A blue circle and green rectangle with grey text&#10;&#10;AI-generated content may be incorrect.">
            <a:extLst>
              <a:ext uri="{FF2B5EF4-FFF2-40B4-BE49-F238E27FC236}">
                <a16:creationId xmlns:a16="http://schemas.microsoft.com/office/drawing/2014/main" id="{9E945D21-F431-C93E-DDA0-35801F52EB77}"/>
              </a:ext>
            </a:extLst>
          </p:cNvPr>
          <p:cNvPicPr>
            <a:picLocks noChangeAspect="1"/>
          </p:cNvPicPr>
          <p:nvPr/>
        </p:nvPicPr>
        <p:blipFill>
          <a:blip r:embed="rId10" cstate="screen">
            <a:extLst>
              <a:ext uri="{28A0092B-C50C-407E-A947-70E740481C1C}">
                <a14:useLocalDpi xmlns:a14="http://schemas.microsoft.com/office/drawing/2010/main" val="0"/>
              </a:ext>
            </a:extLst>
          </a:blip>
          <a:stretch>
            <a:fillRect/>
          </a:stretch>
        </p:blipFill>
        <p:spPr>
          <a:xfrm>
            <a:off x="3670880" y="1846392"/>
            <a:ext cx="545529" cy="545529"/>
          </a:xfrm>
          <a:prstGeom prst="rect">
            <a:avLst/>
          </a:prstGeom>
        </p:spPr>
      </p:pic>
      <p:pic>
        <p:nvPicPr>
          <p:cNvPr id="19" name="Picture 18" descr="A black background with white text&#10;&#10;AI-generated content may be incorrect.">
            <a:extLst>
              <a:ext uri="{FF2B5EF4-FFF2-40B4-BE49-F238E27FC236}">
                <a16:creationId xmlns:a16="http://schemas.microsoft.com/office/drawing/2014/main" id="{36B85482-0282-7B27-11C5-8FF9F75AD522}"/>
              </a:ext>
            </a:extLst>
          </p:cNvPr>
          <p:cNvPicPr>
            <a:picLocks noChangeAspect="1"/>
          </p:cNvPicPr>
          <p:nvPr/>
        </p:nvPicPr>
        <p:blipFill>
          <a:blip r:embed="rId11" cstate="screen">
            <a:extLst>
              <a:ext uri="{28A0092B-C50C-407E-A947-70E740481C1C}">
                <a14:useLocalDpi xmlns:a14="http://schemas.microsoft.com/office/drawing/2010/main" val="0"/>
              </a:ext>
            </a:extLst>
          </a:blip>
          <a:stretch>
            <a:fillRect/>
          </a:stretch>
        </p:blipFill>
        <p:spPr>
          <a:xfrm>
            <a:off x="2095611" y="2063506"/>
            <a:ext cx="1277179" cy="344057"/>
          </a:xfrm>
          <a:prstGeom prst="rect">
            <a:avLst/>
          </a:prstGeom>
        </p:spPr>
      </p:pic>
      <p:pic>
        <p:nvPicPr>
          <p:cNvPr id="21" name="Picture 20" descr="A black circle with orange line&#10;&#10;AI-generated content may be incorrect.">
            <a:extLst>
              <a:ext uri="{FF2B5EF4-FFF2-40B4-BE49-F238E27FC236}">
                <a16:creationId xmlns:a16="http://schemas.microsoft.com/office/drawing/2014/main" id="{B9086058-9FC4-F5D5-FC8F-141A441F1391}"/>
              </a:ext>
            </a:extLst>
          </p:cNvPr>
          <p:cNvPicPr>
            <a:picLocks noChangeAspect="1"/>
          </p:cNvPicPr>
          <p:nvPr/>
        </p:nvPicPr>
        <p:blipFill>
          <a:blip r:embed="rId12" cstate="screen">
            <a:extLst>
              <a:ext uri="{28A0092B-C50C-407E-A947-70E740481C1C}">
                <a14:useLocalDpi xmlns:a14="http://schemas.microsoft.com/office/drawing/2010/main" val="0"/>
              </a:ext>
            </a:extLst>
          </a:blip>
          <a:stretch>
            <a:fillRect/>
          </a:stretch>
        </p:blipFill>
        <p:spPr>
          <a:xfrm>
            <a:off x="6067495" y="2121584"/>
            <a:ext cx="1145230" cy="252291"/>
          </a:xfrm>
          <a:prstGeom prst="rect">
            <a:avLst/>
          </a:prstGeom>
        </p:spPr>
      </p:pic>
      <p:pic>
        <p:nvPicPr>
          <p:cNvPr id="22" name="Picture 21" descr="A logo with blue text&#10;&#10;AI-generated content may be incorrect.">
            <a:extLst>
              <a:ext uri="{FF2B5EF4-FFF2-40B4-BE49-F238E27FC236}">
                <a16:creationId xmlns:a16="http://schemas.microsoft.com/office/drawing/2014/main" id="{0C52AFAB-F62A-0CDB-0479-B17D056E365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970134" y="932232"/>
            <a:ext cx="1229655" cy="424613"/>
          </a:xfrm>
          <a:prstGeom prst="rect">
            <a:avLst/>
          </a:prstGeom>
        </p:spPr>
      </p:pic>
      <p:cxnSp>
        <p:nvCxnSpPr>
          <p:cNvPr id="23" name="Connector: Elbow 22">
            <a:extLst>
              <a:ext uri="{FF2B5EF4-FFF2-40B4-BE49-F238E27FC236}">
                <a16:creationId xmlns:a16="http://schemas.microsoft.com/office/drawing/2014/main" id="{F4B3E16B-771A-A716-6605-0FEBC92BA3BA}"/>
              </a:ext>
            </a:extLst>
          </p:cNvPr>
          <p:cNvCxnSpPr>
            <a:cxnSpLocks/>
            <a:endCxn id="19" idx="0"/>
          </p:cNvCxnSpPr>
          <p:nvPr/>
        </p:nvCxnSpPr>
        <p:spPr>
          <a:xfrm rot="10800000" flipV="1">
            <a:off x="2734202" y="1749669"/>
            <a:ext cx="1899436" cy="313837"/>
          </a:xfrm>
          <a:prstGeom prst="bentConnector2">
            <a:avLst/>
          </a:prstGeom>
          <a:ln w="12700">
            <a:tailEnd type="triangle"/>
          </a:ln>
        </p:spPr>
        <p:style>
          <a:lnRef idx="1">
            <a:schemeClr val="dk1"/>
          </a:lnRef>
          <a:fillRef idx="0">
            <a:schemeClr val="dk1"/>
          </a:fillRef>
          <a:effectRef idx="0">
            <a:schemeClr val="dk1"/>
          </a:effectRef>
          <a:fontRef idx="minor">
            <a:schemeClr val="tx1"/>
          </a:fontRef>
        </p:style>
      </p:cxnSp>
      <p:cxnSp>
        <p:nvCxnSpPr>
          <p:cNvPr id="24" name="Connector: Elbow 23">
            <a:extLst>
              <a:ext uri="{FF2B5EF4-FFF2-40B4-BE49-F238E27FC236}">
                <a16:creationId xmlns:a16="http://schemas.microsoft.com/office/drawing/2014/main" id="{09C82BBD-9389-635B-7D2C-CA09ACA39EAC}"/>
              </a:ext>
            </a:extLst>
          </p:cNvPr>
          <p:cNvCxnSpPr>
            <a:cxnSpLocks/>
          </p:cNvCxnSpPr>
          <p:nvPr/>
        </p:nvCxnSpPr>
        <p:spPr>
          <a:xfrm>
            <a:off x="4638967" y="1749772"/>
            <a:ext cx="1896629" cy="314109"/>
          </a:xfrm>
          <a:prstGeom prst="bentConnector2">
            <a:avLst/>
          </a:prstGeom>
          <a:ln>
            <a:tailEnd type="triangle"/>
          </a:ln>
        </p:spPr>
        <p:style>
          <a:lnRef idx="1">
            <a:schemeClr val="dk1"/>
          </a:lnRef>
          <a:fillRef idx="0">
            <a:schemeClr val="dk1"/>
          </a:fillRef>
          <a:effectRef idx="0">
            <a:schemeClr val="dk1"/>
          </a:effectRef>
          <a:fontRef idx="minor">
            <a:schemeClr val="tx1"/>
          </a:fontRef>
        </p:style>
      </p:cxnSp>
      <p:pic>
        <p:nvPicPr>
          <p:cNvPr id="25" name="Picture 24" descr="A blue and white sign with text&#10;&#10;AI-generated content may be incorrect.">
            <a:extLst>
              <a:ext uri="{FF2B5EF4-FFF2-40B4-BE49-F238E27FC236}">
                <a16:creationId xmlns:a16="http://schemas.microsoft.com/office/drawing/2014/main" id="{38F85820-52E3-6C7F-5CCA-3088662EEC57}"/>
              </a:ext>
            </a:extLst>
          </p:cNvPr>
          <p:cNvPicPr>
            <a:picLocks noChangeAspect="1"/>
          </p:cNvPicPr>
          <p:nvPr/>
        </p:nvPicPr>
        <p:blipFill>
          <a:blip r:embed="rId14" cstate="screen">
            <a:extLst>
              <a:ext uri="{28A0092B-C50C-407E-A947-70E740481C1C}">
                <a14:useLocalDpi xmlns:a14="http://schemas.microsoft.com/office/drawing/2010/main" val="0"/>
              </a:ext>
            </a:extLst>
          </a:blip>
          <a:stretch>
            <a:fillRect/>
          </a:stretch>
        </p:blipFill>
        <p:spPr>
          <a:xfrm>
            <a:off x="3079166" y="3423174"/>
            <a:ext cx="1128176" cy="537299"/>
          </a:xfrm>
          <a:prstGeom prst="rect">
            <a:avLst/>
          </a:prstGeom>
        </p:spPr>
      </p:pic>
      <p:pic>
        <p:nvPicPr>
          <p:cNvPr id="27" name="Picture 26" descr="A logo with stars in a circle&#10;&#10;AI-generated content may be incorrect.">
            <a:extLst>
              <a:ext uri="{FF2B5EF4-FFF2-40B4-BE49-F238E27FC236}">
                <a16:creationId xmlns:a16="http://schemas.microsoft.com/office/drawing/2014/main" id="{FBAF86C5-576D-E041-9486-D546142EF2E5}"/>
              </a:ext>
            </a:extLst>
          </p:cNvPr>
          <p:cNvPicPr>
            <a:picLocks noChangeAspect="1"/>
          </p:cNvPicPr>
          <p:nvPr/>
        </p:nvPicPr>
        <p:blipFill>
          <a:blip r:embed="rId15" cstate="screen">
            <a:extLst>
              <a:ext uri="{28A0092B-C50C-407E-A947-70E740481C1C}">
                <a14:useLocalDpi xmlns:a14="http://schemas.microsoft.com/office/drawing/2010/main" val="0"/>
              </a:ext>
            </a:extLst>
          </a:blip>
          <a:stretch>
            <a:fillRect/>
          </a:stretch>
        </p:blipFill>
        <p:spPr>
          <a:xfrm>
            <a:off x="3997213" y="2747310"/>
            <a:ext cx="649894" cy="649894"/>
          </a:xfrm>
          <a:prstGeom prst="rect">
            <a:avLst/>
          </a:prstGeom>
        </p:spPr>
      </p:pic>
      <p:pic>
        <p:nvPicPr>
          <p:cNvPr id="28" name="Graphic 27">
            <a:extLst>
              <a:ext uri="{FF2B5EF4-FFF2-40B4-BE49-F238E27FC236}">
                <a16:creationId xmlns:a16="http://schemas.microsoft.com/office/drawing/2014/main" id="{B8E9361A-CECC-F282-24CE-7F53C5FBD2E6}"/>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5541424" y="2907688"/>
            <a:ext cx="981521" cy="397991"/>
          </a:xfrm>
          <a:prstGeom prst="rect">
            <a:avLst/>
          </a:prstGeom>
        </p:spPr>
      </p:pic>
      <p:pic>
        <p:nvPicPr>
          <p:cNvPr id="30" name="Graphic 29">
            <a:extLst>
              <a:ext uri="{FF2B5EF4-FFF2-40B4-BE49-F238E27FC236}">
                <a16:creationId xmlns:a16="http://schemas.microsoft.com/office/drawing/2014/main" id="{66A53851-7898-BEDE-B0B2-97F1FD5297C2}"/>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2168555" y="2877239"/>
            <a:ext cx="1457754" cy="480489"/>
          </a:xfrm>
          <a:prstGeom prst="rect">
            <a:avLst/>
          </a:prstGeom>
        </p:spPr>
      </p:pic>
      <p:pic>
        <p:nvPicPr>
          <p:cNvPr id="32" name="Graphic 31">
            <a:extLst>
              <a:ext uri="{FF2B5EF4-FFF2-40B4-BE49-F238E27FC236}">
                <a16:creationId xmlns:a16="http://schemas.microsoft.com/office/drawing/2014/main" id="{F9B8DA20-C98A-BFE4-9D78-5EFCBB40E1A9}"/>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6593021" y="3695448"/>
            <a:ext cx="1381958" cy="265034"/>
          </a:xfrm>
          <a:prstGeom prst="rect">
            <a:avLst/>
          </a:prstGeom>
        </p:spPr>
      </p:pic>
      <p:sp>
        <p:nvSpPr>
          <p:cNvPr id="33" name="TextBox 32">
            <a:extLst>
              <a:ext uri="{FF2B5EF4-FFF2-40B4-BE49-F238E27FC236}">
                <a16:creationId xmlns:a16="http://schemas.microsoft.com/office/drawing/2014/main" id="{89A0DB7D-6680-3613-BF98-6AD452EB926A}"/>
              </a:ext>
            </a:extLst>
          </p:cNvPr>
          <p:cNvSpPr txBox="1"/>
          <p:nvPr/>
        </p:nvSpPr>
        <p:spPr>
          <a:xfrm>
            <a:off x="3053792" y="1072109"/>
            <a:ext cx="902087" cy="369332"/>
          </a:xfrm>
          <a:prstGeom prst="rect">
            <a:avLst/>
          </a:prstGeom>
          <a:noFill/>
        </p:spPr>
        <p:txBody>
          <a:bodyPr wrap="square" rtlCol="0">
            <a:spAutoFit/>
          </a:bodyPr>
          <a:lstStyle/>
          <a:p>
            <a:pPr algn="r"/>
            <a:r>
              <a:rPr lang="en-US" sz="900">
                <a:latin typeface="Calibri" panose="020F0502020204030204" pitchFamily="34" charset="0"/>
                <a:ea typeface="Calibri" panose="020F0502020204030204" pitchFamily="34" charset="0"/>
                <a:cs typeface="Calibri" panose="020F0502020204030204" pitchFamily="34" charset="0"/>
              </a:rPr>
              <a:t>Overall coordination</a:t>
            </a:r>
          </a:p>
        </p:txBody>
      </p:sp>
      <p:sp>
        <p:nvSpPr>
          <p:cNvPr id="34" name="TextBox 33">
            <a:extLst>
              <a:ext uri="{FF2B5EF4-FFF2-40B4-BE49-F238E27FC236}">
                <a16:creationId xmlns:a16="http://schemas.microsoft.com/office/drawing/2014/main" id="{FEFFB0F1-C1DD-E824-0F2C-DE09E66F917F}"/>
              </a:ext>
            </a:extLst>
          </p:cNvPr>
          <p:cNvSpPr txBox="1"/>
          <p:nvPr/>
        </p:nvSpPr>
        <p:spPr>
          <a:xfrm>
            <a:off x="7291864" y="1927621"/>
            <a:ext cx="1720028" cy="646331"/>
          </a:xfrm>
          <a:prstGeom prst="rect">
            <a:avLst/>
          </a:prstGeom>
          <a:noFill/>
        </p:spPr>
        <p:txBody>
          <a:bodyPr wrap="square" rtlCol="0">
            <a:spAutoFit/>
          </a:bodyPr>
          <a:lstStyle/>
          <a:p>
            <a:r>
              <a:rPr lang="en-US" sz="900">
                <a:latin typeface="Calibri" panose="020F0502020204030204" pitchFamily="34" charset="0"/>
                <a:ea typeface="Calibri" panose="020F0502020204030204" pitchFamily="34" charset="0"/>
                <a:cs typeface="Calibri" panose="020F0502020204030204" pitchFamily="34" charset="0"/>
              </a:rPr>
              <a:t>Technical advice to Regional </a:t>
            </a:r>
            <a:r>
              <a:rPr lang="en-US" sz="900" err="1">
                <a:latin typeface="Calibri" panose="020F0502020204030204" pitchFamily="34" charset="0"/>
                <a:ea typeface="Calibri" panose="020F0502020204030204" pitchFamily="34" charset="0"/>
                <a:cs typeface="Calibri" panose="020F0502020204030204" pitchFamily="34" charset="0"/>
              </a:rPr>
              <a:t>Centres</a:t>
            </a:r>
            <a:r>
              <a:rPr lang="en-US" sz="900">
                <a:latin typeface="Calibri" panose="020F0502020204030204" pitchFamily="34" charset="0"/>
                <a:ea typeface="Calibri" panose="020F0502020204030204" pitchFamily="34" charset="0"/>
                <a:cs typeface="Calibri" panose="020F0502020204030204" pitchFamily="34" charset="0"/>
              </a:rPr>
              <a:t> on methods, data, and tools (Trends.Earth and GEE Apps)</a:t>
            </a:r>
          </a:p>
        </p:txBody>
      </p:sp>
      <p:pic>
        <p:nvPicPr>
          <p:cNvPr id="35" name="Picture 34" descr="A blue and white logo&#10;&#10;AI-generated content may be incorrect.">
            <a:extLst>
              <a:ext uri="{FF2B5EF4-FFF2-40B4-BE49-F238E27FC236}">
                <a16:creationId xmlns:a16="http://schemas.microsoft.com/office/drawing/2014/main" id="{1CB845ED-906F-7C41-909D-8D984363B4E0}"/>
              </a:ext>
            </a:extLst>
          </p:cNvPr>
          <p:cNvPicPr>
            <a:picLocks noChangeAspect="1"/>
          </p:cNvPicPr>
          <p:nvPr/>
        </p:nvPicPr>
        <p:blipFill>
          <a:blip r:embed="rId22" cstate="screen">
            <a:extLst>
              <a:ext uri="{28A0092B-C50C-407E-A947-70E740481C1C}">
                <a14:useLocalDpi xmlns:a14="http://schemas.microsoft.com/office/drawing/2010/main" val="0"/>
              </a:ext>
            </a:extLst>
          </a:blip>
          <a:stretch>
            <a:fillRect/>
          </a:stretch>
        </p:blipFill>
        <p:spPr>
          <a:xfrm>
            <a:off x="4818038" y="3514754"/>
            <a:ext cx="479127" cy="450620"/>
          </a:xfrm>
          <a:prstGeom prst="rect">
            <a:avLst/>
          </a:prstGeom>
        </p:spPr>
      </p:pic>
      <p:sp>
        <p:nvSpPr>
          <p:cNvPr id="36" name="TextBox 35">
            <a:extLst>
              <a:ext uri="{FF2B5EF4-FFF2-40B4-BE49-F238E27FC236}">
                <a16:creationId xmlns:a16="http://schemas.microsoft.com/office/drawing/2014/main" id="{F7F4BFEF-13FF-FF74-9C6E-2A2BD62DB588}"/>
              </a:ext>
            </a:extLst>
          </p:cNvPr>
          <p:cNvSpPr txBox="1"/>
          <p:nvPr/>
        </p:nvSpPr>
        <p:spPr>
          <a:xfrm>
            <a:off x="7866460" y="3307279"/>
            <a:ext cx="1055491" cy="369332"/>
          </a:xfrm>
          <a:prstGeom prst="rect">
            <a:avLst/>
          </a:prstGeom>
          <a:noFill/>
        </p:spPr>
        <p:txBody>
          <a:bodyPr wrap="square" rtlCol="0">
            <a:spAutoFit/>
          </a:bodyPr>
          <a:lstStyle/>
          <a:p>
            <a:r>
              <a:rPr lang="en-US" sz="900">
                <a:latin typeface="Calibri" panose="020F0502020204030204" pitchFamily="34" charset="0"/>
                <a:ea typeface="Calibri" panose="020F0502020204030204" pitchFamily="34" charset="0"/>
                <a:cs typeface="Calibri" panose="020F0502020204030204" pitchFamily="34" charset="0"/>
              </a:rPr>
              <a:t>Technical support to countries</a:t>
            </a:r>
          </a:p>
        </p:txBody>
      </p:sp>
      <p:grpSp>
        <p:nvGrpSpPr>
          <p:cNvPr id="38" name="Group 37">
            <a:extLst>
              <a:ext uri="{FF2B5EF4-FFF2-40B4-BE49-F238E27FC236}">
                <a16:creationId xmlns:a16="http://schemas.microsoft.com/office/drawing/2014/main" id="{A50C573B-7A79-F357-31EC-8602CBF2CA26}"/>
              </a:ext>
            </a:extLst>
          </p:cNvPr>
          <p:cNvGrpSpPr/>
          <p:nvPr/>
        </p:nvGrpSpPr>
        <p:grpSpPr>
          <a:xfrm>
            <a:off x="3363210" y="4350260"/>
            <a:ext cx="495114" cy="690735"/>
            <a:chOff x="1656059" y="5508001"/>
            <a:chExt cx="660152" cy="920980"/>
          </a:xfrm>
        </p:grpSpPr>
        <p:sp>
          <p:nvSpPr>
            <p:cNvPr id="39" name="Oval 38">
              <a:extLst>
                <a:ext uri="{FF2B5EF4-FFF2-40B4-BE49-F238E27FC236}">
                  <a16:creationId xmlns:a16="http://schemas.microsoft.com/office/drawing/2014/main" id="{CCF6F1C6-AF64-1052-445B-0AF0AD3A97A3}"/>
                </a:ext>
              </a:extLst>
            </p:cNvPr>
            <p:cNvSpPr/>
            <p:nvPr/>
          </p:nvSpPr>
          <p:spPr>
            <a:xfrm>
              <a:off x="1668832" y="6240352"/>
              <a:ext cx="206997" cy="1833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40" name="Oval 39">
              <a:extLst>
                <a:ext uri="{FF2B5EF4-FFF2-40B4-BE49-F238E27FC236}">
                  <a16:creationId xmlns:a16="http://schemas.microsoft.com/office/drawing/2014/main" id="{353AED1D-7A2A-92D3-DDB6-8DA27E996BD4}"/>
                </a:ext>
              </a:extLst>
            </p:cNvPr>
            <p:cNvSpPr/>
            <p:nvPr/>
          </p:nvSpPr>
          <p:spPr>
            <a:xfrm>
              <a:off x="2104390" y="6245633"/>
              <a:ext cx="206997" cy="1833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41" name="Group 40">
              <a:extLst>
                <a:ext uri="{FF2B5EF4-FFF2-40B4-BE49-F238E27FC236}">
                  <a16:creationId xmlns:a16="http://schemas.microsoft.com/office/drawing/2014/main" id="{ED03D6CA-4759-751C-800A-09A35421FA07}"/>
                </a:ext>
              </a:extLst>
            </p:cNvPr>
            <p:cNvGrpSpPr/>
            <p:nvPr/>
          </p:nvGrpSpPr>
          <p:grpSpPr>
            <a:xfrm>
              <a:off x="1656059" y="5508001"/>
              <a:ext cx="660152" cy="642896"/>
              <a:chOff x="1663440" y="5524107"/>
              <a:chExt cx="660152" cy="642896"/>
            </a:xfrm>
          </p:grpSpPr>
          <p:sp>
            <p:nvSpPr>
              <p:cNvPr id="42" name="Oval 41">
                <a:extLst>
                  <a:ext uri="{FF2B5EF4-FFF2-40B4-BE49-F238E27FC236}">
                    <a16:creationId xmlns:a16="http://schemas.microsoft.com/office/drawing/2014/main" id="{6AA091E3-84EB-16B9-00F4-006756CBE5B6}"/>
                  </a:ext>
                </a:extLst>
              </p:cNvPr>
              <p:cNvSpPr/>
              <p:nvPr/>
            </p:nvSpPr>
            <p:spPr>
              <a:xfrm>
                <a:off x="1866900" y="5524107"/>
                <a:ext cx="206997" cy="1833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43" name="Oval 42">
                <a:extLst>
                  <a:ext uri="{FF2B5EF4-FFF2-40B4-BE49-F238E27FC236}">
                    <a16:creationId xmlns:a16="http://schemas.microsoft.com/office/drawing/2014/main" id="{4DF1CF0B-7254-4056-18DC-D2CEAD7EDB71}"/>
                  </a:ext>
                </a:extLst>
              </p:cNvPr>
              <p:cNvSpPr/>
              <p:nvPr/>
            </p:nvSpPr>
            <p:spPr>
              <a:xfrm>
                <a:off x="2116595" y="5752369"/>
                <a:ext cx="206997" cy="1833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44" name="Oval 43">
                <a:extLst>
                  <a:ext uri="{FF2B5EF4-FFF2-40B4-BE49-F238E27FC236}">
                    <a16:creationId xmlns:a16="http://schemas.microsoft.com/office/drawing/2014/main" id="{CA3DC1C2-8DC6-7384-E010-D05F5F249F3C}"/>
                  </a:ext>
                </a:extLst>
              </p:cNvPr>
              <p:cNvSpPr/>
              <p:nvPr/>
            </p:nvSpPr>
            <p:spPr>
              <a:xfrm>
                <a:off x="1663440" y="5775855"/>
                <a:ext cx="206997" cy="1833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45" name="Oval 44">
                <a:extLst>
                  <a:ext uri="{FF2B5EF4-FFF2-40B4-BE49-F238E27FC236}">
                    <a16:creationId xmlns:a16="http://schemas.microsoft.com/office/drawing/2014/main" id="{BD6FFACB-6394-FCB1-D640-B16DD85CC79F}"/>
                  </a:ext>
                </a:extLst>
              </p:cNvPr>
              <p:cNvSpPr/>
              <p:nvPr/>
            </p:nvSpPr>
            <p:spPr>
              <a:xfrm>
                <a:off x="1885175" y="5983655"/>
                <a:ext cx="206997" cy="1833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46" name="Group 45">
            <a:extLst>
              <a:ext uri="{FF2B5EF4-FFF2-40B4-BE49-F238E27FC236}">
                <a16:creationId xmlns:a16="http://schemas.microsoft.com/office/drawing/2014/main" id="{E741BD6E-4572-B066-983B-3A3524F87C77}"/>
              </a:ext>
            </a:extLst>
          </p:cNvPr>
          <p:cNvGrpSpPr/>
          <p:nvPr/>
        </p:nvGrpSpPr>
        <p:grpSpPr>
          <a:xfrm>
            <a:off x="1926248" y="4350260"/>
            <a:ext cx="495114" cy="690735"/>
            <a:chOff x="1656059" y="5508001"/>
            <a:chExt cx="660152" cy="920980"/>
          </a:xfrm>
          <a:solidFill>
            <a:schemeClr val="accent3">
              <a:lumMod val="60000"/>
              <a:lumOff val="40000"/>
            </a:schemeClr>
          </a:solidFill>
        </p:grpSpPr>
        <p:sp>
          <p:nvSpPr>
            <p:cNvPr id="47" name="Oval 46">
              <a:extLst>
                <a:ext uri="{FF2B5EF4-FFF2-40B4-BE49-F238E27FC236}">
                  <a16:creationId xmlns:a16="http://schemas.microsoft.com/office/drawing/2014/main" id="{B38C03D3-ECD3-ED3B-05CB-DCCF18CC55A3}"/>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48" name="Oval 47">
              <a:extLst>
                <a:ext uri="{FF2B5EF4-FFF2-40B4-BE49-F238E27FC236}">
                  <a16:creationId xmlns:a16="http://schemas.microsoft.com/office/drawing/2014/main" id="{3CDC4347-B4D9-ED67-BBB3-7D29E535480B}"/>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49" name="Group 48">
              <a:extLst>
                <a:ext uri="{FF2B5EF4-FFF2-40B4-BE49-F238E27FC236}">
                  <a16:creationId xmlns:a16="http://schemas.microsoft.com/office/drawing/2014/main" id="{C3A871AA-4EF9-81FF-898B-D5220C940397}"/>
                </a:ext>
              </a:extLst>
            </p:cNvPr>
            <p:cNvGrpSpPr/>
            <p:nvPr/>
          </p:nvGrpSpPr>
          <p:grpSpPr>
            <a:xfrm>
              <a:off x="1656059" y="5508001"/>
              <a:ext cx="660152" cy="642896"/>
              <a:chOff x="1663440" y="5524107"/>
              <a:chExt cx="660152" cy="642896"/>
            </a:xfrm>
            <a:grpFill/>
          </p:grpSpPr>
          <p:sp>
            <p:nvSpPr>
              <p:cNvPr id="50" name="Oval 49">
                <a:extLst>
                  <a:ext uri="{FF2B5EF4-FFF2-40B4-BE49-F238E27FC236}">
                    <a16:creationId xmlns:a16="http://schemas.microsoft.com/office/drawing/2014/main" id="{62B577BE-2FDD-0E66-7CEF-EAC1A039AD32}"/>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51" name="Oval 50">
                <a:extLst>
                  <a:ext uri="{FF2B5EF4-FFF2-40B4-BE49-F238E27FC236}">
                    <a16:creationId xmlns:a16="http://schemas.microsoft.com/office/drawing/2014/main" id="{BAC04633-5448-AF78-B016-AD0F8D8E1BA8}"/>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52" name="Oval 51">
                <a:extLst>
                  <a:ext uri="{FF2B5EF4-FFF2-40B4-BE49-F238E27FC236}">
                    <a16:creationId xmlns:a16="http://schemas.microsoft.com/office/drawing/2014/main" id="{07CD8D67-2A0F-D5FE-C6B4-E54F7738F96E}"/>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53" name="Oval 52">
                <a:extLst>
                  <a:ext uri="{FF2B5EF4-FFF2-40B4-BE49-F238E27FC236}">
                    <a16:creationId xmlns:a16="http://schemas.microsoft.com/office/drawing/2014/main" id="{7A4125EE-DD25-2B62-4A9C-B59A4DADA7C8}"/>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54" name="Group 53">
            <a:extLst>
              <a:ext uri="{FF2B5EF4-FFF2-40B4-BE49-F238E27FC236}">
                <a16:creationId xmlns:a16="http://schemas.microsoft.com/office/drawing/2014/main" id="{73716CE3-6A5B-235F-9B21-6489D1A83895}"/>
              </a:ext>
            </a:extLst>
          </p:cNvPr>
          <p:cNvGrpSpPr/>
          <p:nvPr/>
        </p:nvGrpSpPr>
        <p:grpSpPr>
          <a:xfrm>
            <a:off x="2644729" y="4350260"/>
            <a:ext cx="495114" cy="690735"/>
            <a:chOff x="1656059" y="5508001"/>
            <a:chExt cx="660152" cy="920980"/>
          </a:xfrm>
          <a:solidFill>
            <a:schemeClr val="accent4">
              <a:lumMod val="60000"/>
              <a:lumOff val="40000"/>
            </a:schemeClr>
          </a:solidFill>
        </p:grpSpPr>
        <p:sp>
          <p:nvSpPr>
            <p:cNvPr id="55" name="Oval 54">
              <a:extLst>
                <a:ext uri="{FF2B5EF4-FFF2-40B4-BE49-F238E27FC236}">
                  <a16:creationId xmlns:a16="http://schemas.microsoft.com/office/drawing/2014/main" id="{A46A1A96-3684-C472-62B0-159485FDBA36}"/>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56" name="Oval 55">
              <a:extLst>
                <a:ext uri="{FF2B5EF4-FFF2-40B4-BE49-F238E27FC236}">
                  <a16:creationId xmlns:a16="http://schemas.microsoft.com/office/drawing/2014/main" id="{1ED0ED91-8991-8C21-B0CA-897973966A19}"/>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57" name="Group 56">
              <a:extLst>
                <a:ext uri="{FF2B5EF4-FFF2-40B4-BE49-F238E27FC236}">
                  <a16:creationId xmlns:a16="http://schemas.microsoft.com/office/drawing/2014/main" id="{19F8D574-30D8-9198-6A44-E45E844632E7}"/>
                </a:ext>
              </a:extLst>
            </p:cNvPr>
            <p:cNvGrpSpPr/>
            <p:nvPr/>
          </p:nvGrpSpPr>
          <p:grpSpPr>
            <a:xfrm>
              <a:off x="1656059" y="5508001"/>
              <a:ext cx="660152" cy="642896"/>
              <a:chOff x="1663440" y="5524107"/>
              <a:chExt cx="660152" cy="642896"/>
            </a:xfrm>
            <a:grpFill/>
          </p:grpSpPr>
          <p:sp>
            <p:nvSpPr>
              <p:cNvPr id="58" name="Oval 57">
                <a:extLst>
                  <a:ext uri="{FF2B5EF4-FFF2-40B4-BE49-F238E27FC236}">
                    <a16:creationId xmlns:a16="http://schemas.microsoft.com/office/drawing/2014/main" id="{8B775692-8771-C738-6E5F-B2939FCA299F}"/>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59" name="Oval 58">
                <a:extLst>
                  <a:ext uri="{FF2B5EF4-FFF2-40B4-BE49-F238E27FC236}">
                    <a16:creationId xmlns:a16="http://schemas.microsoft.com/office/drawing/2014/main" id="{5EF1C58C-B073-3E54-8B47-AB9E63482191}"/>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60" name="Oval 59">
                <a:extLst>
                  <a:ext uri="{FF2B5EF4-FFF2-40B4-BE49-F238E27FC236}">
                    <a16:creationId xmlns:a16="http://schemas.microsoft.com/office/drawing/2014/main" id="{9D3D8A27-9280-C623-1382-BBE04ED6E479}"/>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61" name="Oval 60">
                <a:extLst>
                  <a:ext uri="{FF2B5EF4-FFF2-40B4-BE49-F238E27FC236}">
                    <a16:creationId xmlns:a16="http://schemas.microsoft.com/office/drawing/2014/main" id="{3DC9D953-3D47-2AD8-FCB8-3E0C1E4B1171}"/>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62" name="Group 61">
            <a:extLst>
              <a:ext uri="{FF2B5EF4-FFF2-40B4-BE49-F238E27FC236}">
                <a16:creationId xmlns:a16="http://schemas.microsoft.com/office/drawing/2014/main" id="{C1E657F9-5CCC-7C6F-86CB-DEECA12A5201}"/>
              </a:ext>
            </a:extLst>
          </p:cNvPr>
          <p:cNvGrpSpPr/>
          <p:nvPr/>
        </p:nvGrpSpPr>
        <p:grpSpPr>
          <a:xfrm>
            <a:off x="4081691" y="4350260"/>
            <a:ext cx="495114" cy="690735"/>
            <a:chOff x="1656059" y="5508001"/>
            <a:chExt cx="660152" cy="920980"/>
          </a:xfrm>
          <a:solidFill>
            <a:schemeClr val="accent5">
              <a:lumMod val="60000"/>
              <a:lumOff val="40000"/>
            </a:schemeClr>
          </a:solidFill>
        </p:grpSpPr>
        <p:sp>
          <p:nvSpPr>
            <p:cNvPr id="63" name="Oval 62">
              <a:extLst>
                <a:ext uri="{FF2B5EF4-FFF2-40B4-BE49-F238E27FC236}">
                  <a16:creationId xmlns:a16="http://schemas.microsoft.com/office/drawing/2014/main" id="{7B554205-3CBB-D0AF-2EA6-6192C195B04D}"/>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64" name="Oval 63">
              <a:extLst>
                <a:ext uri="{FF2B5EF4-FFF2-40B4-BE49-F238E27FC236}">
                  <a16:creationId xmlns:a16="http://schemas.microsoft.com/office/drawing/2014/main" id="{530F1391-2CE5-1DAE-836E-906A1FA2D6E1}"/>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65" name="Group 64">
              <a:extLst>
                <a:ext uri="{FF2B5EF4-FFF2-40B4-BE49-F238E27FC236}">
                  <a16:creationId xmlns:a16="http://schemas.microsoft.com/office/drawing/2014/main" id="{572DB614-C45F-09CD-D2F4-392A6C1FFA9A}"/>
                </a:ext>
              </a:extLst>
            </p:cNvPr>
            <p:cNvGrpSpPr/>
            <p:nvPr/>
          </p:nvGrpSpPr>
          <p:grpSpPr>
            <a:xfrm>
              <a:off x="1656059" y="5508001"/>
              <a:ext cx="660152" cy="642896"/>
              <a:chOff x="1663440" y="5524107"/>
              <a:chExt cx="660152" cy="642896"/>
            </a:xfrm>
            <a:grpFill/>
          </p:grpSpPr>
          <p:sp>
            <p:nvSpPr>
              <p:cNvPr id="66" name="Oval 65">
                <a:extLst>
                  <a:ext uri="{FF2B5EF4-FFF2-40B4-BE49-F238E27FC236}">
                    <a16:creationId xmlns:a16="http://schemas.microsoft.com/office/drawing/2014/main" id="{471547F8-014C-1538-26D6-322DA4870FC2}"/>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67" name="Oval 66">
                <a:extLst>
                  <a:ext uri="{FF2B5EF4-FFF2-40B4-BE49-F238E27FC236}">
                    <a16:creationId xmlns:a16="http://schemas.microsoft.com/office/drawing/2014/main" id="{0ED912C2-99E3-A9DD-788E-6C106A91B800}"/>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68" name="Oval 67">
                <a:extLst>
                  <a:ext uri="{FF2B5EF4-FFF2-40B4-BE49-F238E27FC236}">
                    <a16:creationId xmlns:a16="http://schemas.microsoft.com/office/drawing/2014/main" id="{39F5726D-3E29-423F-2F54-47AD1919CE91}"/>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69" name="Oval 68">
                <a:extLst>
                  <a:ext uri="{FF2B5EF4-FFF2-40B4-BE49-F238E27FC236}">
                    <a16:creationId xmlns:a16="http://schemas.microsoft.com/office/drawing/2014/main" id="{6EF2BBFD-B49E-669C-C3E6-934E838CECAA}"/>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70" name="Group 69">
            <a:extLst>
              <a:ext uri="{FF2B5EF4-FFF2-40B4-BE49-F238E27FC236}">
                <a16:creationId xmlns:a16="http://schemas.microsoft.com/office/drawing/2014/main" id="{D60CA1A1-4A12-427F-82E4-0CD6024420CA}"/>
              </a:ext>
            </a:extLst>
          </p:cNvPr>
          <p:cNvGrpSpPr/>
          <p:nvPr/>
        </p:nvGrpSpPr>
        <p:grpSpPr>
          <a:xfrm>
            <a:off x="4800173" y="4350260"/>
            <a:ext cx="495114" cy="690735"/>
            <a:chOff x="1656059" y="5508001"/>
            <a:chExt cx="660152" cy="920980"/>
          </a:xfrm>
          <a:solidFill>
            <a:schemeClr val="accent6">
              <a:lumMod val="60000"/>
              <a:lumOff val="40000"/>
            </a:schemeClr>
          </a:solidFill>
        </p:grpSpPr>
        <p:sp>
          <p:nvSpPr>
            <p:cNvPr id="71" name="Oval 70">
              <a:extLst>
                <a:ext uri="{FF2B5EF4-FFF2-40B4-BE49-F238E27FC236}">
                  <a16:creationId xmlns:a16="http://schemas.microsoft.com/office/drawing/2014/main" id="{2FE460AF-A314-DC2A-3443-B118B69C9B5F}"/>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72" name="Oval 71">
              <a:extLst>
                <a:ext uri="{FF2B5EF4-FFF2-40B4-BE49-F238E27FC236}">
                  <a16:creationId xmlns:a16="http://schemas.microsoft.com/office/drawing/2014/main" id="{54F4D97C-AB09-8836-DD7A-DE47DC0C1A14}"/>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73" name="Group 72">
              <a:extLst>
                <a:ext uri="{FF2B5EF4-FFF2-40B4-BE49-F238E27FC236}">
                  <a16:creationId xmlns:a16="http://schemas.microsoft.com/office/drawing/2014/main" id="{88834BE6-BD8C-B259-7657-BFFC3D5F8295}"/>
                </a:ext>
              </a:extLst>
            </p:cNvPr>
            <p:cNvGrpSpPr/>
            <p:nvPr/>
          </p:nvGrpSpPr>
          <p:grpSpPr>
            <a:xfrm>
              <a:off x="1656059" y="5508001"/>
              <a:ext cx="660152" cy="642896"/>
              <a:chOff x="1663440" y="5524107"/>
              <a:chExt cx="660152" cy="642896"/>
            </a:xfrm>
            <a:grpFill/>
          </p:grpSpPr>
          <p:sp>
            <p:nvSpPr>
              <p:cNvPr id="74" name="Oval 73">
                <a:extLst>
                  <a:ext uri="{FF2B5EF4-FFF2-40B4-BE49-F238E27FC236}">
                    <a16:creationId xmlns:a16="http://schemas.microsoft.com/office/drawing/2014/main" id="{46F2CB79-6D5A-FE5B-66BF-4CDC4E275E63}"/>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75" name="Oval 74">
                <a:extLst>
                  <a:ext uri="{FF2B5EF4-FFF2-40B4-BE49-F238E27FC236}">
                    <a16:creationId xmlns:a16="http://schemas.microsoft.com/office/drawing/2014/main" id="{1C138925-F89A-70C3-E11F-E48403FC04F7}"/>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76" name="Oval 75">
                <a:extLst>
                  <a:ext uri="{FF2B5EF4-FFF2-40B4-BE49-F238E27FC236}">
                    <a16:creationId xmlns:a16="http://schemas.microsoft.com/office/drawing/2014/main" id="{FA9091EB-5BA3-6761-2EE7-FCD7C70C5EC0}"/>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77" name="Oval 76">
                <a:extLst>
                  <a:ext uri="{FF2B5EF4-FFF2-40B4-BE49-F238E27FC236}">
                    <a16:creationId xmlns:a16="http://schemas.microsoft.com/office/drawing/2014/main" id="{0CA5E5C5-97A9-0F56-3EE9-B9FD3564A0A8}"/>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78" name="Group 77">
            <a:extLst>
              <a:ext uri="{FF2B5EF4-FFF2-40B4-BE49-F238E27FC236}">
                <a16:creationId xmlns:a16="http://schemas.microsoft.com/office/drawing/2014/main" id="{5C10BA1B-0721-2887-AD89-11879F5C660D}"/>
              </a:ext>
            </a:extLst>
          </p:cNvPr>
          <p:cNvGrpSpPr/>
          <p:nvPr/>
        </p:nvGrpSpPr>
        <p:grpSpPr>
          <a:xfrm>
            <a:off x="5843576" y="4350260"/>
            <a:ext cx="495114" cy="690735"/>
            <a:chOff x="1656059" y="5508001"/>
            <a:chExt cx="660152" cy="920980"/>
          </a:xfrm>
          <a:solidFill>
            <a:schemeClr val="accent2">
              <a:lumMod val="60000"/>
              <a:lumOff val="40000"/>
            </a:schemeClr>
          </a:solidFill>
        </p:grpSpPr>
        <p:sp>
          <p:nvSpPr>
            <p:cNvPr id="79" name="Oval 78">
              <a:extLst>
                <a:ext uri="{FF2B5EF4-FFF2-40B4-BE49-F238E27FC236}">
                  <a16:creationId xmlns:a16="http://schemas.microsoft.com/office/drawing/2014/main" id="{72C34B5E-62BF-57B2-EEBE-C686FB9F6306}"/>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0" name="Oval 79">
              <a:extLst>
                <a:ext uri="{FF2B5EF4-FFF2-40B4-BE49-F238E27FC236}">
                  <a16:creationId xmlns:a16="http://schemas.microsoft.com/office/drawing/2014/main" id="{013D98E3-9DCF-D211-EB33-F9B7006C5A9B}"/>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81" name="Group 80">
              <a:extLst>
                <a:ext uri="{FF2B5EF4-FFF2-40B4-BE49-F238E27FC236}">
                  <a16:creationId xmlns:a16="http://schemas.microsoft.com/office/drawing/2014/main" id="{5D9C12E8-0138-2645-33F4-9FDD306EA246}"/>
                </a:ext>
              </a:extLst>
            </p:cNvPr>
            <p:cNvGrpSpPr/>
            <p:nvPr/>
          </p:nvGrpSpPr>
          <p:grpSpPr>
            <a:xfrm>
              <a:off x="1656059" y="5508001"/>
              <a:ext cx="660152" cy="642896"/>
              <a:chOff x="1663440" y="5524107"/>
              <a:chExt cx="660152" cy="642896"/>
            </a:xfrm>
            <a:grpFill/>
          </p:grpSpPr>
          <p:sp>
            <p:nvSpPr>
              <p:cNvPr id="82" name="Oval 81">
                <a:extLst>
                  <a:ext uri="{FF2B5EF4-FFF2-40B4-BE49-F238E27FC236}">
                    <a16:creationId xmlns:a16="http://schemas.microsoft.com/office/drawing/2014/main" id="{167044D5-ED1F-28F3-8645-6884C7D050B8}"/>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3" name="Oval 82">
                <a:extLst>
                  <a:ext uri="{FF2B5EF4-FFF2-40B4-BE49-F238E27FC236}">
                    <a16:creationId xmlns:a16="http://schemas.microsoft.com/office/drawing/2014/main" id="{2CB1CA4B-776D-10E1-DD15-CFE00137C8EE}"/>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4" name="Oval 83">
                <a:extLst>
                  <a:ext uri="{FF2B5EF4-FFF2-40B4-BE49-F238E27FC236}">
                    <a16:creationId xmlns:a16="http://schemas.microsoft.com/office/drawing/2014/main" id="{D34CFAEE-D63A-46D3-3A5D-74B48D82F70A}"/>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5" name="Oval 84">
                <a:extLst>
                  <a:ext uri="{FF2B5EF4-FFF2-40B4-BE49-F238E27FC236}">
                    <a16:creationId xmlns:a16="http://schemas.microsoft.com/office/drawing/2014/main" id="{9C5EA197-A2D5-97D0-DCA0-3A6434270F91}"/>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86" name="Group 85">
            <a:extLst>
              <a:ext uri="{FF2B5EF4-FFF2-40B4-BE49-F238E27FC236}">
                <a16:creationId xmlns:a16="http://schemas.microsoft.com/office/drawing/2014/main" id="{504E5A37-0E63-8A9D-4373-2F01E015F46C}"/>
              </a:ext>
            </a:extLst>
          </p:cNvPr>
          <p:cNvGrpSpPr/>
          <p:nvPr/>
        </p:nvGrpSpPr>
        <p:grpSpPr>
          <a:xfrm>
            <a:off x="1200839" y="4350260"/>
            <a:ext cx="495114" cy="690735"/>
            <a:chOff x="1656059" y="5508001"/>
            <a:chExt cx="660152" cy="920980"/>
          </a:xfrm>
          <a:solidFill>
            <a:schemeClr val="bg2">
              <a:lumMod val="50000"/>
            </a:schemeClr>
          </a:solidFill>
        </p:grpSpPr>
        <p:sp>
          <p:nvSpPr>
            <p:cNvPr id="87" name="Oval 86">
              <a:extLst>
                <a:ext uri="{FF2B5EF4-FFF2-40B4-BE49-F238E27FC236}">
                  <a16:creationId xmlns:a16="http://schemas.microsoft.com/office/drawing/2014/main" id="{3454F55E-2888-EDA3-3748-8237E0ED0BA0}"/>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8" name="Oval 87">
              <a:extLst>
                <a:ext uri="{FF2B5EF4-FFF2-40B4-BE49-F238E27FC236}">
                  <a16:creationId xmlns:a16="http://schemas.microsoft.com/office/drawing/2014/main" id="{E44341C1-DFC9-A490-A916-D598E2DD4A15}"/>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89" name="Group 88">
              <a:extLst>
                <a:ext uri="{FF2B5EF4-FFF2-40B4-BE49-F238E27FC236}">
                  <a16:creationId xmlns:a16="http://schemas.microsoft.com/office/drawing/2014/main" id="{F46A81C1-F34A-4EE8-ECEF-C7102BFDF875}"/>
                </a:ext>
              </a:extLst>
            </p:cNvPr>
            <p:cNvGrpSpPr/>
            <p:nvPr/>
          </p:nvGrpSpPr>
          <p:grpSpPr>
            <a:xfrm>
              <a:off x="1656059" y="5508001"/>
              <a:ext cx="660152" cy="642896"/>
              <a:chOff x="1663440" y="5524107"/>
              <a:chExt cx="660152" cy="642896"/>
            </a:xfrm>
            <a:grpFill/>
          </p:grpSpPr>
          <p:sp>
            <p:nvSpPr>
              <p:cNvPr id="90" name="Oval 89">
                <a:extLst>
                  <a:ext uri="{FF2B5EF4-FFF2-40B4-BE49-F238E27FC236}">
                    <a16:creationId xmlns:a16="http://schemas.microsoft.com/office/drawing/2014/main" id="{98307C76-7260-7E44-192B-4448BB4F790A}"/>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91" name="Oval 90">
                <a:extLst>
                  <a:ext uri="{FF2B5EF4-FFF2-40B4-BE49-F238E27FC236}">
                    <a16:creationId xmlns:a16="http://schemas.microsoft.com/office/drawing/2014/main" id="{91703DA8-C668-055E-1BF6-BB216633692C}"/>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92" name="Oval 91">
                <a:extLst>
                  <a:ext uri="{FF2B5EF4-FFF2-40B4-BE49-F238E27FC236}">
                    <a16:creationId xmlns:a16="http://schemas.microsoft.com/office/drawing/2014/main" id="{07449DA5-7874-DB7A-DA30-0880DB80326C}"/>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93" name="Oval 92">
                <a:extLst>
                  <a:ext uri="{FF2B5EF4-FFF2-40B4-BE49-F238E27FC236}">
                    <a16:creationId xmlns:a16="http://schemas.microsoft.com/office/drawing/2014/main" id="{399A5BE1-0F14-BD72-D911-986B96863972}"/>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grpSp>
        <p:nvGrpSpPr>
          <p:cNvPr id="94" name="Group 93">
            <a:extLst>
              <a:ext uri="{FF2B5EF4-FFF2-40B4-BE49-F238E27FC236}">
                <a16:creationId xmlns:a16="http://schemas.microsoft.com/office/drawing/2014/main" id="{8A98892C-F8C1-89CC-F3B1-84193E7F030F}"/>
              </a:ext>
            </a:extLst>
          </p:cNvPr>
          <p:cNvGrpSpPr/>
          <p:nvPr/>
        </p:nvGrpSpPr>
        <p:grpSpPr>
          <a:xfrm>
            <a:off x="6955616" y="4350260"/>
            <a:ext cx="495114" cy="690735"/>
            <a:chOff x="1656059" y="5508001"/>
            <a:chExt cx="660152" cy="920980"/>
          </a:xfrm>
          <a:solidFill>
            <a:srgbClr val="B2B2B2"/>
          </a:solidFill>
        </p:grpSpPr>
        <p:sp>
          <p:nvSpPr>
            <p:cNvPr id="95" name="Oval 94">
              <a:extLst>
                <a:ext uri="{FF2B5EF4-FFF2-40B4-BE49-F238E27FC236}">
                  <a16:creationId xmlns:a16="http://schemas.microsoft.com/office/drawing/2014/main" id="{E09A9C90-F4FE-1A0E-9CCD-7715AA59F666}"/>
                </a:ext>
              </a:extLst>
            </p:cNvPr>
            <p:cNvSpPr/>
            <p:nvPr/>
          </p:nvSpPr>
          <p:spPr>
            <a:xfrm>
              <a:off x="1668832" y="6240352"/>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96" name="Oval 95">
              <a:extLst>
                <a:ext uri="{FF2B5EF4-FFF2-40B4-BE49-F238E27FC236}">
                  <a16:creationId xmlns:a16="http://schemas.microsoft.com/office/drawing/2014/main" id="{B1EA83EA-AC5A-DA5A-086C-AA8987ABF604}"/>
                </a:ext>
              </a:extLst>
            </p:cNvPr>
            <p:cNvSpPr/>
            <p:nvPr/>
          </p:nvSpPr>
          <p:spPr>
            <a:xfrm>
              <a:off x="2104390" y="6245633"/>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nvGrpSpPr>
            <p:cNvPr id="97" name="Group 96">
              <a:extLst>
                <a:ext uri="{FF2B5EF4-FFF2-40B4-BE49-F238E27FC236}">
                  <a16:creationId xmlns:a16="http://schemas.microsoft.com/office/drawing/2014/main" id="{E81FA83D-FAE7-7CFA-D16B-A7C9FCBFD9AF}"/>
                </a:ext>
              </a:extLst>
            </p:cNvPr>
            <p:cNvGrpSpPr/>
            <p:nvPr/>
          </p:nvGrpSpPr>
          <p:grpSpPr>
            <a:xfrm>
              <a:off x="1656059" y="5508001"/>
              <a:ext cx="660152" cy="642896"/>
              <a:chOff x="1663440" y="5524107"/>
              <a:chExt cx="660152" cy="642896"/>
            </a:xfrm>
            <a:grpFill/>
          </p:grpSpPr>
          <p:sp>
            <p:nvSpPr>
              <p:cNvPr id="98" name="Oval 97">
                <a:extLst>
                  <a:ext uri="{FF2B5EF4-FFF2-40B4-BE49-F238E27FC236}">
                    <a16:creationId xmlns:a16="http://schemas.microsoft.com/office/drawing/2014/main" id="{9CFF26F0-3967-CE76-A28C-1A43535B82BA}"/>
                  </a:ext>
                </a:extLst>
              </p:cNvPr>
              <p:cNvSpPr/>
              <p:nvPr/>
            </p:nvSpPr>
            <p:spPr>
              <a:xfrm>
                <a:off x="1866900" y="5524107"/>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99" name="Oval 98">
                <a:extLst>
                  <a:ext uri="{FF2B5EF4-FFF2-40B4-BE49-F238E27FC236}">
                    <a16:creationId xmlns:a16="http://schemas.microsoft.com/office/drawing/2014/main" id="{33AF0A8A-F7D5-D4FA-CFA3-51DCF65D47CF}"/>
                  </a:ext>
                </a:extLst>
              </p:cNvPr>
              <p:cNvSpPr/>
              <p:nvPr/>
            </p:nvSpPr>
            <p:spPr>
              <a:xfrm>
                <a:off x="2116595" y="5752369"/>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00" name="Oval 99">
                <a:extLst>
                  <a:ext uri="{FF2B5EF4-FFF2-40B4-BE49-F238E27FC236}">
                    <a16:creationId xmlns:a16="http://schemas.microsoft.com/office/drawing/2014/main" id="{F6FDFFEC-7CE6-BE86-8BEE-23131006A4FE}"/>
                  </a:ext>
                </a:extLst>
              </p:cNvPr>
              <p:cNvSpPr/>
              <p:nvPr/>
            </p:nvSpPr>
            <p:spPr>
              <a:xfrm>
                <a:off x="1663440" y="57758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01" name="Oval 100">
                <a:extLst>
                  <a:ext uri="{FF2B5EF4-FFF2-40B4-BE49-F238E27FC236}">
                    <a16:creationId xmlns:a16="http://schemas.microsoft.com/office/drawing/2014/main" id="{BC0A2312-3398-71D8-4EC0-F0EA825CF792}"/>
                  </a:ext>
                </a:extLst>
              </p:cNvPr>
              <p:cNvSpPr/>
              <p:nvPr/>
            </p:nvSpPr>
            <p:spPr>
              <a:xfrm>
                <a:off x="1885175" y="5983655"/>
                <a:ext cx="206997" cy="183348"/>
              </a:xfrm>
              <a:prstGeom prst="ellipse">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grpSp>
      </p:grpSp>
      <p:sp>
        <p:nvSpPr>
          <p:cNvPr id="102" name="TextBox 101">
            <a:extLst>
              <a:ext uri="{FF2B5EF4-FFF2-40B4-BE49-F238E27FC236}">
                <a16:creationId xmlns:a16="http://schemas.microsoft.com/office/drawing/2014/main" id="{93689A28-8565-5AEB-88DA-2A0FD7D772BA}"/>
              </a:ext>
            </a:extLst>
          </p:cNvPr>
          <p:cNvSpPr txBox="1"/>
          <p:nvPr/>
        </p:nvSpPr>
        <p:spPr>
          <a:xfrm>
            <a:off x="7866460" y="4453253"/>
            <a:ext cx="1055491" cy="369332"/>
          </a:xfrm>
          <a:prstGeom prst="rect">
            <a:avLst/>
          </a:prstGeom>
          <a:noFill/>
        </p:spPr>
        <p:txBody>
          <a:bodyPr wrap="square" rtlCol="0">
            <a:spAutoFit/>
          </a:bodyPr>
          <a:lstStyle/>
          <a:p>
            <a:r>
              <a:rPr lang="en-US" sz="900">
                <a:latin typeface="Calibri" panose="020F0502020204030204" pitchFamily="34" charset="0"/>
                <a:ea typeface="Calibri" panose="020F0502020204030204" pitchFamily="34" charset="0"/>
                <a:cs typeface="Calibri" panose="020F0502020204030204" pitchFamily="34" charset="0"/>
              </a:rPr>
              <a:t>Preparation of national reports </a:t>
            </a:r>
          </a:p>
        </p:txBody>
      </p:sp>
      <p:sp>
        <p:nvSpPr>
          <p:cNvPr id="103" name="Oval 102">
            <a:extLst>
              <a:ext uri="{FF2B5EF4-FFF2-40B4-BE49-F238E27FC236}">
                <a16:creationId xmlns:a16="http://schemas.microsoft.com/office/drawing/2014/main" id="{52429299-52A8-A278-C146-B65F5A2F6A36}"/>
              </a:ext>
            </a:extLst>
          </p:cNvPr>
          <p:cNvSpPr/>
          <p:nvPr/>
        </p:nvSpPr>
        <p:spPr>
          <a:xfrm>
            <a:off x="8021882" y="4920983"/>
            <a:ext cx="155248" cy="13751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04" name="TextBox 103">
            <a:extLst>
              <a:ext uri="{FF2B5EF4-FFF2-40B4-BE49-F238E27FC236}">
                <a16:creationId xmlns:a16="http://schemas.microsoft.com/office/drawing/2014/main" id="{D0B86E03-1766-3609-E56A-1540001C8005}"/>
              </a:ext>
            </a:extLst>
          </p:cNvPr>
          <p:cNvSpPr txBox="1"/>
          <p:nvPr/>
        </p:nvSpPr>
        <p:spPr>
          <a:xfrm>
            <a:off x="8167784" y="4879181"/>
            <a:ext cx="584115" cy="369332"/>
          </a:xfrm>
          <a:prstGeom prst="rect">
            <a:avLst/>
          </a:prstGeom>
          <a:noFill/>
        </p:spPr>
        <p:txBody>
          <a:bodyPr wrap="square" rtlCol="0">
            <a:spAutoFit/>
          </a:bodyPr>
          <a:lstStyle/>
          <a:p>
            <a:r>
              <a:rPr lang="en-US" sz="900">
                <a:latin typeface="Calibri" panose="020F0502020204030204" pitchFamily="34" charset="0"/>
                <a:ea typeface="Calibri" panose="020F0502020204030204" pitchFamily="34" charset="0"/>
                <a:cs typeface="Calibri" panose="020F0502020204030204" pitchFamily="34" charset="0"/>
              </a:rPr>
              <a:t>Countries</a:t>
            </a:r>
          </a:p>
        </p:txBody>
      </p:sp>
      <p:cxnSp>
        <p:nvCxnSpPr>
          <p:cNvPr id="105" name="Connector: Elbow 104">
            <a:extLst>
              <a:ext uri="{FF2B5EF4-FFF2-40B4-BE49-F238E27FC236}">
                <a16:creationId xmlns:a16="http://schemas.microsoft.com/office/drawing/2014/main" id="{92A6D606-FCC0-F08E-C195-A311ABDEEBF3}"/>
              </a:ext>
            </a:extLst>
          </p:cNvPr>
          <p:cNvCxnSpPr>
            <a:cxnSpLocks/>
          </p:cNvCxnSpPr>
          <p:nvPr/>
        </p:nvCxnSpPr>
        <p:spPr>
          <a:xfrm rot="16200000" flipV="1">
            <a:off x="922293" y="3841493"/>
            <a:ext cx="1017530" cy="4"/>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6" name="Connector: Elbow 105">
            <a:extLst>
              <a:ext uri="{FF2B5EF4-FFF2-40B4-BE49-F238E27FC236}">
                <a16:creationId xmlns:a16="http://schemas.microsoft.com/office/drawing/2014/main" id="{93871A71-F56C-CA97-8006-F46C5D459754}"/>
              </a:ext>
            </a:extLst>
          </p:cNvPr>
          <p:cNvCxnSpPr>
            <a:cxnSpLocks/>
          </p:cNvCxnSpPr>
          <p:nvPr/>
        </p:nvCxnSpPr>
        <p:spPr>
          <a:xfrm rot="16200000" flipV="1">
            <a:off x="2007670" y="4199731"/>
            <a:ext cx="301057" cy="1"/>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7" name="Connector: Elbow 106">
            <a:extLst>
              <a:ext uri="{FF2B5EF4-FFF2-40B4-BE49-F238E27FC236}">
                <a16:creationId xmlns:a16="http://schemas.microsoft.com/office/drawing/2014/main" id="{742D91BA-685A-2BBC-67CD-B05C76B12AC2}"/>
              </a:ext>
            </a:extLst>
          </p:cNvPr>
          <p:cNvCxnSpPr>
            <a:cxnSpLocks/>
          </p:cNvCxnSpPr>
          <p:nvPr/>
        </p:nvCxnSpPr>
        <p:spPr>
          <a:xfrm rot="16200000" flipV="1">
            <a:off x="2372075" y="3841493"/>
            <a:ext cx="1017530" cy="4"/>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8" name="Connector: Elbow 107">
            <a:extLst>
              <a:ext uri="{FF2B5EF4-FFF2-40B4-BE49-F238E27FC236}">
                <a16:creationId xmlns:a16="http://schemas.microsoft.com/office/drawing/2014/main" id="{3AC0D848-8710-D825-49A6-B82B6910DF35}"/>
              </a:ext>
            </a:extLst>
          </p:cNvPr>
          <p:cNvCxnSpPr>
            <a:cxnSpLocks/>
          </p:cNvCxnSpPr>
          <p:nvPr/>
        </p:nvCxnSpPr>
        <p:spPr>
          <a:xfrm rot="16200000" flipV="1">
            <a:off x="3442596" y="4199731"/>
            <a:ext cx="301057" cy="1"/>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9" name="Connector: Elbow 108">
            <a:extLst>
              <a:ext uri="{FF2B5EF4-FFF2-40B4-BE49-F238E27FC236}">
                <a16:creationId xmlns:a16="http://schemas.microsoft.com/office/drawing/2014/main" id="{BC1B3BD5-B1B8-04BF-0370-0E55D1092390}"/>
              </a:ext>
            </a:extLst>
          </p:cNvPr>
          <p:cNvCxnSpPr>
            <a:cxnSpLocks/>
          </p:cNvCxnSpPr>
          <p:nvPr/>
        </p:nvCxnSpPr>
        <p:spPr>
          <a:xfrm rot="16200000" flipV="1">
            <a:off x="3817176" y="3841493"/>
            <a:ext cx="1017530" cy="4"/>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0" name="Connector: Elbow 109">
            <a:extLst>
              <a:ext uri="{FF2B5EF4-FFF2-40B4-BE49-F238E27FC236}">
                <a16:creationId xmlns:a16="http://schemas.microsoft.com/office/drawing/2014/main" id="{872F2ED2-77A5-CC04-A29D-253174A4C0F0}"/>
              </a:ext>
            </a:extLst>
          </p:cNvPr>
          <p:cNvCxnSpPr>
            <a:cxnSpLocks/>
          </p:cNvCxnSpPr>
          <p:nvPr/>
        </p:nvCxnSpPr>
        <p:spPr>
          <a:xfrm rot="16200000" flipV="1">
            <a:off x="4887693" y="4199731"/>
            <a:ext cx="301057" cy="1"/>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1" name="Connector: Elbow 110">
            <a:extLst>
              <a:ext uri="{FF2B5EF4-FFF2-40B4-BE49-F238E27FC236}">
                <a16:creationId xmlns:a16="http://schemas.microsoft.com/office/drawing/2014/main" id="{9B879973-BF1C-EA73-A5AF-11BBD555C822}"/>
              </a:ext>
            </a:extLst>
          </p:cNvPr>
          <p:cNvCxnSpPr>
            <a:cxnSpLocks/>
          </p:cNvCxnSpPr>
          <p:nvPr/>
        </p:nvCxnSpPr>
        <p:spPr>
          <a:xfrm rot="16200000" flipV="1">
            <a:off x="5566141" y="3807584"/>
            <a:ext cx="1017530" cy="4"/>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4D44085F-E427-D37F-DB1E-760F9AEA359C}"/>
              </a:ext>
            </a:extLst>
          </p:cNvPr>
          <p:cNvCxnSpPr>
            <a:cxnSpLocks/>
          </p:cNvCxnSpPr>
          <p:nvPr/>
        </p:nvCxnSpPr>
        <p:spPr>
          <a:xfrm flipV="1">
            <a:off x="4627172" y="2491940"/>
            <a:ext cx="0" cy="23018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1378CDFE-678C-20C3-DF6C-A2FBD7E22C9D}"/>
              </a:ext>
            </a:extLst>
          </p:cNvPr>
          <p:cNvCxnSpPr>
            <a:cxnSpLocks/>
          </p:cNvCxnSpPr>
          <p:nvPr/>
        </p:nvCxnSpPr>
        <p:spPr>
          <a:xfrm flipV="1">
            <a:off x="4625794" y="1418358"/>
            <a:ext cx="1378" cy="345306"/>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14" name="Picture 113" descr="A logo with a circle around it&#10;&#10;AI-generated content may be incorrect.">
            <a:extLst>
              <a:ext uri="{FF2B5EF4-FFF2-40B4-BE49-F238E27FC236}">
                <a16:creationId xmlns:a16="http://schemas.microsoft.com/office/drawing/2014/main" id="{53DEF0B3-30BF-E339-024A-39116BDC8D91}"/>
              </a:ext>
            </a:extLst>
          </p:cNvPr>
          <p:cNvPicPr>
            <a:picLocks noChangeAspect="1"/>
          </p:cNvPicPr>
          <p:nvPr/>
        </p:nvPicPr>
        <p:blipFill>
          <a:blip r:embed="rId23" cstate="screen">
            <a:extLst>
              <a:ext uri="{28A0092B-C50C-407E-A947-70E740481C1C}">
                <a14:useLocalDpi xmlns:a14="http://schemas.microsoft.com/office/drawing/2010/main" val="0"/>
              </a:ext>
            </a:extLst>
          </a:blip>
          <a:stretch>
            <a:fillRect/>
          </a:stretch>
        </p:blipFill>
        <p:spPr>
          <a:xfrm>
            <a:off x="7688977" y="881240"/>
            <a:ext cx="410528" cy="480060"/>
          </a:xfrm>
          <a:prstGeom prst="rect">
            <a:avLst/>
          </a:prstGeom>
        </p:spPr>
      </p:pic>
      <p:pic>
        <p:nvPicPr>
          <p:cNvPr id="115" name="Picture 114" descr="A white background with blue text and blue letters&#10;&#10;AI-generated content may be incorrect.">
            <a:extLst>
              <a:ext uri="{FF2B5EF4-FFF2-40B4-BE49-F238E27FC236}">
                <a16:creationId xmlns:a16="http://schemas.microsoft.com/office/drawing/2014/main" id="{E7B6B66F-1F6B-A93E-9CA9-4CD48FF64D4D}"/>
              </a:ext>
            </a:extLst>
          </p:cNvPr>
          <p:cNvPicPr>
            <a:picLocks noChangeAspect="1"/>
          </p:cNvPicPr>
          <p:nvPr/>
        </p:nvPicPr>
        <p:blipFill rotWithShape="1">
          <a:blip r:embed="rId24" cstate="screen">
            <a:extLst>
              <a:ext uri="{28A0092B-C50C-407E-A947-70E740481C1C}">
                <a14:useLocalDpi xmlns:a14="http://schemas.microsoft.com/office/drawing/2010/main" val="0"/>
              </a:ext>
            </a:extLst>
          </a:blip>
          <a:srcRect/>
          <a:stretch>
            <a:fillRect/>
          </a:stretch>
        </p:blipFill>
        <p:spPr bwMode="auto">
          <a:xfrm>
            <a:off x="6872666" y="886901"/>
            <a:ext cx="577691" cy="480060"/>
          </a:xfrm>
          <a:prstGeom prst="rect">
            <a:avLst/>
          </a:prstGeom>
          <a:ln>
            <a:noFill/>
          </a:ln>
          <a:extLst>
            <a:ext uri="{53640926-AAD7-44D8-BBD7-CCE9431645EC}">
              <a14:shadowObscured xmlns:a14="http://schemas.microsoft.com/office/drawing/2010/main"/>
            </a:ext>
          </a:extLst>
        </p:spPr>
      </p:pic>
      <p:sp>
        <p:nvSpPr>
          <p:cNvPr id="116" name="TextBox 115">
            <a:extLst>
              <a:ext uri="{FF2B5EF4-FFF2-40B4-BE49-F238E27FC236}">
                <a16:creationId xmlns:a16="http://schemas.microsoft.com/office/drawing/2014/main" id="{804568E6-27F7-E902-EE4B-51F809749D2C}"/>
              </a:ext>
            </a:extLst>
          </p:cNvPr>
          <p:cNvSpPr txBox="1"/>
          <p:nvPr/>
        </p:nvSpPr>
        <p:spPr>
          <a:xfrm>
            <a:off x="6832956" y="1355616"/>
            <a:ext cx="902087" cy="323165"/>
          </a:xfrm>
          <a:prstGeom prst="rect">
            <a:avLst/>
          </a:prstGeom>
          <a:noFill/>
        </p:spPr>
        <p:txBody>
          <a:bodyPr wrap="square" rtlCol="0">
            <a:spAutoFit/>
          </a:bodyPr>
          <a:lstStyle/>
          <a:p>
            <a:r>
              <a:rPr lang="en-US" sz="750">
                <a:latin typeface="Calibri" panose="020F0502020204030204" pitchFamily="34" charset="0"/>
                <a:ea typeface="Calibri" panose="020F0502020204030204" pitchFamily="34" charset="0"/>
                <a:cs typeface="Calibri" panose="020F0502020204030204" pitchFamily="34" charset="0"/>
              </a:rPr>
              <a:t>Implementing agency</a:t>
            </a:r>
          </a:p>
        </p:txBody>
      </p:sp>
      <p:cxnSp>
        <p:nvCxnSpPr>
          <p:cNvPr id="117" name="Straight Arrow Connector 116">
            <a:extLst>
              <a:ext uri="{FF2B5EF4-FFF2-40B4-BE49-F238E27FC236}">
                <a16:creationId xmlns:a16="http://schemas.microsoft.com/office/drawing/2014/main" id="{2CB0FE9E-7D76-AC89-967A-DB3C3E08C2EA}"/>
              </a:ext>
            </a:extLst>
          </p:cNvPr>
          <p:cNvCxnSpPr/>
          <p:nvPr/>
        </p:nvCxnSpPr>
        <p:spPr>
          <a:xfrm>
            <a:off x="7447112" y="1109858"/>
            <a:ext cx="232420"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18" name="Straight Arrow Connector 117">
            <a:extLst>
              <a:ext uri="{FF2B5EF4-FFF2-40B4-BE49-F238E27FC236}">
                <a16:creationId xmlns:a16="http://schemas.microsoft.com/office/drawing/2014/main" id="{9AA3EA08-C2C3-23D6-5394-537AF0524D10}"/>
              </a:ext>
            </a:extLst>
          </p:cNvPr>
          <p:cNvCxnSpPr>
            <a:endCxn id="115" idx="1"/>
          </p:cNvCxnSpPr>
          <p:nvPr/>
        </p:nvCxnSpPr>
        <p:spPr>
          <a:xfrm>
            <a:off x="5214045" y="1126931"/>
            <a:ext cx="1658621"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19" name="TextBox 118">
            <a:extLst>
              <a:ext uri="{FF2B5EF4-FFF2-40B4-BE49-F238E27FC236}">
                <a16:creationId xmlns:a16="http://schemas.microsoft.com/office/drawing/2014/main" id="{400D85F0-AB24-2730-E49C-DAAE3ED9B154}"/>
              </a:ext>
            </a:extLst>
          </p:cNvPr>
          <p:cNvSpPr txBox="1"/>
          <p:nvPr/>
        </p:nvSpPr>
        <p:spPr>
          <a:xfrm>
            <a:off x="5546306" y="1133095"/>
            <a:ext cx="1167339" cy="438582"/>
          </a:xfrm>
          <a:prstGeom prst="rect">
            <a:avLst/>
          </a:prstGeom>
          <a:noFill/>
        </p:spPr>
        <p:txBody>
          <a:bodyPr wrap="square" rtlCol="0">
            <a:spAutoFit/>
          </a:bodyPr>
          <a:lstStyle/>
          <a:p>
            <a:r>
              <a:rPr lang="en-US" sz="750">
                <a:latin typeface="Calibri" panose="020F0502020204030204" pitchFamily="34" charset="0"/>
                <a:ea typeface="Calibri" panose="020F0502020204030204" pitchFamily="34" charset="0"/>
                <a:cs typeface="Calibri" panose="020F0502020204030204" pitchFamily="34" charset="0"/>
              </a:rPr>
              <a:t>Through UNCCD </a:t>
            </a:r>
          </a:p>
          <a:p>
            <a:r>
              <a:rPr lang="en-US" sz="750" b="1">
                <a:solidFill>
                  <a:srgbClr val="007CBB"/>
                </a:solidFill>
                <a:latin typeface="Calibri" panose="020F0502020204030204" pitchFamily="34" charset="0"/>
                <a:ea typeface="Calibri" panose="020F0502020204030204" pitchFamily="34" charset="0"/>
                <a:cs typeface="Calibri" panose="020F0502020204030204" pitchFamily="34" charset="0"/>
              </a:rPr>
              <a:t>Global Mechanism (GM)</a:t>
            </a:r>
            <a:r>
              <a:rPr lang="en-US" sz="750">
                <a:latin typeface="Calibri" panose="020F0502020204030204" pitchFamily="34" charset="0"/>
                <a:ea typeface="Calibri" panose="020F0502020204030204" pitchFamily="34" charset="0"/>
                <a:cs typeface="Calibri" panose="020F0502020204030204" pitchFamily="34" charset="0"/>
              </a:rPr>
              <a:t> </a:t>
            </a:r>
          </a:p>
          <a:p>
            <a:r>
              <a:rPr lang="en-US" sz="750">
                <a:latin typeface="Calibri" panose="020F0502020204030204" pitchFamily="34" charset="0"/>
                <a:ea typeface="Calibri" panose="020F0502020204030204" pitchFamily="34" charset="0"/>
                <a:cs typeface="Calibri" panose="020F0502020204030204" pitchFamily="34" charset="0"/>
              </a:rPr>
              <a:t>as executing agency </a:t>
            </a:r>
          </a:p>
        </p:txBody>
      </p:sp>
      <p:sp>
        <p:nvSpPr>
          <p:cNvPr id="120" name="TextBox 119">
            <a:extLst>
              <a:ext uri="{FF2B5EF4-FFF2-40B4-BE49-F238E27FC236}">
                <a16:creationId xmlns:a16="http://schemas.microsoft.com/office/drawing/2014/main" id="{8B7C9557-D1E0-DEBE-F630-44407476028D}"/>
              </a:ext>
            </a:extLst>
          </p:cNvPr>
          <p:cNvSpPr txBox="1"/>
          <p:nvPr/>
        </p:nvSpPr>
        <p:spPr>
          <a:xfrm>
            <a:off x="7679532" y="1351679"/>
            <a:ext cx="902087" cy="323165"/>
          </a:xfrm>
          <a:prstGeom prst="rect">
            <a:avLst/>
          </a:prstGeom>
          <a:noFill/>
        </p:spPr>
        <p:txBody>
          <a:bodyPr wrap="square" rtlCol="0">
            <a:spAutoFit/>
          </a:bodyPr>
          <a:lstStyle/>
          <a:p>
            <a:r>
              <a:rPr lang="en-US" sz="750">
                <a:latin typeface="Calibri" panose="020F0502020204030204" pitchFamily="34" charset="0"/>
                <a:ea typeface="Calibri" panose="020F0502020204030204" pitchFamily="34" charset="0"/>
                <a:cs typeface="Calibri" panose="020F0502020204030204" pitchFamily="34" charset="0"/>
              </a:rPr>
              <a:t>Funding</a:t>
            </a:r>
          </a:p>
          <a:p>
            <a:r>
              <a:rPr lang="en-US" sz="750">
                <a:latin typeface="Calibri" panose="020F0502020204030204" pitchFamily="34" charset="0"/>
                <a:ea typeface="Calibri" panose="020F0502020204030204" pitchFamily="34" charset="0"/>
                <a:cs typeface="Calibri" panose="020F0502020204030204" pitchFamily="34" charset="0"/>
              </a:rPr>
              <a:t>agency</a:t>
            </a:r>
          </a:p>
        </p:txBody>
      </p:sp>
      <p:cxnSp>
        <p:nvCxnSpPr>
          <p:cNvPr id="121" name="Connector: Elbow 120">
            <a:extLst>
              <a:ext uri="{FF2B5EF4-FFF2-40B4-BE49-F238E27FC236}">
                <a16:creationId xmlns:a16="http://schemas.microsoft.com/office/drawing/2014/main" id="{C7B206CA-67C9-8502-48DC-16E05E2641F4}"/>
              </a:ext>
            </a:extLst>
          </p:cNvPr>
          <p:cNvCxnSpPr>
            <a:cxnSpLocks/>
          </p:cNvCxnSpPr>
          <p:nvPr/>
        </p:nvCxnSpPr>
        <p:spPr>
          <a:xfrm rot="16200000" flipV="1">
            <a:off x="7052136" y="4138288"/>
            <a:ext cx="301057" cy="1"/>
          </a:xfrm>
          <a:prstGeom prst="bentConnector3">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6" name="Graphic 5">
            <a:extLst>
              <a:ext uri="{FF2B5EF4-FFF2-40B4-BE49-F238E27FC236}">
                <a16:creationId xmlns:a16="http://schemas.microsoft.com/office/drawing/2014/main" id="{82F8B87D-A0BE-2C7F-B61C-D71DEC07BF60}"/>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4319916" y="2013246"/>
            <a:ext cx="1711670" cy="308995"/>
          </a:xfrm>
          <a:prstGeom prst="rect">
            <a:avLst/>
          </a:prstGeom>
        </p:spPr>
      </p:pic>
    </p:spTree>
    <p:extLst>
      <p:ext uri="{BB962C8B-B14F-4D97-AF65-F5344CB8AC3E}">
        <p14:creationId xmlns:p14="http://schemas.microsoft.com/office/powerpoint/2010/main" val="27131159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8928;p52">
            <a:extLst>
              <a:ext uri="{FF2B5EF4-FFF2-40B4-BE49-F238E27FC236}">
                <a16:creationId xmlns:a16="http://schemas.microsoft.com/office/drawing/2014/main" id="{B740B883-D282-49D0-BDE4-7FFF374C2567}"/>
              </a:ext>
            </a:extLst>
          </p:cNvPr>
          <p:cNvSpPr txBox="1">
            <a:spLocks/>
          </p:cNvSpPr>
          <p:nvPr/>
        </p:nvSpPr>
        <p:spPr>
          <a:xfrm>
            <a:off x="232443" y="1006567"/>
            <a:ext cx="4610650" cy="43025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Josefin Sans"/>
              <a:buNone/>
              <a:defRPr sz="2400" b="0" i="0" u="none" strike="noStrike" cap="none">
                <a:solidFill>
                  <a:schemeClr val="dk2"/>
                </a:solidFill>
                <a:latin typeface="Josefin Sans"/>
                <a:ea typeface="Josefin Sans"/>
                <a:cs typeface="Josefin Sans"/>
                <a:sym typeface="Josefin Sans"/>
              </a:defRPr>
            </a:lvl1pPr>
            <a:lvl2pPr marR="0" lvl="1"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2pPr>
            <a:lvl3pPr marR="0" lvl="2"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3pPr>
            <a:lvl4pPr marR="0" lvl="3"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4pPr>
            <a:lvl5pPr marR="0" lvl="4"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5pPr>
            <a:lvl6pPr marR="0" lvl="5"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6pPr>
            <a:lvl7pPr marR="0" lvl="6"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7pPr>
            <a:lvl8pPr marR="0" lvl="7"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8pPr>
            <a:lvl9pPr marR="0" lvl="8" algn="l" rtl="0">
              <a:lnSpc>
                <a:spcPct val="100000"/>
              </a:lnSpc>
              <a:spcBef>
                <a:spcPts val="0"/>
              </a:spcBef>
              <a:spcAft>
                <a:spcPts val="0"/>
              </a:spcAft>
              <a:buClr>
                <a:schemeClr val="dk2"/>
              </a:buClr>
              <a:buSzPts val="1400"/>
              <a:buFont typeface="Josefin Sans"/>
              <a:buNone/>
              <a:defRPr sz="2400" b="0" i="0" u="none" strike="noStrike" cap="none">
                <a:solidFill>
                  <a:schemeClr val="dk2"/>
                </a:solidFill>
                <a:latin typeface="Josefin Sans"/>
                <a:ea typeface="Josefin Sans"/>
                <a:cs typeface="Josefin Sans"/>
                <a:sym typeface="Josefin Sans"/>
              </a:defRPr>
            </a:lvl9pPr>
          </a:lstStyle>
          <a:p>
            <a:r>
              <a:rPr lang="en-US" b="1"/>
              <a:t>Maps for decision support</a:t>
            </a:r>
            <a:endParaRPr lang="en-US" b="1" dirty="0"/>
          </a:p>
        </p:txBody>
      </p:sp>
      <p:sp>
        <p:nvSpPr>
          <p:cNvPr id="5" name="Google Shape;8929;p52">
            <a:extLst>
              <a:ext uri="{FF2B5EF4-FFF2-40B4-BE49-F238E27FC236}">
                <a16:creationId xmlns:a16="http://schemas.microsoft.com/office/drawing/2014/main" id="{9537AAC2-0315-4B6D-854C-4B64B8CBCDD9}"/>
              </a:ext>
            </a:extLst>
          </p:cNvPr>
          <p:cNvSpPr txBox="1">
            <a:spLocks/>
          </p:cNvSpPr>
          <p:nvPr/>
        </p:nvSpPr>
        <p:spPr>
          <a:xfrm>
            <a:off x="803059" y="1833854"/>
            <a:ext cx="4094891" cy="9804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90000"/>
              </a:lnSpc>
              <a:spcBef>
                <a:spcPts val="750"/>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1pPr>
            <a:lvl2pPr marL="685800" marR="0" lvl="1"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2pPr>
            <a:lvl3pPr marL="1028700" marR="0" lvl="2"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3pPr>
            <a:lvl4pPr marL="1371600" marR="0" lvl="3"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4pPr>
            <a:lvl5pPr marL="1714500" marR="0" lvl="4"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5pPr>
            <a:lvl6pPr marL="2057400" marR="0" lvl="5"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6pPr>
            <a:lvl7pPr marL="2400300" marR="0" lvl="6"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7pPr>
            <a:lvl8pPr marL="2743200" marR="0" lvl="7"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8pPr>
            <a:lvl9pPr marL="3086100" marR="0" lvl="8" indent="-257175" algn="l" rtl="0">
              <a:lnSpc>
                <a:spcPct val="90000"/>
              </a:lnSpc>
              <a:spcBef>
                <a:spcPts val="375"/>
              </a:spcBef>
              <a:spcAft>
                <a:spcPts val="0"/>
              </a:spcAft>
              <a:buClr>
                <a:schemeClr val="dk1"/>
              </a:buClr>
              <a:buSzPts val="1800"/>
              <a:buFont typeface="IBM Plex Sans"/>
              <a:buChar char="•"/>
              <a:defRPr sz="1600" b="0" i="0" u="none" strike="noStrike" cap="none">
                <a:solidFill>
                  <a:schemeClr val="dk2"/>
                </a:solidFill>
                <a:latin typeface="IBM Plex Sans"/>
                <a:ea typeface="IBM Plex Sans"/>
                <a:cs typeface="IBM Plex Sans"/>
                <a:sym typeface="IBM Plex Sans"/>
              </a:defRPr>
            </a:lvl9pPr>
          </a:lstStyle>
          <a:p>
            <a:pPr marL="285750" indent="-285750">
              <a:spcBef>
                <a:spcPts val="0"/>
              </a:spcBef>
              <a:buFont typeface="Arial" panose="020B0604020202020204" pitchFamily="34" charset="0"/>
              <a:buChar char="•"/>
            </a:pPr>
            <a:r>
              <a:rPr lang="en-US" sz="1800"/>
              <a:t>What areas should be prioritized</a:t>
            </a:r>
          </a:p>
          <a:p>
            <a:pPr marL="285750" indent="-285750">
              <a:spcBef>
                <a:spcPts val="0"/>
              </a:spcBef>
              <a:buFont typeface="Arial" panose="020B0604020202020204" pitchFamily="34" charset="0"/>
              <a:buChar char="•"/>
            </a:pPr>
            <a:r>
              <a:rPr lang="en-US" sz="1800"/>
              <a:t>What SLMs to implement</a:t>
            </a:r>
          </a:p>
          <a:p>
            <a:pPr marL="285750" indent="-285750">
              <a:spcBef>
                <a:spcPts val="0"/>
              </a:spcBef>
              <a:buFont typeface="Arial" panose="020B0604020202020204" pitchFamily="34" charset="0"/>
              <a:buChar char="•"/>
            </a:pPr>
            <a:r>
              <a:rPr lang="en-US" sz="1800"/>
              <a:t>Synergies</a:t>
            </a:r>
          </a:p>
          <a:p>
            <a:pPr marL="285750" indent="-285750">
              <a:spcBef>
                <a:spcPts val="0"/>
              </a:spcBef>
              <a:buFont typeface="Arial" panose="020B0604020202020204" pitchFamily="34" charset="0"/>
              <a:buChar char="•"/>
            </a:pPr>
            <a:r>
              <a:rPr lang="en-US" sz="1800"/>
              <a:t>Monitoring</a:t>
            </a:r>
          </a:p>
          <a:p>
            <a:pPr marL="285750" indent="-285750">
              <a:spcBef>
                <a:spcPts val="0"/>
              </a:spcBef>
              <a:buFont typeface="Arial" panose="020B0604020202020204" pitchFamily="34" charset="0"/>
              <a:buChar char="•"/>
            </a:pPr>
            <a:r>
              <a:rPr lang="en-US" sz="1800"/>
              <a:t>Spatial Planning</a:t>
            </a:r>
          </a:p>
          <a:p>
            <a:pPr marL="285750" indent="-285750">
              <a:spcBef>
                <a:spcPts val="0"/>
              </a:spcBef>
              <a:buFont typeface="Arial" panose="020B0604020202020204" pitchFamily="34" charset="0"/>
              <a:buChar char="•"/>
            </a:pPr>
            <a:r>
              <a:rPr lang="en-US" sz="1800"/>
              <a:t>Targets and Commitments</a:t>
            </a:r>
          </a:p>
          <a:p>
            <a:pPr marL="285750" indent="-285750">
              <a:spcBef>
                <a:spcPts val="0"/>
              </a:spcBef>
              <a:buFont typeface="Arial" panose="020B0604020202020204" pitchFamily="34" charset="0"/>
              <a:buChar char="•"/>
            </a:pPr>
            <a:r>
              <a:rPr lang="en-US" sz="1800"/>
              <a:t>Optimizing investments</a:t>
            </a:r>
          </a:p>
          <a:p>
            <a:pPr marL="285750" indent="-285750">
              <a:spcBef>
                <a:spcPts val="0"/>
              </a:spcBef>
              <a:buFont typeface="Arial" panose="020B0604020202020204" pitchFamily="34" charset="0"/>
              <a:buChar char="•"/>
            </a:pPr>
            <a:r>
              <a:rPr lang="en-US" sz="1800"/>
              <a:t>Reporting</a:t>
            </a:r>
            <a:endParaRPr lang="en-US" sz="1800" dirty="0"/>
          </a:p>
        </p:txBody>
      </p:sp>
      <p:pic>
        <p:nvPicPr>
          <p:cNvPr id="6" name="Google Shape;8930;p52">
            <a:extLst>
              <a:ext uri="{FF2B5EF4-FFF2-40B4-BE49-F238E27FC236}">
                <a16:creationId xmlns:a16="http://schemas.microsoft.com/office/drawing/2014/main" id="{7BAAB9F9-C321-41EA-BEA0-03D98A9B742F}"/>
              </a:ext>
            </a:extLst>
          </p:cNvPr>
          <p:cNvPicPr preferRelativeResize="0">
            <a:picLocks/>
          </p:cNvPicPr>
          <p:nvPr/>
        </p:nvPicPr>
        <p:blipFill>
          <a:blip r:embed="rId2"/>
          <a:stretch>
            <a:fillRect/>
          </a:stretch>
        </p:blipFill>
        <p:spPr>
          <a:xfrm>
            <a:off x="5185250" y="627504"/>
            <a:ext cx="3063801" cy="3888493"/>
          </a:xfrm>
          <a:prstGeom prst="rect">
            <a:avLst/>
          </a:prstGeom>
          <a:ln>
            <a:solidFill>
              <a:schemeClr val="tx1"/>
            </a:solidFill>
          </a:ln>
        </p:spPr>
      </p:pic>
      <p:sp>
        <p:nvSpPr>
          <p:cNvPr id="7" name="Google Shape;8928;p52">
            <a:extLst>
              <a:ext uri="{FF2B5EF4-FFF2-40B4-BE49-F238E27FC236}">
                <a16:creationId xmlns:a16="http://schemas.microsoft.com/office/drawing/2014/main" id="{B1678892-A17B-485C-9F3B-4790F7ED64D3}"/>
              </a:ext>
            </a:extLst>
          </p:cNvPr>
          <p:cNvSpPr txBox="1">
            <a:spLocks/>
          </p:cNvSpPr>
          <p:nvPr/>
        </p:nvSpPr>
        <p:spPr>
          <a:xfrm>
            <a:off x="5472550" y="2672051"/>
            <a:ext cx="3786300" cy="28440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1pPr>
            <a:lvl2pPr marR="0" lvl="1"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2pPr>
            <a:lvl3pPr marR="0" lvl="2"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3pPr>
            <a:lvl4pPr marR="0" lvl="3"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4pPr>
            <a:lvl5pPr marR="0" lvl="4"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5pPr>
            <a:lvl6pPr marR="0" lvl="5"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6pPr>
            <a:lvl7pPr marR="0" lvl="6"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7pPr>
            <a:lvl8pPr marR="0" lvl="7"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8pPr>
            <a:lvl9pPr marR="0" lvl="8" algn="l" rtl="0">
              <a:lnSpc>
                <a:spcPct val="100000"/>
              </a:lnSpc>
              <a:spcBef>
                <a:spcPts val="0"/>
              </a:spcBef>
              <a:spcAft>
                <a:spcPts val="0"/>
              </a:spcAft>
              <a:buClr>
                <a:schemeClr val="dk1"/>
              </a:buClr>
              <a:buSzPts val="3000"/>
              <a:buFont typeface="Ysabeau ExtraBold"/>
              <a:buNone/>
              <a:defRPr sz="3000" b="0" i="0" u="none" strike="noStrike" cap="none">
                <a:solidFill>
                  <a:schemeClr val="dk1"/>
                </a:solidFill>
                <a:latin typeface="Ysabeau ExtraBold"/>
                <a:ea typeface="Ysabeau ExtraBold"/>
                <a:cs typeface="Ysabeau ExtraBold"/>
                <a:sym typeface="Ysabeau ExtraBold"/>
              </a:defRPr>
            </a:lvl9pPr>
          </a:lstStyle>
          <a:p>
            <a:r>
              <a:rPr lang="en-US" dirty="0"/>
              <a:t>Doing + Using</a:t>
            </a:r>
          </a:p>
        </p:txBody>
      </p:sp>
      <p:pic>
        <p:nvPicPr>
          <p:cNvPr id="8" name="Picture 7">
            <a:extLst>
              <a:ext uri="{FF2B5EF4-FFF2-40B4-BE49-F238E27FC236}">
                <a16:creationId xmlns:a16="http://schemas.microsoft.com/office/drawing/2014/main" id="{114010C3-5001-4B1B-925E-4245F97AD58E}"/>
              </a:ext>
            </a:extLst>
          </p:cNvPr>
          <p:cNvPicPr>
            <a:picLocks noChangeAspect="1"/>
          </p:cNvPicPr>
          <p:nvPr/>
        </p:nvPicPr>
        <p:blipFill rotWithShape="1">
          <a:blip r:embed="rId3">
            <a:clrChange>
              <a:clrFrom>
                <a:srgbClr val="FFFFFF"/>
              </a:clrFrom>
              <a:clrTo>
                <a:srgbClr val="FFFFFF">
                  <a:alpha val="0"/>
                </a:srgbClr>
              </a:clrTo>
            </a:clrChange>
          </a:blip>
          <a:srcRect l="53778" r="15826"/>
          <a:stretch/>
        </p:blipFill>
        <p:spPr>
          <a:xfrm>
            <a:off x="6886592" y="45922"/>
            <a:ext cx="1257469" cy="715728"/>
          </a:xfrm>
          <a:prstGeom prst="rect">
            <a:avLst/>
          </a:prstGeom>
        </p:spPr>
      </p:pic>
      <p:pic>
        <p:nvPicPr>
          <p:cNvPr id="9" name="Picture 8">
            <a:extLst>
              <a:ext uri="{FF2B5EF4-FFF2-40B4-BE49-F238E27FC236}">
                <a16:creationId xmlns:a16="http://schemas.microsoft.com/office/drawing/2014/main" id="{28F172CE-42AE-4AF7-A2DF-1BBE0511375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8404377" y="60226"/>
            <a:ext cx="592143" cy="640109"/>
          </a:xfrm>
          <a:prstGeom prst="rect">
            <a:avLst/>
          </a:prstGeom>
        </p:spPr>
      </p:pic>
    </p:spTree>
    <p:extLst>
      <p:ext uri="{BB962C8B-B14F-4D97-AF65-F5344CB8AC3E}">
        <p14:creationId xmlns:p14="http://schemas.microsoft.com/office/powerpoint/2010/main" val="19669111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Shape 312"/>
        <p:cNvGrpSpPr/>
        <p:nvPr/>
      </p:nvGrpSpPr>
      <p:grpSpPr>
        <a:xfrm>
          <a:off x="0" y="0"/>
          <a:ext cx="0" cy="0"/>
          <a:chOff x="0" y="0"/>
          <a:chExt cx="0" cy="0"/>
        </a:xfrm>
      </p:grpSpPr>
      <p:grpSp>
        <p:nvGrpSpPr>
          <p:cNvPr id="313" name="Google Shape;313;p42"/>
          <p:cNvGrpSpPr/>
          <p:nvPr/>
        </p:nvGrpSpPr>
        <p:grpSpPr>
          <a:xfrm>
            <a:off x="2088450" y="1150050"/>
            <a:ext cx="4967100" cy="2959675"/>
            <a:chOff x="2088450" y="1150050"/>
            <a:chExt cx="4967100" cy="2959675"/>
          </a:xfrm>
        </p:grpSpPr>
        <p:sp>
          <p:nvSpPr>
            <p:cNvPr id="314" name="Google Shape;314;p42"/>
            <p:cNvSpPr/>
            <p:nvPr/>
          </p:nvSpPr>
          <p:spPr>
            <a:xfrm>
              <a:off x="2088450" y="1150050"/>
              <a:ext cx="4967100" cy="28434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42"/>
            <p:cNvSpPr/>
            <p:nvPr/>
          </p:nvSpPr>
          <p:spPr>
            <a:xfrm>
              <a:off x="2088450" y="3820225"/>
              <a:ext cx="4967100" cy="289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316" name="Google Shape;316;p42"/>
          <p:cNvSpPr txBox="1">
            <a:spLocks noGrp="1"/>
          </p:cNvSpPr>
          <p:nvPr>
            <p:ph type="subTitle" idx="1"/>
          </p:nvPr>
        </p:nvSpPr>
        <p:spPr>
          <a:xfrm>
            <a:off x="2841962" y="2741363"/>
            <a:ext cx="3455875" cy="951000"/>
          </a:xfrm>
          <a:prstGeom prst="rect">
            <a:avLst/>
          </a:prstGeom>
        </p:spPr>
        <p:txBody>
          <a:bodyPr spcFirstLastPara="1" wrap="square" lIns="91425" tIns="91425" rIns="91425" bIns="91425" anchor="t" anchorCtr="0">
            <a:noAutofit/>
          </a:bodyPr>
          <a:lstStyle/>
          <a:p>
            <a:pPr marL="0" indent="0">
              <a:buSzPts val="3600"/>
            </a:pPr>
            <a:r>
              <a:rPr lang="es-AR" sz="1400" dirty="0" err="1">
                <a:solidFill>
                  <a:schemeClr val="dk1"/>
                </a:solidFill>
                <a:latin typeface="Epilogue Medium"/>
                <a:cs typeface="Epilogue Medium"/>
                <a:sym typeface="Josefin Sans"/>
              </a:rPr>
              <a:t>Accumulated</a:t>
            </a:r>
            <a:r>
              <a:rPr lang="es-AR" sz="1400" dirty="0">
                <a:solidFill>
                  <a:schemeClr val="dk1"/>
                </a:solidFill>
                <a:latin typeface="Epilogue Medium"/>
                <a:cs typeface="Epilogue Medium"/>
                <a:sym typeface="Josefin Sans"/>
              </a:rPr>
              <a:t> </a:t>
            </a:r>
            <a:r>
              <a:rPr lang="es-AR" sz="1400" dirty="0" err="1">
                <a:solidFill>
                  <a:schemeClr val="dk1"/>
                </a:solidFill>
                <a:latin typeface="Epilogue Medium"/>
                <a:cs typeface="Epilogue Medium"/>
                <a:sym typeface="Josefin Sans"/>
              </a:rPr>
              <a:t>evidence</a:t>
            </a:r>
            <a:r>
              <a:rPr lang="es-AR" sz="1400" dirty="0">
                <a:solidFill>
                  <a:schemeClr val="dk1"/>
                </a:solidFill>
                <a:latin typeface="Epilogue Medium"/>
                <a:cs typeface="Epilogue Medium"/>
                <a:sym typeface="Josefin Sans"/>
              </a:rPr>
              <a:t> </a:t>
            </a:r>
            <a:r>
              <a:rPr lang="es-AR" sz="1400" dirty="0" err="1">
                <a:solidFill>
                  <a:schemeClr val="dk1"/>
                </a:solidFill>
                <a:latin typeface="Epilogue Medium"/>
                <a:cs typeface="Epilogue Medium"/>
                <a:sym typeface="Josefin Sans"/>
              </a:rPr>
              <a:t>that</a:t>
            </a:r>
            <a:endParaRPr lang="es-AR" sz="1400" dirty="0">
              <a:solidFill>
                <a:schemeClr val="dk1"/>
              </a:solidFill>
              <a:latin typeface="Epilogue Medium"/>
              <a:cs typeface="Epilogue Medium"/>
              <a:sym typeface="Josefin Sans"/>
            </a:endParaRPr>
          </a:p>
          <a:p>
            <a:pPr marL="0" indent="0">
              <a:buSzPts val="3600"/>
            </a:pPr>
            <a:r>
              <a:rPr lang="en-US" sz="1400" dirty="0">
                <a:solidFill>
                  <a:schemeClr val="dk1"/>
                </a:solidFill>
                <a:latin typeface="Epilogue Medium"/>
                <a:cs typeface="Epilogue Medium"/>
                <a:sym typeface="Josefin Sans"/>
              </a:rPr>
              <a:t>certain core issues related to land degradation currently co-exist at</a:t>
            </a:r>
          </a:p>
          <a:p>
            <a:pPr marL="0" indent="0">
              <a:buSzPts val="3600"/>
            </a:pPr>
            <a:r>
              <a:rPr lang="es-AR" sz="1400" dirty="0">
                <a:solidFill>
                  <a:schemeClr val="dk1"/>
                </a:solidFill>
                <a:latin typeface="Epilogue Medium"/>
                <a:cs typeface="Epilogue Medium"/>
                <a:sym typeface="Josefin Sans"/>
              </a:rPr>
              <a:t>a </a:t>
            </a:r>
            <a:r>
              <a:rPr lang="es-AR" sz="1400" dirty="0" err="1">
                <a:solidFill>
                  <a:schemeClr val="dk1"/>
                </a:solidFill>
                <a:latin typeface="Epilogue Medium"/>
                <a:cs typeface="Epilogue Medium"/>
                <a:sym typeface="Josefin Sans"/>
              </a:rPr>
              <a:t>given</a:t>
            </a:r>
            <a:r>
              <a:rPr lang="es-AR" sz="1400" dirty="0">
                <a:solidFill>
                  <a:schemeClr val="dk1"/>
                </a:solidFill>
                <a:latin typeface="Epilogue Medium"/>
                <a:cs typeface="Epilogue Medium"/>
                <a:sym typeface="Josefin Sans"/>
              </a:rPr>
              <a:t> </a:t>
            </a:r>
            <a:r>
              <a:rPr lang="es-AR" sz="1400" dirty="0" err="1">
                <a:solidFill>
                  <a:schemeClr val="dk1"/>
                </a:solidFill>
                <a:latin typeface="Epilogue Medium"/>
                <a:cs typeface="Epilogue Medium"/>
                <a:sym typeface="Josefin Sans"/>
              </a:rPr>
              <a:t>location</a:t>
            </a:r>
            <a:endParaRPr lang="en" sz="1400" dirty="0">
              <a:solidFill>
                <a:schemeClr val="dk1"/>
              </a:solidFill>
              <a:latin typeface="Epilogue Medium"/>
              <a:cs typeface="Epilogue Medium"/>
              <a:sym typeface="Josefin Sans"/>
            </a:endParaRPr>
          </a:p>
        </p:txBody>
      </p:sp>
      <p:sp>
        <p:nvSpPr>
          <p:cNvPr id="317" name="Google Shape;317;p42"/>
          <p:cNvSpPr txBox="1">
            <a:spLocks noGrp="1"/>
          </p:cNvSpPr>
          <p:nvPr>
            <p:ph type="title"/>
          </p:nvPr>
        </p:nvSpPr>
        <p:spPr>
          <a:xfrm>
            <a:off x="2590775" y="1482074"/>
            <a:ext cx="3958250" cy="1316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0" dirty="0">
                <a:solidFill>
                  <a:schemeClr val="dk1"/>
                </a:solidFill>
                <a:latin typeface="Epilogue Medium"/>
                <a:cs typeface="Epilogue Medium"/>
                <a:sym typeface="Epilogue Medium"/>
              </a:rPr>
              <a:t>CONVERGENCE OF EVIDENCE</a:t>
            </a:r>
            <a:endParaRPr b="0" dirty="0">
              <a:solidFill>
                <a:schemeClr val="dk1"/>
              </a:solidFill>
              <a:latin typeface="Epilogue Medium"/>
              <a:cs typeface="Epilogue Medium"/>
              <a:sym typeface="Epilogue Medium"/>
            </a:endParaRPr>
          </a:p>
        </p:txBody>
      </p:sp>
    </p:spTree>
    <p:extLst>
      <p:ext uri="{BB962C8B-B14F-4D97-AF65-F5344CB8AC3E}">
        <p14:creationId xmlns:p14="http://schemas.microsoft.com/office/powerpoint/2010/main" val="40759696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9" name="Google Shape;229;p35"/>
          <p:cNvSpPr txBox="1">
            <a:spLocks noGrp="1"/>
          </p:cNvSpPr>
          <p:nvPr>
            <p:ph type="subTitle" idx="1"/>
          </p:nvPr>
        </p:nvSpPr>
        <p:spPr>
          <a:xfrm>
            <a:off x="2732965" y="652055"/>
            <a:ext cx="3436849" cy="43150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NATIONAL</a:t>
            </a:r>
            <a:endParaRPr dirty="0"/>
          </a:p>
        </p:txBody>
      </p:sp>
      <p:sp>
        <p:nvSpPr>
          <p:cNvPr id="230" name="Google Shape;230;p35"/>
          <p:cNvSpPr/>
          <p:nvPr/>
        </p:nvSpPr>
        <p:spPr>
          <a:xfrm>
            <a:off x="3942763" y="3117100"/>
            <a:ext cx="1258475" cy="67278"/>
          </a:xfrm>
          <a:custGeom>
            <a:avLst/>
            <a:gdLst/>
            <a:ahLst/>
            <a:cxnLst/>
            <a:rect l="l" t="t" r="r" b="b"/>
            <a:pathLst>
              <a:path w="41661" h="2227" extrusionOk="0">
                <a:moveTo>
                  <a:pt x="1" y="0"/>
                </a:moveTo>
                <a:lnTo>
                  <a:pt x="1" y="739"/>
                </a:lnTo>
                <a:cubicBezTo>
                  <a:pt x="1061" y="739"/>
                  <a:pt x="1549" y="1060"/>
                  <a:pt x="2108" y="1429"/>
                </a:cubicBezTo>
                <a:cubicBezTo>
                  <a:pt x="2704" y="1798"/>
                  <a:pt x="3358" y="2227"/>
                  <a:pt x="4632" y="2227"/>
                </a:cubicBezTo>
                <a:cubicBezTo>
                  <a:pt x="5894" y="2227"/>
                  <a:pt x="6561" y="1798"/>
                  <a:pt x="7145" y="1429"/>
                </a:cubicBezTo>
                <a:cubicBezTo>
                  <a:pt x="7728" y="1060"/>
                  <a:pt x="8204" y="739"/>
                  <a:pt x="9252" y="739"/>
                </a:cubicBezTo>
                <a:cubicBezTo>
                  <a:pt x="10312" y="739"/>
                  <a:pt x="10800" y="1060"/>
                  <a:pt x="11371" y="1429"/>
                </a:cubicBezTo>
                <a:cubicBezTo>
                  <a:pt x="11967" y="1798"/>
                  <a:pt x="12622" y="2227"/>
                  <a:pt x="13884" y="2227"/>
                </a:cubicBezTo>
                <a:cubicBezTo>
                  <a:pt x="15146" y="2227"/>
                  <a:pt x="15824" y="1798"/>
                  <a:pt x="16396" y="1429"/>
                </a:cubicBezTo>
                <a:cubicBezTo>
                  <a:pt x="16979" y="1060"/>
                  <a:pt x="17455" y="739"/>
                  <a:pt x="18515" y="739"/>
                </a:cubicBezTo>
                <a:cubicBezTo>
                  <a:pt x="19575" y="739"/>
                  <a:pt x="20063" y="1060"/>
                  <a:pt x="20623" y="1429"/>
                </a:cubicBezTo>
                <a:cubicBezTo>
                  <a:pt x="21206" y="1798"/>
                  <a:pt x="21873" y="2227"/>
                  <a:pt x="23147" y="2227"/>
                </a:cubicBezTo>
                <a:cubicBezTo>
                  <a:pt x="24409" y="2227"/>
                  <a:pt x="25075" y="1798"/>
                  <a:pt x="25659" y="1429"/>
                </a:cubicBezTo>
                <a:cubicBezTo>
                  <a:pt x="26242" y="1060"/>
                  <a:pt x="26719" y="739"/>
                  <a:pt x="27766" y="739"/>
                </a:cubicBezTo>
                <a:cubicBezTo>
                  <a:pt x="28826" y="739"/>
                  <a:pt x="29314" y="1060"/>
                  <a:pt x="29886" y="1429"/>
                </a:cubicBezTo>
                <a:cubicBezTo>
                  <a:pt x="30469" y="1798"/>
                  <a:pt x="31136" y="2227"/>
                  <a:pt x="32398" y="2227"/>
                </a:cubicBezTo>
                <a:cubicBezTo>
                  <a:pt x="33660" y="2227"/>
                  <a:pt x="34339" y="1798"/>
                  <a:pt x="34910" y="1429"/>
                </a:cubicBezTo>
                <a:cubicBezTo>
                  <a:pt x="35493" y="1060"/>
                  <a:pt x="35982" y="739"/>
                  <a:pt x="37029" y="739"/>
                </a:cubicBezTo>
                <a:cubicBezTo>
                  <a:pt x="38089" y="739"/>
                  <a:pt x="38577" y="1060"/>
                  <a:pt x="39137" y="1429"/>
                </a:cubicBezTo>
                <a:cubicBezTo>
                  <a:pt x="39720" y="1798"/>
                  <a:pt x="40387" y="2227"/>
                  <a:pt x="41661" y="2227"/>
                </a:cubicBezTo>
                <a:lnTo>
                  <a:pt x="41661" y="1489"/>
                </a:lnTo>
                <a:cubicBezTo>
                  <a:pt x="40601" y="1489"/>
                  <a:pt x="40113" y="1167"/>
                  <a:pt x="39542" y="798"/>
                </a:cubicBezTo>
                <a:cubicBezTo>
                  <a:pt x="38958" y="429"/>
                  <a:pt x="38291" y="0"/>
                  <a:pt x="37029" y="0"/>
                </a:cubicBezTo>
                <a:cubicBezTo>
                  <a:pt x="35767" y="0"/>
                  <a:pt x="35089" y="429"/>
                  <a:pt x="34517" y="798"/>
                </a:cubicBezTo>
                <a:cubicBezTo>
                  <a:pt x="33934" y="1167"/>
                  <a:pt x="33446" y="1489"/>
                  <a:pt x="32398" y="1489"/>
                </a:cubicBezTo>
                <a:cubicBezTo>
                  <a:pt x="31338" y="1489"/>
                  <a:pt x="30850" y="1167"/>
                  <a:pt x="30290" y="798"/>
                </a:cubicBezTo>
                <a:cubicBezTo>
                  <a:pt x="29707" y="429"/>
                  <a:pt x="29040" y="0"/>
                  <a:pt x="27766" y="0"/>
                </a:cubicBezTo>
                <a:cubicBezTo>
                  <a:pt x="26504" y="0"/>
                  <a:pt x="25837" y="429"/>
                  <a:pt x="25254" y="798"/>
                </a:cubicBezTo>
                <a:cubicBezTo>
                  <a:pt x="24671" y="1167"/>
                  <a:pt x="24194" y="1489"/>
                  <a:pt x="23147" y="1489"/>
                </a:cubicBezTo>
                <a:cubicBezTo>
                  <a:pt x="22087" y="1489"/>
                  <a:pt x="21599" y="1167"/>
                  <a:pt x="21027" y="798"/>
                </a:cubicBezTo>
                <a:cubicBezTo>
                  <a:pt x="20432" y="429"/>
                  <a:pt x="19777" y="0"/>
                  <a:pt x="18515" y="0"/>
                </a:cubicBezTo>
                <a:cubicBezTo>
                  <a:pt x="17253" y="0"/>
                  <a:pt x="16574" y="429"/>
                  <a:pt x="16003" y="798"/>
                </a:cubicBezTo>
                <a:cubicBezTo>
                  <a:pt x="15419" y="1167"/>
                  <a:pt x="14931" y="1489"/>
                  <a:pt x="13884" y="1489"/>
                </a:cubicBezTo>
                <a:cubicBezTo>
                  <a:pt x="12824" y="1489"/>
                  <a:pt x="12336" y="1167"/>
                  <a:pt x="11776" y="798"/>
                </a:cubicBezTo>
                <a:cubicBezTo>
                  <a:pt x="11181" y="429"/>
                  <a:pt x="10526" y="0"/>
                  <a:pt x="9252" y="0"/>
                </a:cubicBezTo>
                <a:cubicBezTo>
                  <a:pt x="7990" y="0"/>
                  <a:pt x="7323" y="429"/>
                  <a:pt x="6740" y="798"/>
                </a:cubicBezTo>
                <a:cubicBezTo>
                  <a:pt x="6156" y="1167"/>
                  <a:pt x="5668" y="1489"/>
                  <a:pt x="4632" y="1489"/>
                </a:cubicBezTo>
                <a:cubicBezTo>
                  <a:pt x="3573" y="1489"/>
                  <a:pt x="3085" y="1167"/>
                  <a:pt x="2513" y="798"/>
                </a:cubicBezTo>
                <a:cubicBezTo>
                  <a:pt x="1918" y="429"/>
                  <a:pt x="1263" y="0"/>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319;p41"/>
          <p:cNvSpPr/>
          <p:nvPr/>
        </p:nvSpPr>
        <p:spPr>
          <a:xfrm>
            <a:off x="5807925" y="2351634"/>
            <a:ext cx="211649" cy="3193171"/>
          </a:xfrm>
          <a:custGeom>
            <a:avLst/>
            <a:gdLst/>
            <a:ahLst/>
            <a:cxnLst/>
            <a:rect l="l" t="t" r="r" b="b"/>
            <a:pathLst>
              <a:path w="2101" h="18076" extrusionOk="0">
                <a:moveTo>
                  <a:pt x="713" y="0"/>
                </a:moveTo>
                <a:cubicBezTo>
                  <a:pt x="321" y="0"/>
                  <a:pt x="1" y="321"/>
                  <a:pt x="1" y="712"/>
                </a:cubicBezTo>
                <a:lnTo>
                  <a:pt x="1" y="17364"/>
                </a:lnTo>
                <a:cubicBezTo>
                  <a:pt x="1" y="17755"/>
                  <a:pt x="321" y="18075"/>
                  <a:pt x="713" y="18075"/>
                </a:cubicBezTo>
                <a:lnTo>
                  <a:pt x="1424" y="18075"/>
                </a:lnTo>
                <a:cubicBezTo>
                  <a:pt x="1780" y="18075"/>
                  <a:pt x="2100" y="17755"/>
                  <a:pt x="2100" y="17364"/>
                </a:cubicBezTo>
                <a:lnTo>
                  <a:pt x="2100" y="712"/>
                </a:lnTo>
                <a:cubicBezTo>
                  <a:pt x="2100" y="321"/>
                  <a:pt x="1780" y="0"/>
                  <a:pt x="142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318;p41"/>
          <p:cNvSpPr/>
          <p:nvPr/>
        </p:nvSpPr>
        <p:spPr>
          <a:xfrm flipH="1">
            <a:off x="4447500" y="3215205"/>
            <a:ext cx="2527200" cy="1195500"/>
          </a:xfrm>
          <a:prstGeom prst="homePlate">
            <a:avLst>
              <a:gd name="adj" fmla="val 34593"/>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318;p41"/>
          <p:cNvSpPr/>
          <p:nvPr/>
        </p:nvSpPr>
        <p:spPr>
          <a:xfrm rot="10800000" flipH="1">
            <a:off x="4852799" y="3215205"/>
            <a:ext cx="2527200" cy="1195500"/>
          </a:xfrm>
          <a:prstGeom prst="homePlate">
            <a:avLst>
              <a:gd name="adj" fmla="val 34593"/>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317;p41"/>
          <p:cNvSpPr/>
          <p:nvPr/>
        </p:nvSpPr>
        <p:spPr>
          <a:xfrm rot="10800000" flipH="1">
            <a:off x="4880599" y="2241767"/>
            <a:ext cx="2527200" cy="577500"/>
          </a:xfrm>
          <a:prstGeom prst="homePlate">
            <a:avLst>
              <a:gd name="adj" fmla="val 6938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317;p41"/>
          <p:cNvSpPr/>
          <p:nvPr/>
        </p:nvSpPr>
        <p:spPr>
          <a:xfrm flipH="1">
            <a:off x="4485475" y="2241767"/>
            <a:ext cx="2527200" cy="577500"/>
          </a:xfrm>
          <a:prstGeom prst="homePlate">
            <a:avLst>
              <a:gd name="adj" fmla="val 6938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312;p41"/>
          <p:cNvGrpSpPr/>
          <p:nvPr/>
        </p:nvGrpSpPr>
        <p:grpSpPr>
          <a:xfrm>
            <a:off x="1764000" y="1707288"/>
            <a:ext cx="2527200" cy="3626951"/>
            <a:chOff x="1764000" y="1707288"/>
            <a:chExt cx="2527200" cy="3626951"/>
          </a:xfrm>
        </p:grpSpPr>
        <p:sp>
          <p:nvSpPr>
            <p:cNvPr id="13" name="Google Shape;315;p41"/>
            <p:cNvSpPr/>
            <p:nvPr/>
          </p:nvSpPr>
          <p:spPr>
            <a:xfrm>
              <a:off x="3124425" y="1998177"/>
              <a:ext cx="211649" cy="3336061"/>
            </a:xfrm>
            <a:custGeom>
              <a:avLst/>
              <a:gdLst/>
              <a:ahLst/>
              <a:cxnLst/>
              <a:rect l="l" t="t" r="r" b="b"/>
              <a:pathLst>
                <a:path w="2101" h="18076" extrusionOk="0">
                  <a:moveTo>
                    <a:pt x="713" y="0"/>
                  </a:moveTo>
                  <a:cubicBezTo>
                    <a:pt x="321" y="0"/>
                    <a:pt x="1" y="321"/>
                    <a:pt x="1" y="712"/>
                  </a:cubicBezTo>
                  <a:lnTo>
                    <a:pt x="1" y="17364"/>
                  </a:lnTo>
                  <a:cubicBezTo>
                    <a:pt x="1" y="17755"/>
                    <a:pt x="321" y="18075"/>
                    <a:pt x="713" y="18075"/>
                  </a:cubicBezTo>
                  <a:lnTo>
                    <a:pt x="1424" y="18075"/>
                  </a:lnTo>
                  <a:cubicBezTo>
                    <a:pt x="1780" y="18075"/>
                    <a:pt x="2100" y="17755"/>
                    <a:pt x="2100" y="17364"/>
                  </a:cubicBezTo>
                  <a:lnTo>
                    <a:pt x="2100" y="712"/>
                  </a:lnTo>
                  <a:cubicBezTo>
                    <a:pt x="2100" y="321"/>
                    <a:pt x="1780" y="0"/>
                    <a:pt x="142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313;p41"/>
            <p:cNvSpPr/>
            <p:nvPr/>
          </p:nvSpPr>
          <p:spPr>
            <a:xfrm rot="10800000">
              <a:off x="1764000" y="1707288"/>
              <a:ext cx="2527200" cy="577500"/>
            </a:xfrm>
            <a:prstGeom prst="homePlate">
              <a:avLst>
                <a:gd name="adj" fmla="val 6938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314;p41"/>
            <p:cNvSpPr/>
            <p:nvPr/>
          </p:nvSpPr>
          <p:spPr>
            <a:xfrm rot="10800000">
              <a:off x="1764000" y="2571663"/>
              <a:ext cx="2527200" cy="1195500"/>
            </a:xfrm>
            <a:prstGeom prst="homePlate">
              <a:avLst>
                <a:gd name="adj" fmla="val 34593"/>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320;p41"/>
          <p:cNvSpPr txBox="1">
            <a:spLocks/>
          </p:cNvSpPr>
          <p:nvPr/>
        </p:nvSpPr>
        <p:spPr>
          <a:xfrm>
            <a:off x="2245438" y="2599483"/>
            <a:ext cx="2121900" cy="1200900"/>
          </a:xfrm>
          <a:prstGeom prst="rect">
            <a:avLst/>
          </a:prstGeom>
          <a:noFill/>
          <a:ln>
            <a:noFill/>
          </a:ln>
        </p:spPr>
        <p:txBody>
          <a:bodyPr spcFirstLastPara="1" wrap="square" lIns="137150" tIns="182875" rIns="137150" bIns="0"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IBM Plex Sans"/>
              <a:buNone/>
              <a:defRPr sz="2400" b="0" i="0" u="none" strike="noStrike" cap="none">
                <a:solidFill>
                  <a:schemeClr val="dk2"/>
                </a:solidFill>
                <a:latin typeface="IBM Plex Sans"/>
                <a:ea typeface="IBM Plex Sans"/>
                <a:cs typeface="IBM Plex Sans"/>
                <a:sym typeface="IBM Plex Sans"/>
              </a:defRPr>
            </a:lvl1pPr>
            <a:lvl2pPr marL="914400" marR="0" lvl="1"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2pPr>
            <a:lvl3pPr marL="1371600" marR="0" lvl="2"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3pPr>
            <a:lvl4pPr marL="1828800" marR="0" lvl="3"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4pPr>
            <a:lvl5pPr marL="2286000" marR="0" lvl="4"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5pPr>
            <a:lvl6pPr marL="2743200" marR="0" lvl="5"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6pPr>
            <a:lvl7pPr marL="3200400" marR="0" lvl="6"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7pPr>
            <a:lvl8pPr marL="3657600" marR="0" lvl="7"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8pPr>
            <a:lvl9pPr marL="4114800" marR="0" lvl="8"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9pPr>
          </a:lstStyle>
          <a:p>
            <a:pPr marL="0" indent="0">
              <a:buClr>
                <a:schemeClr val="dk1"/>
              </a:buClr>
              <a:buSzPts val="1100"/>
              <a:buFont typeface="Arial"/>
              <a:buNone/>
            </a:pPr>
            <a:r>
              <a:rPr lang="es-AR" sz="1400" b="1" dirty="0">
                <a:latin typeface="Josefin Sans"/>
                <a:ea typeface="Josefin Sans"/>
                <a:cs typeface="Josefin Sans"/>
                <a:sym typeface="Josefin Sans"/>
              </a:rPr>
              <a:t>Field </a:t>
            </a:r>
            <a:r>
              <a:rPr lang="es-AR" sz="1400" b="1" dirty="0" err="1">
                <a:latin typeface="Josefin Sans"/>
                <a:ea typeface="Josefin Sans"/>
                <a:cs typeface="Josefin Sans"/>
                <a:sym typeface="Josefin Sans"/>
              </a:rPr>
              <a:t>scale</a:t>
            </a:r>
            <a:endParaRPr lang="es-AR" sz="1400" b="1" dirty="0">
              <a:latin typeface="Josefin Sans"/>
              <a:ea typeface="Josefin Sans"/>
              <a:cs typeface="Josefin Sans"/>
              <a:sym typeface="Josefin Sans"/>
            </a:endParaRPr>
          </a:p>
          <a:p>
            <a:pPr marL="0" indent="0">
              <a:buClr>
                <a:schemeClr val="dk1"/>
              </a:buClr>
              <a:buSzPts val="1100"/>
              <a:buFont typeface="Arial"/>
              <a:buNone/>
            </a:pPr>
            <a:r>
              <a:rPr lang="es-AR" sz="1400" b="1" dirty="0" err="1">
                <a:latin typeface="Josefin Sans"/>
                <a:ea typeface="Josefin Sans"/>
                <a:cs typeface="Josefin Sans"/>
                <a:sym typeface="Josefin Sans"/>
              </a:rPr>
              <a:t>Sites</a:t>
            </a:r>
            <a:r>
              <a:rPr lang="es-AR" sz="1400" b="1" dirty="0">
                <a:latin typeface="Josefin Sans"/>
                <a:ea typeface="Josefin Sans"/>
                <a:cs typeface="Josefin Sans"/>
                <a:sym typeface="Josefin Sans"/>
              </a:rPr>
              <a:t> </a:t>
            </a:r>
            <a:r>
              <a:rPr lang="es-AR" sz="1400" b="1" dirty="0" err="1">
                <a:latin typeface="Josefin Sans"/>
                <a:ea typeface="Josefin Sans"/>
                <a:cs typeface="Josefin Sans"/>
                <a:sym typeface="Josefin Sans"/>
              </a:rPr>
              <a:t>selection</a:t>
            </a:r>
            <a:r>
              <a:rPr lang="es-AR" sz="1400" b="1" dirty="0">
                <a:latin typeface="Josefin Sans"/>
                <a:ea typeface="Josefin Sans"/>
                <a:cs typeface="Josefin Sans"/>
                <a:sym typeface="Josefin Sans"/>
              </a:rPr>
              <a:t> </a:t>
            </a:r>
          </a:p>
          <a:p>
            <a:pPr marL="0" indent="0">
              <a:buClr>
                <a:schemeClr val="dk1"/>
              </a:buClr>
              <a:buSzPts val="1100"/>
              <a:buFont typeface="Arial"/>
              <a:buNone/>
            </a:pPr>
            <a:r>
              <a:rPr lang="es-ES" sz="1400" b="1" dirty="0">
                <a:latin typeface="Josefin Sans"/>
                <a:ea typeface="Josefin Sans"/>
                <a:cs typeface="Josefin Sans"/>
                <a:sym typeface="Josefin Sans"/>
              </a:rPr>
              <a:t>ILUP</a:t>
            </a:r>
          </a:p>
          <a:p>
            <a:pPr marL="0" indent="0">
              <a:buClr>
                <a:schemeClr val="dk1"/>
              </a:buClr>
              <a:buSzPts val="1100"/>
              <a:buFont typeface="Arial"/>
              <a:buNone/>
            </a:pPr>
            <a:r>
              <a:rPr lang="es-ES" sz="1400" b="1" dirty="0" err="1">
                <a:latin typeface="Josefin Sans"/>
                <a:ea typeface="Josefin Sans"/>
                <a:cs typeface="Josefin Sans"/>
                <a:sym typeface="Josefin Sans"/>
              </a:rPr>
              <a:t>Sinergies</a:t>
            </a:r>
            <a:endParaRPr lang="es-ES" sz="1400" b="1" dirty="0">
              <a:latin typeface="Josefin Sans"/>
              <a:ea typeface="Josefin Sans"/>
              <a:cs typeface="Josefin Sans"/>
              <a:sym typeface="Josefin Sans"/>
            </a:endParaRPr>
          </a:p>
          <a:p>
            <a:pPr marL="0" indent="0">
              <a:buClr>
                <a:schemeClr val="dk1"/>
              </a:buClr>
              <a:buSzPts val="1100"/>
              <a:buFont typeface="Arial"/>
              <a:buNone/>
            </a:pPr>
            <a:endParaRPr lang="es-AR" sz="1400" b="1" dirty="0">
              <a:latin typeface="Josefin Sans"/>
              <a:ea typeface="Josefin Sans"/>
              <a:cs typeface="Josefin Sans"/>
              <a:sym typeface="Josefin Sans"/>
            </a:endParaRPr>
          </a:p>
        </p:txBody>
      </p:sp>
      <p:sp>
        <p:nvSpPr>
          <p:cNvPr id="15" name="Google Shape;321;p41"/>
          <p:cNvSpPr txBox="1">
            <a:spLocks/>
          </p:cNvSpPr>
          <p:nvPr/>
        </p:nvSpPr>
        <p:spPr>
          <a:xfrm>
            <a:off x="4823651" y="3215205"/>
            <a:ext cx="2121900" cy="1200900"/>
          </a:xfrm>
          <a:prstGeom prst="rect">
            <a:avLst/>
          </a:prstGeom>
          <a:noFill/>
        </p:spPr>
        <p:txBody>
          <a:bodyPr spcFirstLastPara="1" wrap="square" lIns="137150" tIns="182875" rIns="13715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600"/>
              </a:spcAft>
              <a:buClr>
                <a:schemeClr val="dk1"/>
              </a:buClr>
              <a:buSzPts val="1100"/>
            </a:pPr>
            <a:r>
              <a:rPr lang="es-ES" sz="1600" b="1" dirty="0">
                <a:solidFill>
                  <a:schemeClr val="dk2"/>
                </a:solidFill>
                <a:latin typeface="Josefin Sans"/>
                <a:ea typeface="Josefin Sans"/>
                <a:cs typeface="Josefin Sans"/>
                <a:sym typeface="IBM Plex Sans"/>
              </a:rPr>
              <a:t>Global </a:t>
            </a:r>
            <a:r>
              <a:rPr lang="es-ES" sz="1600" b="1" dirty="0" err="1">
                <a:solidFill>
                  <a:schemeClr val="dk2"/>
                </a:solidFill>
                <a:latin typeface="Josefin Sans"/>
                <a:ea typeface="Josefin Sans"/>
                <a:cs typeface="Josefin Sans"/>
                <a:sym typeface="IBM Plex Sans"/>
              </a:rPr>
              <a:t>scale</a:t>
            </a:r>
            <a:br>
              <a:rPr lang="es-ES" sz="1600" b="1" dirty="0">
                <a:solidFill>
                  <a:schemeClr val="dk2"/>
                </a:solidFill>
                <a:latin typeface="Josefin Sans"/>
                <a:ea typeface="Josefin Sans"/>
                <a:cs typeface="Josefin Sans"/>
                <a:sym typeface="IBM Plex Sans"/>
              </a:rPr>
            </a:br>
            <a:r>
              <a:rPr lang="es-ES" sz="1600" b="1" dirty="0" err="1">
                <a:solidFill>
                  <a:schemeClr val="dk2"/>
                </a:solidFill>
                <a:latin typeface="Josefin Sans"/>
                <a:ea typeface="Josefin Sans"/>
                <a:cs typeface="Josefin Sans"/>
                <a:sym typeface="IBM Plex Sans"/>
              </a:rPr>
              <a:t>Satellite</a:t>
            </a:r>
            <a:r>
              <a:rPr lang="es-ES" sz="1600" b="1" dirty="0">
                <a:solidFill>
                  <a:schemeClr val="dk2"/>
                </a:solidFill>
                <a:latin typeface="Josefin Sans"/>
                <a:ea typeface="Josefin Sans"/>
                <a:cs typeface="Josefin Sans"/>
                <a:sym typeface="IBM Plex Sans"/>
              </a:rPr>
              <a:t> </a:t>
            </a:r>
            <a:r>
              <a:rPr lang="es-ES" sz="1600" b="1" dirty="0" err="1">
                <a:solidFill>
                  <a:schemeClr val="dk2"/>
                </a:solidFill>
                <a:latin typeface="Josefin Sans"/>
                <a:ea typeface="Josefin Sans"/>
                <a:cs typeface="Josefin Sans"/>
                <a:sym typeface="IBM Plex Sans"/>
              </a:rPr>
              <a:t>derived</a:t>
            </a:r>
            <a:r>
              <a:rPr lang="es-ES" sz="1600" b="1" dirty="0">
                <a:solidFill>
                  <a:schemeClr val="dk2"/>
                </a:solidFill>
                <a:latin typeface="Josefin Sans"/>
                <a:ea typeface="Josefin Sans"/>
                <a:cs typeface="Josefin Sans"/>
                <a:sym typeface="IBM Plex Sans"/>
              </a:rPr>
              <a:t> data</a:t>
            </a:r>
          </a:p>
        </p:txBody>
      </p:sp>
      <p:sp>
        <p:nvSpPr>
          <p:cNvPr id="16" name="Google Shape;323;p41"/>
          <p:cNvSpPr txBox="1">
            <a:spLocks/>
          </p:cNvSpPr>
          <p:nvPr/>
        </p:nvSpPr>
        <p:spPr>
          <a:xfrm>
            <a:off x="2169300" y="1709600"/>
            <a:ext cx="2121900" cy="5727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s-AR" sz="2000" b="1" dirty="0">
                <a:solidFill>
                  <a:schemeClr val="dk2"/>
                </a:solidFill>
                <a:latin typeface="Josefin Sans"/>
                <a:ea typeface="Josefin Sans"/>
                <a:cs typeface="Josefin Sans"/>
                <a:sym typeface="Josefin Sans"/>
              </a:rPr>
              <a:t>ACHIEVE LDN</a:t>
            </a:r>
          </a:p>
        </p:txBody>
      </p:sp>
      <p:sp>
        <p:nvSpPr>
          <p:cNvPr id="17" name="Google Shape;324;p41"/>
          <p:cNvSpPr txBox="1">
            <a:spLocks/>
          </p:cNvSpPr>
          <p:nvPr/>
        </p:nvSpPr>
        <p:spPr>
          <a:xfrm>
            <a:off x="4852800" y="2230596"/>
            <a:ext cx="2121900" cy="572700"/>
          </a:xfrm>
          <a:prstGeom prst="rect">
            <a:avLst/>
          </a:prstGeom>
          <a:no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Clr>
                <a:schemeClr val="dk1"/>
              </a:buClr>
              <a:buSzPts val="1100"/>
            </a:pPr>
            <a:r>
              <a:rPr lang="es-AR" sz="2000" b="1" dirty="0">
                <a:solidFill>
                  <a:schemeClr val="dk2"/>
                </a:solidFill>
                <a:latin typeface="Josefin Sans"/>
                <a:ea typeface="Josefin Sans"/>
                <a:cs typeface="Josefin Sans"/>
              </a:rPr>
              <a:t>REPORT</a:t>
            </a:r>
            <a:r>
              <a:rPr lang="es-AR" sz="2800" dirty="0"/>
              <a:t> </a:t>
            </a:r>
            <a:r>
              <a:rPr lang="es-AR" sz="2000" b="1" dirty="0">
                <a:solidFill>
                  <a:schemeClr val="dk2"/>
                </a:solidFill>
                <a:latin typeface="Josefin Sans"/>
                <a:ea typeface="Josefin Sans"/>
                <a:cs typeface="Josefin Sans"/>
              </a:rPr>
              <a:t>LDN</a:t>
            </a:r>
          </a:p>
        </p:txBody>
      </p:sp>
      <p:grpSp>
        <p:nvGrpSpPr>
          <p:cNvPr id="18" name="Google Shape;1869;p24"/>
          <p:cNvGrpSpPr/>
          <p:nvPr/>
        </p:nvGrpSpPr>
        <p:grpSpPr>
          <a:xfrm>
            <a:off x="2017711" y="2906796"/>
            <a:ext cx="441401" cy="514935"/>
            <a:chOff x="458275" y="2838888"/>
            <a:chExt cx="465850" cy="624575"/>
          </a:xfrm>
        </p:grpSpPr>
        <p:sp>
          <p:nvSpPr>
            <p:cNvPr id="19" name="Google Shape;1870;p24"/>
            <p:cNvSpPr/>
            <p:nvPr/>
          </p:nvSpPr>
          <p:spPr>
            <a:xfrm>
              <a:off x="527825" y="3142138"/>
              <a:ext cx="39625" cy="216775"/>
            </a:xfrm>
            <a:custGeom>
              <a:avLst/>
              <a:gdLst/>
              <a:ahLst/>
              <a:cxnLst/>
              <a:rect l="l" t="t" r="r" b="b"/>
              <a:pathLst>
                <a:path w="1585" h="8671" extrusionOk="0">
                  <a:moveTo>
                    <a:pt x="1" y="1"/>
                  </a:moveTo>
                  <a:lnTo>
                    <a:pt x="1" y="8671"/>
                  </a:lnTo>
                  <a:lnTo>
                    <a:pt x="1584" y="8671"/>
                  </a:lnTo>
                  <a:lnTo>
                    <a:pt x="1584" y="1"/>
                  </a:lnTo>
                  <a:close/>
                </a:path>
              </a:pathLst>
            </a:custGeom>
            <a:solidFill>
              <a:srgbClr val="E28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871;p24"/>
            <p:cNvSpPr/>
            <p:nvPr/>
          </p:nvSpPr>
          <p:spPr>
            <a:xfrm>
              <a:off x="461150" y="3329263"/>
              <a:ext cx="172950" cy="134200"/>
            </a:xfrm>
            <a:custGeom>
              <a:avLst/>
              <a:gdLst/>
              <a:ahLst/>
              <a:cxnLst/>
              <a:rect l="l" t="t" r="r" b="b"/>
              <a:pathLst>
                <a:path w="6918" h="5368" extrusionOk="0">
                  <a:moveTo>
                    <a:pt x="4554" y="1782"/>
                  </a:moveTo>
                  <a:lnTo>
                    <a:pt x="4951" y="3585"/>
                  </a:lnTo>
                  <a:lnTo>
                    <a:pt x="1972" y="3585"/>
                  </a:lnTo>
                  <a:lnTo>
                    <a:pt x="2365" y="1782"/>
                  </a:lnTo>
                  <a:close/>
                  <a:moveTo>
                    <a:pt x="2097" y="0"/>
                  </a:moveTo>
                  <a:cubicBezTo>
                    <a:pt x="1430" y="0"/>
                    <a:pt x="820" y="486"/>
                    <a:pt x="681" y="1137"/>
                  </a:cubicBezTo>
                  <a:lnTo>
                    <a:pt x="85" y="3848"/>
                  </a:lnTo>
                  <a:cubicBezTo>
                    <a:pt x="0" y="4231"/>
                    <a:pt x="85" y="4612"/>
                    <a:pt x="323" y="4905"/>
                  </a:cubicBezTo>
                  <a:cubicBezTo>
                    <a:pt x="557" y="5199"/>
                    <a:pt x="919" y="5368"/>
                    <a:pt x="1307" y="5368"/>
                  </a:cubicBezTo>
                  <a:lnTo>
                    <a:pt x="5612" y="5368"/>
                  </a:lnTo>
                  <a:cubicBezTo>
                    <a:pt x="6000" y="5368"/>
                    <a:pt x="6362" y="5203"/>
                    <a:pt x="6596" y="4910"/>
                  </a:cubicBezTo>
                  <a:cubicBezTo>
                    <a:pt x="6834" y="4618"/>
                    <a:pt x="6917" y="4231"/>
                    <a:pt x="6839" y="3848"/>
                  </a:cubicBezTo>
                  <a:lnTo>
                    <a:pt x="6238" y="1137"/>
                  </a:lnTo>
                  <a:cubicBezTo>
                    <a:pt x="6099" y="486"/>
                    <a:pt x="5487" y="0"/>
                    <a:pt x="4827" y="0"/>
                  </a:cubicBezTo>
                  <a:close/>
                </a:path>
              </a:pathLst>
            </a:custGeom>
            <a:solidFill>
              <a:srgbClr val="E28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1872;p24"/>
            <p:cNvGrpSpPr/>
            <p:nvPr/>
          </p:nvGrpSpPr>
          <p:grpSpPr>
            <a:xfrm>
              <a:off x="458275" y="2838888"/>
              <a:ext cx="465850" cy="323025"/>
              <a:chOff x="458275" y="2838888"/>
              <a:chExt cx="465850" cy="323025"/>
            </a:xfrm>
          </p:grpSpPr>
          <p:sp>
            <p:nvSpPr>
              <p:cNvPr id="24" name="Google Shape;1873;p24"/>
              <p:cNvSpPr/>
              <p:nvPr/>
            </p:nvSpPr>
            <p:spPr>
              <a:xfrm>
                <a:off x="458275" y="2838888"/>
                <a:ext cx="180300" cy="280825"/>
              </a:xfrm>
              <a:custGeom>
                <a:avLst/>
                <a:gdLst/>
                <a:ahLst/>
                <a:cxnLst/>
                <a:rect l="l" t="t" r="r" b="b"/>
                <a:pathLst>
                  <a:path w="7212" h="11233" extrusionOk="0">
                    <a:moveTo>
                      <a:pt x="3606" y="0"/>
                    </a:moveTo>
                    <a:cubicBezTo>
                      <a:pt x="3434" y="0"/>
                      <a:pt x="3261" y="65"/>
                      <a:pt x="3129" y="194"/>
                    </a:cubicBezTo>
                    <a:lnTo>
                      <a:pt x="478" y="2850"/>
                    </a:lnTo>
                    <a:cubicBezTo>
                      <a:pt x="215" y="3109"/>
                      <a:pt x="1" y="3625"/>
                      <a:pt x="1" y="3992"/>
                    </a:cubicBezTo>
                    <a:lnTo>
                      <a:pt x="1" y="10562"/>
                    </a:lnTo>
                    <a:cubicBezTo>
                      <a:pt x="1" y="10934"/>
                      <a:pt x="305" y="11232"/>
                      <a:pt x="672" y="11232"/>
                    </a:cubicBezTo>
                    <a:lnTo>
                      <a:pt x="6541" y="11232"/>
                    </a:lnTo>
                    <a:cubicBezTo>
                      <a:pt x="6908" y="11232"/>
                      <a:pt x="7211" y="10934"/>
                      <a:pt x="7211" y="10562"/>
                    </a:cubicBezTo>
                    <a:lnTo>
                      <a:pt x="7211" y="3992"/>
                    </a:lnTo>
                    <a:cubicBezTo>
                      <a:pt x="7211" y="3625"/>
                      <a:pt x="6998" y="3109"/>
                      <a:pt x="6734" y="2850"/>
                    </a:cubicBezTo>
                    <a:lnTo>
                      <a:pt x="4078" y="194"/>
                    </a:lnTo>
                    <a:cubicBezTo>
                      <a:pt x="3949" y="65"/>
                      <a:pt x="3778" y="0"/>
                      <a:pt x="3606" y="0"/>
                    </a:cubicBezTo>
                    <a:close/>
                  </a:path>
                </a:pathLst>
              </a:custGeom>
              <a:solidFill>
                <a:srgbClr val="4C4D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874;p24"/>
              <p:cNvSpPr/>
              <p:nvPr/>
            </p:nvSpPr>
            <p:spPr>
              <a:xfrm>
                <a:off x="527825" y="3068413"/>
                <a:ext cx="39625" cy="93500"/>
              </a:xfrm>
              <a:custGeom>
                <a:avLst/>
                <a:gdLst/>
                <a:ahLst/>
                <a:cxnLst/>
                <a:rect l="l" t="t" r="r" b="b"/>
                <a:pathLst>
                  <a:path w="1585" h="3740" extrusionOk="0">
                    <a:moveTo>
                      <a:pt x="794" y="0"/>
                    </a:moveTo>
                    <a:cubicBezTo>
                      <a:pt x="358" y="0"/>
                      <a:pt x="1" y="353"/>
                      <a:pt x="1" y="790"/>
                    </a:cubicBezTo>
                    <a:lnTo>
                      <a:pt x="1" y="2950"/>
                    </a:lnTo>
                    <a:cubicBezTo>
                      <a:pt x="1" y="3387"/>
                      <a:pt x="358" y="3740"/>
                      <a:pt x="794" y="3740"/>
                    </a:cubicBezTo>
                    <a:cubicBezTo>
                      <a:pt x="1232" y="3740"/>
                      <a:pt x="1584" y="3387"/>
                      <a:pt x="1584" y="2950"/>
                    </a:cubicBezTo>
                    <a:lnTo>
                      <a:pt x="1584" y="790"/>
                    </a:lnTo>
                    <a:cubicBezTo>
                      <a:pt x="1584" y="353"/>
                      <a:pt x="1232" y="0"/>
                      <a:pt x="794" y="0"/>
                    </a:cubicBezTo>
                    <a:close/>
                  </a:path>
                </a:pathLst>
              </a:custGeom>
              <a:solidFill>
                <a:srgbClr val="4C4D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875;p24"/>
              <p:cNvSpPr/>
              <p:nvPr/>
            </p:nvSpPr>
            <p:spPr>
              <a:xfrm>
                <a:off x="743950" y="2921938"/>
                <a:ext cx="180175" cy="197775"/>
              </a:xfrm>
              <a:custGeom>
                <a:avLst/>
                <a:gdLst/>
                <a:ahLst/>
                <a:cxnLst/>
                <a:rect l="l" t="t" r="r" b="b"/>
                <a:pathLst>
                  <a:path w="7207" h="7911" extrusionOk="0">
                    <a:moveTo>
                      <a:pt x="224" y="0"/>
                    </a:moveTo>
                    <a:cubicBezTo>
                      <a:pt x="100" y="0"/>
                      <a:pt x="1" y="104"/>
                      <a:pt x="1" y="223"/>
                    </a:cubicBezTo>
                    <a:lnTo>
                      <a:pt x="1" y="7687"/>
                    </a:lnTo>
                    <a:cubicBezTo>
                      <a:pt x="1" y="7811"/>
                      <a:pt x="100" y="7910"/>
                      <a:pt x="224" y="7910"/>
                    </a:cubicBezTo>
                    <a:lnTo>
                      <a:pt x="6982" y="7910"/>
                    </a:lnTo>
                    <a:cubicBezTo>
                      <a:pt x="7106" y="7910"/>
                      <a:pt x="7206" y="7811"/>
                      <a:pt x="7206" y="7687"/>
                    </a:cubicBezTo>
                    <a:lnTo>
                      <a:pt x="7206" y="223"/>
                    </a:lnTo>
                    <a:cubicBezTo>
                      <a:pt x="7206" y="104"/>
                      <a:pt x="7106" y="0"/>
                      <a:pt x="6982" y="0"/>
                    </a:cubicBezTo>
                    <a:lnTo>
                      <a:pt x="6620" y="0"/>
                    </a:lnTo>
                    <a:cubicBezTo>
                      <a:pt x="6496" y="0"/>
                      <a:pt x="6397" y="104"/>
                      <a:pt x="6397" y="223"/>
                    </a:cubicBezTo>
                    <a:lnTo>
                      <a:pt x="6397" y="6883"/>
                    </a:lnTo>
                    <a:cubicBezTo>
                      <a:pt x="6397" y="7007"/>
                      <a:pt x="6297" y="7106"/>
                      <a:pt x="6173" y="7106"/>
                    </a:cubicBezTo>
                    <a:lnTo>
                      <a:pt x="5265" y="7106"/>
                    </a:lnTo>
                    <a:cubicBezTo>
                      <a:pt x="5140" y="7106"/>
                      <a:pt x="5041" y="7007"/>
                      <a:pt x="5041" y="6883"/>
                    </a:cubicBezTo>
                    <a:lnTo>
                      <a:pt x="5041" y="223"/>
                    </a:lnTo>
                    <a:cubicBezTo>
                      <a:pt x="5041" y="104"/>
                      <a:pt x="4942" y="0"/>
                      <a:pt x="4818" y="0"/>
                    </a:cubicBezTo>
                    <a:lnTo>
                      <a:pt x="4475" y="0"/>
                    </a:lnTo>
                    <a:cubicBezTo>
                      <a:pt x="4351" y="0"/>
                      <a:pt x="4252" y="104"/>
                      <a:pt x="4252" y="223"/>
                    </a:cubicBezTo>
                    <a:lnTo>
                      <a:pt x="4252" y="6883"/>
                    </a:lnTo>
                    <a:cubicBezTo>
                      <a:pt x="4252" y="7007"/>
                      <a:pt x="4152" y="7106"/>
                      <a:pt x="4028" y="7106"/>
                    </a:cubicBezTo>
                    <a:lnTo>
                      <a:pt x="3120" y="7106"/>
                    </a:lnTo>
                    <a:cubicBezTo>
                      <a:pt x="2994" y="7106"/>
                      <a:pt x="2895" y="7007"/>
                      <a:pt x="2895" y="6883"/>
                    </a:cubicBezTo>
                    <a:lnTo>
                      <a:pt x="2895" y="223"/>
                    </a:lnTo>
                    <a:cubicBezTo>
                      <a:pt x="2895" y="104"/>
                      <a:pt x="2797" y="0"/>
                      <a:pt x="2673" y="0"/>
                    </a:cubicBezTo>
                    <a:lnTo>
                      <a:pt x="2325" y="0"/>
                    </a:lnTo>
                    <a:cubicBezTo>
                      <a:pt x="2205" y="0"/>
                      <a:pt x="2101" y="104"/>
                      <a:pt x="2101" y="223"/>
                    </a:cubicBezTo>
                    <a:lnTo>
                      <a:pt x="2101" y="6883"/>
                    </a:lnTo>
                    <a:cubicBezTo>
                      <a:pt x="2101" y="7007"/>
                      <a:pt x="2002" y="7106"/>
                      <a:pt x="1878" y="7106"/>
                    </a:cubicBezTo>
                    <a:lnTo>
                      <a:pt x="974" y="7106"/>
                    </a:lnTo>
                    <a:cubicBezTo>
                      <a:pt x="849" y="7106"/>
                      <a:pt x="750" y="7007"/>
                      <a:pt x="750" y="6883"/>
                    </a:cubicBezTo>
                    <a:lnTo>
                      <a:pt x="750" y="223"/>
                    </a:lnTo>
                    <a:cubicBezTo>
                      <a:pt x="750" y="104"/>
                      <a:pt x="647" y="0"/>
                      <a:pt x="527" y="0"/>
                    </a:cubicBezTo>
                    <a:close/>
                  </a:path>
                </a:pathLst>
              </a:custGeom>
              <a:solidFill>
                <a:srgbClr val="4C4D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876;p24"/>
              <p:cNvSpPr/>
              <p:nvPr/>
            </p:nvSpPr>
            <p:spPr>
              <a:xfrm>
                <a:off x="813475" y="3077838"/>
                <a:ext cx="39500" cy="84075"/>
              </a:xfrm>
              <a:custGeom>
                <a:avLst/>
                <a:gdLst/>
                <a:ahLst/>
                <a:cxnLst/>
                <a:rect l="l" t="t" r="r" b="b"/>
                <a:pathLst>
                  <a:path w="1580" h="3363" extrusionOk="0">
                    <a:moveTo>
                      <a:pt x="114" y="1"/>
                    </a:moveTo>
                    <a:cubicBezTo>
                      <a:pt x="41" y="120"/>
                      <a:pt x="0" y="264"/>
                      <a:pt x="0" y="413"/>
                    </a:cubicBezTo>
                    <a:lnTo>
                      <a:pt x="0" y="2573"/>
                    </a:lnTo>
                    <a:cubicBezTo>
                      <a:pt x="0" y="2792"/>
                      <a:pt x="89" y="2990"/>
                      <a:pt x="234" y="3134"/>
                    </a:cubicBezTo>
                    <a:cubicBezTo>
                      <a:pt x="378" y="3278"/>
                      <a:pt x="571" y="3363"/>
                      <a:pt x="790" y="3363"/>
                    </a:cubicBezTo>
                    <a:cubicBezTo>
                      <a:pt x="1226" y="3363"/>
                      <a:pt x="1579" y="3010"/>
                      <a:pt x="1579" y="2573"/>
                    </a:cubicBezTo>
                    <a:lnTo>
                      <a:pt x="1579" y="413"/>
                    </a:lnTo>
                    <a:cubicBezTo>
                      <a:pt x="1579" y="264"/>
                      <a:pt x="1540" y="125"/>
                      <a:pt x="1471" y="6"/>
                    </a:cubicBezTo>
                    <a:lnTo>
                      <a:pt x="1471" y="870"/>
                    </a:lnTo>
                    <a:lnTo>
                      <a:pt x="114" y="870"/>
                    </a:lnTo>
                    <a:lnTo>
                      <a:pt x="114" y="1"/>
                    </a:lnTo>
                    <a:close/>
                  </a:path>
                </a:pathLst>
              </a:custGeom>
              <a:solidFill>
                <a:srgbClr val="4C4D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 name="Google Shape;1877;p24"/>
            <p:cNvSpPr/>
            <p:nvPr/>
          </p:nvSpPr>
          <p:spPr>
            <a:xfrm>
              <a:off x="813475" y="3142138"/>
              <a:ext cx="39500" cy="216775"/>
            </a:xfrm>
            <a:custGeom>
              <a:avLst/>
              <a:gdLst/>
              <a:ahLst/>
              <a:cxnLst/>
              <a:rect l="l" t="t" r="r" b="b"/>
              <a:pathLst>
                <a:path w="1580" h="8671" extrusionOk="0">
                  <a:moveTo>
                    <a:pt x="0" y="1"/>
                  </a:moveTo>
                  <a:lnTo>
                    <a:pt x="0" y="8671"/>
                  </a:lnTo>
                  <a:lnTo>
                    <a:pt x="1579" y="8671"/>
                  </a:lnTo>
                  <a:lnTo>
                    <a:pt x="1579" y="1"/>
                  </a:lnTo>
                  <a:close/>
                </a:path>
              </a:pathLst>
            </a:custGeom>
            <a:solidFill>
              <a:srgbClr val="E28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878;p24"/>
            <p:cNvSpPr/>
            <p:nvPr/>
          </p:nvSpPr>
          <p:spPr>
            <a:xfrm>
              <a:off x="746700" y="3329263"/>
              <a:ext cx="173075" cy="134200"/>
            </a:xfrm>
            <a:custGeom>
              <a:avLst/>
              <a:gdLst/>
              <a:ahLst/>
              <a:cxnLst/>
              <a:rect l="l" t="t" r="r" b="b"/>
              <a:pathLst>
                <a:path w="6923" h="5368" extrusionOk="0">
                  <a:moveTo>
                    <a:pt x="4559" y="1782"/>
                  </a:moveTo>
                  <a:lnTo>
                    <a:pt x="4951" y="3585"/>
                  </a:lnTo>
                  <a:lnTo>
                    <a:pt x="1971" y="3585"/>
                  </a:lnTo>
                  <a:lnTo>
                    <a:pt x="2368" y="1782"/>
                  </a:lnTo>
                  <a:close/>
                  <a:moveTo>
                    <a:pt x="2095" y="0"/>
                  </a:moveTo>
                  <a:cubicBezTo>
                    <a:pt x="1435" y="0"/>
                    <a:pt x="824" y="486"/>
                    <a:pt x="680" y="1137"/>
                  </a:cubicBezTo>
                  <a:lnTo>
                    <a:pt x="84" y="3848"/>
                  </a:lnTo>
                  <a:cubicBezTo>
                    <a:pt x="0" y="4231"/>
                    <a:pt x="90" y="4612"/>
                    <a:pt x="328" y="4905"/>
                  </a:cubicBezTo>
                  <a:cubicBezTo>
                    <a:pt x="560" y="5199"/>
                    <a:pt x="918" y="5368"/>
                    <a:pt x="1311" y="5368"/>
                  </a:cubicBezTo>
                  <a:lnTo>
                    <a:pt x="5616" y="5368"/>
                  </a:lnTo>
                  <a:cubicBezTo>
                    <a:pt x="6003" y="5368"/>
                    <a:pt x="6361" y="5203"/>
                    <a:pt x="6599" y="4910"/>
                  </a:cubicBezTo>
                  <a:cubicBezTo>
                    <a:pt x="6833" y="4618"/>
                    <a:pt x="6922" y="4231"/>
                    <a:pt x="6837" y="3848"/>
                  </a:cubicBezTo>
                  <a:lnTo>
                    <a:pt x="6242" y="1137"/>
                  </a:lnTo>
                  <a:cubicBezTo>
                    <a:pt x="6097" y="486"/>
                    <a:pt x="5492" y="0"/>
                    <a:pt x="4827" y="0"/>
                  </a:cubicBezTo>
                  <a:close/>
                </a:path>
              </a:pathLst>
            </a:custGeom>
            <a:solidFill>
              <a:srgbClr val="E28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 name="Google Shape;229;p35">
            <a:extLst>
              <a:ext uri="{FF2B5EF4-FFF2-40B4-BE49-F238E27FC236}">
                <a16:creationId xmlns:a16="http://schemas.microsoft.com/office/drawing/2014/main" id="{3997A1DA-7ABA-4FC7-9DFB-693D739FC663}"/>
              </a:ext>
            </a:extLst>
          </p:cNvPr>
          <p:cNvSpPr txBox="1">
            <a:spLocks/>
          </p:cNvSpPr>
          <p:nvPr/>
        </p:nvSpPr>
        <p:spPr>
          <a:xfrm>
            <a:off x="1949097" y="679875"/>
            <a:ext cx="1638304" cy="43150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IBM Plex Sans"/>
              <a:buNone/>
              <a:defRPr sz="2400" b="0" i="0" u="none" strike="noStrike" cap="none">
                <a:solidFill>
                  <a:schemeClr val="dk2"/>
                </a:solidFill>
                <a:latin typeface="IBM Plex Sans"/>
                <a:ea typeface="IBM Plex Sans"/>
                <a:cs typeface="IBM Plex Sans"/>
                <a:sym typeface="IBM Plex Sans"/>
              </a:defRPr>
            </a:lvl1pPr>
            <a:lvl2pPr marL="914400" marR="0" lvl="1"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2pPr>
            <a:lvl3pPr marL="1371600" marR="0" lvl="2"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3pPr>
            <a:lvl4pPr marL="1828800" marR="0" lvl="3"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4pPr>
            <a:lvl5pPr marL="2286000" marR="0" lvl="4"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5pPr>
            <a:lvl6pPr marL="2743200" marR="0" lvl="5"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6pPr>
            <a:lvl7pPr marL="3200400" marR="0" lvl="6"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7pPr>
            <a:lvl8pPr marL="3657600" marR="0" lvl="7"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8pPr>
            <a:lvl9pPr marL="4114800" marR="0" lvl="8"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9pPr>
          </a:lstStyle>
          <a:p>
            <a:pPr marL="0" indent="0"/>
            <a:r>
              <a:rPr lang="en-US" dirty="0"/>
              <a:t>LOCAL</a:t>
            </a:r>
          </a:p>
        </p:txBody>
      </p:sp>
      <p:sp>
        <p:nvSpPr>
          <p:cNvPr id="30" name="Google Shape;229;p35">
            <a:extLst>
              <a:ext uri="{FF2B5EF4-FFF2-40B4-BE49-F238E27FC236}">
                <a16:creationId xmlns:a16="http://schemas.microsoft.com/office/drawing/2014/main" id="{D35C40EA-CBD1-4027-A18A-3E3A9E74D4D1}"/>
              </a:ext>
            </a:extLst>
          </p:cNvPr>
          <p:cNvSpPr txBox="1">
            <a:spLocks/>
          </p:cNvSpPr>
          <p:nvPr/>
        </p:nvSpPr>
        <p:spPr>
          <a:xfrm>
            <a:off x="4572000" y="716843"/>
            <a:ext cx="3436849" cy="43150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IBM Plex Sans"/>
              <a:buNone/>
              <a:defRPr sz="2400" b="0" i="0" u="none" strike="noStrike" cap="none">
                <a:solidFill>
                  <a:schemeClr val="dk2"/>
                </a:solidFill>
                <a:latin typeface="IBM Plex Sans"/>
                <a:ea typeface="IBM Plex Sans"/>
                <a:cs typeface="IBM Plex Sans"/>
                <a:sym typeface="IBM Plex Sans"/>
              </a:defRPr>
            </a:lvl1pPr>
            <a:lvl2pPr marL="914400" marR="0" lvl="1"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2pPr>
            <a:lvl3pPr marL="1371600" marR="0" lvl="2"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3pPr>
            <a:lvl4pPr marL="1828800" marR="0" lvl="3"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4pPr>
            <a:lvl5pPr marL="2286000" marR="0" lvl="4"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5pPr>
            <a:lvl6pPr marL="2743200" marR="0" lvl="5"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6pPr>
            <a:lvl7pPr marL="3200400" marR="0" lvl="6"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7pPr>
            <a:lvl8pPr marL="3657600" marR="0" lvl="7"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8pPr>
            <a:lvl9pPr marL="4114800" marR="0" lvl="8" indent="-330200" algn="ctr" rtl="0">
              <a:lnSpc>
                <a:spcPct val="100000"/>
              </a:lnSpc>
              <a:spcBef>
                <a:spcPts val="0"/>
              </a:spcBef>
              <a:spcAft>
                <a:spcPts val="0"/>
              </a:spcAft>
              <a:buClr>
                <a:schemeClr val="dk2"/>
              </a:buClr>
              <a:buSzPts val="1600"/>
              <a:buFont typeface="IBM Plex Sans"/>
              <a:buNone/>
              <a:defRPr sz="2400" b="1" i="0" u="none" strike="noStrike" cap="none">
                <a:solidFill>
                  <a:schemeClr val="dk2"/>
                </a:solidFill>
                <a:latin typeface="IBM Plex Sans"/>
                <a:ea typeface="IBM Plex Sans"/>
                <a:cs typeface="IBM Plex Sans"/>
                <a:sym typeface="IBM Plex Sans"/>
              </a:defRPr>
            </a:lvl9pPr>
          </a:lstStyle>
          <a:p>
            <a:pPr marL="0" indent="0"/>
            <a:r>
              <a:rPr lang="en-US" dirty="0"/>
              <a:t>GLOBAL</a:t>
            </a:r>
          </a:p>
        </p:txBody>
      </p:sp>
      <p:sp>
        <p:nvSpPr>
          <p:cNvPr id="35" name="Arrow: Curved Left 34">
            <a:extLst>
              <a:ext uri="{FF2B5EF4-FFF2-40B4-BE49-F238E27FC236}">
                <a16:creationId xmlns:a16="http://schemas.microsoft.com/office/drawing/2014/main" id="{CEB49291-296E-46B1-B6F9-9657B5EB0DF8}"/>
              </a:ext>
            </a:extLst>
          </p:cNvPr>
          <p:cNvSpPr/>
          <p:nvPr/>
        </p:nvSpPr>
        <p:spPr>
          <a:xfrm rot="17124896">
            <a:off x="5351222" y="308830"/>
            <a:ext cx="338328" cy="64008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solidFill>
                <a:schemeClr val="tx1"/>
              </a:solidFill>
            </a:endParaRPr>
          </a:p>
        </p:txBody>
      </p:sp>
      <p:sp>
        <p:nvSpPr>
          <p:cNvPr id="38" name="Arrow: Curved Left 37">
            <a:extLst>
              <a:ext uri="{FF2B5EF4-FFF2-40B4-BE49-F238E27FC236}">
                <a16:creationId xmlns:a16="http://schemas.microsoft.com/office/drawing/2014/main" id="{28392A9C-3492-4569-BC26-0ACFBC20A778}"/>
              </a:ext>
            </a:extLst>
          </p:cNvPr>
          <p:cNvSpPr/>
          <p:nvPr/>
        </p:nvSpPr>
        <p:spPr>
          <a:xfrm rot="16200000" flipV="1">
            <a:off x="3300913" y="258585"/>
            <a:ext cx="286515" cy="632449"/>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I">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xit"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hidden"/>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29" grpId="0"/>
      <p:bldP spid="3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40"/>
          <p:cNvSpPr txBox="1">
            <a:spLocks noGrp="1"/>
          </p:cNvSpPr>
          <p:nvPr>
            <p:ph type="title"/>
          </p:nvPr>
        </p:nvSpPr>
        <p:spPr>
          <a:xfrm>
            <a:off x="228600" y="228600"/>
            <a:ext cx="5090100" cy="1139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Thank you</a:t>
            </a:r>
            <a:endParaRPr/>
          </a:p>
        </p:txBody>
      </p:sp>
      <p:sp>
        <p:nvSpPr>
          <p:cNvPr id="338" name="Google Shape;338;p40"/>
          <p:cNvSpPr txBox="1">
            <a:spLocks noGrp="1"/>
          </p:cNvSpPr>
          <p:nvPr>
            <p:ph type="subTitle" idx="1"/>
          </p:nvPr>
        </p:nvSpPr>
        <p:spPr>
          <a:xfrm>
            <a:off x="228600" y="1302104"/>
            <a:ext cx="4448100" cy="1051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Do you have any questions?</a:t>
            </a:r>
            <a:endParaRPr dirty="0"/>
          </a:p>
          <a:p>
            <a:pPr marL="0" lvl="0" indent="0" algn="l" rtl="0">
              <a:spcBef>
                <a:spcPts val="1000"/>
              </a:spcBef>
              <a:spcAft>
                <a:spcPts val="0"/>
              </a:spcAft>
              <a:buNone/>
            </a:pPr>
            <a:r>
              <a:rPr lang="en-US" dirty="0"/>
              <a:t>Ingrid.teich@unibe.ch</a:t>
            </a:r>
            <a:endParaRPr dirty="0"/>
          </a:p>
          <a:p>
            <a:pPr marL="0" lvl="0" indent="0" algn="l" rtl="0">
              <a:spcBef>
                <a:spcPts val="0"/>
              </a:spcBef>
              <a:spcAft>
                <a:spcPts val="0"/>
              </a:spcAft>
              <a:buNone/>
            </a:pPr>
            <a:endParaRPr dirty="0"/>
          </a:p>
        </p:txBody>
      </p:sp>
      <p:pic>
        <p:nvPicPr>
          <p:cNvPr id="19" name="Picture 18">
            <a:extLst>
              <a:ext uri="{FF2B5EF4-FFF2-40B4-BE49-F238E27FC236}">
                <a16:creationId xmlns:a16="http://schemas.microsoft.com/office/drawing/2014/main" id="{49B6B268-C0BA-4DD7-B783-AA7C2B8B751D}"/>
              </a:ext>
            </a:extLst>
          </p:cNvPr>
          <p:cNvPicPr>
            <a:picLocks noChangeAspect="1"/>
          </p:cNvPicPr>
          <p:nvPr/>
        </p:nvPicPr>
        <p:blipFill rotWithShape="1">
          <a:blip r:embed="rId3">
            <a:clrChange>
              <a:clrFrom>
                <a:srgbClr val="FFFFFF"/>
              </a:clrFrom>
              <a:clrTo>
                <a:srgbClr val="FFFFFF">
                  <a:alpha val="0"/>
                </a:srgbClr>
              </a:clrTo>
            </a:clrChange>
          </a:blip>
          <a:srcRect l="53778" r="15826"/>
          <a:stretch/>
        </p:blipFill>
        <p:spPr>
          <a:xfrm>
            <a:off x="1428302" y="2133363"/>
            <a:ext cx="1617531" cy="920668"/>
          </a:xfrm>
          <a:prstGeom prst="rect">
            <a:avLst/>
          </a:prstGeom>
        </p:spPr>
      </p:pic>
      <p:pic>
        <p:nvPicPr>
          <p:cNvPr id="20" name="Picture 19">
            <a:extLst>
              <a:ext uri="{FF2B5EF4-FFF2-40B4-BE49-F238E27FC236}">
                <a16:creationId xmlns:a16="http://schemas.microsoft.com/office/drawing/2014/main" id="{21D6575B-DE4B-475F-831C-0E1C6E1BC13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325309" y="2174303"/>
            <a:ext cx="735328" cy="794893"/>
          </a:xfrm>
          <a:prstGeom prst="rect">
            <a:avLst/>
          </a:prstGeom>
        </p:spPr>
      </p:pic>
      <p:pic>
        <p:nvPicPr>
          <p:cNvPr id="3" name="Picture 2">
            <a:extLst>
              <a:ext uri="{FF2B5EF4-FFF2-40B4-BE49-F238E27FC236}">
                <a16:creationId xmlns:a16="http://schemas.microsoft.com/office/drawing/2014/main" id="{088C1F63-922B-4A6C-97CD-A4ED4D68F1EB}"/>
              </a:ext>
            </a:extLst>
          </p:cNvPr>
          <p:cNvPicPr>
            <a:picLocks noChangeAspect="1"/>
          </p:cNvPicPr>
          <p:nvPr/>
        </p:nvPicPr>
        <p:blipFill>
          <a:blip r:embed="rId5"/>
          <a:stretch>
            <a:fillRect/>
          </a:stretch>
        </p:blipFill>
        <p:spPr>
          <a:xfrm>
            <a:off x="4676700" y="1095624"/>
            <a:ext cx="3994860" cy="2996145"/>
          </a:xfrm>
          <a:prstGeom prst="heart">
            <a:avLst/>
          </a:prstGeom>
        </p:spPr>
      </p:pic>
    </p:spTree>
  </p:cSld>
  <p:clrMapOvr>
    <a:masterClrMapping/>
  </p:clrMapOvr>
</p:sld>
</file>

<file path=ppt/theme/theme1.xml><?xml version="1.0" encoding="utf-8"?>
<a:theme xmlns:a="http://schemas.openxmlformats.org/drawingml/2006/main" name="Explore &amp; Travel by Slidesgo">
  <a:themeElements>
    <a:clrScheme name="Simple Light">
      <a:dk1>
        <a:srgbClr val="000000"/>
      </a:dk1>
      <a:lt1>
        <a:srgbClr val="FFFFFF"/>
      </a:lt1>
      <a:dk2>
        <a:srgbClr val="44546A"/>
      </a:dk2>
      <a:lt2>
        <a:srgbClr val="EEEEEE"/>
      </a:lt2>
      <a:accent1>
        <a:srgbClr val="F6F5F0"/>
      </a:accent1>
      <a:accent2>
        <a:srgbClr val="EBE6E0"/>
      </a:accent2>
      <a:accent3>
        <a:srgbClr val="E2D5CC"/>
      </a:accent3>
      <a:accent4>
        <a:srgbClr val="CABCB3"/>
      </a:accent4>
      <a:accent5>
        <a:srgbClr val="ABA197"/>
      </a:accent5>
      <a:accent6>
        <a:srgbClr val="44546A"/>
      </a:accent6>
      <a:hlink>
        <a:srgbClr val="44546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nited Nations' Sustainable Development Goals by Slidesgo">
  <a:themeElements>
    <a:clrScheme name="Simple Light">
      <a:dk1>
        <a:srgbClr val="F59726"/>
      </a:dk1>
      <a:lt1>
        <a:srgbClr val="673B31"/>
      </a:lt1>
      <a:dk2>
        <a:srgbClr val="FDFBEB"/>
      </a:dk2>
      <a:lt2>
        <a:srgbClr val="627159"/>
      </a:lt2>
      <a:accent1>
        <a:srgbClr val="F59726"/>
      </a:accent1>
      <a:accent2>
        <a:srgbClr val="673B31"/>
      </a:accent2>
      <a:accent3>
        <a:srgbClr val="FDFBEB"/>
      </a:accent3>
      <a:accent4>
        <a:srgbClr val="738569"/>
      </a:accent4>
      <a:accent5>
        <a:srgbClr val="F59726"/>
      </a:accent5>
      <a:accent6>
        <a:srgbClr val="673B31"/>
      </a:accent6>
      <a:hlink>
        <a:srgbClr val="FDFBE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Explore &amp; Travel by Slidesgo">
  <a:themeElements>
    <a:clrScheme name="Simple Light">
      <a:dk1>
        <a:srgbClr val="000000"/>
      </a:dk1>
      <a:lt1>
        <a:srgbClr val="FFFFFF"/>
      </a:lt1>
      <a:dk2>
        <a:srgbClr val="44546A"/>
      </a:dk2>
      <a:lt2>
        <a:srgbClr val="EEEEEE"/>
      </a:lt2>
      <a:accent1>
        <a:srgbClr val="F6F5F0"/>
      </a:accent1>
      <a:accent2>
        <a:srgbClr val="EBE6E0"/>
      </a:accent2>
      <a:accent3>
        <a:srgbClr val="E2D5CC"/>
      </a:accent3>
      <a:accent4>
        <a:srgbClr val="CABCB3"/>
      </a:accent4>
      <a:accent5>
        <a:srgbClr val="ABA197"/>
      </a:accent5>
      <a:accent6>
        <a:srgbClr val="44546A"/>
      </a:accent6>
      <a:hlink>
        <a:srgbClr val="44546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Pitch Deck by Slidesgo">
  <a:themeElements>
    <a:clrScheme name="Simple Light">
      <a:dk1>
        <a:srgbClr val="000000"/>
      </a:dk1>
      <a:lt1>
        <a:srgbClr val="FFFFFF"/>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40476</TotalTime>
  <Words>9623</Words>
  <Application>Microsoft Office PowerPoint</Application>
  <PresentationFormat>On-screen Show (16:9)</PresentationFormat>
  <Paragraphs>533</Paragraphs>
  <Slides>50</Slides>
  <Notes>42</Notes>
  <HiddenSlides>0</HiddenSlides>
  <MMClips>0</MMClips>
  <ScaleCrop>false</ScaleCrop>
  <HeadingPairs>
    <vt:vector size="6" baseType="variant">
      <vt:variant>
        <vt:lpstr>Fonts Used</vt:lpstr>
      </vt:variant>
      <vt:variant>
        <vt:i4>36</vt:i4>
      </vt:variant>
      <vt:variant>
        <vt:lpstr>Theme</vt:lpstr>
      </vt:variant>
      <vt:variant>
        <vt:i4>5</vt:i4>
      </vt:variant>
      <vt:variant>
        <vt:lpstr>Slide Titles</vt:lpstr>
      </vt:variant>
      <vt:variant>
        <vt:i4>50</vt:i4>
      </vt:variant>
    </vt:vector>
  </HeadingPairs>
  <TitlesOfParts>
    <vt:vector size="91" baseType="lpstr">
      <vt:lpstr>Fira Sans Extra Condensed Medium</vt:lpstr>
      <vt:lpstr>Sahitya</vt:lpstr>
      <vt:lpstr>Aptos</vt:lpstr>
      <vt:lpstr>Merriweather Light</vt:lpstr>
      <vt:lpstr>Arial</vt:lpstr>
      <vt:lpstr>Karla</vt:lpstr>
      <vt:lpstr>Ysabeau ExtraBold</vt:lpstr>
      <vt:lpstr>Franklin Gothic Book</vt:lpstr>
      <vt:lpstr>Times New Roman</vt:lpstr>
      <vt:lpstr>Wingdings</vt:lpstr>
      <vt:lpstr>Oswald</vt:lpstr>
      <vt:lpstr>Nunito Light</vt:lpstr>
      <vt:lpstr>Montserrat</vt:lpstr>
      <vt:lpstr>Calibri</vt:lpstr>
      <vt:lpstr>Quicksand</vt:lpstr>
      <vt:lpstr>Darker Grotesque SemiBold</vt:lpstr>
      <vt:lpstr>Epilogue Medium</vt:lpstr>
      <vt:lpstr>Calibri (Body)</vt:lpstr>
      <vt:lpstr>Lato</vt:lpstr>
      <vt:lpstr>Merriweather</vt:lpstr>
      <vt:lpstr>Helvetica light</vt:lpstr>
      <vt:lpstr>Josefin Sans</vt:lpstr>
      <vt:lpstr>Roboto</vt:lpstr>
      <vt:lpstr>Raleway</vt:lpstr>
      <vt:lpstr>Maven Pro</vt:lpstr>
      <vt:lpstr>Golos Text</vt:lpstr>
      <vt:lpstr>SimSun</vt:lpstr>
      <vt:lpstr>Roboto Slab</vt:lpstr>
      <vt:lpstr>Open Sans</vt:lpstr>
      <vt:lpstr>Manrope</vt:lpstr>
      <vt:lpstr>Helvetica</vt:lpstr>
      <vt:lpstr>Nunito</vt:lpstr>
      <vt:lpstr>Playfair Display</vt:lpstr>
      <vt:lpstr>Avenir Next LT Pro Demi</vt:lpstr>
      <vt:lpstr>Alegreya Sans SC</vt:lpstr>
      <vt:lpstr>IBM Plex Sans</vt:lpstr>
      <vt:lpstr>Explore &amp; Travel by Slidesgo</vt:lpstr>
      <vt:lpstr>United Nations' Sustainable Development Goals by Slidesgo</vt:lpstr>
      <vt:lpstr>Streamline</vt:lpstr>
      <vt:lpstr>1_Explore &amp; Travel by Slidesgo</vt:lpstr>
      <vt:lpstr>Pitch Deck by Slidesgo</vt:lpstr>
      <vt:lpstr>Land Degradation Neutrality Science and Background  </vt:lpstr>
      <vt:lpstr>LAND</vt:lpstr>
      <vt:lpstr>LAND IS OUR PRIMARY SOURCE OF NATURAL CAPITAL</vt:lpstr>
      <vt:lpstr>PowerPoint Presentation</vt:lpstr>
      <vt:lpstr>Climate change</vt:lpstr>
      <vt:lpstr>Land Degradation Neutrality</vt:lpstr>
      <vt:lpstr>PowerPoint Presentation</vt:lpstr>
      <vt:lpstr>SDG indicator 15.3.1</vt:lpstr>
      <vt:lpstr>UNCCD 2018-2030 Strategic Framework</vt:lpstr>
      <vt:lpstr>PowerPoint Presentation</vt:lpstr>
      <vt:lpstr>LDN and SDG target 15.3</vt:lpstr>
      <vt:lpstr>WE HAVE TOOLS &amp; KNOWLEDGE</vt:lpstr>
      <vt:lpstr>PowerPoint Presentation</vt:lpstr>
      <vt:lpstr> NEUTRALITY MECHANISM  To achieve LDN we need to focus on planning to counterbalance anticipated losses with planned gains, within  unique  land  types  </vt:lpstr>
      <vt:lpstr>PowerPoint Presentation</vt:lpstr>
      <vt:lpstr>LDN RESPONSE HIERARCHY</vt:lpstr>
      <vt:lpstr>PowerPoint Presentation</vt:lpstr>
      <vt:lpstr>SDG 15.3.1 PROPORTION OF LAND THAT IS DEGRADED </vt:lpstr>
      <vt:lpstr>PowerPoint Presentation</vt:lpstr>
      <vt:lpstr>One Out All Out (1OAO) Principle</vt:lpstr>
      <vt:lpstr>PowerPoint Presentation</vt:lpstr>
      <vt:lpstr>PowerPoint Presentation</vt:lpstr>
      <vt:lpstr>PowerPoint Presentation</vt:lpstr>
      <vt:lpstr>PowerPoint Presentation</vt:lpstr>
      <vt:lpstr>WORKING SESSION 1:  Exploring a country UNCCD profile </vt:lpstr>
      <vt:lpstr>PowerPoint Presentation</vt:lpstr>
      <vt:lpstr>PowerPoint Presentation</vt:lpstr>
      <vt:lpstr>LDN &amp; ILUP</vt:lpstr>
      <vt:lpstr>LDN &amp; ILUP</vt:lpstr>
      <vt:lpstr>3 Key concepts  to integrate LDN in planning processes</vt:lpstr>
      <vt:lpstr>PowerPoint Presentation</vt:lpstr>
      <vt:lpstr>3</vt:lpstr>
      <vt:lpstr>National Reporting</vt:lpstr>
      <vt:lpstr>PowerPoint Presentation</vt:lpstr>
      <vt:lpstr>PowerPoint Presentation</vt:lpstr>
      <vt:lpstr>PowerPoint Presentation</vt:lpstr>
      <vt:lpstr>PowerPoint Presentation</vt:lpstr>
      <vt:lpstr>PowerPoint Presentation</vt:lpstr>
      <vt:lpstr>PowerPoint Presentation</vt:lpstr>
      <vt:lpstr>Mapping Land Degradation with the 3 LDN indicators</vt:lpstr>
      <vt:lpstr>DIFFERENT LPD MODELS</vt:lpstr>
      <vt:lpstr>PowerPoint Presentation</vt:lpstr>
      <vt:lpstr>Participatory Mapping of the 3 LDN indicators</vt:lpstr>
      <vt:lpstr>PowerPoint Presentation</vt:lpstr>
      <vt:lpstr>PowerPoint Presentation</vt:lpstr>
      <vt:lpstr>PowerPoint Presentation</vt:lpstr>
      <vt:lpstr>PowerPoint Presentation</vt:lpstr>
      <vt:lpstr>CONVERGENCE OF EVIDENCE</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EXPLORE</dc:title>
  <dc:creator>Ingrid</dc:creator>
  <cp:lastModifiedBy>Teich, Ingrid (CDE)</cp:lastModifiedBy>
  <cp:revision>131</cp:revision>
  <dcterms:modified xsi:type="dcterms:W3CDTF">2026-06-26T10:18:13Z</dcterms:modified>
</cp:coreProperties>
</file>