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2" r:id="rId1"/>
  </p:sldMasterIdLst>
  <p:notesMasterIdLst>
    <p:notesMasterId r:id="rId23"/>
  </p:notesMasterIdLst>
  <p:sldIdLst>
    <p:sldId id="3633" r:id="rId2"/>
    <p:sldId id="3558" r:id="rId3"/>
    <p:sldId id="3559" r:id="rId4"/>
    <p:sldId id="3560" r:id="rId5"/>
    <p:sldId id="3594" r:id="rId6"/>
    <p:sldId id="263" r:id="rId7"/>
    <p:sldId id="2147473341" r:id="rId8"/>
    <p:sldId id="2147473332" r:id="rId9"/>
    <p:sldId id="2147473347" r:id="rId10"/>
    <p:sldId id="2147473348" r:id="rId11"/>
    <p:sldId id="262" r:id="rId12"/>
    <p:sldId id="2147473333" r:id="rId13"/>
    <p:sldId id="3598" r:id="rId14"/>
    <p:sldId id="2147473352" r:id="rId15"/>
    <p:sldId id="2147473346" r:id="rId16"/>
    <p:sldId id="347" r:id="rId17"/>
    <p:sldId id="264" r:id="rId18"/>
    <p:sldId id="2147473351" r:id="rId19"/>
    <p:sldId id="2147473350" r:id="rId20"/>
    <p:sldId id="2147473354" r:id="rId21"/>
    <p:sldId id="269" r:id="rId22"/>
  </p:sldIdLst>
  <p:sldSz cx="9144000" cy="5143500" type="screen16x9"/>
  <p:notesSz cx="6858000" cy="9144000"/>
  <p:embeddedFontLst>
    <p:embeddedFont>
      <p:font typeface="Avenir Next LT Pro" panose="020B0504020202020204" pitchFamily="34" charset="0"/>
      <p:regular r:id="rId24"/>
      <p:bold r:id="rId25"/>
      <p:italic r:id="rId26"/>
      <p:boldItalic r:id="rId27"/>
    </p:embeddedFont>
    <p:embeddedFont>
      <p:font typeface="Calibri" panose="020F0502020204030204" pitchFamily="34" charset="0"/>
      <p:regular r:id="rId28"/>
      <p:bold r:id="rId29"/>
      <p:italic r:id="rId30"/>
      <p:boldItalic r:id="rId31"/>
    </p:embeddedFont>
    <p:embeddedFont>
      <p:font typeface="DM Sans" panose="020B0604020202020204" charset="0"/>
      <p:regular r:id="rId32"/>
      <p:bold r:id="rId33"/>
      <p:italic r:id="rId34"/>
      <p:boldItalic r:id="rId35"/>
    </p:embeddedFont>
    <p:embeddedFont>
      <p:font typeface="Epilogue Medium" panose="020B0604020202020204" charset="0"/>
      <p:regular r:id="rId36"/>
      <p:bold r:id="rId37"/>
      <p:italic r:id="rId38"/>
      <p:boldItalic r:id="rId39"/>
    </p:embeddedFont>
    <p:embeddedFont>
      <p:font typeface="Figtree" panose="020B0604020202020204" charset="0"/>
      <p:regular r:id="rId40"/>
      <p:bold r:id="rId41"/>
      <p:italic r:id="rId42"/>
      <p:boldItalic r:id="rId43"/>
    </p:embeddedFont>
    <p:embeddedFont>
      <p:font typeface="Golos Text" panose="020B0604020202020204" charset="0"/>
      <p:regular r:id="rId44"/>
      <p:bold r:id="rId45"/>
    </p:embeddedFont>
    <p:embeddedFont>
      <p:font typeface="Manrope" panose="020B0604020202020204" charset="0"/>
      <p:regular r:id="rId46"/>
      <p:bold r:id="rId47"/>
    </p:embeddedFont>
    <p:embeddedFont>
      <p:font typeface="Nunito" panose="020B0604020202020204" charset="0"/>
      <p:regular r:id="rId48"/>
      <p:bold r:id="rId49"/>
      <p:italic r:id="rId50"/>
      <p:boldItalic r:id="rId51"/>
    </p:embeddedFont>
    <p:embeddedFont>
      <p:font typeface="Nunito Light" panose="020B0604020202020204" charset="0"/>
      <p:regular r:id="rId52"/>
      <p:italic r:id="rId53"/>
    </p:embeddedFont>
    <p:embeddedFont>
      <p:font typeface="Questrial" panose="020B0604020202020204" charset="0"/>
      <p:regular r:id="rId54"/>
    </p:embeddedFont>
    <p:embeddedFont>
      <p:font typeface="Roboto" panose="020B0604020202020204" charset="0"/>
      <p:regular r:id="rId55"/>
      <p:bold r:id="rId56"/>
      <p:italic r:id="rId57"/>
      <p:boldItalic r:id="rId5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521415D9-36F7-43E2-AB2F-B90AF26B5E84}">
      <p14:sectionLst xmlns:p14="http://schemas.microsoft.com/office/powerpoint/2010/main">
        <p14:section name="Default Section" id="{46E3063C-B69B-4993-9BE1-67B45092EAF4}">
          <p14:sldIdLst>
            <p14:sldId id="3633"/>
            <p14:sldId id="3558"/>
            <p14:sldId id="3559"/>
            <p14:sldId id="3560"/>
            <p14:sldId id="3594"/>
            <p14:sldId id="263"/>
            <p14:sldId id="2147473341"/>
            <p14:sldId id="2147473332"/>
            <p14:sldId id="2147473347"/>
            <p14:sldId id="2147473348"/>
            <p14:sldId id="262"/>
            <p14:sldId id="2147473333"/>
            <p14:sldId id="3598"/>
            <p14:sldId id="2147473352"/>
            <p14:sldId id="2147473346"/>
            <p14:sldId id="347"/>
            <p14:sldId id="264"/>
            <p14:sldId id="2147473351"/>
            <p14:sldId id="2147473350"/>
            <p14:sldId id="2147473354"/>
          </p14:sldIdLst>
        </p14:section>
        <p14:section name="Untitled Section" id="{B53C4BF8-A5A4-4BF1-A75D-11418B6D838C}">
          <p14:sldIdLst>
            <p14:sldId id="269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  <a:srgbClr val="003300"/>
    <a:srgbClr val="00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BC3BAB81-B57F-44EB-B710-BE4594560E23}">
  <a:tblStyle styleId="{BC3BAB81-B57F-44EB-B710-BE4594560E23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0185" autoAdjust="0"/>
  </p:normalViewPr>
  <p:slideViewPr>
    <p:cSldViewPr snapToGrid="0">
      <p:cViewPr varScale="1">
        <p:scale>
          <a:sx n="86" d="100"/>
          <a:sy n="86" d="100"/>
        </p:scale>
        <p:origin x="1282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9" Type="http://schemas.openxmlformats.org/officeDocument/2006/relationships/font" Target="fonts/font16.fntdata"/><Relationship Id="rId21" Type="http://schemas.openxmlformats.org/officeDocument/2006/relationships/slide" Target="slides/slide20.xml"/><Relationship Id="rId34" Type="http://schemas.openxmlformats.org/officeDocument/2006/relationships/font" Target="fonts/font11.fntdata"/><Relationship Id="rId42" Type="http://schemas.openxmlformats.org/officeDocument/2006/relationships/font" Target="fonts/font19.fntdata"/><Relationship Id="rId47" Type="http://schemas.openxmlformats.org/officeDocument/2006/relationships/font" Target="fonts/font24.fntdata"/><Relationship Id="rId50" Type="http://schemas.openxmlformats.org/officeDocument/2006/relationships/font" Target="fonts/font27.fntdata"/><Relationship Id="rId55" Type="http://schemas.openxmlformats.org/officeDocument/2006/relationships/font" Target="fonts/font32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6.fntdata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font" Target="fonts/font14.fntdata"/><Relationship Id="rId40" Type="http://schemas.openxmlformats.org/officeDocument/2006/relationships/font" Target="fonts/font17.fntdata"/><Relationship Id="rId45" Type="http://schemas.openxmlformats.org/officeDocument/2006/relationships/font" Target="fonts/font22.fntdata"/><Relationship Id="rId53" Type="http://schemas.openxmlformats.org/officeDocument/2006/relationships/font" Target="fonts/font30.fntdata"/><Relationship Id="rId58" Type="http://schemas.openxmlformats.org/officeDocument/2006/relationships/font" Target="fonts/font35.fntdata"/><Relationship Id="rId5" Type="http://schemas.openxmlformats.org/officeDocument/2006/relationships/slide" Target="slides/slide4.xml"/><Relationship Id="rId61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font" Target="fonts/font12.fntdata"/><Relationship Id="rId43" Type="http://schemas.openxmlformats.org/officeDocument/2006/relationships/font" Target="fonts/font20.fntdata"/><Relationship Id="rId48" Type="http://schemas.openxmlformats.org/officeDocument/2006/relationships/font" Target="fonts/font25.fntdata"/><Relationship Id="rId56" Type="http://schemas.openxmlformats.org/officeDocument/2006/relationships/font" Target="fonts/font33.fntdata"/><Relationship Id="rId8" Type="http://schemas.openxmlformats.org/officeDocument/2006/relationships/slide" Target="slides/slide7.xml"/><Relationship Id="rId51" Type="http://schemas.openxmlformats.org/officeDocument/2006/relationships/font" Target="fonts/font28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font" Target="fonts/font15.fntdata"/><Relationship Id="rId46" Type="http://schemas.openxmlformats.org/officeDocument/2006/relationships/font" Target="fonts/font23.fntdata"/><Relationship Id="rId59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font" Target="fonts/font18.fntdata"/><Relationship Id="rId54" Type="http://schemas.openxmlformats.org/officeDocument/2006/relationships/font" Target="fonts/font31.fntdata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font" Target="fonts/font13.fntdata"/><Relationship Id="rId49" Type="http://schemas.openxmlformats.org/officeDocument/2006/relationships/font" Target="fonts/font26.fntdata"/><Relationship Id="rId57" Type="http://schemas.openxmlformats.org/officeDocument/2006/relationships/font" Target="fonts/font34.fntdata"/><Relationship Id="rId10" Type="http://schemas.openxmlformats.org/officeDocument/2006/relationships/slide" Target="slides/slide9.xml"/><Relationship Id="rId31" Type="http://schemas.openxmlformats.org/officeDocument/2006/relationships/font" Target="fonts/font8.fntdata"/><Relationship Id="rId44" Type="http://schemas.openxmlformats.org/officeDocument/2006/relationships/font" Target="fonts/font21.fntdata"/><Relationship Id="rId52" Type="http://schemas.openxmlformats.org/officeDocument/2006/relationships/font" Target="fonts/font29.fntdata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352b62a2be8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" name="Google Shape;120;g352b62a2be8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316F99-48F1-4F4B-8A80-1902728FBB73}" type="slidenum">
              <a:rPr lang="fr-CI" smtClean="0"/>
              <a:t>5</a:t>
            </a:fld>
            <a:endParaRPr lang="fr-CI"/>
          </a:p>
        </p:txBody>
      </p:sp>
    </p:spTree>
    <p:extLst>
      <p:ext uri="{BB962C8B-B14F-4D97-AF65-F5344CB8AC3E}">
        <p14:creationId xmlns:p14="http://schemas.microsoft.com/office/powerpoint/2010/main" val="16668196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e1d838b627_4_1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" name="Google Shape;231;ge1d838b627_4_1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0" name="Google Shape;130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7" name="Google Shape;137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g54dda1946d_6_3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8" name="Google Shape;308;g54dda1946d_6_3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094828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5" name="Google Shape;145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I" dirty="0"/>
          </a:p>
        </p:txBody>
      </p:sp>
    </p:spTree>
    <p:extLst>
      <p:ext uri="{BB962C8B-B14F-4D97-AF65-F5344CB8AC3E}">
        <p14:creationId xmlns:p14="http://schemas.microsoft.com/office/powerpoint/2010/main" val="11107978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g135c9f142d8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5" name="Google Shape;335;g135c9f142d8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tBDfr" TargetMode="External"/><Relationship Id="rId2" Type="http://schemas.openxmlformats.org/officeDocument/2006/relationships/hyperlink" Target="https://bit.ly/3A1uf1Q" TargetMode="Externa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Google Shape;18;p4"/>
          <p:cNvCxnSpPr/>
          <p:nvPr/>
        </p:nvCxnSpPr>
        <p:spPr>
          <a:xfrm>
            <a:off x="0" y="5029195"/>
            <a:ext cx="91440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9" name="Google Shape;19;p4"/>
          <p:cNvSpPr txBox="1">
            <a:spLocks noGrp="1"/>
          </p:cNvSpPr>
          <p:nvPr>
            <p:ph type="title"/>
          </p:nvPr>
        </p:nvSpPr>
        <p:spPr>
          <a:xfrm>
            <a:off x="228600" y="228600"/>
            <a:ext cx="86868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>
            <a:endParaRPr/>
          </a:p>
        </p:txBody>
      </p:sp>
      <p:sp>
        <p:nvSpPr>
          <p:cNvPr id="20" name="Google Shape;20;p4"/>
          <p:cNvSpPr txBox="1">
            <a:spLocks noGrp="1"/>
          </p:cNvSpPr>
          <p:nvPr>
            <p:ph type="body" idx="1"/>
          </p:nvPr>
        </p:nvSpPr>
        <p:spPr>
          <a:xfrm>
            <a:off x="228600" y="4245495"/>
            <a:ext cx="7704000" cy="36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Darker Grotesque SemiBold"/>
              <a:buChar char="●"/>
              <a:defRPr sz="1200"/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○"/>
              <a:defRPr>
                <a:solidFill>
                  <a:srgbClr val="434343"/>
                </a:solidFill>
              </a:defRPr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■"/>
              <a:defRPr>
                <a:solidFill>
                  <a:srgbClr val="434343"/>
                </a:solidFill>
              </a:defRPr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●"/>
              <a:defRPr>
                <a:solidFill>
                  <a:srgbClr val="434343"/>
                </a:solidFill>
              </a:defRPr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○"/>
              <a:defRPr>
                <a:solidFill>
                  <a:srgbClr val="434343"/>
                </a:solidFill>
              </a:defRPr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■"/>
              <a:defRPr>
                <a:solidFill>
                  <a:srgbClr val="434343"/>
                </a:solidFill>
              </a:defRPr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●"/>
              <a:defRPr>
                <a:solidFill>
                  <a:srgbClr val="434343"/>
                </a:solidFill>
              </a:defRPr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○"/>
              <a:defRPr>
                <a:solidFill>
                  <a:srgbClr val="434343"/>
                </a:solidFill>
              </a:defRPr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LANK_1_1_1_1_1_1_1_1"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9" name="Google Shape;129;p22"/>
          <p:cNvCxnSpPr/>
          <p:nvPr/>
        </p:nvCxnSpPr>
        <p:spPr>
          <a:xfrm>
            <a:off x="0" y="114300"/>
            <a:ext cx="91440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3E4F8830-6C91-48D5-A66C-425A216D7A6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11458" y="785201"/>
            <a:ext cx="3101151" cy="3101151"/>
          </a:xfrm>
          <a:custGeom>
            <a:avLst/>
            <a:gdLst>
              <a:gd name="connsiteX0" fmla="*/ 526947 w 6202301"/>
              <a:gd name="connsiteY0" fmla="*/ 0 h 6202301"/>
              <a:gd name="connsiteX1" fmla="*/ 5675354 w 6202301"/>
              <a:gd name="connsiteY1" fmla="*/ 0 h 6202301"/>
              <a:gd name="connsiteX2" fmla="*/ 6202301 w 6202301"/>
              <a:gd name="connsiteY2" fmla="*/ 526947 h 6202301"/>
              <a:gd name="connsiteX3" fmla="*/ 6202301 w 6202301"/>
              <a:gd name="connsiteY3" fmla="*/ 5675354 h 6202301"/>
              <a:gd name="connsiteX4" fmla="*/ 5675354 w 6202301"/>
              <a:gd name="connsiteY4" fmla="*/ 6202301 h 6202301"/>
              <a:gd name="connsiteX5" fmla="*/ 526947 w 6202301"/>
              <a:gd name="connsiteY5" fmla="*/ 6202301 h 6202301"/>
              <a:gd name="connsiteX6" fmla="*/ 0 w 6202301"/>
              <a:gd name="connsiteY6" fmla="*/ 5675354 h 6202301"/>
              <a:gd name="connsiteX7" fmla="*/ 0 w 6202301"/>
              <a:gd name="connsiteY7" fmla="*/ 526947 h 6202301"/>
              <a:gd name="connsiteX8" fmla="*/ 526947 w 6202301"/>
              <a:gd name="connsiteY8" fmla="*/ 0 h 62023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202301" h="6202301">
                <a:moveTo>
                  <a:pt x="526947" y="0"/>
                </a:moveTo>
                <a:lnTo>
                  <a:pt x="5675354" y="0"/>
                </a:lnTo>
                <a:cubicBezTo>
                  <a:pt x="5966379" y="0"/>
                  <a:pt x="6202301" y="235922"/>
                  <a:pt x="6202301" y="526947"/>
                </a:cubicBezTo>
                <a:lnTo>
                  <a:pt x="6202301" y="5675354"/>
                </a:lnTo>
                <a:cubicBezTo>
                  <a:pt x="6202301" y="5966379"/>
                  <a:pt x="5966379" y="6202301"/>
                  <a:pt x="5675354" y="6202301"/>
                </a:cubicBezTo>
                <a:lnTo>
                  <a:pt x="526947" y="6202301"/>
                </a:lnTo>
                <a:cubicBezTo>
                  <a:pt x="235922" y="6202301"/>
                  <a:pt x="0" y="5966379"/>
                  <a:pt x="0" y="5675354"/>
                </a:cubicBezTo>
                <a:lnTo>
                  <a:pt x="0" y="526947"/>
                </a:lnTo>
                <a:cubicBezTo>
                  <a:pt x="0" y="235922"/>
                  <a:pt x="235922" y="0"/>
                  <a:pt x="526947" y="0"/>
                </a:cubicBezTo>
                <a:close/>
              </a:path>
            </a:pathLst>
          </a:custGeom>
          <a:pattFill prst="pct5">
            <a:fgClr>
              <a:srgbClr val="399F37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1097741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Google Shape;9;p2"/>
          <p:cNvCxnSpPr/>
          <p:nvPr/>
        </p:nvCxnSpPr>
        <p:spPr>
          <a:xfrm>
            <a:off x="0" y="4919475"/>
            <a:ext cx="91440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228600" y="228600"/>
            <a:ext cx="6350100" cy="268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5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228600" y="3157788"/>
            <a:ext cx="2968200" cy="80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20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2" name="Google Shape;12;p2"/>
          <p:cNvSpPr>
            <a:spLocks noGrp="1"/>
          </p:cNvSpPr>
          <p:nvPr>
            <p:ph type="pic" idx="2"/>
          </p:nvPr>
        </p:nvSpPr>
        <p:spPr>
          <a:xfrm flipH="1">
            <a:off x="6678900" y="621888"/>
            <a:ext cx="2062800" cy="27555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3187655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4" name="Google Shape;34;p7"/>
          <p:cNvCxnSpPr/>
          <p:nvPr/>
        </p:nvCxnSpPr>
        <p:spPr>
          <a:xfrm>
            <a:off x="0" y="5029195"/>
            <a:ext cx="91440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5" name="Google Shape;35;p7"/>
          <p:cNvSpPr txBox="1">
            <a:spLocks noGrp="1"/>
          </p:cNvSpPr>
          <p:nvPr>
            <p:ph type="title"/>
          </p:nvPr>
        </p:nvSpPr>
        <p:spPr>
          <a:xfrm>
            <a:off x="228600" y="228600"/>
            <a:ext cx="3998400" cy="1445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7"/>
          <p:cNvSpPr txBox="1">
            <a:spLocks noGrp="1"/>
          </p:cNvSpPr>
          <p:nvPr>
            <p:ph type="body" idx="1"/>
          </p:nvPr>
        </p:nvSpPr>
        <p:spPr>
          <a:xfrm>
            <a:off x="1609625" y="2066125"/>
            <a:ext cx="3824100" cy="253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7" name="Google Shape;37;p7"/>
          <p:cNvSpPr>
            <a:spLocks noGrp="1"/>
          </p:cNvSpPr>
          <p:nvPr>
            <p:ph type="pic" idx="2"/>
          </p:nvPr>
        </p:nvSpPr>
        <p:spPr>
          <a:xfrm>
            <a:off x="5715849" y="0"/>
            <a:ext cx="3428100" cy="51435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9" name="Google Shape;39;p8"/>
          <p:cNvCxnSpPr/>
          <p:nvPr/>
        </p:nvCxnSpPr>
        <p:spPr>
          <a:xfrm>
            <a:off x="0" y="5029195"/>
            <a:ext cx="91440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0" name="Google Shape;40;p8"/>
          <p:cNvSpPr txBox="1">
            <a:spLocks noGrp="1"/>
          </p:cNvSpPr>
          <p:nvPr>
            <p:ph type="title"/>
          </p:nvPr>
        </p:nvSpPr>
        <p:spPr>
          <a:xfrm>
            <a:off x="1388100" y="1307100"/>
            <a:ext cx="6367800" cy="25293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2" name="Google Shape;42;p9"/>
          <p:cNvCxnSpPr/>
          <p:nvPr/>
        </p:nvCxnSpPr>
        <p:spPr>
          <a:xfrm>
            <a:off x="0" y="5029195"/>
            <a:ext cx="91440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3" name="Google Shape;43;p9"/>
          <p:cNvSpPr txBox="1">
            <a:spLocks noGrp="1"/>
          </p:cNvSpPr>
          <p:nvPr>
            <p:ph type="subTitle" idx="1"/>
          </p:nvPr>
        </p:nvSpPr>
        <p:spPr>
          <a:xfrm>
            <a:off x="720064" y="1580125"/>
            <a:ext cx="3597000" cy="238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9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9"/>
          <p:cNvSpPr txBox="1">
            <a:spLocks noGrp="1"/>
          </p:cNvSpPr>
          <p:nvPr>
            <p:ph type="subTitle" idx="2"/>
          </p:nvPr>
        </p:nvSpPr>
        <p:spPr>
          <a:xfrm>
            <a:off x="4826936" y="1580125"/>
            <a:ext cx="3597000" cy="238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0" name="Google Shape;50;p11"/>
          <p:cNvCxnSpPr/>
          <p:nvPr/>
        </p:nvCxnSpPr>
        <p:spPr>
          <a:xfrm>
            <a:off x="0" y="5029195"/>
            <a:ext cx="91440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1" name="Google Shape;51;p11"/>
          <p:cNvSpPr txBox="1">
            <a:spLocks noGrp="1"/>
          </p:cNvSpPr>
          <p:nvPr>
            <p:ph type="title" hasCustomPrompt="1"/>
          </p:nvPr>
        </p:nvSpPr>
        <p:spPr>
          <a:xfrm>
            <a:off x="1284000" y="1952850"/>
            <a:ext cx="6576000" cy="799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52" name="Google Shape;52;p11"/>
          <p:cNvSpPr txBox="1">
            <a:spLocks noGrp="1"/>
          </p:cNvSpPr>
          <p:nvPr>
            <p:ph type="subTitle" idx="1"/>
          </p:nvPr>
        </p:nvSpPr>
        <p:spPr>
          <a:xfrm>
            <a:off x="1284000" y="2816250"/>
            <a:ext cx="6576000" cy="37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BLANK_1_1_1_2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6" name="Google Shape;86;p17"/>
          <p:cNvCxnSpPr/>
          <p:nvPr/>
        </p:nvCxnSpPr>
        <p:spPr>
          <a:xfrm>
            <a:off x="0" y="5029195"/>
            <a:ext cx="91440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87" name="Google Shape;87;p17"/>
          <p:cNvSpPr txBox="1">
            <a:spLocks noGrp="1"/>
          </p:cNvSpPr>
          <p:nvPr>
            <p:ph type="title"/>
          </p:nvPr>
        </p:nvSpPr>
        <p:spPr>
          <a:xfrm>
            <a:off x="228600" y="228600"/>
            <a:ext cx="86868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17"/>
          <p:cNvSpPr txBox="1">
            <a:spLocks noGrp="1"/>
          </p:cNvSpPr>
          <p:nvPr>
            <p:ph type="subTitle" idx="1"/>
          </p:nvPr>
        </p:nvSpPr>
        <p:spPr>
          <a:xfrm>
            <a:off x="832372" y="2396413"/>
            <a:ext cx="4436700" cy="92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17"/>
          <p:cNvSpPr txBox="1">
            <a:spLocks noGrp="1"/>
          </p:cNvSpPr>
          <p:nvPr>
            <p:ph type="subTitle" idx="2"/>
          </p:nvPr>
        </p:nvSpPr>
        <p:spPr>
          <a:xfrm>
            <a:off x="832373" y="1048294"/>
            <a:ext cx="4436700" cy="92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17"/>
          <p:cNvSpPr txBox="1">
            <a:spLocks noGrp="1"/>
          </p:cNvSpPr>
          <p:nvPr>
            <p:ph type="subTitle" idx="3"/>
          </p:nvPr>
        </p:nvSpPr>
        <p:spPr>
          <a:xfrm>
            <a:off x="832275" y="3744519"/>
            <a:ext cx="4436700" cy="92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17"/>
          <p:cNvSpPr txBox="1">
            <a:spLocks noGrp="1"/>
          </p:cNvSpPr>
          <p:nvPr>
            <p:ph type="title" idx="4" hasCustomPrompt="1"/>
          </p:nvPr>
        </p:nvSpPr>
        <p:spPr>
          <a:xfrm>
            <a:off x="228600" y="2643156"/>
            <a:ext cx="603600" cy="429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16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92" name="Google Shape;92;p17"/>
          <p:cNvSpPr txBox="1">
            <a:spLocks noGrp="1"/>
          </p:cNvSpPr>
          <p:nvPr>
            <p:ph type="title" idx="5" hasCustomPrompt="1"/>
          </p:nvPr>
        </p:nvSpPr>
        <p:spPr>
          <a:xfrm>
            <a:off x="228672" y="1295044"/>
            <a:ext cx="603600" cy="42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16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93" name="Google Shape;93;p17"/>
          <p:cNvSpPr txBox="1">
            <a:spLocks noGrp="1"/>
          </p:cNvSpPr>
          <p:nvPr>
            <p:ph type="title" idx="6" hasCustomPrompt="1"/>
          </p:nvPr>
        </p:nvSpPr>
        <p:spPr>
          <a:xfrm>
            <a:off x="228675" y="3991269"/>
            <a:ext cx="603600" cy="42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16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94" name="Google Shape;94;p17"/>
          <p:cNvSpPr>
            <a:spLocks noGrp="1"/>
          </p:cNvSpPr>
          <p:nvPr>
            <p:ph type="pic" idx="7"/>
          </p:nvPr>
        </p:nvSpPr>
        <p:spPr>
          <a:xfrm>
            <a:off x="5510702" y="226332"/>
            <a:ext cx="3404700" cy="1563600"/>
          </a:xfrm>
          <a:prstGeom prst="rect">
            <a:avLst/>
          </a:prstGeom>
          <a:noFill/>
          <a:ln>
            <a:noFill/>
          </a:ln>
        </p:spPr>
      </p:sp>
      <p:sp>
        <p:nvSpPr>
          <p:cNvPr id="95" name="Google Shape;95;p17"/>
          <p:cNvSpPr>
            <a:spLocks noGrp="1"/>
          </p:cNvSpPr>
          <p:nvPr>
            <p:ph type="pic" idx="8"/>
          </p:nvPr>
        </p:nvSpPr>
        <p:spPr>
          <a:xfrm flipH="1">
            <a:off x="5510702" y="1789958"/>
            <a:ext cx="3404700" cy="1563600"/>
          </a:xfrm>
          <a:prstGeom prst="rect">
            <a:avLst/>
          </a:prstGeom>
          <a:noFill/>
          <a:ln>
            <a:noFill/>
          </a:ln>
        </p:spPr>
      </p:sp>
      <p:sp>
        <p:nvSpPr>
          <p:cNvPr id="96" name="Google Shape;96;p17"/>
          <p:cNvSpPr>
            <a:spLocks noGrp="1"/>
          </p:cNvSpPr>
          <p:nvPr>
            <p:ph type="pic" idx="9"/>
          </p:nvPr>
        </p:nvSpPr>
        <p:spPr>
          <a:xfrm>
            <a:off x="5510702" y="3353582"/>
            <a:ext cx="3404700" cy="15636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CUSTOM_3_1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0" name="Google Shape;120;p20"/>
          <p:cNvCxnSpPr/>
          <p:nvPr/>
        </p:nvCxnSpPr>
        <p:spPr>
          <a:xfrm>
            <a:off x="0" y="5029195"/>
            <a:ext cx="91440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21" name="Google Shape;121;p20"/>
          <p:cNvSpPr txBox="1">
            <a:spLocks noGrp="1"/>
          </p:cNvSpPr>
          <p:nvPr>
            <p:ph type="title"/>
          </p:nvPr>
        </p:nvSpPr>
        <p:spPr>
          <a:xfrm>
            <a:off x="228600" y="228600"/>
            <a:ext cx="5090100" cy="1139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000"/>
              <a:buNone/>
              <a:defRPr sz="6200"/>
            </a:lvl1pPr>
            <a:lvl2pPr lvl="1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2pPr>
            <a:lvl3pPr lvl="2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3pPr>
            <a:lvl4pPr lvl="3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4pPr>
            <a:lvl5pPr lvl="4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5pPr>
            <a:lvl6pPr lvl="5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6pPr>
            <a:lvl7pPr lvl="6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7pPr>
            <a:lvl8pPr lvl="7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8pPr>
            <a:lvl9pPr lvl="8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9pPr>
          </a:lstStyle>
          <a:p>
            <a:endParaRPr/>
          </a:p>
        </p:txBody>
      </p:sp>
      <p:sp>
        <p:nvSpPr>
          <p:cNvPr id="122" name="Google Shape;122;p20"/>
          <p:cNvSpPr txBox="1">
            <a:spLocks noGrp="1"/>
          </p:cNvSpPr>
          <p:nvPr>
            <p:ph type="subTitle" idx="1"/>
          </p:nvPr>
        </p:nvSpPr>
        <p:spPr>
          <a:xfrm>
            <a:off x="228600" y="1302104"/>
            <a:ext cx="4448100" cy="105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0"/>
          <p:cNvSpPr txBox="1"/>
          <p:nvPr/>
        </p:nvSpPr>
        <p:spPr>
          <a:xfrm>
            <a:off x="228600" y="3151446"/>
            <a:ext cx="39951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rPr>
              <a:t>CREDITS:</a:t>
            </a:r>
            <a:r>
              <a:rPr lang="en" sz="10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rPr>
              <a:t> This presentation template was created by </a:t>
            </a:r>
            <a:r>
              <a:rPr lang="en" sz="1000" b="1">
                <a:solidFill>
                  <a:schemeClr val="dk1"/>
                </a:solidFill>
                <a:uFill>
                  <a:noFill/>
                </a:uFill>
                <a:latin typeface="Manrope"/>
                <a:ea typeface="Manrope"/>
                <a:cs typeface="Manrope"/>
                <a:sym typeface="Manrope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0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rPr>
              <a:t>, and includes icons, infographics &amp; images by </a:t>
            </a:r>
            <a:r>
              <a:rPr lang="en" sz="1000" b="1">
                <a:solidFill>
                  <a:schemeClr val="dk1"/>
                </a:solidFill>
                <a:uFill>
                  <a:noFill/>
                </a:uFill>
                <a:latin typeface="Manrope"/>
                <a:ea typeface="Manrope"/>
                <a:cs typeface="Manrope"/>
                <a:sym typeface="Manrope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" sz="10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rPr>
              <a:t> </a:t>
            </a:r>
            <a:endParaRPr sz="1000" b="1" u="sng">
              <a:solidFill>
                <a:schemeClr val="dk1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_1_1_1_1_1_1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5" name="Google Shape;125;p21"/>
          <p:cNvGrpSpPr/>
          <p:nvPr/>
        </p:nvGrpSpPr>
        <p:grpSpPr>
          <a:xfrm>
            <a:off x="0" y="4993820"/>
            <a:ext cx="9144000" cy="70750"/>
            <a:chOff x="0" y="4914895"/>
            <a:chExt cx="9144000" cy="70750"/>
          </a:xfrm>
        </p:grpSpPr>
        <p:cxnSp>
          <p:nvCxnSpPr>
            <p:cNvPr id="126" name="Google Shape;126;p21"/>
            <p:cNvCxnSpPr/>
            <p:nvPr/>
          </p:nvCxnSpPr>
          <p:spPr>
            <a:xfrm>
              <a:off x="0" y="491489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" name="Google Shape;127;p21"/>
            <p:cNvCxnSpPr/>
            <p:nvPr/>
          </p:nvCxnSpPr>
          <p:spPr>
            <a:xfrm>
              <a:off x="0" y="498564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Epilogue Medium"/>
              <a:buNone/>
              <a:defRPr sz="2600">
                <a:solidFill>
                  <a:schemeClr val="dk1"/>
                </a:solidFill>
                <a:latin typeface="Epilogue Medium"/>
                <a:ea typeface="Epilogue Medium"/>
                <a:cs typeface="Epilogue Medium"/>
                <a:sym typeface="Epilogue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Epilogue Medium"/>
              <a:buNone/>
              <a:defRPr sz="2600">
                <a:solidFill>
                  <a:schemeClr val="dk1"/>
                </a:solidFill>
                <a:latin typeface="Epilogue Medium"/>
                <a:ea typeface="Epilogue Medium"/>
                <a:cs typeface="Epilogue Medium"/>
                <a:sym typeface="Epilogue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Epilogue Medium"/>
              <a:buNone/>
              <a:defRPr sz="2600">
                <a:solidFill>
                  <a:schemeClr val="dk1"/>
                </a:solidFill>
                <a:latin typeface="Epilogue Medium"/>
                <a:ea typeface="Epilogue Medium"/>
                <a:cs typeface="Epilogue Medium"/>
                <a:sym typeface="Epilogue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Epilogue Medium"/>
              <a:buNone/>
              <a:defRPr sz="2600">
                <a:solidFill>
                  <a:schemeClr val="dk1"/>
                </a:solidFill>
                <a:latin typeface="Epilogue Medium"/>
                <a:ea typeface="Epilogue Medium"/>
                <a:cs typeface="Epilogue Medium"/>
                <a:sym typeface="Epilogue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Epilogue Medium"/>
              <a:buNone/>
              <a:defRPr sz="2600">
                <a:solidFill>
                  <a:schemeClr val="dk1"/>
                </a:solidFill>
                <a:latin typeface="Epilogue Medium"/>
                <a:ea typeface="Epilogue Medium"/>
                <a:cs typeface="Epilogue Medium"/>
                <a:sym typeface="Epilogue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Epilogue Medium"/>
              <a:buNone/>
              <a:defRPr sz="2600">
                <a:solidFill>
                  <a:schemeClr val="dk1"/>
                </a:solidFill>
                <a:latin typeface="Epilogue Medium"/>
                <a:ea typeface="Epilogue Medium"/>
                <a:cs typeface="Epilogue Medium"/>
                <a:sym typeface="Epilogue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Epilogue Medium"/>
              <a:buNone/>
              <a:defRPr sz="2600">
                <a:solidFill>
                  <a:schemeClr val="dk1"/>
                </a:solidFill>
                <a:latin typeface="Epilogue Medium"/>
                <a:ea typeface="Epilogue Medium"/>
                <a:cs typeface="Epilogue Medium"/>
                <a:sym typeface="Epilogue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Epilogue Medium"/>
              <a:buNone/>
              <a:defRPr sz="2600">
                <a:solidFill>
                  <a:schemeClr val="dk1"/>
                </a:solidFill>
                <a:latin typeface="Epilogue Medium"/>
                <a:ea typeface="Epilogue Medium"/>
                <a:cs typeface="Epilogue Medium"/>
                <a:sym typeface="Epilogue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Epilogue Medium"/>
              <a:buNone/>
              <a:defRPr sz="2600">
                <a:solidFill>
                  <a:schemeClr val="dk1"/>
                </a:solidFill>
                <a:latin typeface="Epilogue Medium"/>
                <a:ea typeface="Epilogue Medium"/>
                <a:cs typeface="Epilogue Medium"/>
                <a:sym typeface="Epilogue Medium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Char char="●"/>
              <a:defRPr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Char char="○"/>
              <a:defRPr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Char char="■"/>
              <a:defRPr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Char char="●"/>
              <a:defRPr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Char char="○"/>
              <a:defRPr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Char char="■"/>
              <a:defRPr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Char char="●"/>
              <a:defRPr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Char char="○"/>
              <a:defRPr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Char char="■"/>
              <a:defRPr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0" r:id="rId1"/>
    <p:sldLayoutId id="2147483653" r:id="rId2"/>
    <p:sldLayoutId id="2147483654" r:id="rId3"/>
    <p:sldLayoutId id="2147483655" r:id="rId4"/>
    <p:sldLayoutId id="2147483657" r:id="rId5"/>
    <p:sldLayoutId id="2147483658" r:id="rId6"/>
    <p:sldLayoutId id="2147483663" r:id="rId7"/>
    <p:sldLayoutId id="2147483666" r:id="rId8"/>
    <p:sldLayoutId id="2147483667" r:id="rId9"/>
    <p:sldLayoutId id="2147483668" r:id="rId10"/>
    <p:sldLayoutId id="2147483673" r:id="rId11"/>
    <p:sldLayoutId id="2147483674" r:id="rId1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8.svg"/><Relationship Id="rId7" Type="http://schemas.openxmlformats.org/officeDocument/2006/relationships/image" Target="../media/image36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0.jpg"/><Relationship Id="rId5" Type="http://schemas.openxmlformats.org/officeDocument/2006/relationships/image" Target="../media/image5.png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5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jpg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hyperlink" Target="https://apacheta.projects.earthengine.app/view/compare-lct-sids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g"/><Relationship Id="rId3" Type="http://schemas.openxmlformats.org/officeDocument/2006/relationships/image" Target="../media/image55.png"/><Relationship Id="rId7" Type="http://schemas.openxmlformats.org/officeDocument/2006/relationships/image" Target="../media/image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5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57.JPG"/><Relationship Id="rId4" Type="http://schemas.openxmlformats.org/officeDocument/2006/relationships/image" Target="../media/image20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5194/essd-13-2753-2021" TargetMode="External"/><Relationship Id="rId7" Type="http://schemas.openxmlformats.org/officeDocument/2006/relationships/image" Target="../media/image16.png"/><Relationship Id="rId2" Type="http://schemas.openxmlformats.org/officeDocument/2006/relationships/hyperlink" Target="https://doi.org/10.3389/frsen.2022.856903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7.png"/><Relationship Id="rId7" Type="http://schemas.openxmlformats.org/officeDocument/2006/relationships/image" Target="../media/image20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.png"/><Relationship Id="rId5" Type="http://schemas.openxmlformats.org/officeDocument/2006/relationships/image" Target="../media/image19.png"/><Relationship Id="rId4" Type="http://schemas.openxmlformats.org/officeDocument/2006/relationships/image" Target="../media/image18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7"/>
          <p:cNvSpPr txBox="1">
            <a:spLocks noGrp="1"/>
          </p:cNvSpPr>
          <p:nvPr>
            <p:ph type="ctrTitle"/>
          </p:nvPr>
        </p:nvSpPr>
        <p:spPr>
          <a:xfrm>
            <a:off x="308499" y="1162031"/>
            <a:ext cx="4239228" cy="268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fr-CI" sz="4400" dirty="0"/>
              <a:t>SO1-1</a:t>
            </a:r>
            <a:br>
              <a:rPr lang="fr-CI" sz="4400" dirty="0"/>
            </a:br>
            <a:r>
              <a:rPr lang="fr-CI" sz="4400" dirty="0"/>
              <a:t>Trends in Land Cover</a:t>
            </a:r>
            <a:br>
              <a:rPr lang="en-US" sz="4400" dirty="0"/>
            </a:br>
            <a:br>
              <a:rPr lang="fr-CI" sz="4400" dirty="0">
                <a:solidFill>
                  <a:srgbClr val="0070C0"/>
                </a:solidFill>
              </a:rPr>
            </a:br>
            <a:endParaRPr sz="4400" dirty="0">
              <a:solidFill>
                <a:srgbClr val="0070C0"/>
              </a:solidFill>
            </a:endParaRPr>
          </a:p>
        </p:txBody>
      </p:sp>
      <p:sp>
        <p:nvSpPr>
          <p:cNvPr id="123" name="Google Shape;123;p27"/>
          <p:cNvSpPr txBox="1">
            <a:spLocks noGrp="1"/>
          </p:cNvSpPr>
          <p:nvPr>
            <p:ph type="subTitle" idx="1"/>
          </p:nvPr>
        </p:nvSpPr>
        <p:spPr>
          <a:xfrm>
            <a:off x="308499" y="3872700"/>
            <a:ext cx="5584902" cy="80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Dr. Ingrid Teich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dirty="0"/>
              <a:t>Senior Research Scientist (University of Bern)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dirty="0"/>
              <a:t>WOCAT Secretariat</a:t>
            </a:r>
            <a:endParaRPr sz="1400" dirty="0"/>
          </a:p>
        </p:txBody>
      </p:sp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0B7D89B2-FE0F-4907-B1F3-D2E5E5B6A063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3"/>
          <a:srcRect l="48" r="48"/>
          <a:stretch>
            <a:fillRect/>
          </a:stretch>
        </p:blipFill>
        <p:spPr bwMode="auto">
          <a:xfrm>
            <a:off x="6193808" y="470400"/>
            <a:ext cx="2284367" cy="3051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CFC82AF-D91C-4DAE-B726-3556965B99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76321" y="4180398"/>
            <a:ext cx="1913874" cy="49270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AA8C4D3-73A1-4072-9673-13EA7150937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6837" t="5459" r="16156" b="37086"/>
          <a:stretch/>
        </p:blipFill>
        <p:spPr>
          <a:xfrm>
            <a:off x="189635" y="189259"/>
            <a:ext cx="895437" cy="76779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3192670-AB82-434E-9BFC-E4416D93689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6837" t="62943" r="16156" b="11196"/>
          <a:stretch/>
        </p:blipFill>
        <p:spPr>
          <a:xfrm>
            <a:off x="1085507" y="394234"/>
            <a:ext cx="1275830" cy="492404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41DDBF8D-FE2B-4E02-8244-64FE28F7D1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2971" y="1674300"/>
            <a:ext cx="3026677" cy="313861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D0E85A2-C631-419D-AB7B-013857BA90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23376" y="486004"/>
            <a:ext cx="1088498" cy="417149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3D4D51E-E06D-4ADF-A48F-603743525B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99494" y="689754"/>
            <a:ext cx="1801293" cy="91991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E79260C-8DC8-4465-B7D8-78F11F2318F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6979" y="1149710"/>
            <a:ext cx="2593489" cy="285877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8D298C49-1D57-4CF3-954C-44AC01284C66}"/>
              </a:ext>
            </a:extLst>
          </p:cNvPr>
          <p:cNvSpPr txBox="1"/>
          <p:nvPr/>
        </p:nvSpPr>
        <p:spPr>
          <a:xfrm>
            <a:off x="1470256" y="788748"/>
            <a:ext cx="9791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JORDAN</a:t>
            </a:r>
            <a:endParaRPr lang="fr-CI" b="1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6F5AF076-71FE-48B1-A61E-6BCDA34773B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18282"/>
          <a:stretch/>
        </p:blipFill>
        <p:spPr>
          <a:xfrm>
            <a:off x="3366143" y="1465122"/>
            <a:ext cx="1432389" cy="2267266"/>
          </a:xfrm>
          <a:prstGeom prst="rect">
            <a:avLst/>
          </a:prstGeom>
        </p:spPr>
      </p:pic>
      <p:sp>
        <p:nvSpPr>
          <p:cNvPr id="18" name="Oval 17">
            <a:extLst>
              <a:ext uri="{FF2B5EF4-FFF2-40B4-BE49-F238E27FC236}">
                <a16:creationId xmlns:a16="http://schemas.microsoft.com/office/drawing/2014/main" id="{37558A57-A64D-4830-854A-54B12E265CFB}"/>
              </a:ext>
            </a:extLst>
          </p:cNvPr>
          <p:cNvSpPr/>
          <p:nvPr/>
        </p:nvSpPr>
        <p:spPr>
          <a:xfrm>
            <a:off x="3366143" y="3039482"/>
            <a:ext cx="1383100" cy="29294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I"/>
          </a:p>
        </p:txBody>
      </p:sp>
    </p:spTree>
    <p:extLst>
      <p:ext uri="{BB962C8B-B14F-4D97-AF65-F5344CB8AC3E}">
        <p14:creationId xmlns:p14="http://schemas.microsoft.com/office/powerpoint/2010/main" val="3321867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7"/>
          <p:cNvSpPr txBox="1">
            <a:spLocks noGrp="1"/>
          </p:cNvSpPr>
          <p:nvPr>
            <p:ph type="title"/>
          </p:nvPr>
        </p:nvSpPr>
        <p:spPr>
          <a:xfrm>
            <a:off x="227074" y="242463"/>
            <a:ext cx="9107425" cy="99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</a:pPr>
            <a:r>
              <a:rPr lang="en-US" noProof="0" dirty="0"/>
              <a:t>STEP 2: CATEGORIZATION</a:t>
            </a:r>
          </a:p>
        </p:txBody>
      </p:sp>
      <p:sp>
        <p:nvSpPr>
          <p:cNvPr id="134" name="Google Shape;134;p7"/>
          <p:cNvSpPr txBox="1">
            <a:spLocks noGrp="1"/>
          </p:cNvSpPr>
          <p:nvPr>
            <p:ph type="subTitle" idx="1"/>
          </p:nvPr>
        </p:nvSpPr>
        <p:spPr>
          <a:xfrm>
            <a:off x="323122" y="1268299"/>
            <a:ext cx="4948674" cy="179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spcBef>
                <a:spcPts val="1200"/>
              </a:spcBef>
            </a:pPr>
            <a:r>
              <a:rPr lang="en-US" sz="1800" dirty="0"/>
              <a:t>What are the main land use/cover changes related to degradation and restoration processes? </a:t>
            </a:r>
          </a:p>
          <a:p>
            <a:pPr lvl="0">
              <a:spcBef>
                <a:spcPts val="1200"/>
              </a:spcBef>
            </a:pPr>
            <a:r>
              <a:rPr lang="en-US" sz="1800" dirty="0"/>
              <a:t>Is the 7-category legend sufficient to monitor these processes? </a:t>
            </a:r>
          </a:p>
          <a:p>
            <a:pPr lvl="0">
              <a:spcBef>
                <a:spcPts val="1200"/>
              </a:spcBef>
            </a:pPr>
            <a:r>
              <a:rPr lang="en-US" sz="1800" dirty="0"/>
              <a:t>What other land classes would be important to monitor?</a:t>
            </a:r>
            <a:endParaRPr lang="en-US" sz="1800" noProof="0" dirty="0"/>
          </a:p>
        </p:txBody>
      </p:sp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9D4AB4A6-946B-4E45-914C-5689A0CBC01C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3"/>
          <a:srcRect t="5597" b="5597"/>
          <a:stretch>
            <a:fillRect/>
          </a:stretch>
        </p:blipFill>
        <p:spPr>
          <a:xfrm rot="5400000">
            <a:off x="4859338" y="858839"/>
            <a:ext cx="5143500" cy="3425825"/>
          </a:xfr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8"/>
          <p:cNvSpPr txBox="1">
            <a:spLocks noGrp="1"/>
          </p:cNvSpPr>
          <p:nvPr>
            <p:ph type="title"/>
          </p:nvPr>
        </p:nvSpPr>
        <p:spPr>
          <a:xfrm>
            <a:off x="227074" y="242463"/>
            <a:ext cx="9107425" cy="99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buSzPts val="2500"/>
            </a:pPr>
            <a:r>
              <a:rPr lang="en-US" dirty="0"/>
              <a:t>STEP</a:t>
            </a:r>
            <a:r>
              <a:rPr lang="en-US" noProof="0" dirty="0"/>
              <a:t> 3: </a:t>
            </a:r>
            <a:br>
              <a:rPr lang="en-US" noProof="0" dirty="0"/>
            </a:br>
            <a:r>
              <a:rPr lang="en-US" dirty="0"/>
              <a:t>Defining the land cover transition matrix</a:t>
            </a:r>
            <a:endParaRPr lang="en-US" noProof="0" dirty="0"/>
          </a:p>
        </p:txBody>
      </p:sp>
      <p:sp>
        <p:nvSpPr>
          <p:cNvPr id="141" name="Google Shape;141;p8"/>
          <p:cNvSpPr txBox="1"/>
          <p:nvPr/>
        </p:nvSpPr>
        <p:spPr>
          <a:xfrm>
            <a:off x="0" y="960539"/>
            <a:ext cx="6430901" cy="4971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>
              <a:buClr>
                <a:schemeClr val="dk1"/>
              </a:buClr>
              <a:buSzPts val="1100"/>
            </a:pPr>
            <a:r>
              <a:rPr lang="en-US" sz="1600" b="0" i="0" u="none" strike="noStrike" cap="none" noProof="0">
                <a:solidFill>
                  <a:schemeClr val="accent1"/>
                </a:solidFill>
                <a:latin typeface="Golos Text"/>
                <a:ea typeface="Golos Text"/>
                <a:cs typeface="Golos Text"/>
                <a:sym typeface="Golos Text"/>
              </a:rPr>
              <a:t>KEY: </a:t>
            </a:r>
            <a:r>
              <a:rPr lang="en-US" sz="1600" noProof="0">
                <a:solidFill>
                  <a:schemeClr val="accent1"/>
                </a:solidFill>
                <a:latin typeface="Golos Text"/>
                <a:ea typeface="Golos Text"/>
                <a:cs typeface="Golos Text"/>
                <a:sym typeface="Golos Text"/>
              </a:rPr>
              <a:t>Participatory Decision-Making Process</a:t>
            </a:r>
            <a:endParaRPr lang="en-US" sz="1600" b="0" i="0" u="none" strike="noStrike" cap="none" noProof="0">
              <a:solidFill>
                <a:schemeClr val="accent1"/>
              </a:solidFill>
              <a:latin typeface="Golos Text"/>
              <a:ea typeface="Golos Text"/>
              <a:cs typeface="Golos Text"/>
              <a:sym typeface="Golos Text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EA5D8A0-8676-43A6-BEF8-86E57A785E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6092" y="1360890"/>
            <a:ext cx="6845235" cy="3502008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B129FB24-6296-2101-5310-068E82BB76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32443" y="151028"/>
            <a:ext cx="1341556" cy="45850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EA1F54F-66CC-499F-BC29-73F590EC636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5044" r="7423"/>
          <a:stretch/>
        </p:blipFill>
        <p:spPr>
          <a:xfrm>
            <a:off x="232443" y="1965542"/>
            <a:ext cx="1706653" cy="227185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B46A512-AE1C-4DD8-AA27-43F21557DF9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3778" r="15826"/>
          <a:stretch/>
        </p:blipFill>
        <p:spPr>
          <a:xfrm>
            <a:off x="6886592" y="45922"/>
            <a:ext cx="1257469" cy="71572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654582E-AB6D-481C-A552-E3533909F1AB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404377" y="60226"/>
            <a:ext cx="592143" cy="64010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3439117-104A-4B66-81AA-DACE70E02444}"/>
              </a:ext>
            </a:extLst>
          </p:cNvPr>
          <p:cNvSpPr txBox="1"/>
          <p:nvPr/>
        </p:nvSpPr>
        <p:spPr>
          <a:xfrm>
            <a:off x="455124" y="759970"/>
            <a:ext cx="855171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0070C0"/>
                </a:solidFill>
                <a:latin typeface="Avenir Next LT Pro Demi"/>
                <a:ea typeface="Roboto"/>
              </a:rPr>
              <a:t>3.1 Enhancements for Assessing Trends in Land Cover</a:t>
            </a:r>
          </a:p>
          <a:p>
            <a:endParaRPr lang="en-ID" sz="2200" b="1" dirty="0">
              <a:solidFill>
                <a:srgbClr val="00660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2760589-BDB6-400C-9AEB-911B9B42AC77}"/>
              </a:ext>
            </a:extLst>
          </p:cNvPr>
          <p:cNvSpPr/>
          <p:nvPr/>
        </p:nvSpPr>
        <p:spPr>
          <a:xfrm>
            <a:off x="455124" y="1166426"/>
            <a:ext cx="50385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dirty="0">
                <a:latin typeface="Avenir Next LT Pro" panose="020B0504020202020204" pitchFamily="34" charset="0"/>
                <a:ea typeface="Questrial"/>
                <a:cs typeface="Questrial"/>
              </a:rPr>
              <a:t>3.1.3 Defining the land cover transition matrix </a:t>
            </a:r>
            <a:endParaRPr lang="fr-CI" sz="1800" dirty="0">
              <a:latin typeface="Avenir Next LT Pro" panose="020B0504020202020204" pitchFamily="34" charset="0"/>
              <a:ea typeface="Questrial"/>
              <a:cs typeface="Quest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3168340-1494-44CB-AC61-744C77B2D37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66950" y="1569158"/>
            <a:ext cx="5657850" cy="352155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D9F9533-26C4-407B-A399-5BAE28F4B27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429203">
            <a:off x="7992310" y="1381620"/>
            <a:ext cx="884085" cy="11395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12010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1FFF1705-39BF-42CC-8856-B17294DA60D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</p:sp>
      <p:pic>
        <p:nvPicPr>
          <p:cNvPr id="3" name="Picture 5">
            <a:extLst>
              <a:ext uri="{FF2B5EF4-FFF2-40B4-BE49-F238E27FC236}">
                <a16:creationId xmlns:a16="http://schemas.microsoft.com/office/drawing/2014/main" id="{94BDCB01-06CA-4F2B-BE3C-30DF8C24394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9106" r="-2" b="-2"/>
          <a:stretch>
            <a:fillRect/>
          </a:stretch>
        </p:blipFill>
        <p:spPr>
          <a:xfrm>
            <a:off x="283585" y="755697"/>
            <a:ext cx="4067102" cy="2162519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5C8C868A-6CA1-485D-8836-1F637BD370B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31647" r="-2" b="2802"/>
          <a:stretch>
            <a:fillRect/>
          </a:stretch>
        </p:blipFill>
        <p:spPr>
          <a:xfrm>
            <a:off x="283585" y="3041283"/>
            <a:ext cx="4067102" cy="1999511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67D1D51-EBE7-4EF8-85C4-C5EEF9D33B6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-1016" t="12046" r="1014" b="12046"/>
          <a:stretch>
            <a:fillRect/>
          </a:stretch>
        </p:blipFill>
        <p:spPr>
          <a:xfrm>
            <a:off x="4372205" y="894095"/>
            <a:ext cx="3960337" cy="4008299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7" name="Google Shape;139;p8">
            <a:extLst>
              <a:ext uri="{FF2B5EF4-FFF2-40B4-BE49-F238E27FC236}">
                <a16:creationId xmlns:a16="http://schemas.microsoft.com/office/drawing/2014/main" id="{95A5475A-5626-4C94-A178-5F0415C2B90B}"/>
              </a:ext>
            </a:extLst>
          </p:cNvPr>
          <p:cNvSpPr txBox="1">
            <a:spLocks/>
          </p:cNvSpPr>
          <p:nvPr/>
        </p:nvSpPr>
        <p:spPr>
          <a:xfrm>
            <a:off x="227074" y="242463"/>
            <a:ext cx="9107425" cy="99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Epilogue Medium"/>
              <a:buNone/>
              <a:defRPr sz="2600" b="0" i="0" u="none" strike="noStrike" cap="none">
                <a:solidFill>
                  <a:schemeClr val="dk1"/>
                </a:solidFill>
                <a:latin typeface="Epilogue Medium"/>
                <a:ea typeface="Epilogue Medium"/>
                <a:cs typeface="Epilogue Medium"/>
                <a:sym typeface="Epilogue Medium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Epilogue Medium"/>
              <a:buNone/>
              <a:defRPr sz="2600" b="0" i="0" u="none" strike="noStrike" cap="none">
                <a:solidFill>
                  <a:schemeClr val="dk1"/>
                </a:solidFill>
                <a:latin typeface="Epilogue Medium"/>
                <a:ea typeface="Epilogue Medium"/>
                <a:cs typeface="Epilogue Medium"/>
                <a:sym typeface="Epilogue Medium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Epilogue Medium"/>
              <a:buNone/>
              <a:defRPr sz="2600" b="0" i="0" u="none" strike="noStrike" cap="none">
                <a:solidFill>
                  <a:schemeClr val="dk1"/>
                </a:solidFill>
                <a:latin typeface="Epilogue Medium"/>
                <a:ea typeface="Epilogue Medium"/>
                <a:cs typeface="Epilogue Medium"/>
                <a:sym typeface="Epilogue Medium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Epilogue Medium"/>
              <a:buNone/>
              <a:defRPr sz="2600" b="0" i="0" u="none" strike="noStrike" cap="none">
                <a:solidFill>
                  <a:schemeClr val="dk1"/>
                </a:solidFill>
                <a:latin typeface="Epilogue Medium"/>
                <a:ea typeface="Epilogue Medium"/>
                <a:cs typeface="Epilogue Medium"/>
                <a:sym typeface="Epilogue Medium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Epilogue Medium"/>
              <a:buNone/>
              <a:defRPr sz="2600" b="0" i="0" u="none" strike="noStrike" cap="none">
                <a:solidFill>
                  <a:schemeClr val="dk1"/>
                </a:solidFill>
                <a:latin typeface="Epilogue Medium"/>
                <a:ea typeface="Epilogue Medium"/>
                <a:cs typeface="Epilogue Medium"/>
                <a:sym typeface="Epilogue Medium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Epilogue Medium"/>
              <a:buNone/>
              <a:defRPr sz="2600" b="0" i="0" u="none" strike="noStrike" cap="none">
                <a:solidFill>
                  <a:schemeClr val="dk1"/>
                </a:solidFill>
                <a:latin typeface="Epilogue Medium"/>
                <a:ea typeface="Epilogue Medium"/>
                <a:cs typeface="Epilogue Medium"/>
                <a:sym typeface="Epilogue Medium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Epilogue Medium"/>
              <a:buNone/>
              <a:defRPr sz="2600" b="0" i="0" u="none" strike="noStrike" cap="none">
                <a:solidFill>
                  <a:schemeClr val="dk1"/>
                </a:solidFill>
                <a:latin typeface="Epilogue Medium"/>
                <a:ea typeface="Epilogue Medium"/>
                <a:cs typeface="Epilogue Medium"/>
                <a:sym typeface="Epilogue Medium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Epilogue Medium"/>
              <a:buNone/>
              <a:defRPr sz="2600" b="0" i="0" u="none" strike="noStrike" cap="none">
                <a:solidFill>
                  <a:schemeClr val="dk1"/>
                </a:solidFill>
                <a:latin typeface="Epilogue Medium"/>
                <a:ea typeface="Epilogue Medium"/>
                <a:cs typeface="Epilogue Medium"/>
                <a:sym typeface="Epilogue Medium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Epilogue Medium"/>
              <a:buNone/>
              <a:defRPr sz="2600" b="0" i="0" u="none" strike="noStrike" cap="none">
                <a:solidFill>
                  <a:schemeClr val="dk1"/>
                </a:solidFill>
                <a:latin typeface="Epilogue Medium"/>
                <a:ea typeface="Epilogue Medium"/>
                <a:cs typeface="Epilogue Medium"/>
                <a:sym typeface="Epilogue Medium"/>
              </a:defRPr>
            </a:lvl9pPr>
          </a:lstStyle>
          <a:p>
            <a:pPr>
              <a:buSzPts val="2500"/>
            </a:pPr>
            <a:r>
              <a:rPr lang="en-US" sz="2800" dirty="0"/>
              <a:t>STEP 3: Defining the land cover transition matrix</a:t>
            </a:r>
          </a:p>
        </p:txBody>
      </p:sp>
    </p:spTree>
    <p:extLst>
      <p:ext uri="{BB962C8B-B14F-4D97-AF65-F5344CB8AC3E}">
        <p14:creationId xmlns:p14="http://schemas.microsoft.com/office/powerpoint/2010/main" val="18486832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6E50F2-C9E4-4823-92AB-C3EC8EB94F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91799" y="1420743"/>
            <a:ext cx="3697179" cy="2532600"/>
          </a:xfrm>
        </p:spPr>
        <p:txBody>
          <a:bodyPr/>
          <a:lstStyle/>
          <a:p>
            <a:pPr marL="139700" indent="0">
              <a:buNone/>
            </a:pPr>
            <a:r>
              <a:rPr lang="en-US" dirty="0"/>
              <a:t>In many cases, differences in the interpretation of the same type of land cover transition arise from varying local contexts. A transition that signifies improvement in one area may represent degradation in another, depending on environmental, social, or economic conditions. Some countries are addressing this challenge by adopting a subnational approach to LDN monitoring and SDG Indicator 15.3.1 estimation. This approach acknowledges that a one-size-fits-all transition matrix is not always appropriate, particularly in countries with diverse bioclimatic conditions. </a:t>
            </a:r>
            <a:endParaRPr lang="fr-CI" dirty="0"/>
          </a:p>
        </p:txBody>
      </p:sp>
      <p:sp>
        <p:nvSpPr>
          <p:cNvPr id="6" name="Google Shape;139;p8">
            <a:extLst>
              <a:ext uri="{FF2B5EF4-FFF2-40B4-BE49-F238E27FC236}">
                <a16:creationId xmlns:a16="http://schemas.microsoft.com/office/drawing/2014/main" id="{2741403C-F7C8-4998-9DA9-F19D5B49B610}"/>
              </a:ext>
            </a:extLst>
          </p:cNvPr>
          <p:cNvSpPr txBox="1">
            <a:spLocks/>
          </p:cNvSpPr>
          <p:nvPr/>
        </p:nvSpPr>
        <p:spPr>
          <a:xfrm>
            <a:off x="227074" y="242463"/>
            <a:ext cx="9107425" cy="99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Epilogue Medium"/>
              <a:buNone/>
              <a:defRPr sz="2600" b="0" i="0" u="none" strike="noStrike" cap="none">
                <a:solidFill>
                  <a:schemeClr val="dk1"/>
                </a:solidFill>
                <a:latin typeface="Epilogue Medium"/>
                <a:ea typeface="Epilogue Medium"/>
                <a:cs typeface="Epilogue Medium"/>
                <a:sym typeface="Epilogue Medium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Epilogue Medium"/>
              <a:buNone/>
              <a:defRPr sz="2600" b="0" i="0" u="none" strike="noStrike" cap="none">
                <a:solidFill>
                  <a:schemeClr val="dk1"/>
                </a:solidFill>
                <a:latin typeface="Epilogue Medium"/>
                <a:ea typeface="Epilogue Medium"/>
                <a:cs typeface="Epilogue Medium"/>
                <a:sym typeface="Epilogue Medium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Epilogue Medium"/>
              <a:buNone/>
              <a:defRPr sz="2600" b="0" i="0" u="none" strike="noStrike" cap="none">
                <a:solidFill>
                  <a:schemeClr val="dk1"/>
                </a:solidFill>
                <a:latin typeface="Epilogue Medium"/>
                <a:ea typeface="Epilogue Medium"/>
                <a:cs typeface="Epilogue Medium"/>
                <a:sym typeface="Epilogue Medium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Epilogue Medium"/>
              <a:buNone/>
              <a:defRPr sz="2600" b="0" i="0" u="none" strike="noStrike" cap="none">
                <a:solidFill>
                  <a:schemeClr val="dk1"/>
                </a:solidFill>
                <a:latin typeface="Epilogue Medium"/>
                <a:ea typeface="Epilogue Medium"/>
                <a:cs typeface="Epilogue Medium"/>
                <a:sym typeface="Epilogue Medium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Epilogue Medium"/>
              <a:buNone/>
              <a:defRPr sz="2600" b="0" i="0" u="none" strike="noStrike" cap="none">
                <a:solidFill>
                  <a:schemeClr val="dk1"/>
                </a:solidFill>
                <a:latin typeface="Epilogue Medium"/>
                <a:ea typeface="Epilogue Medium"/>
                <a:cs typeface="Epilogue Medium"/>
                <a:sym typeface="Epilogue Medium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Epilogue Medium"/>
              <a:buNone/>
              <a:defRPr sz="2600" b="0" i="0" u="none" strike="noStrike" cap="none">
                <a:solidFill>
                  <a:schemeClr val="dk1"/>
                </a:solidFill>
                <a:latin typeface="Epilogue Medium"/>
                <a:ea typeface="Epilogue Medium"/>
                <a:cs typeface="Epilogue Medium"/>
                <a:sym typeface="Epilogue Medium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Epilogue Medium"/>
              <a:buNone/>
              <a:defRPr sz="2600" b="0" i="0" u="none" strike="noStrike" cap="none">
                <a:solidFill>
                  <a:schemeClr val="dk1"/>
                </a:solidFill>
                <a:latin typeface="Epilogue Medium"/>
                <a:ea typeface="Epilogue Medium"/>
                <a:cs typeface="Epilogue Medium"/>
                <a:sym typeface="Epilogue Medium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Epilogue Medium"/>
              <a:buNone/>
              <a:defRPr sz="2600" b="0" i="0" u="none" strike="noStrike" cap="none">
                <a:solidFill>
                  <a:schemeClr val="dk1"/>
                </a:solidFill>
                <a:latin typeface="Epilogue Medium"/>
                <a:ea typeface="Epilogue Medium"/>
                <a:cs typeface="Epilogue Medium"/>
                <a:sym typeface="Epilogue Medium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Epilogue Medium"/>
              <a:buNone/>
              <a:defRPr sz="2600" b="0" i="0" u="none" strike="noStrike" cap="none">
                <a:solidFill>
                  <a:schemeClr val="dk1"/>
                </a:solidFill>
                <a:latin typeface="Epilogue Medium"/>
                <a:ea typeface="Epilogue Medium"/>
                <a:cs typeface="Epilogue Medium"/>
                <a:sym typeface="Epilogue Medium"/>
              </a:defRPr>
            </a:lvl9pPr>
          </a:lstStyle>
          <a:p>
            <a:pPr>
              <a:buSzPts val="2500"/>
            </a:pPr>
            <a:r>
              <a:rPr lang="en-US" dirty="0"/>
              <a:t>STEP 3: </a:t>
            </a:r>
            <a:br>
              <a:rPr lang="en-US" dirty="0"/>
            </a:br>
            <a:r>
              <a:rPr lang="en-US" dirty="0"/>
              <a:t>Defining the land cover transition matrix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4560782-6CAB-4227-B6A0-D8100E4CA2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8978" y="1571663"/>
            <a:ext cx="5255022" cy="2718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34457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66FCB1DF-18D2-4757-832C-AE7EC369A6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718" y="1111080"/>
            <a:ext cx="3938947" cy="36746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4133007-2768-43E1-9AFD-5E9646B9AA0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14497" r="14497"/>
          <a:stretch/>
        </p:blipFill>
        <p:spPr>
          <a:xfrm>
            <a:off x="4378341" y="1240563"/>
            <a:ext cx="2430970" cy="247096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B4B1FD2-2A33-4B3C-ADB6-7425D69B5F2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0247"/>
          <a:stretch/>
        </p:blipFill>
        <p:spPr>
          <a:xfrm>
            <a:off x="6848474" y="2107819"/>
            <a:ext cx="1813807" cy="2677948"/>
          </a:xfrm>
          <a:prstGeom prst="rect">
            <a:avLst/>
          </a:prstGeom>
        </p:spPr>
      </p:pic>
      <p:sp>
        <p:nvSpPr>
          <p:cNvPr id="9" name="Google Shape;304;p45">
            <a:extLst>
              <a:ext uri="{FF2B5EF4-FFF2-40B4-BE49-F238E27FC236}">
                <a16:creationId xmlns:a16="http://schemas.microsoft.com/office/drawing/2014/main" id="{848B225B-0E5B-46F4-805B-9926196EDED1}"/>
              </a:ext>
            </a:extLst>
          </p:cNvPr>
          <p:cNvSpPr txBox="1">
            <a:spLocks/>
          </p:cNvSpPr>
          <p:nvPr/>
        </p:nvSpPr>
        <p:spPr>
          <a:xfrm>
            <a:off x="6926801" y="1798068"/>
            <a:ext cx="2859300" cy="408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Golos Text"/>
              <a:buNone/>
              <a:defRPr sz="1200" b="0" i="0" u="none" strike="noStrike" cap="none">
                <a:solidFill>
                  <a:schemeClr val="accent1"/>
                </a:solidFill>
                <a:latin typeface="Golos Text"/>
                <a:ea typeface="Golos Text"/>
                <a:cs typeface="Golos Text"/>
                <a:sym typeface="Golos Text"/>
              </a:defRPr>
            </a:lvl1pPr>
            <a:lvl2pPr marL="914400" marR="0" lvl="1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Golos Text"/>
              <a:buNone/>
              <a:defRPr sz="1200" b="0" i="0" u="none" strike="noStrike" cap="none">
                <a:solidFill>
                  <a:schemeClr val="accent1"/>
                </a:solidFill>
                <a:latin typeface="Golos Text"/>
                <a:ea typeface="Golos Text"/>
                <a:cs typeface="Golos Text"/>
                <a:sym typeface="Golos Text"/>
              </a:defRPr>
            </a:lvl2pPr>
            <a:lvl3pPr marL="1371600" marR="0" lvl="2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Golos Text"/>
              <a:buNone/>
              <a:defRPr sz="1200" b="0" i="0" u="none" strike="noStrike" cap="none">
                <a:solidFill>
                  <a:schemeClr val="accent1"/>
                </a:solidFill>
                <a:latin typeface="Golos Text"/>
                <a:ea typeface="Golos Text"/>
                <a:cs typeface="Golos Text"/>
                <a:sym typeface="Golos Text"/>
              </a:defRPr>
            </a:lvl3pPr>
            <a:lvl4pPr marL="1828800" marR="0" lvl="3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Golos Text"/>
              <a:buNone/>
              <a:defRPr sz="1200" b="0" i="0" u="none" strike="noStrike" cap="none">
                <a:solidFill>
                  <a:schemeClr val="accent1"/>
                </a:solidFill>
                <a:latin typeface="Golos Text"/>
                <a:ea typeface="Golos Text"/>
                <a:cs typeface="Golos Text"/>
                <a:sym typeface="Golos Text"/>
              </a:defRPr>
            </a:lvl4pPr>
            <a:lvl5pPr marL="2286000" marR="0" lvl="4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Golos Text"/>
              <a:buNone/>
              <a:defRPr sz="1200" b="0" i="0" u="none" strike="noStrike" cap="none">
                <a:solidFill>
                  <a:schemeClr val="accent1"/>
                </a:solidFill>
                <a:latin typeface="Golos Text"/>
                <a:ea typeface="Golos Text"/>
                <a:cs typeface="Golos Text"/>
                <a:sym typeface="Golos Text"/>
              </a:defRPr>
            </a:lvl5pPr>
            <a:lvl6pPr marL="2743200" marR="0" lvl="5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Golos Text"/>
              <a:buNone/>
              <a:defRPr sz="1200" b="0" i="0" u="none" strike="noStrike" cap="none">
                <a:solidFill>
                  <a:schemeClr val="accent1"/>
                </a:solidFill>
                <a:latin typeface="Golos Text"/>
                <a:ea typeface="Golos Text"/>
                <a:cs typeface="Golos Text"/>
                <a:sym typeface="Golos Text"/>
              </a:defRPr>
            </a:lvl6pPr>
            <a:lvl7pPr marL="3200400" marR="0" lvl="6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Golos Text"/>
              <a:buNone/>
              <a:defRPr sz="1200" b="0" i="0" u="none" strike="noStrike" cap="none">
                <a:solidFill>
                  <a:schemeClr val="accent1"/>
                </a:solidFill>
                <a:latin typeface="Golos Text"/>
                <a:ea typeface="Golos Text"/>
                <a:cs typeface="Golos Text"/>
                <a:sym typeface="Golos Text"/>
              </a:defRPr>
            </a:lvl7pPr>
            <a:lvl8pPr marL="3657600" marR="0" lvl="7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Golos Text"/>
              <a:buNone/>
              <a:defRPr sz="1200" b="0" i="0" u="none" strike="noStrike" cap="none">
                <a:solidFill>
                  <a:schemeClr val="accent1"/>
                </a:solidFill>
                <a:latin typeface="Golos Text"/>
                <a:ea typeface="Golos Text"/>
                <a:cs typeface="Golos Text"/>
                <a:sym typeface="Golos Text"/>
              </a:defRPr>
            </a:lvl8pPr>
            <a:lvl9pPr marL="4114800" marR="0" lvl="8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Golos Text"/>
              <a:buNone/>
              <a:defRPr sz="1200" b="0" i="0" u="none" strike="noStrike" cap="none">
                <a:solidFill>
                  <a:schemeClr val="accent1"/>
                </a:solidFill>
                <a:latin typeface="Golos Text"/>
                <a:ea typeface="Golos Text"/>
                <a:cs typeface="Golos Text"/>
                <a:sym typeface="Golos Text"/>
              </a:defRPr>
            </a:lvl9pPr>
          </a:lstStyle>
          <a:p>
            <a:pPr marL="0" indent="0"/>
            <a:r>
              <a:rPr lang="es-AR" dirty="0"/>
              <a:t>R</a:t>
            </a:r>
            <a:r>
              <a:rPr lang="fr-CI" dirty="0"/>
              <a:t>EGIÓN ORIENTAL</a:t>
            </a:r>
          </a:p>
        </p:txBody>
      </p:sp>
      <p:sp>
        <p:nvSpPr>
          <p:cNvPr id="10" name="Google Shape;304;p45">
            <a:extLst>
              <a:ext uri="{FF2B5EF4-FFF2-40B4-BE49-F238E27FC236}">
                <a16:creationId xmlns:a16="http://schemas.microsoft.com/office/drawing/2014/main" id="{23F32C31-AB45-4C3C-BA9A-C05FC759EDFB}"/>
              </a:ext>
            </a:extLst>
          </p:cNvPr>
          <p:cNvSpPr txBox="1">
            <a:spLocks/>
          </p:cNvSpPr>
          <p:nvPr/>
        </p:nvSpPr>
        <p:spPr>
          <a:xfrm>
            <a:off x="4896077" y="890193"/>
            <a:ext cx="2859300" cy="408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Golos Text"/>
              <a:buNone/>
              <a:defRPr sz="1200" b="0" i="0" u="none" strike="noStrike" cap="none">
                <a:solidFill>
                  <a:schemeClr val="accent1"/>
                </a:solidFill>
                <a:latin typeface="Golos Text"/>
                <a:ea typeface="Golos Text"/>
                <a:cs typeface="Golos Text"/>
                <a:sym typeface="Golos Text"/>
              </a:defRPr>
            </a:lvl1pPr>
            <a:lvl2pPr marL="914400" marR="0" lvl="1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Golos Text"/>
              <a:buNone/>
              <a:defRPr sz="1200" b="0" i="0" u="none" strike="noStrike" cap="none">
                <a:solidFill>
                  <a:schemeClr val="accent1"/>
                </a:solidFill>
                <a:latin typeface="Golos Text"/>
                <a:ea typeface="Golos Text"/>
                <a:cs typeface="Golos Text"/>
                <a:sym typeface="Golos Text"/>
              </a:defRPr>
            </a:lvl2pPr>
            <a:lvl3pPr marL="1371600" marR="0" lvl="2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Golos Text"/>
              <a:buNone/>
              <a:defRPr sz="1200" b="0" i="0" u="none" strike="noStrike" cap="none">
                <a:solidFill>
                  <a:schemeClr val="accent1"/>
                </a:solidFill>
                <a:latin typeface="Golos Text"/>
                <a:ea typeface="Golos Text"/>
                <a:cs typeface="Golos Text"/>
                <a:sym typeface="Golos Text"/>
              </a:defRPr>
            </a:lvl3pPr>
            <a:lvl4pPr marL="1828800" marR="0" lvl="3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Golos Text"/>
              <a:buNone/>
              <a:defRPr sz="1200" b="0" i="0" u="none" strike="noStrike" cap="none">
                <a:solidFill>
                  <a:schemeClr val="accent1"/>
                </a:solidFill>
                <a:latin typeface="Golos Text"/>
                <a:ea typeface="Golos Text"/>
                <a:cs typeface="Golos Text"/>
                <a:sym typeface="Golos Text"/>
              </a:defRPr>
            </a:lvl4pPr>
            <a:lvl5pPr marL="2286000" marR="0" lvl="4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Golos Text"/>
              <a:buNone/>
              <a:defRPr sz="1200" b="0" i="0" u="none" strike="noStrike" cap="none">
                <a:solidFill>
                  <a:schemeClr val="accent1"/>
                </a:solidFill>
                <a:latin typeface="Golos Text"/>
                <a:ea typeface="Golos Text"/>
                <a:cs typeface="Golos Text"/>
                <a:sym typeface="Golos Text"/>
              </a:defRPr>
            </a:lvl5pPr>
            <a:lvl6pPr marL="2743200" marR="0" lvl="5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Golos Text"/>
              <a:buNone/>
              <a:defRPr sz="1200" b="0" i="0" u="none" strike="noStrike" cap="none">
                <a:solidFill>
                  <a:schemeClr val="accent1"/>
                </a:solidFill>
                <a:latin typeface="Golos Text"/>
                <a:ea typeface="Golos Text"/>
                <a:cs typeface="Golos Text"/>
                <a:sym typeface="Golos Text"/>
              </a:defRPr>
            </a:lvl6pPr>
            <a:lvl7pPr marL="3200400" marR="0" lvl="6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Golos Text"/>
              <a:buNone/>
              <a:defRPr sz="1200" b="0" i="0" u="none" strike="noStrike" cap="none">
                <a:solidFill>
                  <a:schemeClr val="accent1"/>
                </a:solidFill>
                <a:latin typeface="Golos Text"/>
                <a:ea typeface="Golos Text"/>
                <a:cs typeface="Golos Text"/>
                <a:sym typeface="Golos Text"/>
              </a:defRPr>
            </a:lvl7pPr>
            <a:lvl8pPr marL="3657600" marR="0" lvl="7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Golos Text"/>
              <a:buNone/>
              <a:defRPr sz="1200" b="0" i="0" u="none" strike="noStrike" cap="none">
                <a:solidFill>
                  <a:schemeClr val="accent1"/>
                </a:solidFill>
                <a:latin typeface="Golos Text"/>
                <a:ea typeface="Golos Text"/>
                <a:cs typeface="Golos Text"/>
                <a:sym typeface="Golos Text"/>
              </a:defRPr>
            </a:lvl8pPr>
            <a:lvl9pPr marL="4114800" marR="0" lvl="8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Golos Text"/>
              <a:buNone/>
              <a:defRPr sz="1200" b="0" i="0" u="none" strike="noStrike" cap="none">
                <a:solidFill>
                  <a:schemeClr val="accent1"/>
                </a:solidFill>
                <a:latin typeface="Golos Text"/>
                <a:ea typeface="Golos Text"/>
                <a:cs typeface="Golos Text"/>
                <a:sym typeface="Golos Text"/>
              </a:defRPr>
            </a:lvl9pPr>
          </a:lstStyle>
          <a:p>
            <a:pPr marL="0" indent="0"/>
            <a:r>
              <a:rPr lang="es-AR" dirty="0"/>
              <a:t>R</a:t>
            </a:r>
            <a:r>
              <a:rPr lang="fr-CI" dirty="0"/>
              <a:t>EGIÓN OCCIDENTAL</a:t>
            </a:r>
          </a:p>
        </p:txBody>
      </p:sp>
      <p:sp>
        <p:nvSpPr>
          <p:cNvPr id="11" name="Google Shape;139;p8">
            <a:extLst>
              <a:ext uri="{FF2B5EF4-FFF2-40B4-BE49-F238E27FC236}">
                <a16:creationId xmlns:a16="http://schemas.microsoft.com/office/drawing/2014/main" id="{4A3B2DD0-0772-480B-95EC-6957F97B2CA3}"/>
              </a:ext>
            </a:extLst>
          </p:cNvPr>
          <p:cNvSpPr txBox="1">
            <a:spLocks/>
          </p:cNvSpPr>
          <p:nvPr/>
        </p:nvSpPr>
        <p:spPr>
          <a:xfrm>
            <a:off x="169624" y="115239"/>
            <a:ext cx="9107425" cy="99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Epilogue Medium"/>
              <a:buNone/>
              <a:defRPr sz="2600" b="0" i="0" u="none" strike="noStrike" cap="none">
                <a:solidFill>
                  <a:schemeClr val="dk1"/>
                </a:solidFill>
                <a:latin typeface="Epilogue Medium"/>
                <a:ea typeface="Epilogue Medium"/>
                <a:cs typeface="Epilogue Medium"/>
                <a:sym typeface="Epilogue Medium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Epilogue Medium"/>
              <a:buNone/>
              <a:defRPr sz="2600" b="0" i="0" u="none" strike="noStrike" cap="none">
                <a:solidFill>
                  <a:schemeClr val="dk1"/>
                </a:solidFill>
                <a:latin typeface="Epilogue Medium"/>
                <a:ea typeface="Epilogue Medium"/>
                <a:cs typeface="Epilogue Medium"/>
                <a:sym typeface="Epilogue Medium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Epilogue Medium"/>
              <a:buNone/>
              <a:defRPr sz="2600" b="0" i="0" u="none" strike="noStrike" cap="none">
                <a:solidFill>
                  <a:schemeClr val="dk1"/>
                </a:solidFill>
                <a:latin typeface="Epilogue Medium"/>
                <a:ea typeface="Epilogue Medium"/>
                <a:cs typeface="Epilogue Medium"/>
                <a:sym typeface="Epilogue Medium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Epilogue Medium"/>
              <a:buNone/>
              <a:defRPr sz="2600" b="0" i="0" u="none" strike="noStrike" cap="none">
                <a:solidFill>
                  <a:schemeClr val="dk1"/>
                </a:solidFill>
                <a:latin typeface="Epilogue Medium"/>
                <a:ea typeface="Epilogue Medium"/>
                <a:cs typeface="Epilogue Medium"/>
                <a:sym typeface="Epilogue Medium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Epilogue Medium"/>
              <a:buNone/>
              <a:defRPr sz="2600" b="0" i="0" u="none" strike="noStrike" cap="none">
                <a:solidFill>
                  <a:schemeClr val="dk1"/>
                </a:solidFill>
                <a:latin typeface="Epilogue Medium"/>
                <a:ea typeface="Epilogue Medium"/>
                <a:cs typeface="Epilogue Medium"/>
                <a:sym typeface="Epilogue Medium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Epilogue Medium"/>
              <a:buNone/>
              <a:defRPr sz="2600" b="0" i="0" u="none" strike="noStrike" cap="none">
                <a:solidFill>
                  <a:schemeClr val="dk1"/>
                </a:solidFill>
                <a:latin typeface="Epilogue Medium"/>
                <a:ea typeface="Epilogue Medium"/>
                <a:cs typeface="Epilogue Medium"/>
                <a:sym typeface="Epilogue Medium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Epilogue Medium"/>
              <a:buNone/>
              <a:defRPr sz="2600" b="0" i="0" u="none" strike="noStrike" cap="none">
                <a:solidFill>
                  <a:schemeClr val="dk1"/>
                </a:solidFill>
                <a:latin typeface="Epilogue Medium"/>
                <a:ea typeface="Epilogue Medium"/>
                <a:cs typeface="Epilogue Medium"/>
                <a:sym typeface="Epilogue Medium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Epilogue Medium"/>
              <a:buNone/>
              <a:defRPr sz="2600" b="0" i="0" u="none" strike="noStrike" cap="none">
                <a:solidFill>
                  <a:schemeClr val="dk1"/>
                </a:solidFill>
                <a:latin typeface="Epilogue Medium"/>
                <a:ea typeface="Epilogue Medium"/>
                <a:cs typeface="Epilogue Medium"/>
                <a:sym typeface="Epilogue Medium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Epilogue Medium"/>
              <a:buNone/>
              <a:defRPr sz="2600" b="0" i="0" u="none" strike="noStrike" cap="none">
                <a:solidFill>
                  <a:schemeClr val="dk1"/>
                </a:solidFill>
                <a:latin typeface="Epilogue Medium"/>
                <a:ea typeface="Epilogue Medium"/>
                <a:cs typeface="Epilogue Medium"/>
                <a:sym typeface="Epilogue Medium"/>
              </a:defRPr>
            </a:lvl9pPr>
          </a:lstStyle>
          <a:p>
            <a:pPr>
              <a:buSzPts val="2500"/>
            </a:pPr>
            <a:r>
              <a:rPr lang="en-US" dirty="0"/>
              <a:t>STEP 3: </a:t>
            </a:r>
            <a:br>
              <a:rPr lang="en-US" dirty="0"/>
            </a:br>
            <a:r>
              <a:rPr lang="en-US" dirty="0"/>
              <a:t>Defining the land cover transition matrix</a:t>
            </a:r>
          </a:p>
        </p:txBody>
      </p:sp>
      <p:sp>
        <p:nvSpPr>
          <p:cNvPr id="12" name="Google Shape;304;p45">
            <a:extLst>
              <a:ext uri="{FF2B5EF4-FFF2-40B4-BE49-F238E27FC236}">
                <a16:creationId xmlns:a16="http://schemas.microsoft.com/office/drawing/2014/main" id="{B083615B-3D36-4279-80AA-0CAE2E363BF6}"/>
              </a:ext>
            </a:extLst>
          </p:cNvPr>
          <p:cNvSpPr txBox="1">
            <a:spLocks/>
          </p:cNvSpPr>
          <p:nvPr/>
        </p:nvSpPr>
        <p:spPr>
          <a:xfrm>
            <a:off x="7079201" y="1950468"/>
            <a:ext cx="2859300" cy="408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Golos Text"/>
              <a:buNone/>
              <a:defRPr sz="1200" b="0" i="0" u="none" strike="noStrike" cap="none">
                <a:solidFill>
                  <a:schemeClr val="accent1"/>
                </a:solidFill>
                <a:latin typeface="Golos Text"/>
                <a:ea typeface="Golos Text"/>
                <a:cs typeface="Golos Text"/>
                <a:sym typeface="Golos Text"/>
              </a:defRPr>
            </a:lvl1pPr>
            <a:lvl2pPr marL="914400" marR="0" lvl="1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Golos Text"/>
              <a:buNone/>
              <a:defRPr sz="1200" b="0" i="0" u="none" strike="noStrike" cap="none">
                <a:solidFill>
                  <a:schemeClr val="accent1"/>
                </a:solidFill>
                <a:latin typeface="Golos Text"/>
                <a:ea typeface="Golos Text"/>
                <a:cs typeface="Golos Text"/>
                <a:sym typeface="Golos Text"/>
              </a:defRPr>
            </a:lvl2pPr>
            <a:lvl3pPr marL="1371600" marR="0" lvl="2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Golos Text"/>
              <a:buNone/>
              <a:defRPr sz="1200" b="0" i="0" u="none" strike="noStrike" cap="none">
                <a:solidFill>
                  <a:schemeClr val="accent1"/>
                </a:solidFill>
                <a:latin typeface="Golos Text"/>
                <a:ea typeface="Golos Text"/>
                <a:cs typeface="Golos Text"/>
                <a:sym typeface="Golos Text"/>
              </a:defRPr>
            </a:lvl3pPr>
            <a:lvl4pPr marL="1828800" marR="0" lvl="3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Golos Text"/>
              <a:buNone/>
              <a:defRPr sz="1200" b="0" i="0" u="none" strike="noStrike" cap="none">
                <a:solidFill>
                  <a:schemeClr val="accent1"/>
                </a:solidFill>
                <a:latin typeface="Golos Text"/>
                <a:ea typeface="Golos Text"/>
                <a:cs typeface="Golos Text"/>
                <a:sym typeface="Golos Text"/>
              </a:defRPr>
            </a:lvl4pPr>
            <a:lvl5pPr marL="2286000" marR="0" lvl="4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Golos Text"/>
              <a:buNone/>
              <a:defRPr sz="1200" b="0" i="0" u="none" strike="noStrike" cap="none">
                <a:solidFill>
                  <a:schemeClr val="accent1"/>
                </a:solidFill>
                <a:latin typeface="Golos Text"/>
                <a:ea typeface="Golos Text"/>
                <a:cs typeface="Golos Text"/>
                <a:sym typeface="Golos Text"/>
              </a:defRPr>
            </a:lvl5pPr>
            <a:lvl6pPr marL="2743200" marR="0" lvl="5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Golos Text"/>
              <a:buNone/>
              <a:defRPr sz="1200" b="0" i="0" u="none" strike="noStrike" cap="none">
                <a:solidFill>
                  <a:schemeClr val="accent1"/>
                </a:solidFill>
                <a:latin typeface="Golos Text"/>
                <a:ea typeface="Golos Text"/>
                <a:cs typeface="Golos Text"/>
                <a:sym typeface="Golos Text"/>
              </a:defRPr>
            </a:lvl6pPr>
            <a:lvl7pPr marL="3200400" marR="0" lvl="6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Golos Text"/>
              <a:buNone/>
              <a:defRPr sz="1200" b="0" i="0" u="none" strike="noStrike" cap="none">
                <a:solidFill>
                  <a:schemeClr val="accent1"/>
                </a:solidFill>
                <a:latin typeface="Golos Text"/>
                <a:ea typeface="Golos Text"/>
                <a:cs typeface="Golos Text"/>
                <a:sym typeface="Golos Text"/>
              </a:defRPr>
            </a:lvl7pPr>
            <a:lvl8pPr marL="3657600" marR="0" lvl="7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Golos Text"/>
              <a:buNone/>
              <a:defRPr sz="1200" b="0" i="0" u="none" strike="noStrike" cap="none">
                <a:solidFill>
                  <a:schemeClr val="accent1"/>
                </a:solidFill>
                <a:latin typeface="Golos Text"/>
                <a:ea typeface="Golos Text"/>
                <a:cs typeface="Golos Text"/>
                <a:sym typeface="Golos Text"/>
              </a:defRPr>
            </a:lvl8pPr>
            <a:lvl9pPr marL="4114800" marR="0" lvl="8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Golos Text"/>
              <a:buNone/>
              <a:defRPr sz="1200" b="0" i="0" u="none" strike="noStrike" cap="none">
                <a:solidFill>
                  <a:schemeClr val="accent1"/>
                </a:solidFill>
                <a:latin typeface="Golos Text"/>
                <a:ea typeface="Golos Text"/>
                <a:cs typeface="Golos Text"/>
                <a:sym typeface="Golos Text"/>
              </a:defRPr>
            </a:lvl9pPr>
          </a:lstStyle>
          <a:p>
            <a:pPr marL="0" indent="0"/>
            <a:r>
              <a:rPr lang="es-AR" dirty="0">
                <a:solidFill>
                  <a:schemeClr val="tx1"/>
                </a:solidFill>
              </a:rPr>
              <a:t>R</a:t>
            </a:r>
            <a:r>
              <a:rPr lang="fr-CI" dirty="0">
                <a:solidFill>
                  <a:schemeClr val="tx1"/>
                </a:solidFill>
              </a:rPr>
              <a:t>EGIÓN ORIENTAL</a:t>
            </a:r>
          </a:p>
        </p:txBody>
      </p:sp>
      <p:sp>
        <p:nvSpPr>
          <p:cNvPr id="13" name="Google Shape;304;p45">
            <a:extLst>
              <a:ext uri="{FF2B5EF4-FFF2-40B4-BE49-F238E27FC236}">
                <a16:creationId xmlns:a16="http://schemas.microsoft.com/office/drawing/2014/main" id="{9441C922-FBFB-460E-88AA-192AE69A7D1C}"/>
              </a:ext>
            </a:extLst>
          </p:cNvPr>
          <p:cNvSpPr txBox="1">
            <a:spLocks/>
          </p:cNvSpPr>
          <p:nvPr/>
        </p:nvSpPr>
        <p:spPr>
          <a:xfrm>
            <a:off x="5048477" y="1042593"/>
            <a:ext cx="2859300" cy="408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Golos Text"/>
              <a:buNone/>
              <a:defRPr sz="1200" b="0" i="0" u="none" strike="noStrike" cap="none">
                <a:solidFill>
                  <a:schemeClr val="accent1"/>
                </a:solidFill>
                <a:latin typeface="Golos Text"/>
                <a:ea typeface="Golos Text"/>
                <a:cs typeface="Golos Text"/>
                <a:sym typeface="Golos Text"/>
              </a:defRPr>
            </a:lvl1pPr>
            <a:lvl2pPr marL="914400" marR="0" lvl="1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Golos Text"/>
              <a:buNone/>
              <a:defRPr sz="1200" b="0" i="0" u="none" strike="noStrike" cap="none">
                <a:solidFill>
                  <a:schemeClr val="accent1"/>
                </a:solidFill>
                <a:latin typeface="Golos Text"/>
                <a:ea typeface="Golos Text"/>
                <a:cs typeface="Golos Text"/>
                <a:sym typeface="Golos Text"/>
              </a:defRPr>
            </a:lvl2pPr>
            <a:lvl3pPr marL="1371600" marR="0" lvl="2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Golos Text"/>
              <a:buNone/>
              <a:defRPr sz="1200" b="0" i="0" u="none" strike="noStrike" cap="none">
                <a:solidFill>
                  <a:schemeClr val="accent1"/>
                </a:solidFill>
                <a:latin typeface="Golos Text"/>
                <a:ea typeface="Golos Text"/>
                <a:cs typeface="Golos Text"/>
                <a:sym typeface="Golos Text"/>
              </a:defRPr>
            </a:lvl3pPr>
            <a:lvl4pPr marL="1828800" marR="0" lvl="3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Golos Text"/>
              <a:buNone/>
              <a:defRPr sz="1200" b="0" i="0" u="none" strike="noStrike" cap="none">
                <a:solidFill>
                  <a:schemeClr val="accent1"/>
                </a:solidFill>
                <a:latin typeface="Golos Text"/>
                <a:ea typeface="Golos Text"/>
                <a:cs typeface="Golos Text"/>
                <a:sym typeface="Golos Text"/>
              </a:defRPr>
            </a:lvl4pPr>
            <a:lvl5pPr marL="2286000" marR="0" lvl="4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Golos Text"/>
              <a:buNone/>
              <a:defRPr sz="1200" b="0" i="0" u="none" strike="noStrike" cap="none">
                <a:solidFill>
                  <a:schemeClr val="accent1"/>
                </a:solidFill>
                <a:latin typeface="Golos Text"/>
                <a:ea typeface="Golos Text"/>
                <a:cs typeface="Golos Text"/>
                <a:sym typeface="Golos Text"/>
              </a:defRPr>
            </a:lvl5pPr>
            <a:lvl6pPr marL="2743200" marR="0" lvl="5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Golos Text"/>
              <a:buNone/>
              <a:defRPr sz="1200" b="0" i="0" u="none" strike="noStrike" cap="none">
                <a:solidFill>
                  <a:schemeClr val="accent1"/>
                </a:solidFill>
                <a:latin typeface="Golos Text"/>
                <a:ea typeface="Golos Text"/>
                <a:cs typeface="Golos Text"/>
                <a:sym typeface="Golos Text"/>
              </a:defRPr>
            </a:lvl6pPr>
            <a:lvl7pPr marL="3200400" marR="0" lvl="6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Golos Text"/>
              <a:buNone/>
              <a:defRPr sz="1200" b="0" i="0" u="none" strike="noStrike" cap="none">
                <a:solidFill>
                  <a:schemeClr val="accent1"/>
                </a:solidFill>
                <a:latin typeface="Golos Text"/>
                <a:ea typeface="Golos Text"/>
                <a:cs typeface="Golos Text"/>
                <a:sym typeface="Golos Text"/>
              </a:defRPr>
            </a:lvl7pPr>
            <a:lvl8pPr marL="3657600" marR="0" lvl="7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Golos Text"/>
              <a:buNone/>
              <a:defRPr sz="1200" b="0" i="0" u="none" strike="noStrike" cap="none">
                <a:solidFill>
                  <a:schemeClr val="accent1"/>
                </a:solidFill>
                <a:latin typeface="Golos Text"/>
                <a:ea typeface="Golos Text"/>
                <a:cs typeface="Golos Text"/>
                <a:sym typeface="Golos Text"/>
              </a:defRPr>
            </a:lvl8pPr>
            <a:lvl9pPr marL="4114800" marR="0" lvl="8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Golos Text"/>
              <a:buNone/>
              <a:defRPr sz="1200" b="0" i="0" u="none" strike="noStrike" cap="none">
                <a:solidFill>
                  <a:schemeClr val="accent1"/>
                </a:solidFill>
                <a:latin typeface="Golos Text"/>
                <a:ea typeface="Golos Text"/>
                <a:cs typeface="Golos Text"/>
                <a:sym typeface="Golos Text"/>
              </a:defRPr>
            </a:lvl9pPr>
          </a:lstStyle>
          <a:p>
            <a:pPr marL="0" indent="0"/>
            <a:r>
              <a:rPr lang="es-AR" dirty="0">
                <a:solidFill>
                  <a:schemeClr val="tx1"/>
                </a:solidFill>
              </a:rPr>
              <a:t>R</a:t>
            </a:r>
            <a:r>
              <a:rPr lang="fr-CI" dirty="0">
                <a:solidFill>
                  <a:schemeClr val="tx1"/>
                </a:solidFill>
              </a:rPr>
              <a:t>EGIÓN OCCIDENTAL</a:t>
            </a:r>
          </a:p>
        </p:txBody>
      </p:sp>
    </p:spTree>
    <p:extLst>
      <p:ext uri="{BB962C8B-B14F-4D97-AF65-F5344CB8AC3E}">
        <p14:creationId xmlns:p14="http://schemas.microsoft.com/office/powerpoint/2010/main" val="40280444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9"/>
          <p:cNvSpPr txBox="1">
            <a:spLocks noGrp="1"/>
          </p:cNvSpPr>
          <p:nvPr>
            <p:ph type="title"/>
          </p:nvPr>
        </p:nvSpPr>
        <p:spPr>
          <a:xfrm>
            <a:off x="227074" y="242463"/>
            <a:ext cx="9107425" cy="99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</a:pPr>
            <a:r>
              <a:rPr lang="en-US" noProof="0" dirty="0"/>
              <a:t>STEP 3: </a:t>
            </a:r>
            <a:r>
              <a:rPr lang="en-US" dirty="0"/>
              <a:t>TRANSITION MATRIX</a:t>
            </a:r>
            <a:endParaRPr lang="en-US" noProof="0" dirty="0"/>
          </a:p>
        </p:txBody>
      </p:sp>
      <p:sp>
        <p:nvSpPr>
          <p:cNvPr id="149" name="Google Shape;149;p9"/>
          <p:cNvSpPr txBox="1">
            <a:spLocks noGrp="1"/>
          </p:cNvSpPr>
          <p:nvPr>
            <p:ph type="subTitle" idx="1"/>
          </p:nvPr>
        </p:nvSpPr>
        <p:spPr>
          <a:xfrm>
            <a:off x="365206" y="1191780"/>
            <a:ext cx="4322204" cy="179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spcBef>
                <a:spcPts val="1200"/>
              </a:spcBef>
            </a:pPr>
            <a:r>
              <a:rPr lang="en-US" sz="1800" dirty="0"/>
              <a:t>Does the default transition matrix represent the country?</a:t>
            </a:r>
          </a:p>
          <a:p>
            <a:pPr lvl="0">
              <a:spcBef>
                <a:spcPts val="1200"/>
              </a:spcBef>
            </a:pPr>
            <a:r>
              <a:rPr lang="en-US" sz="1800" dirty="0"/>
              <a:t>Would it be advisable to have different matrices for different regions?</a:t>
            </a:r>
          </a:p>
          <a:p>
            <a:pPr lvl="0">
              <a:spcBef>
                <a:spcPts val="1200"/>
              </a:spcBef>
            </a:pPr>
            <a:r>
              <a:rPr lang="en-US" sz="1800" noProof="0" dirty="0"/>
              <a:t>Which stakeholders should participate in this discussion?</a:t>
            </a: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5CE23571-FFFA-4059-9C6B-C3471EB052B0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3"/>
          <a:srcRect l="25000" r="25000"/>
          <a:stretch>
            <a:fillRect/>
          </a:stretch>
        </p:blipFill>
        <p:spPr>
          <a:xfrm>
            <a:off x="5715000" y="0"/>
            <a:ext cx="3429000" cy="5143500"/>
          </a:xfr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BD6AD5-3F57-42A6-B2E3-6688F8056A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599" y="228600"/>
            <a:ext cx="5976257" cy="1445700"/>
          </a:xfrm>
        </p:spPr>
        <p:txBody>
          <a:bodyPr/>
          <a:lstStyle/>
          <a:p>
            <a:r>
              <a:rPr lang="en-US" dirty="0"/>
              <a:t>How can countries make these decisions?</a:t>
            </a:r>
            <a:endParaRPr lang="fr-CI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DDAE2C-D82C-479D-B03D-5007F828579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I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6611D76-1D8F-4643-85FA-64C5063DD3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394" y="1835810"/>
            <a:ext cx="3824100" cy="307909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55F4204-B15D-48C9-B963-092C48C0639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3778" r="15826"/>
          <a:stretch/>
        </p:blipFill>
        <p:spPr>
          <a:xfrm>
            <a:off x="7531658" y="355572"/>
            <a:ext cx="1278790" cy="72786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FA70F7B-C46D-48A8-B3E0-7DCF47C419D7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762573" y="355572"/>
            <a:ext cx="1802436" cy="72786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B4385049-EFB4-48DC-9D3A-27CCB7F0978C}"/>
              </a:ext>
            </a:extLst>
          </p:cNvPr>
          <p:cNvSpPr txBox="1"/>
          <p:nvPr/>
        </p:nvSpPr>
        <p:spPr>
          <a:xfrm>
            <a:off x="212697" y="1235894"/>
            <a:ext cx="63882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FAO WOCAT PARTICIPATORY APPROACH FOR ESTIMATING SDG 15.3.1</a:t>
            </a:r>
            <a:br>
              <a:rPr lang="en-US" dirty="0"/>
            </a:br>
            <a:r>
              <a:rPr lang="en-US" dirty="0"/>
              <a:t>FAO WOCAT LCT Apps</a:t>
            </a:r>
            <a:endParaRPr lang="fr-CI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93274DD-E364-41B5-BB6A-F5BA68DB649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67814" y="1826759"/>
            <a:ext cx="4701460" cy="288728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1670F89-D954-44D6-8125-A4805D7DE1D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73292" y="3703495"/>
            <a:ext cx="2260433" cy="144000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2A0AB99-4F63-4FB0-AFDF-FB0A1862266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53665" y="3763298"/>
            <a:ext cx="2128153" cy="1065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196538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320;p45">
            <a:extLst>
              <a:ext uri="{FF2B5EF4-FFF2-40B4-BE49-F238E27FC236}">
                <a16:creationId xmlns:a16="http://schemas.microsoft.com/office/drawing/2014/main" id="{EA493328-254D-4E55-97E0-E509E691F7BC}"/>
              </a:ext>
            </a:extLst>
          </p:cNvPr>
          <p:cNvSpPr txBox="1">
            <a:spLocks/>
          </p:cNvSpPr>
          <p:nvPr/>
        </p:nvSpPr>
        <p:spPr>
          <a:xfrm>
            <a:off x="720000" y="447430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Epilogue Medium"/>
              <a:buNone/>
              <a:defRPr sz="2600" b="0" i="0" u="none" strike="noStrike" cap="none">
                <a:solidFill>
                  <a:schemeClr val="dk1"/>
                </a:solidFill>
                <a:latin typeface="Epilogue Medium"/>
                <a:ea typeface="Epilogue Medium"/>
                <a:cs typeface="Epilogue Medium"/>
                <a:sym typeface="Epilogue Medium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Epilogue Medium"/>
              <a:buNone/>
              <a:defRPr sz="2600" b="0" i="0" u="none" strike="noStrike" cap="none">
                <a:solidFill>
                  <a:schemeClr val="dk1"/>
                </a:solidFill>
                <a:latin typeface="Epilogue Medium"/>
                <a:ea typeface="Epilogue Medium"/>
                <a:cs typeface="Epilogue Medium"/>
                <a:sym typeface="Epilogue Medium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Epilogue Medium"/>
              <a:buNone/>
              <a:defRPr sz="2600" b="0" i="0" u="none" strike="noStrike" cap="none">
                <a:solidFill>
                  <a:schemeClr val="dk1"/>
                </a:solidFill>
                <a:latin typeface="Epilogue Medium"/>
                <a:ea typeface="Epilogue Medium"/>
                <a:cs typeface="Epilogue Medium"/>
                <a:sym typeface="Epilogue Medium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Epilogue Medium"/>
              <a:buNone/>
              <a:defRPr sz="2600" b="0" i="0" u="none" strike="noStrike" cap="none">
                <a:solidFill>
                  <a:schemeClr val="dk1"/>
                </a:solidFill>
                <a:latin typeface="Epilogue Medium"/>
                <a:ea typeface="Epilogue Medium"/>
                <a:cs typeface="Epilogue Medium"/>
                <a:sym typeface="Epilogue Medium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Epilogue Medium"/>
              <a:buNone/>
              <a:defRPr sz="2600" b="0" i="0" u="none" strike="noStrike" cap="none">
                <a:solidFill>
                  <a:schemeClr val="dk1"/>
                </a:solidFill>
                <a:latin typeface="Epilogue Medium"/>
                <a:ea typeface="Epilogue Medium"/>
                <a:cs typeface="Epilogue Medium"/>
                <a:sym typeface="Epilogue Medium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Epilogue Medium"/>
              <a:buNone/>
              <a:defRPr sz="2600" b="0" i="0" u="none" strike="noStrike" cap="none">
                <a:solidFill>
                  <a:schemeClr val="dk1"/>
                </a:solidFill>
                <a:latin typeface="Epilogue Medium"/>
                <a:ea typeface="Epilogue Medium"/>
                <a:cs typeface="Epilogue Medium"/>
                <a:sym typeface="Epilogue Medium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Epilogue Medium"/>
              <a:buNone/>
              <a:defRPr sz="2600" b="0" i="0" u="none" strike="noStrike" cap="none">
                <a:solidFill>
                  <a:schemeClr val="dk1"/>
                </a:solidFill>
                <a:latin typeface="Epilogue Medium"/>
                <a:ea typeface="Epilogue Medium"/>
                <a:cs typeface="Epilogue Medium"/>
                <a:sym typeface="Epilogue Medium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Epilogue Medium"/>
              <a:buNone/>
              <a:defRPr sz="2600" b="0" i="0" u="none" strike="noStrike" cap="none">
                <a:solidFill>
                  <a:schemeClr val="dk1"/>
                </a:solidFill>
                <a:latin typeface="Epilogue Medium"/>
                <a:ea typeface="Epilogue Medium"/>
                <a:cs typeface="Epilogue Medium"/>
                <a:sym typeface="Epilogue Medium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Epilogue Medium"/>
              <a:buNone/>
              <a:defRPr sz="2600" b="0" i="0" u="none" strike="noStrike" cap="none">
                <a:solidFill>
                  <a:schemeClr val="dk1"/>
                </a:solidFill>
                <a:latin typeface="Epilogue Medium"/>
                <a:ea typeface="Epilogue Medium"/>
                <a:cs typeface="Epilogue Medium"/>
                <a:sym typeface="Epilogue Medium"/>
              </a:defRPr>
            </a:lvl9pPr>
          </a:lstStyle>
          <a:p>
            <a:r>
              <a:rPr lang="fr-CI" dirty="0"/>
              <a:t>Tools for SO1-1- SIDS</a:t>
            </a:r>
          </a:p>
        </p:txBody>
      </p:sp>
      <p:sp>
        <p:nvSpPr>
          <p:cNvPr id="6" name="Google Shape;321;p45">
            <a:extLst>
              <a:ext uri="{FF2B5EF4-FFF2-40B4-BE49-F238E27FC236}">
                <a16:creationId xmlns:a16="http://schemas.microsoft.com/office/drawing/2014/main" id="{0AD75977-8AE5-4A1D-B498-E13A55416F26}"/>
              </a:ext>
            </a:extLst>
          </p:cNvPr>
          <p:cNvSpPr txBox="1">
            <a:spLocks/>
          </p:cNvSpPr>
          <p:nvPr/>
        </p:nvSpPr>
        <p:spPr>
          <a:xfrm>
            <a:off x="3147793" y="1830385"/>
            <a:ext cx="5628781" cy="89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Char char="●"/>
              <a:defRPr sz="14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Char char="○"/>
              <a:defRPr sz="14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Char char="■"/>
              <a:defRPr sz="14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Char char="●"/>
              <a:defRPr sz="14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Char char="○"/>
              <a:defRPr sz="14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Char char="■"/>
              <a:defRPr sz="14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Char char="●"/>
              <a:defRPr sz="14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Char char="○"/>
              <a:defRPr sz="14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Char char="■"/>
              <a:defRPr sz="14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>
            <a:pPr marL="0" indent="0">
              <a:buNone/>
            </a:pPr>
            <a:r>
              <a:rPr lang="es-ES" sz="1100" dirty="0"/>
              <a:t>García, C. L., Pozzi </a:t>
            </a:r>
            <a:r>
              <a:rPr lang="es-ES" sz="1100" dirty="0" err="1"/>
              <a:t>Tay</a:t>
            </a:r>
            <a:r>
              <a:rPr lang="es-ES" sz="1100" dirty="0"/>
              <a:t>, E. F., Raviolo, E., Paredes-Trejo, F., Francis, R., &amp; James, C. (2025). </a:t>
            </a:r>
            <a:r>
              <a:rPr lang="es-ES" sz="1100" dirty="0" err="1"/>
              <a:t>Land</a:t>
            </a:r>
            <a:r>
              <a:rPr lang="es-ES" sz="1100" dirty="0"/>
              <a:t> </a:t>
            </a:r>
            <a:r>
              <a:rPr lang="es-ES" sz="1100" dirty="0" err="1"/>
              <a:t>Cover</a:t>
            </a:r>
            <a:r>
              <a:rPr lang="es-ES" sz="1100" dirty="0"/>
              <a:t> </a:t>
            </a:r>
            <a:r>
              <a:rPr lang="es-ES" sz="1100" dirty="0" err="1"/>
              <a:t>Trends</a:t>
            </a:r>
            <a:r>
              <a:rPr lang="es-ES" sz="1100" dirty="0"/>
              <a:t> in SIDS: </a:t>
            </a:r>
            <a:r>
              <a:rPr lang="es-ES" sz="1100" dirty="0" err="1"/>
              <a:t>Supporting</a:t>
            </a:r>
            <a:r>
              <a:rPr lang="es-ES" sz="1100" dirty="0"/>
              <a:t> UNCCD 2026 </a:t>
            </a:r>
            <a:r>
              <a:rPr lang="es-ES" sz="1100" dirty="0" err="1"/>
              <a:t>reporting</a:t>
            </a:r>
            <a:r>
              <a:rPr lang="es-ES" sz="1100" dirty="0"/>
              <a:t> </a:t>
            </a:r>
            <a:r>
              <a:rPr lang="es-ES" sz="1100" dirty="0" err="1"/>
              <a:t>process</a:t>
            </a:r>
            <a:r>
              <a:rPr lang="es-ES" sz="1100" dirty="0"/>
              <a:t> and SDG </a:t>
            </a:r>
            <a:r>
              <a:rPr lang="es-ES" sz="1100" dirty="0" err="1"/>
              <a:t>indicator</a:t>
            </a:r>
            <a:r>
              <a:rPr lang="es-ES" sz="1100" dirty="0"/>
              <a:t> 15.3.1 </a:t>
            </a:r>
            <a:r>
              <a:rPr lang="es-ES" sz="1100" dirty="0" err="1"/>
              <a:t>monitoring</a:t>
            </a:r>
            <a:r>
              <a:rPr lang="es-ES" sz="1100" dirty="0"/>
              <a:t>. </a:t>
            </a:r>
            <a:r>
              <a:rPr lang="es-ES" sz="1100" dirty="0" err="1"/>
              <a:t>Zenodo</a:t>
            </a:r>
            <a:r>
              <a:rPr lang="es-ES" sz="1100" dirty="0"/>
              <a:t>. </a:t>
            </a:r>
          </a:p>
          <a:p>
            <a:pPr marL="0" indent="0"/>
            <a:endParaRPr lang="es-ES" sz="1100" dirty="0"/>
          </a:p>
        </p:txBody>
      </p:sp>
      <p:sp>
        <p:nvSpPr>
          <p:cNvPr id="8" name="Google Shape;324;p45">
            <a:extLst>
              <a:ext uri="{FF2B5EF4-FFF2-40B4-BE49-F238E27FC236}">
                <a16:creationId xmlns:a16="http://schemas.microsoft.com/office/drawing/2014/main" id="{E07B2395-BBD3-4B8E-AB34-876484291EB0}"/>
              </a:ext>
            </a:extLst>
          </p:cNvPr>
          <p:cNvSpPr txBox="1">
            <a:spLocks/>
          </p:cNvSpPr>
          <p:nvPr/>
        </p:nvSpPr>
        <p:spPr>
          <a:xfrm>
            <a:off x="3147793" y="1303406"/>
            <a:ext cx="5768897" cy="4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s-ES" dirty="0" err="1"/>
              <a:t>Alternative</a:t>
            </a:r>
            <a:r>
              <a:rPr lang="es-ES" dirty="0"/>
              <a:t> LC </a:t>
            </a:r>
            <a:r>
              <a:rPr lang="es-ES" dirty="0" err="1"/>
              <a:t>datasets</a:t>
            </a:r>
            <a:r>
              <a:rPr lang="es-ES" dirty="0"/>
              <a:t> </a:t>
            </a:r>
            <a:r>
              <a:rPr lang="es-ES" dirty="0" err="1"/>
              <a:t>with</a:t>
            </a:r>
            <a:r>
              <a:rPr lang="es-ES" dirty="0"/>
              <a:t> </a:t>
            </a:r>
            <a:r>
              <a:rPr lang="es-ES" dirty="0" err="1"/>
              <a:t>higher</a:t>
            </a:r>
            <a:r>
              <a:rPr lang="es-ES" dirty="0"/>
              <a:t> </a:t>
            </a:r>
            <a:r>
              <a:rPr lang="es-ES" dirty="0" err="1"/>
              <a:t>resolution</a:t>
            </a:r>
            <a:endParaRPr lang="es-E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FC51BDE-7B8F-40F6-B3F1-539D1AB54562}"/>
              </a:ext>
            </a:extLst>
          </p:cNvPr>
          <p:cNvSpPr txBox="1"/>
          <p:nvPr/>
        </p:nvSpPr>
        <p:spPr>
          <a:xfrm>
            <a:off x="3156189" y="2510321"/>
            <a:ext cx="2261399" cy="2000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700" dirty="0">
                <a:solidFill>
                  <a:srgbClr val="0070C0"/>
                </a:solidFill>
                <a:latin typeface="Figtree"/>
                <a:sym typeface="Figtree"/>
              </a:rPr>
              <a:t>https://doi.org/10.5281/zenodo.15276250</a:t>
            </a:r>
          </a:p>
        </p:txBody>
      </p:sp>
      <p:pic>
        <p:nvPicPr>
          <p:cNvPr id="10" name="Imagen 16">
            <a:extLst>
              <a:ext uri="{FF2B5EF4-FFF2-40B4-BE49-F238E27FC236}">
                <a16:creationId xmlns:a16="http://schemas.microsoft.com/office/drawing/2014/main" id="{D472520A-20CA-4F94-BCC6-C0EC70A315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5014" y="1303406"/>
            <a:ext cx="2126220" cy="31954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1" name="Google Shape;4316;p57">
            <a:extLst>
              <a:ext uri="{FF2B5EF4-FFF2-40B4-BE49-F238E27FC236}">
                <a16:creationId xmlns:a16="http://schemas.microsoft.com/office/drawing/2014/main" id="{D8D6D607-10B6-4FAE-9688-6C680C3F58AA}"/>
              </a:ext>
            </a:extLst>
          </p:cNvPr>
          <p:cNvGrpSpPr/>
          <p:nvPr/>
        </p:nvGrpSpPr>
        <p:grpSpPr>
          <a:xfrm>
            <a:off x="6468186" y="3113030"/>
            <a:ext cx="2378447" cy="1518443"/>
            <a:chOff x="3422350" y="731675"/>
            <a:chExt cx="4831537" cy="3674898"/>
          </a:xfrm>
        </p:grpSpPr>
        <p:sp>
          <p:nvSpPr>
            <p:cNvPr id="12" name="Google Shape;4317;p57">
              <a:extLst>
                <a:ext uri="{FF2B5EF4-FFF2-40B4-BE49-F238E27FC236}">
                  <a16:creationId xmlns:a16="http://schemas.microsoft.com/office/drawing/2014/main" id="{3DBCE061-4C19-4492-974D-4FD47524EC75}"/>
                </a:ext>
              </a:extLst>
            </p:cNvPr>
            <p:cNvSpPr/>
            <p:nvPr/>
          </p:nvSpPr>
          <p:spPr>
            <a:xfrm>
              <a:off x="5352325" y="4031650"/>
              <a:ext cx="958800" cy="255300"/>
            </a:xfrm>
            <a:prstGeom prst="rect">
              <a:avLst/>
            </a:prstGeom>
            <a:solidFill>
              <a:srgbClr val="A0A0A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Google Shape;4318;p57">
              <a:extLst>
                <a:ext uri="{FF2B5EF4-FFF2-40B4-BE49-F238E27FC236}">
                  <a16:creationId xmlns:a16="http://schemas.microsoft.com/office/drawing/2014/main" id="{2E6A48B3-5F60-47A6-AE19-3A6EFB5A02AB}"/>
                </a:ext>
              </a:extLst>
            </p:cNvPr>
            <p:cNvSpPr/>
            <p:nvPr/>
          </p:nvSpPr>
          <p:spPr>
            <a:xfrm flipH="1">
              <a:off x="6230475" y="3891500"/>
              <a:ext cx="399775" cy="489077"/>
            </a:xfrm>
            <a:custGeom>
              <a:avLst/>
              <a:gdLst/>
              <a:ahLst/>
              <a:cxnLst/>
              <a:rect l="l" t="t" r="r" b="b"/>
              <a:pathLst>
                <a:path w="15991" h="18395" extrusionOk="0">
                  <a:moveTo>
                    <a:pt x="1325" y="15800"/>
                  </a:moveTo>
                  <a:cubicBezTo>
                    <a:pt x="2082" y="15098"/>
                    <a:pt x="4341" y="13522"/>
                    <a:pt x="5354" y="12612"/>
                  </a:cubicBezTo>
                  <a:cubicBezTo>
                    <a:pt x="6368" y="11702"/>
                    <a:pt x="6856" y="11031"/>
                    <a:pt x="7406" y="10341"/>
                  </a:cubicBezTo>
                  <a:cubicBezTo>
                    <a:pt x="7956" y="9651"/>
                    <a:pt x="8176" y="9340"/>
                    <a:pt x="8652" y="8473"/>
                  </a:cubicBezTo>
                  <a:cubicBezTo>
                    <a:pt x="9128" y="7606"/>
                    <a:pt x="9849" y="6220"/>
                    <a:pt x="10264" y="5139"/>
                  </a:cubicBezTo>
                  <a:cubicBezTo>
                    <a:pt x="10679" y="4058"/>
                    <a:pt x="10948" y="2702"/>
                    <a:pt x="11143" y="1988"/>
                  </a:cubicBezTo>
                  <a:cubicBezTo>
                    <a:pt x="11338" y="1274"/>
                    <a:pt x="11241" y="1067"/>
                    <a:pt x="11436" y="853"/>
                  </a:cubicBezTo>
                  <a:cubicBezTo>
                    <a:pt x="11631" y="639"/>
                    <a:pt x="11558" y="-845"/>
                    <a:pt x="12315" y="706"/>
                  </a:cubicBezTo>
                  <a:cubicBezTo>
                    <a:pt x="13072" y="2257"/>
                    <a:pt x="16162" y="7838"/>
                    <a:pt x="15979" y="10158"/>
                  </a:cubicBezTo>
                  <a:cubicBezTo>
                    <a:pt x="15796" y="12478"/>
                    <a:pt x="13756" y="13577"/>
                    <a:pt x="11216" y="14627"/>
                  </a:cubicBezTo>
                  <a:cubicBezTo>
                    <a:pt x="8676" y="15677"/>
                    <a:pt x="2461" y="15836"/>
                    <a:pt x="739" y="16459"/>
                  </a:cubicBezTo>
                  <a:cubicBezTo>
                    <a:pt x="-983" y="17082"/>
                    <a:pt x="873" y="18303"/>
                    <a:pt x="885" y="18364"/>
                  </a:cubicBezTo>
                  <a:cubicBezTo>
                    <a:pt x="897" y="18425"/>
                    <a:pt x="739" y="17252"/>
                    <a:pt x="812" y="16825"/>
                  </a:cubicBezTo>
                  <a:cubicBezTo>
                    <a:pt x="885" y="16398"/>
                    <a:pt x="568" y="16502"/>
                    <a:pt x="1325" y="15800"/>
                  </a:cubicBezTo>
                  <a:close/>
                </a:path>
              </a:pathLst>
            </a:custGeom>
            <a:solidFill>
              <a:srgbClr val="A0A0A0"/>
            </a:solidFill>
            <a:ln>
              <a:noFill/>
            </a:ln>
          </p:spPr>
        </p:sp>
        <p:sp>
          <p:nvSpPr>
            <p:cNvPr id="14" name="Google Shape;4319;p57">
              <a:extLst>
                <a:ext uri="{FF2B5EF4-FFF2-40B4-BE49-F238E27FC236}">
                  <a16:creationId xmlns:a16="http://schemas.microsoft.com/office/drawing/2014/main" id="{0ED0BEED-CCD2-4E8A-A756-90952934F7D7}"/>
                </a:ext>
              </a:extLst>
            </p:cNvPr>
            <p:cNvSpPr/>
            <p:nvPr/>
          </p:nvSpPr>
          <p:spPr>
            <a:xfrm>
              <a:off x="5043518" y="3915067"/>
              <a:ext cx="399775" cy="459875"/>
            </a:xfrm>
            <a:custGeom>
              <a:avLst/>
              <a:gdLst/>
              <a:ahLst/>
              <a:cxnLst/>
              <a:rect l="l" t="t" r="r" b="b"/>
              <a:pathLst>
                <a:path w="15991" h="18395" extrusionOk="0">
                  <a:moveTo>
                    <a:pt x="1325" y="15800"/>
                  </a:moveTo>
                  <a:cubicBezTo>
                    <a:pt x="2082" y="15098"/>
                    <a:pt x="4341" y="13522"/>
                    <a:pt x="5354" y="12612"/>
                  </a:cubicBezTo>
                  <a:cubicBezTo>
                    <a:pt x="6368" y="11702"/>
                    <a:pt x="6856" y="11031"/>
                    <a:pt x="7406" y="10341"/>
                  </a:cubicBezTo>
                  <a:cubicBezTo>
                    <a:pt x="7956" y="9651"/>
                    <a:pt x="8176" y="9340"/>
                    <a:pt x="8652" y="8473"/>
                  </a:cubicBezTo>
                  <a:cubicBezTo>
                    <a:pt x="9128" y="7606"/>
                    <a:pt x="9849" y="6220"/>
                    <a:pt x="10264" y="5139"/>
                  </a:cubicBezTo>
                  <a:cubicBezTo>
                    <a:pt x="10679" y="4058"/>
                    <a:pt x="10948" y="2702"/>
                    <a:pt x="11143" y="1988"/>
                  </a:cubicBezTo>
                  <a:cubicBezTo>
                    <a:pt x="11338" y="1274"/>
                    <a:pt x="11241" y="1067"/>
                    <a:pt x="11436" y="853"/>
                  </a:cubicBezTo>
                  <a:cubicBezTo>
                    <a:pt x="11631" y="639"/>
                    <a:pt x="11558" y="-845"/>
                    <a:pt x="12315" y="706"/>
                  </a:cubicBezTo>
                  <a:cubicBezTo>
                    <a:pt x="13072" y="2257"/>
                    <a:pt x="16162" y="7838"/>
                    <a:pt x="15979" y="10158"/>
                  </a:cubicBezTo>
                  <a:cubicBezTo>
                    <a:pt x="15796" y="12478"/>
                    <a:pt x="13756" y="13577"/>
                    <a:pt x="11216" y="14627"/>
                  </a:cubicBezTo>
                  <a:cubicBezTo>
                    <a:pt x="8676" y="15677"/>
                    <a:pt x="2461" y="15836"/>
                    <a:pt x="739" y="16459"/>
                  </a:cubicBezTo>
                  <a:cubicBezTo>
                    <a:pt x="-983" y="17082"/>
                    <a:pt x="873" y="18303"/>
                    <a:pt x="885" y="18364"/>
                  </a:cubicBezTo>
                  <a:cubicBezTo>
                    <a:pt x="897" y="18425"/>
                    <a:pt x="739" y="17252"/>
                    <a:pt x="812" y="16825"/>
                  </a:cubicBezTo>
                  <a:cubicBezTo>
                    <a:pt x="885" y="16398"/>
                    <a:pt x="568" y="16502"/>
                    <a:pt x="1325" y="15800"/>
                  </a:cubicBezTo>
                  <a:close/>
                </a:path>
              </a:pathLst>
            </a:custGeom>
            <a:solidFill>
              <a:srgbClr val="A0A0A0"/>
            </a:solidFill>
            <a:ln>
              <a:noFill/>
            </a:ln>
          </p:spPr>
        </p:sp>
        <p:sp>
          <p:nvSpPr>
            <p:cNvPr id="15" name="Google Shape;4320;p57">
              <a:extLst>
                <a:ext uri="{FF2B5EF4-FFF2-40B4-BE49-F238E27FC236}">
                  <a16:creationId xmlns:a16="http://schemas.microsoft.com/office/drawing/2014/main" id="{F18B42A9-37B2-4EFD-A138-65516DD23E83}"/>
                </a:ext>
              </a:extLst>
            </p:cNvPr>
            <p:cNvSpPr/>
            <p:nvPr/>
          </p:nvSpPr>
          <p:spPr>
            <a:xfrm>
              <a:off x="5183975" y="3763900"/>
              <a:ext cx="87000" cy="25200"/>
            </a:xfrm>
            <a:prstGeom prst="rect">
              <a:avLst/>
            </a:prstGeom>
            <a:solidFill>
              <a:srgbClr val="A0A0A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Google Shape;4321;p57">
              <a:extLst>
                <a:ext uri="{FF2B5EF4-FFF2-40B4-BE49-F238E27FC236}">
                  <a16:creationId xmlns:a16="http://schemas.microsoft.com/office/drawing/2014/main" id="{C9A7A66D-200F-4E09-B6C1-3110E6CF301F}"/>
                </a:ext>
              </a:extLst>
            </p:cNvPr>
            <p:cNvSpPr/>
            <p:nvPr/>
          </p:nvSpPr>
          <p:spPr>
            <a:xfrm>
              <a:off x="5348300" y="3810000"/>
              <a:ext cx="981000" cy="185400"/>
            </a:xfrm>
            <a:prstGeom prst="rect">
              <a:avLst/>
            </a:prstGeom>
            <a:solidFill>
              <a:srgbClr val="A0A0A0"/>
            </a:solidFill>
            <a:ln w="9525" cap="flat" cmpd="sng">
              <a:solidFill>
                <a:srgbClr val="66666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" name="Google Shape;4322;p57">
              <a:extLst>
                <a:ext uri="{FF2B5EF4-FFF2-40B4-BE49-F238E27FC236}">
                  <a16:creationId xmlns:a16="http://schemas.microsoft.com/office/drawing/2014/main" id="{03A31AE6-057E-4886-9909-49704FC138D1}"/>
                </a:ext>
              </a:extLst>
            </p:cNvPr>
            <p:cNvSpPr/>
            <p:nvPr/>
          </p:nvSpPr>
          <p:spPr>
            <a:xfrm>
              <a:off x="5258919" y="4129800"/>
              <a:ext cx="29" cy="2369"/>
            </a:xfrm>
            <a:custGeom>
              <a:avLst/>
              <a:gdLst/>
              <a:ahLst/>
              <a:cxnLst/>
              <a:rect l="l" t="t" r="r" b="b"/>
              <a:pathLst>
                <a:path w="1" h="82" extrusionOk="0">
                  <a:moveTo>
                    <a:pt x="1" y="8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A5A6A7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" name="Google Shape;4323;p57">
              <a:extLst>
                <a:ext uri="{FF2B5EF4-FFF2-40B4-BE49-F238E27FC236}">
                  <a16:creationId xmlns:a16="http://schemas.microsoft.com/office/drawing/2014/main" id="{8B7C6E9C-70E0-463A-BA51-A3488942EB1B}"/>
                </a:ext>
              </a:extLst>
            </p:cNvPr>
            <p:cNvSpPr/>
            <p:nvPr/>
          </p:nvSpPr>
          <p:spPr>
            <a:xfrm>
              <a:off x="5223962" y="4174089"/>
              <a:ext cx="2369" cy="7020"/>
            </a:xfrm>
            <a:custGeom>
              <a:avLst/>
              <a:gdLst/>
              <a:ahLst/>
              <a:cxnLst/>
              <a:rect l="l" t="t" r="r" b="b"/>
              <a:pathLst>
                <a:path w="82" h="243" extrusionOk="0">
                  <a:moveTo>
                    <a:pt x="1" y="243"/>
                  </a:moveTo>
                  <a:lnTo>
                    <a:pt x="81" y="1"/>
                  </a:lnTo>
                  <a:close/>
                </a:path>
              </a:pathLst>
            </a:custGeom>
            <a:solidFill>
              <a:srgbClr val="A5A6A7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" name="Google Shape;4324;p57">
              <a:extLst>
                <a:ext uri="{FF2B5EF4-FFF2-40B4-BE49-F238E27FC236}">
                  <a16:creationId xmlns:a16="http://schemas.microsoft.com/office/drawing/2014/main" id="{EEBB2449-4289-418A-AE91-A2896AF9D6C9}"/>
                </a:ext>
              </a:extLst>
            </p:cNvPr>
            <p:cNvSpPr/>
            <p:nvPr/>
          </p:nvSpPr>
          <p:spPr>
            <a:xfrm>
              <a:off x="6447569" y="4174089"/>
              <a:ext cx="4709" cy="4680"/>
            </a:xfrm>
            <a:custGeom>
              <a:avLst/>
              <a:gdLst/>
              <a:ahLst/>
              <a:cxnLst/>
              <a:rect l="l" t="t" r="r" b="b"/>
              <a:pathLst>
                <a:path w="163" h="162" extrusionOk="0">
                  <a:moveTo>
                    <a:pt x="1" y="1"/>
                  </a:moveTo>
                  <a:lnTo>
                    <a:pt x="162" y="162"/>
                  </a:lnTo>
                  <a:close/>
                </a:path>
              </a:pathLst>
            </a:custGeom>
            <a:solidFill>
              <a:srgbClr val="A5A6A7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Google Shape;4325;p57">
              <a:extLst>
                <a:ext uri="{FF2B5EF4-FFF2-40B4-BE49-F238E27FC236}">
                  <a16:creationId xmlns:a16="http://schemas.microsoft.com/office/drawing/2014/main" id="{D5B93DC1-B1FB-47DA-A512-FF636DBF3591}"/>
                </a:ext>
              </a:extLst>
            </p:cNvPr>
            <p:cNvSpPr/>
            <p:nvPr/>
          </p:nvSpPr>
          <p:spPr>
            <a:xfrm>
              <a:off x="6417292" y="4132140"/>
              <a:ext cx="29" cy="2369"/>
            </a:xfrm>
            <a:custGeom>
              <a:avLst/>
              <a:gdLst/>
              <a:ahLst/>
              <a:cxnLst/>
              <a:rect l="l" t="t" r="r" b="b"/>
              <a:pathLst>
                <a:path w="1" h="82" extrusionOk="0">
                  <a:moveTo>
                    <a:pt x="0" y="0"/>
                  </a:moveTo>
                  <a:lnTo>
                    <a:pt x="0" y="81"/>
                  </a:lnTo>
                  <a:close/>
                </a:path>
              </a:pathLst>
            </a:custGeom>
            <a:solidFill>
              <a:srgbClr val="A5A6A7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" name="Google Shape;4326;p57">
              <a:extLst>
                <a:ext uri="{FF2B5EF4-FFF2-40B4-BE49-F238E27FC236}">
                  <a16:creationId xmlns:a16="http://schemas.microsoft.com/office/drawing/2014/main" id="{02340361-0E6A-4F1A-AC29-E6098CE4EF33}"/>
                </a:ext>
              </a:extLst>
            </p:cNvPr>
            <p:cNvSpPr/>
            <p:nvPr/>
          </p:nvSpPr>
          <p:spPr>
            <a:xfrm>
              <a:off x="5028174" y="4248712"/>
              <a:ext cx="1619862" cy="97879"/>
            </a:xfrm>
            <a:custGeom>
              <a:avLst/>
              <a:gdLst/>
              <a:ahLst/>
              <a:cxnLst/>
              <a:rect l="l" t="t" r="r" b="b"/>
              <a:pathLst>
                <a:path w="56070" h="3388" extrusionOk="0">
                  <a:moveTo>
                    <a:pt x="4435" y="1"/>
                  </a:moveTo>
                  <a:lnTo>
                    <a:pt x="4196" y="160"/>
                  </a:lnTo>
                  <a:lnTo>
                    <a:pt x="4200" y="160"/>
                  </a:lnTo>
                  <a:cubicBezTo>
                    <a:pt x="4279" y="105"/>
                    <a:pt x="4357" y="53"/>
                    <a:pt x="4435" y="1"/>
                  </a:cubicBezTo>
                  <a:close/>
                  <a:moveTo>
                    <a:pt x="51636" y="1"/>
                  </a:moveTo>
                  <a:cubicBezTo>
                    <a:pt x="51714" y="53"/>
                    <a:pt x="51792" y="105"/>
                    <a:pt x="51868" y="160"/>
                  </a:cubicBezTo>
                  <a:lnTo>
                    <a:pt x="51875" y="160"/>
                  </a:lnTo>
                  <a:lnTo>
                    <a:pt x="51636" y="1"/>
                  </a:lnTo>
                  <a:close/>
                  <a:moveTo>
                    <a:pt x="4200" y="160"/>
                  </a:moveTo>
                  <a:cubicBezTo>
                    <a:pt x="4037" y="275"/>
                    <a:pt x="3875" y="401"/>
                    <a:pt x="3712" y="564"/>
                  </a:cubicBezTo>
                  <a:lnTo>
                    <a:pt x="82" y="3226"/>
                  </a:lnTo>
                  <a:cubicBezTo>
                    <a:pt x="82" y="3307"/>
                    <a:pt x="1" y="3307"/>
                    <a:pt x="1" y="3387"/>
                  </a:cubicBezTo>
                  <a:lnTo>
                    <a:pt x="56070" y="3387"/>
                  </a:lnTo>
                  <a:lnTo>
                    <a:pt x="55909" y="3226"/>
                  </a:lnTo>
                  <a:lnTo>
                    <a:pt x="52278" y="564"/>
                  </a:lnTo>
                  <a:cubicBezTo>
                    <a:pt x="52170" y="401"/>
                    <a:pt x="52025" y="275"/>
                    <a:pt x="51868" y="160"/>
                  </a:cubicBezTo>
                  <a:close/>
                </a:path>
              </a:pathLst>
            </a:custGeom>
            <a:solidFill>
              <a:srgbClr val="B7B7B7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Google Shape;4327;p57">
              <a:extLst>
                <a:ext uri="{FF2B5EF4-FFF2-40B4-BE49-F238E27FC236}">
                  <a16:creationId xmlns:a16="http://schemas.microsoft.com/office/drawing/2014/main" id="{F04B1B61-0102-47BE-BA05-EC4827D7FCBA}"/>
                </a:ext>
              </a:extLst>
            </p:cNvPr>
            <p:cNvSpPr/>
            <p:nvPr/>
          </p:nvSpPr>
          <p:spPr>
            <a:xfrm>
              <a:off x="5282233" y="3789534"/>
              <a:ext cx="1109434" cy="300687"/>
            </a:xfrm>
            <a:custGeom>
              <a:avLst/>
              <a:gdLst/>
              <a:ahLst/>
              <a:cxnLst/>
              <a:rect l="l" t="t" r="r" b="b"/>
              <a:pathLst>
                <a:path w="38402" h="10408" extrusionOk="0">
                  <a:moveTo>
                    <a:pt x="2017" y="0"/>
                  </a:moveTo>
                  <a:lnTo>
                    <a:pt x="1291" y="6616"/>
                  </a:lnTo>
                  <a:cubicBezTo>
                    <a:pt x="1049" y="7906"/>
                    <a:pt x="565" y="9197"/>
                    <a:pt x="0" y="10407"/>
                  </a:cubicBezTo>
                  <a:lnTo>
                    <a:pt x="81" y="10246"/>
                  </a:lnTo>
                  <a:lnTo>
                    <a:pt x="38327" y="10246"/>
                  </a:lnTo>
                  <a:cubicBezTo>
                    <a:pt x="37794" y="9083"/>
                    <a:pt x="37342" y="7849"/>
                    <a:pt x="37111" y="6616"/>
                  </a:cubicBezTo>
                  <a:lnTo>
                    <a:pt x="36465" y="565"/>
                  </a:lnTo>
                  <a:cubicBezTo>
                    <a:pt x="32270" y="3066"/>
                    <a:pt x="27591" y="4679"/>
                    <a:pt x="22670" y="5244"/>
                  </a:cubicBezTo>
                  <a:cubicBezTo>
                    <a:pt x="21500" y="5345"/>
                    <a:pt x="20331" y="5395"/>
                    <a:pt x="19163" y="5395"/>
                  </a:cubicBezTo>
                  <a:cubicBezTo>
                    <a:pt x="15661" y="5395"/>
                    <a:pt x="12182" y="4942"/>
                    <a:pt x="8794" y="4034"/>
                  </a:cubicBezTo>
                  <a:cubicBezTo>
                    <a:pt x="6777" y="3631"/>
                    <a:pt x="4841" y="2905"/>
                    <a:pt x="2985" y="1936"/>
                  </a:cubicBezTo>
                  <a:cubicBezTo>
                    <a:pt x="2824" y="1856"/>
                    <a:pt x="2743" y="1694"/>
                    <a:pt x="2582" y="1533"/>
                  </a:cubicBezTo>
                  <a:cubicBezTo>
                    <a:pt x="2421" y="1372"/>
                    <a:pt x="2098" y="1049"/>
                    <a:pt x="1937" y="807"/>
                  </a:cubicBezTo>
                  <a:lnTo>
                    <a:pt x="2017" y="0"/>
                  </a:lnTo>
                  <a:close/>
                  <a:moveTo>
                    <a:pt x="38327" y="10246"/>
                  </a:moveTo>
                  <a:cubicBezTo>
                    <a:pt x="38352" y="10300"/>
                    <a:pt x="38377" y="10354"/>
                    <a:pt x="38402" y="10407"/>
                  </a:cubicBezTo>
                  <a:cubicBezTo>
                    <a:pt x="38402" y="10327"/>
                    <a:pt x="38402" y="10246"/>
                    <a:pt x="38402" y="10246"/>
                  </a:cubicBezTo>
                  <a:close/>
                </a:path>
              </a:pathLst>
            </a:custGeom>
            <a:solidFill>
              <a:srgbClr val="A0A0A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" name="Google Shape;4328;p57">
              <a:extLst>
                <a:ext uri="{FF2B5EF4-FFF2-40B4-BE49-F238E27FC236}">
                  <a16:creationId xmlns:a16="http://schemas.microsoft.com/office/drawing/2014/main" id="{C99A46C4-6A8D-46AA-8007-CC4170C7C44E}"/>
                </a:ext>
              </a:extLst>
            </p:cNvPr>
            <p:cNvSpPr/>
            <p:nvPr/>
          </p:nvSpPr>
          <p:spPr>
            <a:xfrm>
              <a:off x="6482526" y="4213697"/>
              <a:ext cx="9360" cy="9360"/>
            </a:xfrm>
            <a:custGeom>
              <a:avLst/>
              <a:gdLst/>
              <a:ahLst/>
              <a:cxnLst/>
              <a:rect l="l" t="t" r="r" b="b"/>
              <a:pathLst>
                <a:path w="324" h="324" extrusionOk="0">
                  <a:moveTo>
                    <a:pt x="324" y="324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A5A6A7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" name="Google Shape;4329;p57">
              <a:extLst>
                <a:ext uri="{FF2B5EF4-FFF2-40B4-BE49-F238E27FC236}">
                  <a16:creationId xmlns:a16="http://schemas.microsoft.com/office/drawing/2014/main" id="{F55C92BE-6199-4CE3-9487-A8A572C597E4}"/>
                </a:ext>
              </a:extLst>
            </p:cNvPr>
            <p:cNvSpPr/>
            <p:nvPr/>
          </p:nvSpPr>
          <p:spPr>
            <a:xfrm>
              <a:off x="5184353" y="4213697"/>
              <a:ext cx="9331" cy="9360"/>
            </a:xfrm>
            <a:custGeom>
              <a:avLst/>
              <a:gdLst/>
              <a:ahLst/>
              <a:cxnLst/>
              <a:rect l="l" t="t" r="r" b="b"/>
              <a:pathLst>
                <a:path w="323" h="324" extrusionOk="0">
                  <a:moveTo>
                    <a:pt x="323" y="1"/>
                  </a:moveTo>
                  <a:lnTo>
                    <a:pt x="0" y="324"/>
                  </a:lnTo>
                  <a:close/>
                </a:path>
              </a:pathLst>
            </a:custGeom>
            <a:solidFill>
              <a:srgbClr val="A5A6A7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" name="Google Shape;4330;p57">
              <a:extLst>
                <a:ext uri="{FF2B5EF4-FFF2-40B4-BE49-F238E27FC236}">
                  <a16:creationId xmlns:a16="http://schemas.microsoft.com/office/drawing/2014/main" id="{4AE42AE0-123D-4D05-B307-0A24368C8120}"/>
                </a:ext>
              </a:extLst>
            </p:cNvPr>
            <p:cNvSpPr/>
            <p:nvPr/>
          </p:nvSpPr>
          <p:spPr>
            <a:xfrm>
              <a:off x="5151708" y="4085512"/>
              <a:ext cx="1377475" cy="167851"/>
            </a:xfrm>
            <a:custGeom>
              <a:avLst/>
              <a:gdLst/>
              <a:ahLst/>
              <a:cxnLst/>
              <a:rect l="l" t="t" r="r" b="b"/>
              <a:pathLst>
                <a:path w="47680" h="5810" extrusionOk="0">
                  <a:moveTo>
                    <a:pt x="4599" y="1"/>
                  </a:moveTo>
                  <a:lnTo>
                    <a:pt x="4518" y="162"/>
                  </a:lnTo>
                  <a:cubicBezTo>
                    <a:pt x="4276" y="646"/>
                    <a:pt x="3954" y="1130"/>
                    <a:pt x="3712" y="1614"/>
                  </a:cubicBezTo>
                  <a:cubicBezTo>
                    <a:pt x="3389" y="2179"/>
                    <a:pt x="2986" y="2663"/>
                    <a:pt x="2663" y="3067"/>
                  </a:cubicBezTo>
                  <a:lnTo>
                    <a:pt x="2502" y="3309"/>
                  </a:lnTo>
                  <a:cubicBezTo>
                    <a:pt x="2260" y="3631"/>
                    <a:pt x="1856" y="4035"/>
                    <a:pt x="1533" y="4438"/>
                  </a:cubicBezTo>
                  <a:lnTo>
                    <a:pt x="1211" y="4761"/>
                  </a:lnTo>
                  <a:cubicBezTo>
                    <a:pt x="888" y="5003"/>
                    <a:pt x="565" y="5325"/>
                    <a:pt x="162" y="5648"/>
                  </a:cubicBezTo>
                  <a:lnTo>
                    <a:pt x="1" y="5809"/>
                  </a:lnTo>
                  <a:lnTo>
                    <a:pt x="47679" y="5809"/>
                  </a:lnTo>
                  <a:lnTo>
                    <a:pt x="47437" y="5648"/>
                  </a:lnTo>
                  <a:cubicBezTo>
                    <a:pt x="47115" y="5325"/>
                    <a:pt x="46711" y="5003"/>
                    <a:pt x="46389" y="4761"/>
                  </a:cubicBezTo>
                  <a:lnTo>
                    <a:pt x="46066" y="4438"/>
                  </a:lnTo>
                  <a:cubicBezTo>
                    <a:pt x="45743" y="4035"/>
                    <a:pt x="45421" y="3631"/>
                    <a:pt x="45098" y="3228"/>
                  </a:cubicBezTo>
                  <a:lnTo>
                    <a:pt x="44937" y="3067"/>
                  </a:lnTo>
                  <a:cubicBezTo>
                    <a:pt x="44533" y="2663"/>
                    <a:pt x="44210" y="2098"/>
                    <a:pt x="43888" y="1614"/>
                  </a:cubicBezTo>
                  <a:cubicBezTo>
                    <a:pt x="43646" y="1130"/>
                    <a:pt x="43404" y="646"/>
                    <a:pt x="43081" y="162"/>
                  </a:cubicBezTo>
                  <a:cubicBezTo>
                    <a:pt x="43081" y="162"/>
                    <a:pt x="43081" y="82"/>
                    <a:pt x="43081" y="1"/>
                  </a:cubicBezTo>
                  <a:close/>
                </a:path>
              </a:pathLst>
            </a:custGeom>
            <a:solidFill>
              <a:srgbClr val="A0A0A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" name="Google Shape;4331;p57">
              <a:extLst>
                <a:ext uri="{FF2B5EF4-FFF2-40B4-BE49-F238E27FC236}">
                  <a16:creationId xmlns:a16="http://schemas.microsoft.com/office/drawing/2014/main" id="{1D8E997F-72A0-4E05-B222-1F1A7B86A29F}"/>
                </a:ext>
              </a:extLst>
            </p:cNvPr>
            <p:cNvSpPr/>
            <p:nvPr/>
          </p:nvSpPr>
          <p:spPr>
            <a:xfrm>
              <a:off x="5016531" y="4343477"/>
              <a:ext cx="1645401" cy="63096"/>
            </a:xfrm>
            <a:custGeom>
              <a:avLst/>
              <a:gdLst/>
              <a:ahLst/>
              <a:cxnLst/>
              <a:rect l="l" t="t" r="r" b="b"/>
              <a:pathLst>
                <a:path w="56954" h="2184" extrusionOk="0">
                  <a:moveTo>
                    <a:pt x="404" y="0"/>
                  </a:moveTo>
                  <a:cubicBezTo>
                    <a:pt x="162" y="161"/>
                    <a:pt x="81" y="323"/>
                    <a:pt x="1" y="565"/>
                  </a:cubicBezTo>
                  <a:cubicBezTo>
                    <a:pt x="1" y="645"/>
                    <a:pt x="1" y="726"/>
                    <a:pt x="1" y="887"/>
                  </a:cubicBezTo>
                  <a:cubicBezTo>
                    <a:pt x="81" y="1614"/>
                    <a:pt x="727" y="2178"/>
                    <a:pt x="1533" y="2178"/>
                  </a:cubicBezTo>
                  <a:lnTo>
                    <a:pt x="55424" y="2178"/>
                  </a:lnTo>
                  <a:cubicBezTo>
                    <a:pt x="55465" y="2182"/>
                    <a:pt x="55506" y="2184"/>
                    <a:pt x="55546" y="2184"/>
                  </a:cubicBezTo>
                  <a:cubicBezTo>
                    <a:pt x="56370" y="2184"/>
                    <a:pt x="56953" y="1411"/>
                    <a:pt x="56876" y="565"/>
                  </a:cubicBezTo>
                  <a:cubicBezTo>
                    <a:pt x="56796" y="323"/>
                    <a:pt x="56634" y="161"/>
                    <a:pt x="56473" y="0"/>
                  </a:cubicBezTo>
                  <a:close/>
                </a:path>
              </a:pathLst>
            </a:custGeom>
            <a:solidFill>
              <a:srgbClr val="818284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7" name="Google Shape;4332;p57">
              <a:extLst>
                <a:ext uri="{FF2B5EF4-FFF2-40B4-BE49-F238E27FC236}">
                  <a16:creationId xmlns:a16="http://schemas.microsoft.com/office/drawing/2014/main" id="{3D59AC27-569C-4395-9586-915E045347B4}"/>
                </a:ext>
              </a:extLst>
            </p:cNvPr>
            <p:cNvSpPr/>
            <p:nvPr/>
          </p:nvSpPr>
          <p:spPr>
            <a:xfrm>
              <a:off x="5230953" y="785292"/>
              <a:ext cx="3022934" cy="3160162"/>
            </a:xfrm>
            <a:custGeom>
              <a:avLst/>
              <a:gdLst/>
              <a:ahLst/>
              <a:cxnLst/>
              <a:rect l="l" t="t" r="r" b="b"/>
              <a:pathLst>
                <a:path w="104636" h="109386" extrusionOk="0">
                  <a:moveTo>
                    <a:pt x="103990" y="0"/>
                  </a:moveTo>
                  <a:lnTo>
                    <a:pt x="103264" y="726"/>
                  </a:lnTo>
                  <a:cubicBezTo>
                    <a:pt x="103506" y="1130"/>
                    <a:pt x="103668" y="1694"/>
                    <a:pt x="103668" y="2178"/>
                  </a:cubicBezTo>
                  <a:lnTo>
                    <a:pt x="103668" y="100036"/>
                  </a:lnTo>
                  <a:cubicBezTo>
                    <a:pt x="103668" y="101730"/>
                    <a:pt x="102296" y="103102"/>
                    <a:pt x="100602" y="103102"/>
                  </a:cubicBezTo>
                  <a:lnTo>
                    <a:pt x="969" y="103102"/>
                  </a:lnTo>
                  <a:lnTo>
                    <a:pt x="1" y="103989"/>
                  </a:lnTo>
                  <a:lnTo>
                    <a:pt x="3792" y="103989"/>
                  </a:lnTo>
                  <a:lnTo>
                    <a:pt x="3712" y="104796"/>
                  </a:lnTo>
                  <a:cubicBezTo>
                    <a:pt x="3873" y="105038"/>
                    <a:pt x="4115" y="105280"/>
                    <a:pt x="4357" y="105522"/>
                  </a:cubicBezTo>
                  <a:lnTo>
                    <a:pt x="4760" y="106006"/>
                  </a:lnTo>
                  <a:cubicBezTo>
                    <a:pt x="6616" y="106894"/>
                    <a:pt x="8552" y="107620"/>
                    <a:pt x="10569" y="108104"/>
                  </a:cubicBezTo>
                  <a:cubicBezTo>
                    <a:pt x="13943" y="108947"/>
                    <a:pt x="17407" y="109386"/>
                    <a:pt x="20893" y="109386"/>
                  </a:cubicBezTo>
                  <a:cubicBezTo>
                    <a:pt x="22076" y="109386"/>
                    <a:pt x="23260" y="109335"/>
                    <a:pt x="24445" y="109233"/>
                  </a:cubicBezTo>
                  <a:cubicBezTo>
                    <a:pt x="29366" y="108668"/>
                    <a:pt x="34045" y="107136"/>
                    <a:pt x="38321" y="104635"/>
                  </a:cubicBezTo>
                  <a:lnTo>
                    <a:pt x="38240" y="103989"/>
                  </a:lnTo>
                  <a:lnTo>
                    <a:pt x="100602" y="103989"/>
                  </a:lnTo>
                  <a:cubicBezTo>
                    <a:pt x="102780" y="103989"/>
                    <a:pt x="104636" y="102214"/>
                    <a:pt x="104636" y="99956"/>
                  </a:cubicBezTo>
                  <a:lnTo>
                    <a:pt x="104636" y="2178"/>
                  </a:lnTo>
                  <a:cubicBezTo>
                    <a:pt x="104636" y="1372"/>
                    <a:pt x="104394" y="646"/>
                    <a:pt x="103990" y="0"/>
                  </a:cubicBezTo>
                  <a:close/>
                </a:path>
              </a:pathLst>
            </a:custGeom>
            <a:gradFill>
              <a:gsLst>
                <a:gs pos="0">
                  <a:srgbClr val="A0A0A0"/>
                </a:gs>
                <a:gs pos="12000">
                  <a:srgbClr val="919192"/>
                </a:gs>
                <a:gs pos="100000">
                  <a:srgbClr val="818284"/>
                </a:gs>
              </a:gsLst>
              <a:lin ang="16200038" scaled="0"/>
            </a:gra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8" name="Google Shape;4333;p57">
              <a:extLst>
                <a:ext uri="{FF2B5EF4-FFF2-40B4-BE49-F238E27FC236}">
                  <a16:creationId xmlns:a16="http://schemas.microsoft.com/office/drawing/2014/main" id="{C6B6DDE2-D196-4864-8697-3789F465885C}"/>
                </a:ext>
              </a:extLst>
            </p:cNvPr>
            <p:cNvSpPr/>
            <p:nvPr/>
          </p:nvSpPr>
          <p:spPr>
            <a:xfrm>
              <a:off x="5258919" y="803926"/>
              <a:ext cx="2967003" cy="2959983"/>
            </a:xfrm>
            <a:custGeom>
              <a:avLst/>
              <a:gdLst/>
              <a:ahLst/>
              <a:cxnLst/>
              <a:rect l="l" t="t" r="r" b="b"/>
              <a:pathLst>
                <a:path w="102700" h="102457" extrusionOk="0">
                  <a:moveTo>
                    <a:pt x="102377" y="1"/>
                  </a:moveTo>
                  <a:lnTo>
                    <a:pt x="98101" y="4276"/>
                  </a:lnTo>
                  <a:lnTo>
                    <a:pt x="98101" y="97858"/>
                  </a:lnTo>
                  <a:lnTo>
                    <a:pt x="4519" y="97858"/>
                  </a:lnTo>
                  <a:lnTo>
                    <a:pt x="1" y="102457"/>
                  </a:lnTo>
                  <a:lnTo>
                    <a:pt x="99634" y="102457"/>
                  </a:lnTo>
                  <a:cubicBezTo>
                    <a:pt x="101328" y="102457"/>
                    <a:pt x="102700" y="101005"/>
                    <a:pt x="102700" y="99311"/>
                  </a:cubicBezTo>
                  <a:lnTo>
                    <a:pt x="102700" y="1533"/>
                  </a:lnTo>
                  <a:cubicBezTo>
                    <a:pt x="102700" y="969"/>
                    <a:pt x="102619" y="485"/>
                    <a:pt x="10237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" name="Google Shape;4334;p57">
              <a:extLst>
                <a:ext uri="{FF2B5EF4-FFF2-40B4-BE49-F238E27FC236}">
                  <a16:creationId xmlns:a16="http://schemas.microsoft.com/office/drawing/2014/main" id="{9F1EAFA0-F6BC-4446-8135-C8F11D1B48A6}"/>
                </a:ext>
              </a:extLst>
            </p:cNvPr>
            <p:cNvSpPr/>
            <p:nvPr/>
          </p:nvSpPr>
          <p:spPr>
            <a:xfrm>
              <a:off x="3422350" y="731675"/>
              <a:ext cx="4812901" cy="3057819"/>
            </a:xfrm>
            <a:custGeom>
              <a:avLst/>
              <a:gdLst/>
              <a:ahLst/>
              <a:cxnLst/>
              <a:rect l="l" t="t" r="r" b="b"/>
              <a:pathLst>
                <a:path w="166594" h="105926" extrusionOk="0">
                  <a:moveTo>
                    <a:pt x="4034" y="1"/>
                  </a:moveTo>
                  <a:cubicBezTo>
                    <a:pt x="1775" y="1"/>
                    <a:pt x="0" y="1856"/>
                    <a:pt x="0" y="4034"/>
                  </a:cubicBezTo>
                  <a:lnTo>
                    <a:pt x="0" y="101892"/>
                  </a:lnTo>
                  <a:cubicBezTo>
                    <a:pt x="0" y="104070"/>
                    <a:pt x="1775" y="105926"/>
                    <a:pt x="4034" y="105926"/>
                  </a:cubicBezTo>
                  <a:lnTo>
                    <a:pt x="62604" y="105926"/>
                  </a:lnTo>
                  <a:lnTo>
                    <a:pt x="63491" y="105039"/>
                  </a:lnTo>
                  <a:lnTo>
                    <a:pt x="4034" y="104958"/>
                  </a:lnTo>
                  <a:cubicBezTo>
                    <a:pt x="2340" y="104958"/>
                    <a:pt x="968" y="103506"/>
                    <a:pt x="968" y="101812"/>
                  </a:cubicBezTo>
                  <a:lnTo>
                    <a:pt x="968" y="4034"/>
                  </a:lnTo>
                  <a:cubicBezTo>
                    <a:pt x="968" y="2340"/>
                    <a:pt x="2340" y="969"/>
                    <a:pt x="4034" y="969"/>
                  </a:cubicBezTo>
                  <a:lnTo>
                    <a:pt x="163205" y="969"/>
                  </a:lnTo>
                  <a:cubicBezTo>
                    <a:pt x="164334" y="969"/>
                    <a:pt x="165383" y="1534"/>
                    <a:pt x="165867" y="2582"/>
                  </a:cubicBezTo>
                  <a:lnTo>
                    <a:pt x="166593" y="1856"/>
                  </a:lnTo>
                  <a:cubicBezTo>
                    <a:pt x="165787" y="727"/>
                    <a:pt x="164577" y="1"/>
                    <a:pt x="163205" y="1"/>
                  </a:cubicBezTo>
                  <a:close/>
                </a:path>
              </a:pathLst>
            </a:custGeom>
            <a:solidFill>
              <a:srgbClr val="A5A6A7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0" name="Google Shape;4335;p57">
              <a:extLst>
                <a:ext uri="{FF2B5EF4-FFF2-40B4-BE49-F238E27FC236}">
                  <a16:creationId xmlns:a16="http://schemas.microsoft.com/office/drawing/2014/main" id="{9A452F5B-D30D-4751-8552-25E54264925B}"/>
                </a:ext>
              </a:extLst>
            </p:cNvPr>
            <p:cNvSpPr/>
            <p:nvPr/>
          </p:nvSpPr>
          <p:spPr>
            <a:xfrm>
              <a:off x="8071400" y="760800"/>
              <a:ext cx="153000" cy="153000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" name="Google Shape;4336;p57">
              <a:extLst>
                <a:ext uri="{FF2B5EF4-FFF2-40B4-BE49-F238E27FC236}">
                  <a16:creationId xmlns:a16="http://schemas.microsoft.com/office/drawing/2014/main" id="{DB1F2C5D-83D4-41B4-9537-40249D0D1723}"/>
                </a:ext>
              </a:extLst>
            </p:cNvPr>
            <p:cNvSpPr/>
            <p:nvPr/>
          </p:nvSpPr>
          <p:spPr>
            <a:xfrm>
              <a:off x="3447978" y="759551"/>
              <a:ext cx="4766301" cy="3004358"/>
            </a:xfrm>
            <a:custGeom>
              <a:avLst/>
              <a:gdLst/>
              <a:ahLst/>
              <a:cxnLst/>
              <a:rect l="l" t="t" r="r" b="b"/>
              <a:pathLst>
                <a:path w="164981" h="103993" extrusionOk="0">
                  <a:moveTo>
                    <a:pt x="82691" y="1273"/>
                  </a:moveTo>
                  <a:cubicBezTo>
                    <a:pt x="83178" y="1273"/>
                    <a:pt x="83660" y="1635"/>
                    <a:pt x="83660" y="2182"/>
                  </a:cubicBezTo>
                  <a:cubicBezTo>
                    <a:pt x="83660" y="2666"/>
                    <a:pt x="83257" y="3150"/>
                    <a:pt x="82692" y="3150"/>
                  </a:cubicBezTo>
                  <a:cubicBezTo>
                    <a:pt x="81885" y="3069"/>
                    <a:pt x="81482" y="2101"/>
                    <a:pt x="82047" y="1537"/>
                  </a:cubicBezTo>
                  <a:cubicBezTo>
                    <a:pt x="82228" y="1355"/>
                    <a:pt x="82460" y="1273"/>
                    <a:pt x="82691" y="1273"/>
                  </a:cubicBezTo>
                  <a:close/>
                  <a:moveTo>
                    <a:pt x="3012" y="1"/>
                  </a:moveTo>
                  <a:cubicBezTo>
                    <a:pt x="1376" y="1"/>
                    <a:pt x="0" y="1420"/>
                    <a:pt x="0" y="3069"/>
                  </a:cubicBezTo>
                  <a:lnTo>
                    <a:pt x="0" y="100927"/>
                  </a:lnTo>
                  <a:cubicBezTo>
                    <a:pt x="81" y="102621"/>
                    <a:pt x="1453" y="103993"/>
                    <a:pt x="3147" y="103993"/>
                  </a:cubicBezTo>
                  <a:lnTo>
                    <a:pt x="62685" y="103993"/>
                  </a:lnTo>
                  <a:lnTo>
                    <a:pt x="67203" y="99394"/>
                  </a:lnTo>
                  <a:lnTo>
                    <a:pt x="4599" y="99394"/>
                  </a:lnTo>
                  <a:lnTo>
                    <a:pt x="4599" y="4602"/>
                  </a:lnTo>
                  <a:lnTo>
                    <a:pt x="160785" y="4602"/>
                  </a:lnTo>
                  <a:lnTo>
                    <a:pt x="160785" y="5812"/>
                  </a:lnTo>
                  <a:lnTo>
                    <a:pt x="164980" y="1617"/>
                  </a:lnTo>
                  <a:cubicBezTo>
                    <a:pt x="164496" y="649"/>
                    <a:pt x="163447" y="4"/>
                    <a:pt x="162318" y="4"/>
                  </a:cubicBezTo>
                  <a:lnTo>
                    <a:pt x="3147" y="4"/>
                  </a:lnTo>
                  <a:cubicBezTo>
                    <a:pt x="3102" y="2"/>
                    <a:pt x="3057" y="1"/>
                    <a:pt x="3012" y="1"/>
                  </a:cubicBezTo>
                  <a:close/>
                </a:path>
              </a:pathLst>
            </a:custGeom>
            <a:solidFill>
              <a:srgbClr val="20202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" name="Google Shape;4337;p57">
              <a:extLst>
                <a:ext uri="{FF2B5EF4-FFF2-40B4-BE49-F238E27FC236}">
                  <a16:creationId xmlns:a16="http://schemas.microsoft.com/office/drawing/2014/main" id="{6BF42956-D9CF-48E9-AB35-D5EB5978F223}"/>
                </a:ext>
              </a:extLst>
            </p:cNvPr>
            <p:cNvSpPr/>
            <p:nvPr/>
          </p:nvSpPr>
          <p:spPr>
            <a:xfrm>
              <a:off x="5801964" y="796934"/>
              <a:ext cx="62980" cy="51915"/>
            </a:xfrm>
            <a:custGeom>
              <a:avLst/>
              <a:gdLst/>
              <a:ahLst/>
              <a:cxnLst/>
              <a:rect l="l" t="t" r="r" b="b"/>
              <a:pathLst>
                <a:path w="2180" h="1797" extrusionOk="0">
                  <a:moveTo>
                    <a:pt x="1256" y="171"/>
                  </a:moveTo>
                  <a:cubicBezTo>
                    <a:pt x="1614" y="171"/>
                    <a:pt x="1937" y="458"/>
                    <a:pt x="1937" y="888"/>
                  </a:cubicBezTo>
                  <a:cubicBezTo>
                    <a:pt x="1937" y="1291"/>
                    <a:pt x="1614" y="1614"/>
                    <a:pt x="1211" y="1614"/>
                  </a:cubicBezTo>
                  <a:cubicBezTo>
                    <a:pt x="566" y="1614"/>
                    <a:pt x="324" y="807"/>
                    <a:pt x="727" y="404"/>
                  </a:cubicBezTo>
                  <a:cubicBezTo>
                    <a:pt x="888" y="243"/>
                    <a:pt x="1077" y="171"/>
                    <a:pt x="1256" y="171"/>
                  </a:cubicBezTo>
                  <a:close/>
                  <a:moveTo>
                    <a:pt x="1211" y="1"/>
                  </a:moveTo>
                  <a:cubicBezTo>
                    <a:pt x="404" y="1"/>
                    <a:pt x="1" y="969"/>
                    <a:pt x="566" y="1533"/>
                  </a:cubicBezTo>
                  <a:cubicBezTo>
                    <a:pt x="747" y="1715"/>
                    <a:pt x="979" y="1797"/>
                    <a:pt x="1210" y="1797"/>
                  </a:cubicBezTo>
                  <a:cubicBezTo>
                    <a:pt x="1697" y="1797"/>
                    <a:pt x="2179" y="1435"/>
                    <a:pt x="2179" y="888"/>
                  </a:cubicBezTo>
                  <a:cubicBezTo>
                    <a:pt x="2179" y="404"/>
                    <a:pt x="1776" y="1"/>
                    <a:pt x="12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3" name="Google Shape;4338;p57">
              <a:extLst>
                <a:ext uri="{FF2B5EF4-FFF2-40B4-BE49-F238E27FC236}">
                  <a16:creationId xmlns:a16="http://schemas.microsoft.com/office/drawing/2014/main" id="{4E1D8CF6-74EB-4DF0-BF9A-0297845572C0}"/>
                </a:ext>
              </a:extLst>
            </p:cNvPr>
            <p:cNvSpPr/>
            <p:nvPr/>
          </p:nvSpPr>
          <p:spPr>
            <a:xfrm>
              <a:off x="5818287" y="801615"/>
              <a:ext cx="39666" cy="41977"/>
            </a:xfrm>
            <a:custGeom>
              <a:avLst/>
              <a:gdLst/>
              <a:ahLst/>
              <a:cxnLst/>
              <a:rect l="l" t="t" r="r" b="b"/>
              <a:pathLst>
                <a:path w="1373" h="1453" extrusionOk="0">
                  <a:moveTo>
                    <a:pt x="646" y="0"/>
                  </a:moveTo>
                  <a:cubicBezTo>
                    <a:pt x="243" y="0"/>
                    <a:pt x="1" y="323"/>
                    <a:pt x="1" y="726"/>
                  </a:cubicBezTo>
                  <a:cubicBezTo>
                    <a:pt x="1" y="1129"/>
                    <a:pt x="243" y="1452"/>
                    <a:pt x="646" y="1452"/>
                  </a:cubicBezTo>
                  <a:cubicBezTo>
                    <a:pt x="1049" y="1452"/>
                    <a:pt x="1372" y="1129"/>
                    <a:pt x="1372" y="726"/>
                  </a:cubicBezTo>
                  <a:cubicBezTo>
                    <a:pt x="1372" y="323"/>
                    <a:pt x="1049" y="0"/>
                    <a:pt x="646" y="0"/>
                  </a:cubicBezTo>
                  <a:close/>
                </a:path>
              </a:pathLst>
            </a:custGeom>
            <a:solidFill>
              <a:srgbClr val="20202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4" name="Google Shape;4339;p57">
              <a:extLst>
                <a:ext uri="{FF2B5EF4-FFF2-40B4-BE49-F238E27FC236}">
                  <a16:creationId xmlns:a16="http://schemas.microsoft.com/office/drawing/2014/main" id="{0AB8F3D1-446F-4E8E-B3FB-E88287BF7E09}"/>
                </a:ext>
              </a:extLst>
            </p:cNvPr>
            <p:cNvSpPr/>
            <p:nvPr/>
          </p:nvSpPr>
          <p:spPr>
            <a:xfrm>
              <a:off x="5338300" y="3789525"/>
              <a:ext cx="1000500" cy="185400"/>
            </a:xfrm>
            <a:prstGeom prst="rect">
              <a:avLst/>
            </a:prstGeom>
            <a:gradFill>
              <a:gsLst>
                <a:gs pos="0">
                  <a:srgbClr val="A0A0A0"/>
                </a:gs>
                <a:gs pos="36000">
                  <a:srgbClr val="919192"/>
                </a:gs>
                <a:gs pos="100000">
                  <a:srgbClr val="818284"/>
                </a:gs>
              </a:gsLst>
              <a:lin ang="16200038" scaled="0"/>
            </a:gra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35" name="Picture 34">
            <a:extLst>
              <a:ext uri="{FF2B5EF4-FFF2-40B4-BE49-F238E27FC236}">
                <a16:creationId xmlns:a16="http://schemas.microsoft.com/office/drawing/2014/main" id="{6AE63661-56BF-429E-BF62-5FBBED9976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9784" y="3206158"/>
            <a:ext cx="2159655" cy="1097919"/>
          </a:xfrm>
          <a:prstGeom prst="rect">
            <a:avLst/>
          </a:prstGeom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1429F56C-8C49-430D-BD63-1F94C6EDBE80}"/>
              </a:ext>
            </a:extLst>
          </p:cNvPr>
          <p:cNvSpPr/>
          <p:nvPr/>
        </p:nvSpPr>
        <p:spPr>
          <a:xfrm>
            <a:off x="3231587" y="3869285"/>
            <a:ext cx="2634054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dirty="0">
                <a:solidFill>
                  <a:srgbClr val="0070C0"/>
                </a:solidFill>
                <a:latin typeface="DM Sans" pitchFamily="2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Land Cover Comparison Tool for SIDS</a:t>
            </a:r>
            <a:endParaRPr lang="es-US" sz="1100" dirty="0">
              <a:solidFill>
                <a:srgbClr val="0070C0"/>
              </a:solidFill>
              <a:latin typeface="DM Sans" pitchFamily="2" charset="0"/>
            </a:endParaRPr>
          </a:p>
        </p:txBody>
      </p:sp>
      <p:sp>
        <p:nvSpPr>
          <p:cNvPr id="37" name="Google Shape;324;p45">
            <a:extLst>
              <a:ext uri="{FF2B5EF4-FFF2-40B4-BE49-F238E27FC236}">
                <a16:creationId xmlns:a16="http://schemas.microsoft.com/office/drawing/2014/main" id="{84C3348F-7C84-41DD-8C94-196E19CFCB5C}"/>
              </a:ext>
            </a:extLst>
          </p:cNvPr>
          <p:cNvSpPr txBox="1">
            <a:spLocks/>
          </p:cNvSpPr>
          <p:nvPr/>
        </p:nvSpPr>
        <p:spPr>
          <a:xfrm>
            <a:off x="3262772" y="3202719"/>
            <a:ext cx="5768897" cy="4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M Sans"/>
              <a:buNone/>
              <a:defRPr sz="21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M Sans"/>
              <a:buNone/>
              <a:defRPr sz="24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M Sans"/>
              <a:buNone/>
              <a:defRPr sz="24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M Sans"/>
              <a:buNone/>
              <a:defRPr sz="24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M Sans"/>
              <a:buNone/>
              <a:defRPr sz="24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M Sans"/>
              <a:buNone/>
              <a:defRPr sz="24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M Sans"/>
              <a:buNone/>
              <a:defRPr sz="24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M Sans"/>
              <a:buNone/>
              <a:defRPr sz="24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M Sans"/>
              <a:buNone/>
              <a:defRPr sz="24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marL="0" indent="0"/>
            <a:r>
              <a:rPr lang="es-ES" dirty="0"/>
              <a:t>LCT App </a:t>
            </a:r>
            <a:r>
              <a:rPr lang="es-ES" dirty="0" err="1"/>
              <a:t>for</a:t>
            </a:r>
            <a:r>
              <a:rPr lang="es-ES" dirty="0"/>
              <a:t> 40 SIDS</a:t>
            </a:r>
          </a:p>
        </p:txBody>
      </p:sp>
      <p:pic>
        <p:nvPicPr>
          <p:cNvPr id="38" name="Imagen 6" descr="Texto&#10;&#10;El contenido generado por IA puede ser incorrecto.">
            <a:extLst>
              <a:ext uri="{FF2B5EF4-FFF2-40B4-BE49-F238E27FC236}">
                <a16:creationId xmlns:a16="http://schemas.microsoft.com/office/drawing/2014/main" id="{F8FAB36E-4815-4F6B-960A-512D337B24C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2284" y="4551778"/>
            <a:ext cx="1076159" cy="301181"/>
          </a:xfrm>
          <a:prstGeom prst="rect">
            <a:avLst/>
          </a:prstGeom>
        </p:spPr>
      </p:pic>
      <p:pic>
        <p:nvPicPr>
          <p:cNvPr id="39" name="Imagen 7">
            <a:extLst>
              <a:ext uri="{FF2B5EF4-FFF2-40B4-BE49-F238E27FC236}">
                <a16:creationId xmlns:a16="http://schemas.microsoft.com/office/drawing/2014/main" id="{782CF5CB-D990-4D7D-A7D1-7206AA97C510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62772" y="4388451"/>
            <a:ext cx="2490859" cy="499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29057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DC48A14B-3CA2-462A-8F28-668BE5D1D85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8555" b="5482"/>
          <a:stretch/>
        </p:blipFill>
        <p:spPr>
          <a:xfrm>
            <a:off x="5279991" y="3545331"/>
            <a:ext cx="3599058" cy="11478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3" name="Google Shape;303;p45">
            <a:extLst>
              <a:ext uri="{FF2B5EF4-FFF2-40B4-BE49-F238E27FC236}">
                <a16:creationId xmlns:a16="http://schemas.microsoft.com/office/drawing/2014/main" id="{A7321DA5-6516-49C8-AB99-08161F33B06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88948" y="144099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I" dirty="0"/>
              <a:t>METHODOLOGY</a:t>
            </a:r>
            <a:endParaRPr dirty="0"/>
          </a:p>
        </p:txBody>
      </p:sp>
      <p:sp>
        <p:nvSpPr>
          <p:cNvPr id="25" name="Arrow: Right 24">
            <a:extLst>
              <a:ext uri="{FF2B5EF4-FFF2-40B4-BE49-F238E27FC236}">
                <a16:creationId xmlns:a16="http://schemas.microsoft.com/office/drawing/2014/main" id="{F1C4178B-832A-4EDA-AECE-E9D6CB0B8A75}"/>
              </a:ext>
            </a:extLst>
          </p:cNvPr>
          <p:cNvSpPr/>
          <p:nvPr/>
        </p:nvSpPr>
        <p:spPr>
          <a:xfrm>
            <a:off x="1858529" y="1709828"/>
            <a:ext cx="1027208" cy="56200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fr-CI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7" name="Equals 26">
            <a:extLst>
              <a:ext uri="{FF2B5EF4-FFF2-40B4-BE49-F238E27FC236}">
                <a16:creationId xmlns:a16="http://schemas.microsoft.com/office/drawing/2014/main" id="{6784379E-2DA6-4D12-A12B-0716EB8C348F}"/>
              </a:ext>
            </a:extLst>
          </p:cNvPr>
          <p:cNvSpPr/>
          <p:nvPr/>
        </p:nvSpPr>
        <p:spPr>
          <a:xfrm>
            <a:off x="4398880" y="1871756"/>
            <a:ext cx="876300" cy="408825"/>
          </a:xfrm>
          <a:prstGeom prst="mathEqua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fr-CI" sz="1400" b="0" i="0" u="none" strike="noStrike" kern="0" cap="none" spc="0" normalizeH="0" baseline="0" noProof="0">
              <a:ln>
                <a:noFill/>
              </a:ln>
              <a:solidFill>
                <a:srgbClr val="275956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0" name="Plus Sign 29">
            <a:extLst>
              <a:ext uri="{FF2B5EF4-FFF2-40B4-BE49-F238E27FC236}">
                <a16:creationId xmlns:a16="http://schemas.microsoft.com/office/drawing/2014/main" id="{B7796A4C-48E7-4D5D-B901-96E714170B51}"/>
              </a:ext>
            </a:extLst>
          </p:cNvPr>
          <p:cNvSpPr/>
          <p:nvPr/>
        </p:nvSpPr>
        <p:spPr>
          <a:xfrm>
            <a:off x="6788324" y="1730146"/>
            <a:ext cx="366417" cy="408825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fr-CI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2" name="Right Brace 31">
            <a:extLst>
              <a:ext uri="{FF2B5EF4-FFF2-40B4-BE49-F238E27FC236}">
                <a16:creationId xmlns:a16="http://schemas.microsoft.com/office/drawing/2014/main" id="{03358642-93A6-436F-A52C-8C8096BA9D5B}"/>
              </a:ext>
            </a:extLst>
          </p:cNvPr>
          <p:cNvSpPr/>
          <p:nvPr/>
        </p:nvSpPr>
        <p:spPr>
          <a:xfrm rot="5400000">
            <a:off x="6654448" y="817768"/>
            <a:ext cx="694248" cy="3414761"/>
          </a:xfrm>
          <a:prstGeom prst="rightBrac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fr-CI" sz="1400" b="0" i="0" u="none" strike="noStrike" kern="0" cap="none" spc="0" normalizeH="0" baseline="0" noProof="0">
              <a:ln>
                <a:noFill/>
              </a:ln>
              <a:solidFill>
                <a:srgbClr val="275956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3" name="Arrow: Right 32">
            <a:extLst>
              <a:ext uri="{FF2B5EF4-FFF2-40B4-BE49-F238E27FC236}">
                <a16:creationId xmlns:a16="http://schemas.microsoft.com/office/drawing/2014/main" id="{C27FECC3-266B-4327-A9B0-1457AEE66095}"/>
              </a:ext>
            </a:extLst>
          </p:cNvPr>
          <p:cNvSpPr/>
          <p:nvPr/>
        </p:nvSpPr>
        <p:spPr>
          <a:xfrm rot="10800000">
            <a:off x="4848785" y="3930168"/>
            <a:ext cx="465712" cy="4088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fr-CI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42" name="Google Shape;304;p45">
            <a:extLst>
              <a:ext uri="{FF2B5EF4-FFF2-40B4-BE49-F238E27FC236}">
                <a16:creationId xmlns:a16="http://schemas.microsoft.com/office/drawing/2014/main" id="{EAC24C28-A1D9-4A07-9E02-4FE21020FBE7}"/>
              </a:ext>
            </a:extLst>
          </p:cNvPr>
          <p:cNvSpPr txBox="1">
            <a:spLocks/>
          </p:cNvSpPr>
          <p:nvPr/>
        </p:nvSpPr>
        <p:spPr>
          <a:xfrm>
            <a:off x="167895" y="884530"/>
            <a:ext cx="2859300" cy="408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Darker Grotesque SemiBold"/>
              <a:buChar char="●"/>
              <a:defRPr sz="12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○"/>
              <a:defRPr sz="1400" b="0" i="0" u="none" strike="noStrike" cap="none">
                <a:solidFill>
                  <a:srgbClr val="434343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■"/>
              <a:defRPr sz="1400" b="0" i="0" u="none" strike="noStrike" cap="none">
                <a:solidFill>
                  <a:srgbClr val="434343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●"/>
              <a:defRPr sz="1400" b="0" i="0" u="none" strike="noStrike" cap="none">
                <a:solidFill>
                  <a:srgbClr val="434343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○"/>
              <a:defRPr sz="1400" b="0" i="0" u="none" strike="noStrike" cap="none">
                <a:solidFill>
                  <a:srgbClr val="434343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■"/>
              <a:defRPr sz="1400" b="0" i="0" u="none" strike="noStrike" cap="none">
                <a:solidFill>
                  <a:srgbClr val="434343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●"/>
              <a:defRPr sz="1400" b="0" i="0" u="none" strike="noStrike" cap="none">
                <a:solidFill>
                  <a:srgbClr val="434343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○"/>
              <a:defRPr sz="1400" b="0" i="0" u="none" strike="noStrike" cap="none">
                <a:solidFill>
                  <a:srgbClr val="434343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■"/>
              <a:defRPr sz="1400" b="0" i="0" u="none" strike="noStrike" cap="none">
                <a:solidFill>
                  <a:srgbClr val="434343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>
            <a:pPr marL="0" indent="0">
              <a:buFont typeface="Darker Grotesque SemiBold"/>
              <a:buNone/>
            </a:pPr>
            <a:r>
              <a:rPr lang="fr-CI" b="1" dirty="0">
                <a:solidFill>
                  <a:schemeClr val="tx1"/>
                </a:solidFill>
              </a:rPr>
              <a:t>INITIAL LAND COVER</a:t>
            </a:r>
          </a:p>
        </p:txBody>
      </p:sp>
      <p:sp>
        <p:nvSpPr>
          <p:cNvPr id="43" name="Google Shape;304;p45">
            <a:extLst>
              <a:ext uri="{FF2B5EF4-FFF2-40B4-BE49-F238E27FC236}">
                <a16:creationId xmlns:a16="http://schemas.microsoft.com/office/drawing/2014/main" id="{D2C9AF51-0B20-4B3B-8311-39AE343265DF}"/>
              </a:ext>
            </a:extLst>
          </p:cNvPr>
          <p:cNvSpPr txBox="1">
            <a:spLocks/>
          </p:cNvSpPr>
          <p:nvPr/>
        </p:nvSpPr>
        <p:spPr>
          <a:xfrm>
            <a:off x="1198638" y="3100729"/>
            <a:ext cx="4309186" cy="408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Golos Text"/>
              <a:buNone/>
              <a:defRPr sz="1200" b="0" i="0" u="none" strike="noStrike" cap="none">
                <a:solidFill>
                  <a:schemeClr val="accent1"/>
                </a:solidFill>
                <a:latin typeface="Golos Text"/>
                <a:ea typeface="Golos Text"/>
                <a:cs typeface="Golos Text"/>
                <a:sym typeface="Golos Text"/>
              </a:defRPr>
            </a:lvl1pPr>
            <a:lvl2pPr marL="914400" marR="0" lvl="1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Golos Text"/>
              <a:buNone/>
              <a:defRPr sz="1200" b="0" i="0" u="none" strike="noStrike" cap="none">
                <a:solidFill>
                  <a:schemeClr val="accent1"/>
                </a:solidFill>
                <a:latin typeface="Golos Text"/>
                <a:ea typeface="Golos Text"/>
                <a:cs typeface="Golos Text"/>
                <a:sym typeface="Golos Text"/>
              </a:defRPr>
            </a:lvl2pPr>
            <a:lvl3pPr marL="1371600" marR="0" lvl="2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Golos Text"/>
              <a:buNone/>
              <a:defRPr sz="1200" b="0" i="0" u="none" strike="noStrike" cap="none">
                <a:solidFill>
                  <a:schemeClr val="accent1"/>
                </a:solidFill>
                <a:latin typeface="Golos Text"/>
                <a:ea typeface="Golos Text"/>
                <a:cs typeface="Golos Text"/>
                <a:sym typeface="Golos Text"/>
              </a:defRPr>
            </a:lvl3pPr>
            <a:lvl4pPr marL="1828800" marR="0" lvl="3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Golos Text"/>
              <a:buNone/>
              <a:defRPr sz="1200" b="0" i="0" u="none" strike="noStrike" cap="none">
                <a:solidFill>
                  <a:schemeClr val="accent1"/>
                </a:solidFill>
                <a:latin typeface="Golos Text"/>
                <a:ea typeface="Golos Text"/>
                <a:cs typeface="Golos Text"/>
                <a:sym typeface="Golos Text"/>
              </a:defRPr>
            </a:lvl4pPr>
            <a:lvl5pPr marL="2286000" marR="0" lvl="4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Golos Text"/>
              <a:buNone/>
              <a:defRPr sz="1200" b="0" i="0" u="none" strike="noStrike" cap="none">
                <a:solidFill>
                  <a:schemeClr val="accent1"/>
                </a:solidFill>
                <a:latin typeface="Golos Text"/>
                <a:ea typeface="Golos Text"/>
                <a:cs typeface="Golos Text"/>
                <a:sym typeface="Golos Text"/>
              </a:defRPr>
            </a:lvl5pPr>
            <a:lvl6pPr marL="2743200" marR="0" lvl="5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Golos Text"/>
              <a:buNone/>
              <a:defRPr sz="1200" b="0" i="0" u="none" strike="noStrike" cap="none">
                <a:solidFill>
                  <a:schemeClr val="accent1"/>
                </a:solidFill>
                <a:latin typeface="Golos Text"/>
                <a:ea typeface="Golos Text"/>
                <a:cs typeface="Golos Text"/>
                <a:sym typeface="Golos Text"/>
              </a:defRPr>
            </a:lvl6pPr>
            <a:lvl7pPr marL="3200400" marR="0" lvl="6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Golos Text"/>
              <a:buNone/>
              <a:defRPr sz="1200" b="0" i="0" u="none" strike="noStrike" cap="none">
                <a:solidFill>
                  <a:schemeClr val="accent1"/>
                </a:solidFill>
                <a:latin typeface="Golos Text"/>
                <a:ea typeface="Golos Text"/>
                <a:cs typeface="Golos Text"/>
                <a:sym typeface="Golos Text"/>
              </a:defRPr>
            </a:lvl7pPr>
            <a:lvl8pPr marL="3657600" marR="0" lvl="7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Golos Text"/>
              <a:buNone/>
              <a:defRPr sz="1200" b="0" i="0" u="none" strike="noStrike" cap="none">
                <a:solidFill>
                  <a:schemeClr val="accent1"/>
                </a:solidFill>
                <a:latin typeface="Golos Text"/>
                <a:ea typeface="Golos Text"/>
                <a:cs typeface="Golos Text"/>
                <a:sym typeface="Golos Text"/>
              </a:defRPr>
            </a:lvl8pPr>
            <a:lvl9pPr marL="4114800" marR="0" lvl="8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Golos Text"/>
              <a:buNone/>
              <a:defRPr sz="1200" b="0" i="0" u="none" strike="noStrike" cap="none">
                <a:solidFill>
                  <a:schemeClr val="accent1"/>
                </a:solidFill>
                <a:latin typeface="Golos Text"/>
                <a:ea typeface="Golos Text"/>
                <a:cs typeface="Golos Text"/>
                <a:sym typeface="Golos Text"/>
              </a:defRPr>
            </a:lvl9pPr>
          </a:lstStyle>
          <a:p>
            <a:pPr marL="0" indent="0" algn="ctr"/>
            <a:r>
              <a:rPr lang="en-US" b="1" dirty="0">
                <a:solidFill>
                  <a:schemeClr val="tx1"/>
                </a:solidFill>
              </a:rPr>
              <a:t>DEGRADATION DUE TO LAND COVER CHANGE</a:t>
            </a:r>
            <a:endParaRPr lang="fr-CI" b="1" dirty="0">
              <a:solidFill>
                <a:schemeClr val="tx1"/>
              </a:solidFill>
            </a:endParaRPr>
          </a:p>
        </p:txBody>
      </p:sp>
      <p:sp>
        <p:nvSpPr>
          <p:cNvPr id="44" name="Google Shape;304;p45">
            <a:extLst>
              <a:ext uri="{FF2B5EF4-FFF2-40B4-BE49-F238E27FC236}">
                <a16:creationId xmlns:a16="http://schemas.microsoft.com/office/drawing/2014/main" id="{87DC9E62-6449-4D96-99E5-9F94E03C2266}"/>
              </a:ext>
            </a:extLst>
          </p:cNvPr>
          <p:cNvSpPr txBox="1">
            <a:spLocks/>
          </p:cNvSpPr>
          <p:nvPr/>
        </p:nvSpPr>
        <p:spPr>
          <a:xfrm>
            <a:off x="5658599" y="1130788"/>
            <a:ext cx="696170" cy="408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Golos Text"/>
              <a:buNone/>
              <a:defRPr sz="1200" b="0" i="0" u="none" strike="noStrike" cap="none">
                <a:solidFill>
                  <a:schemeClr val="accent1"/>
                </a:solidFill>
                <a:latin typeface="Golos Text"/>
                <a:ea typeface="Golos Text"/>
                <a:cs typeface="Golos Text"/>
                <a:sym typeface="Golos Text"/>
              </a:defRPr>
            </a:lvl1pPr>
            <a:lvl2pPr marL="914400" marR="0" lvl="1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Golos Text"/>
              <a:buNone/>
              <a:defRPr sz="1200" b="0" i="0" u="none" strike="noStrike" cap="none">
                <a:solidFill>
                  <a:schemeClr val="accent1"/>
                </a:solidFill>
                <a:latin typeface="Golos Text"/>
                <a:ea typeface="Golos Text"/>
                <a:cs typeface="Golos Text"/>
                <a:sym typeface="Golos Text"/>
              </a:defRPr>
            </a:lvl2pPr>
            <a:lvl3pPr marL="1371600" marR="0" lvl="2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Golos Text"/>
              <a:buNone/>
              <a:defRPr sz="1200" b="0" i="0" u="none" strike="noStrike" cap="none">
                <a:solidFill>
                  <a:schemeClr val="accent1"/>
                </a:solidFill>
                <a:latin typeface="Golos Text"/>
                <a:ea typeface="Golos Text"/>
                <a:cs typeface="Golos Text"/>
                <a:sym typeface="Golos Text"/>
              </a:defRPr>
            </a:lvl3pPr>
            <a:lvl4pPr marL="1828800" marR="0" lvl="3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Golos Text"/>
              <a:buNone/>
              <a:defRPr sz="1200" b="0" i="0" u="none" strike="noStrike" cap="none">
                <a:solidFill>
                  <a:schemeClr val="accent1"/>
                </a:solidFill>
                <a:latin typeface="Golos Text"/>
                <a:ea typeface="Golos Text"/>
                <a:cs typeface="Golos Text"/>
                <a:sym typeface="Golos Text"/>
              </a:defRPr>
            </a:lvl4pPr>
            <a:lvl5pPr marL="2286000" marR="0" lvl="4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Golos Text"/>
              <a:buNone/>
              <a:defRPr sz="1200" b="0" i="0" u="none" strike="noStrike" cap="none">
                <a:solidFill>
                  <a:schemeClr val="accent1"/>
                </a:solidFill>
                <a:latin typeface="Golos Text"/>
                <a:ea typeface="Golos Text"/>
                <a:cs typeface="Golos Text"/>
                <a:sym typeface="Golos Text"/>
              </a:defRPr>
            </a:lvl5pPr>
            <a:lvl6pPr marL="2743200" marR="0" lvl="5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Golos Text"/>
              <a:buNone/>
              <a:defRPr sz="1200" b="0" i="0" u="none" strike="noStrike" cap="none">
                <a:solidFill>
                  <a:schemeClr val="accent1"/>
                </a:solidFill>
                <a:latin typeface="Golos Text"/>
                <a:ea typeface="Golos Text"/>
                <a:cs typeface="Golos Text"/>
                <a:sym typeface="Golos Text"/>
              </a:defRPr>
            </a:lvl6pPr>
            <a:lvl7pPr marL="3200400" marR="0" lvl="6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Golos Text"/>
              <a:buNone/>
              <a:defRPr sz="1200" b="0" i="0" u="none" strike="noStrike" cap="none">
                <a:solidFill>
                  <a:schemeClr val="accent1"/>
                </a:solidFill>
                <a:latin typeface="Golos Text"/>
                <a:ea typeface="Golos Text"/>
                <a:cs typeface="Golos Text"/>
                <a:sym typeface="Golos Text"/>
              </a:defRPr>
            </a:lvl7pPr>
            <a:lvl8pPr marL="3657600" marR="0" lvl="7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Golos Text"/>
              <a:buNone/>
              <a:defRPr sz="1200" b="0" i="0" u="none" strike="noStrike" cap="none">
                <a:solidFill>
                  <a:schemeClr val="accent1"/>
                </a:solidFill>
                <a:latin typeface="Golos Text"/>
                <a:ea typeface="Golos Text"/>
                <a:cs typeface="Golos Text"/>
                <a:sym typeface="Golos Text"/>
              </a:defRPr>
            </a:lvl8pPr>
            <a:lvl9pPr marL="4114800" marR="0" lvl="8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Golos Text"/>
              <a:buNone/>
              <a:defRPr sz="1200" b="0" i="0" u="none" strike="noStrike" cap="none">
                <a:solidFill>
                  <a:schemeClr val="accent1"/>
                </a:solidFill>
                <a:latin typeface="Golos Text"/>
                <a:ea typeface="Golos Text"/>
                <a:cs typeface="Golos Text"/>
                <a:sym typeface="Golos Text"/>
              </a:defRPr>
            </a:lvl9pPr>
          </a:lstStyle>
          <a:p>
            <a:pPr marL="0" indent="0"/>
            <a:r>
              <a:rPr lang="es-AR" dirty="0">
                <a:solidFill>
                  <a:schemeClr val="tx1"/>
                </a:solidFill>
              </a:rPr>
              <a:t>G</a:t>
            </a:r>
            <a:r>
              <a:rPr lang="fr-CI" dirty="0">
                <a:solidFill>
                  <a:schemeClr val="tx1"/>
                </a:solidFill>
              </a:rPr>
              <a:t>AINS</a:t>
            </a:r>
          </a:p>
        </p:txBody>
      </p:sp>
      <p:sp>
        <p:nvSpPr>
          <p:cNvPr id="45" name="Google Shape;304;p45">
            <a:extLst>
              <a:ext uri="{FF2B5EF4-FFF2-40B4-BE49-F238E27FC236}">
                <a16:creationId xmlns:a16="http://schemas.microsoft.com/office/drawing/2014/main" id="{C0F8FF04-B619-493F-8AC7-368626D29E2C}"/>
              </a:ext>
            </a:extLst>
          </p:cNvPr>
          <p:cNvSpPr txBox="1">
            <a:spLocks/>
          </p:cNvSpPr>
          <p:nvPr/>
        </p:nvSpPr>
        <p:spPr>
          <a:xfrm>
            <a:off x="5915476" y="774842"/>
            <a:ext cx="2859300" cy="408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Golos Text"/>
              <a:buNone/>
              <a:defRPr sz="1200" b="0" i="0" u="none" strike="noStrike" cap="none">
                <a:solidFill>
                  <a:schemeClr val="accent1"/>
                </a:solidFill>
                <a:latin typeface="Golos Text"/>
                <a:ea typeface="Golos Text"/>
                <a:cs typeface="Golos Text"/>
                <a:sym typeface="Golos Text"/>
              </a:defRPr>
            </a:lvl1pPr>
            <a:lvl2pPr marL="914400" marR="0" lvl="1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Golos Text"/>
              <a:buNone/>
              <a:defRPr sz="1200" b="0" i="0" u="none" strike="noStrike" cap="none">
                <a:solidFill>
                  <a:schemeClr val="accent1"/>
                </a:solidFill>
                <a:latin typeface="Golos Text"/>
                <a:ea typeface="Golos Text"/>
                <a:cs typeface="Golos Text"/>
                <a:sym typeface="Golos Text"/>
              </a:defRPr>
            </a:lvl2pPr>
            <a:lvl3pPr marL="1371600" marR="0" lvl="2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Golos Text"/>
              <a:buNone/>
              <a:defRPr sz="1200" b="0" i="0" u="none" strike="noStrike" cap="none">
                <a:solidFill>
                  <a:schemeClr val="accent1"/>
                </a:solidFill>
                <a:latin typeface="Golos Text"/>
                <a:ea typeface="Golos Text"/>
                <a:cs typeface="Golos Text"/>
                <a:sym typeface="Golos Text"/>
              </a:defRPr>
            </a:lvl3pPr>
            <a:lvl4pPr marL="1828800" marR="0" lvl="3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Golos Text"/>
              <a:buNone/>
              <a:defRPr sz="1200" b="0" i="0" u="none" strike="noStrike" cap="none">
                <a:solidFill>
                  <a:schemeClr val="accent1"/>
                </a:solidFill>
                <a:latin typeface="Golos Text"/>
                <a:ea typeface="Golos Text"/>
                <a:cs typeface="Golos Text"/>
                <a:sym typeface="Golos Text"/>
              </a:defRPr>
            </a:lvl4pPr>
            <a:lvl5pPr marL="2286000" marR="0" lvl="4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Golos Text"/>
              <a:buNone/>
              <a:defRPr sz="1200" b="0" i="0" u="none" strike="noStrike" cap="none">
                <a:solidFill>
                  <a:schemeClr val="accent1"/>
                </a:solidFill>
                <a:latin typeface="Golos Text"/>
                <a:ea typeface="Golos Text"/>
                <a:cs typeface="Golos Text"/>
                <a:sym typeface="Golos Text"/>
              </a:defRPr>
            </a:lvl5pPr>
            <a:lvl6pPr marL="2743200" marR="0" lvl="5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Golos Text"/>
              <a:buNone/>
              <a:defRPr sz="1200" b="0" i="0" u="none" strike="noStrike" cap="none">
                <a:solidFill>
                  <a:schemeClr val="accent1"/>
                </a:solidFill>
                <a:latin typeface="Golos Text"/>
                <a:ea typeface="Golos Text"/>
                <a:cs typeface="Golos Text"/>
                <a:sym typeface="Golos Text"/>
              </a:defRPr>
            </a:lvl6pPr>
            <a:lvl7pPr marL="3200400" marR="0" lvl="6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Golos Text"/>
              <a:buNone/>
              <a:defRPr sz="1200" b="0" i="0" u="none" strike="noStrike" cap="none">
                <a:solidFill>
                  <a:schemeClr val="accent1"/>
                </a:solidFill>
                <a:latin typeface="Golos Text"/>
                <a:ea typeface="Golos Text"/>
                <a:cs typeface="Golos Text"/>
                <a:sym typeface="Golos Text"/>
              </a:defRPr>
            </a:lvl7pPr>
            <a:lvl8pPr marL="3657600" marR="0" lvl="7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Golos Text"/>
              <a:buNone/>
              <a:defRPr sz="1200" b="0" i="0" u="none" strike="noStrike" cap="none">
                <a:solidFill>
                  <a:schemeClr val="accent1"/>
                </a:solidFill>
                <a:latin typeface="Golos Text"/>
                <a:ea typeface="Golos Text"/>
                <a:cs typeface="Golos Text"/>
                <a:sym typeface="Golos Text"/>
              </a:defRPr>
            </a:lvl8pPr>
            <a:lvl9pPr marL="4114800" marR="0" lvl="8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Golos Text"/>
              <a:buNone/>
              <a:defRPr sz="1200" b="0" i="0" u="none" strike="noStrike" cap="none">
                <a:solidFill>
                  <a:schemeClr val="accent1"/>
                </a:solidFill>
                <a:latin typeface="Golos Text"/>
                <a:ea typeface="Golos Text"/>
                <a:cs typeface="Golos Text"/>
                <a:sym typeface="Golos Text"/>
              </a:defRPr>
            </a:lvl9pPr>
          </a:lstStyle>
          <a:p>
            <a:pPr marL="0" indent="0"/>
            <a:r>
              <a:rPr lang="es-AR" b="1" dirty="0">
                <a:solidFill>
                  <a:schemeClr val="tx1"/>
                </a:solidFill>
              </a:rPr>
              <a:t>TRANSITIONS /  CHANGES</a:t>
            </a:r>
            <a:endParaRPr lang="fr-CI" b="1" dirty="0">
              <a:solidFill>
                <a:schemeClr val="tx1"/>
              </a:solidFill>
            </a:endParaRPr>
          </a:p>
        </p:txBody>
      </p:sp>
      <p:sp>
        <p:nvSpPr>
          <p:cNvPr id="46" name="Google Shape;304;p45">
            <a:extLst>
              <a:ext uri="{FF2B5EF4-FFF2-40B4-BE49-F238E27FC236}">
                <a16:creationId xmlns:a16="http://schemas.microsoft.com/office/drawing/2014/main" id="{5BED908A-4166-4351-A619-DAFF17B345C6}"/>
              </a:ext>
            </a:extLst>
          </p:cNvPr>
          <p:cNvSpPr txBox="1">
            <a:spLocks/>
          </p:cNvSpPr>
          <p:nvPr/>
        </p:nvSpPr>
        <p:spPr>
          <a:xfrm>
            <a:off x="2794254" y="851068"/>
            <a:ext cx="2859300" cy="408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Golos Text"/>
              <a:buNone/>
              <a:defRPr sz="1200" b="0" i="0" u="none" strike="noStrike" cap="none">
                <a:solidFill>
                  <a:schemeClr val="accent1"/>
                </a:solidFill>
                <a:latin typeface="Golos Text"/>
                <a:ea typeface="Golos Text"/>
                <a:cs typeface="Golos Text"/>
                <a:sym typeface="Golos Text"/>
              </a:defRPr>
            </a:lvl1pPr>
            <a:lvl2pPr marL="914400" marR="0" lvl="1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Golos Text"/>
              <a:buNone/>
              <a:defRPr sz="1200" b="0" i="0" u="none" strike="noStrike" cap="none">
                <a:solidFill>
                  <a:schemeClr val="accent1"/>
                </a:solidFill>
                <a:latin typeface="Golos Text"/>
                <a:ea typeface="Golos Text"/>
                <a:cs typeface="Golos Text"/>
                <a:sym typeface="Golos Text"/>
              </a:defRPr>
            </a:lvl2pPr>
            <a:lvl3pPr marL="1371600" marR="0" lvl="2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Golos Text"/>
              <a:buNone/>
              <a:defRPr sz="1200" b="0" i="0" u="none" strike="noStrike" cap="none">
                <a:solidFill>
                  <a:schemeClr val="accent1"/>
                </a:solidFill>
                <a:latin typeface="Golos Text"/>
                <a:ea typeface="Golos Text"/>
                <a:cs typeface="Golos Text"/>
                <a:sym typeface="Golos Text"/>
              </a:defRPr>
            </a:lvl3pPr>
            <a:lvl4pPr marL="1828800" marR="0" lvl="3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Golos Text"/>
              <a:buNone/>
              <a:defRPr sz="1200" b="0" i="0" u="none" strike="noStrike" cap="none">
                <a:solidFill>
                  <a:schemeClr val="accent1"/>
                </a:solidFill>
                <a:latin typeface="Golos Text"/>
                <a:ea typeface="Golos Text"/>
                <a:cs typeface="Golos Text"/>
                <a:sym typeface="Golos Text"/>
              </a:defRPr>
            </a:lvl4pPr>
            <a:lvl5pPr marL="2286000" marR="0" lvl="4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Golos Text"/>
              <a:buNone/>
              <a:defRPr sz="1200" b="0" i="0" u="none" strike="noStrike" cap="none">
                <a:solidFill>
                  <a:schemeClr val="accent1"/>
                </a:solidFill>
                <a:latin typeface="Golos Text"/>
                <a:ea typeface="Golos Text"/>
                <a:cs typeface="Golos Text"/>
                <a:sym typeface="Golos Text"/>
              </a:defRPr>
            </a:lvl5pPr>
            <a:lvl6pPr marL="2743200" marR="0" lvl="5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Golos Text"/>
              <a:buNone/>
              <a:defRPr sz="1200" b="0" i="0" u="none" strike="noStrike" cap="none">
                <a:solidFill>
                  <a:schemeClr val="accent1"/>
                </a:solidFill>
                <a:latin typeface="Golos Text"/>
                <a:ea typeface="Golos Text"/>
                <a:cs typeface="Golos Text"/>
                <a:sym typeface="Golos Text"/>
              </a:defRPr>
            </a:lvl6pPr>
            <a:lvl7pPr marL="3200400" marR="0" lvl="6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Golos Text"/>
              <a:buNone/>
              <a:defRPr sz="1200" b="0" i="0" u="none" strike="noStrike" cap="none">
                <a:solidFill>
                  <a:schemeClr val="accent1"/>
                </a:solidFill>
                <a:latin typeface="Golos Text"/>
                <a:ea typeface="Golos Text"/>
                <a:cs typeface="Golos Text"/>
                <a:sym typeface="Golos Text"/>
              </a:defRPr>
            </a:lvl7pPr>
            <a:lvl8pPr marL="3657600" marR="0" lvl="7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Golos Text"/>
              <a:buNone/>
              <a:defRPr sz="1200" b="0" i="0" u="none" strike="noStrike" cap="none">
                <a:solidFill>
                  <a:schemeClr val="accent1"/>
                </a:solidFill>
                <a:latin typeface="Golos Text"/>
                <a:ea typeface="Golos Text"/>
                <a:cs typeface="Golos Text"/>
                <a:sym typeface="Golos Text"/>
              </a:defRPr>
            </a:lvl8pPr>
            <a:lvl9pPr marL="4114800" marR="0" lvl="8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Golos Text"/>
              <a:buNone/>
              <a:defRPr sz="1200" b="0" i="0" u="none" strike="noStrike" cap="none">
                <a:solidFill>
                  <a:schemeClr val="accent1"/>
                </a:solidFill>
                <a:latin typeface="Golos Text"/>
                <a:ea typeface="Golos Text"/>
                <a:cs typeface="Golos Text"/>
                <a:sym typeface="Golos Text"/>
              </a:defRPr>
            </a:lvl9pPr>
          </a:lstStyle>
          <a:p>
            <a:pPr marL="0" indent="0"/>
            <a:r>
              <a:rPr lang="en-US" b="1" dirty="0">
                <a:solidFill>
                  <a:schemeClr val="tx1"/>
                </a:solidFill>
              </a:rPr>
              <a:t>F</a:t>
            </a:r>
            <a:r>
              <a:rPr lang="fr-CI" b="1" dirty="0">
                <a:solidFill>
                  <a:schemeClr val="tx1"/>
                </a:solidFill>
              </a:rPr>
              <a:t>INAL LAND COVER</a:t>
            </a:r>
          </a:p>
        </p:txBody>
      </p:sp>
      <p:sp>
        <p:nvSpPr>
          <p:cNvPr id="47" name="Google Shape;304;p45">
            <a:extLst>
              <a:ext uri="{FF2B5EF4-FFF2-40B4-BE49-F238E27FC236}">
                <a16:creationId xmlns:a16="http://schemas.microsoft.com/office/drawing/2014/main" id="{F6827E65-F210-4FB9-8206-31D529DC21F3}"/>
              </a:ext>
            </a:extLst>
          </p:cNvPr>
          <p:cNvSpPr txBox="1">
            <a:spLocks/>
          </p:cNvSpPr>
          <p:nvPr/>
        </p:nvSpPr>
        <p:spPr>
          <a:xfrm>
            <a:off x="5595378" y="3175567"/>
            <a:ext cx="2859300" cy="408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Golos Text"/>
              <a:buNone/>
              <a:defRPr sz="1200" b="0" i="0" u="none" strike="noStrike" cap="none">
                <a:solidFill>
                  <a:schemeClr val="accent1"/>
                </a:solidFill>
                <a:latin typeface="Golos Text"/>
                <a:ea typeface="Golos Text"/>
                <a:cs typeface="Golos Text"/>
                <a:sym typeface="Golos Text"/>
              </a:defRPr>
            </a:lvl1pPr>
            <a:lvl2pPr marL="914400" marR="0" lvl="1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Golos Text"/>
              <a:buNone/>
              <a:defRPr sz="1200" b="0" i="0" u="none" strike="noStrike" cap="none">
                <a:solidFill>
                  <a:schemeClr val="accent1"/>
                </a:solidFill>
                <a:latin typeface="Golos Text"/>
                <a:ea typeface="Golos Text"/>
                <a:cs typeface="Golos Text"/>
                <a:sym typeface="Golos Text"/>
              </a:defRPr>
            </a:lvl2pPr>
            <a:lvl3pPr marL="1371600" marR="0" lvl="2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Golos Text"/>
              <a:buNone/>
              <a:defRPr sz="1200" b="0" i="0" u="none" strike="noStrike" cap="none">
                <a:solidFill>
                  <a:schemeClr val="accent1"/>
                </a:solidFill>
                <a:latin typeface="Golos Text"/>
                <a:ea typeface="Golos Text"/>
                <a:cs typeface="Golos Text"/>
                <a:sym typeface="Golos Text"/>
              </a:defRPr>
            </a:lvl3pPr>
            <a:lvl4pPr marL="1828800" marR="0" lvl="3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Golos Text"/>
              <a:buNone/>
              <a:defRPr sz="1200" b="0" i="0" u="none" strike="noStrike" cap="none">
                <a:solidFill>
                  <a:schemeClr val="accent1"/>
                </a:solidFill>
                <a:latin typeface="Golos Text"/>
                <a:ea typeface="Golos Text"/>
                <a:cs typeface="Golos Text"/>
                <a:sym typeface="Golos Text"/>
              </a:defRPr>
            </a:lvl4pPr>
            <a:lvl5pPr marL="2286000" marR="0" lvl="4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Golos Text"/>
              <a:buNone/>
              <a:defRPr sz="1200" b="0" i="0" u="none" strike="noStrike" cap="none">
                <a:solidFill>
                  <a:schemeClr val="accent1"/>
                </a:solidFill>
                <a:latin typeface="Golos Text"/>
                <a:ea typeface="Golos Text"/>
                <a:cs typeface="Golos Text"/>
                <a:sym typeface="Golos Text"/>
              </a:defRPr>
            </a:lvl5pPr>
            <a:lvl6pPr marL="2743200" marR="0" lvl="5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Golos Text"/>
              <a:buNone/>
              <a:defRPr sz="1200" b="0" i="0" u="none" strike="noStrike" cap="none">
                <a:solidFill>
                  <a:schemeClr val="accent1"/>
                </a:solidFill>
                <a:latin typeface="Golos Text"/>
                <a:ea typeface="Golos Text"/>
                <a:cs typeface="Golos Text"/>
                <a:sym typeface="Golos Text"/>
              </a:defRPr>
            </a:lvl6pPr>
            <a:lvl7pPr marL="3200400" marR="0" lvl="6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Golos Text"/>
              <a:buNone/>
              <a:defRPr sz="1200" b="0" i="0" u="none" strike="noStrike" cap="none">
                <a:solidFill>
                  <a:schemeClr val="accent1"/>
                </a:solidFill>
                <a:latin typeface="Golos Text"/>
                <a:ea typeface="Golos Text"/>
                <a:cs typeface="Golos Text"/>
                <a:sym typeface="Golos Text"/>
              </a:defRPr>
            </a:lvl7pPr>
            <a:lvl8pPr marL="3657600" marR="0" lvl="7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Golos Text"/>
              <a:buNone/>
              <a:defRPr sz="1200" b="0" i="0" u="none" strike="noStrike" cap="none">
                <a:solidFill>
                  <a:schemeClr val="accent1"/>
                </a:solidFill>
                <a:latin typeface="Golos Text"/>
                <a:ea typeface="Golos Text"/>
                <a:cs typeface="Golos Text"/>
                <a:sym typeface="Golos Text"/>
              </a:defRPr>
            </a:lvl8pPr>
            <a:lvl9pPr marL="4114800" marR="0" lvl="8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Golos Text"/>
              <a:buNone/>
              <a:defRPr sz="1200" b="0" i="0" u="none" strike="noStrike" cap="none">
                <a:solidFill>
                  <a:schemeClr val="accent1"/>
                </a:solidFill>
                <a:latin typeface="Golos Text"/>
                <a:ea typeface="Golos Text"/>
                <a:cs typeface="Golos Text"/>
                <a:sym typeface="Golos Text"/>
              </a:defRPr>
            </a:lvl9pPr>
          </a:lstStyle>
          <a:p>
            <a:pPr marL="0" indent="0" algn="ctr"/>
            <a:r>
              <a:rPr lang="es-AR" b="1" dirty="0">
                <a:solidFill>
                  <a:schemeClr val="tx1"/>
                </a:solidFill>
              </a:rPr>
              <a:t>TRANSITION MATRIX</a:t>
            </a:r>
            <a:endParaRPr lang="fr-CI" b="1" dirty="0">
              <a:solidFill>
                <a:schemeClr val="tx1"/>
              </a:solidFill>
            </a:endParaRPr>
          </a:p>
        </p:txBody>
      </p:sp>
      <p:sp>
        <p:nvSpPr>
          <p:cNvPr id="48" name="Google Shape;304;p45">
            <a:extLst>
              <a:ext uri="{FF2B5EF4-FFF2-40B4-BE49-F238E27FC236}">
                <a16:creationId xmlns:a16="http://schemas.microsoft.com/office/drawing/2014/main" id="{1C654888-5A46-40E1-917F-F54D679CEC25}"/>
              </a:ext>
            </a:extLst>
          </p:cNvPr>
          <p:cNvSpPr txBox="1">
            <a:spLocks/>
          </p:cNvSpPr>
          <p:nvPr/>
        </p:nvSpPr>
        <p:spPr>
          <a:xfrm>
            <a:off x="7452980" y="1113241"/>
            <a:ext cx="1059771" cy="408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Golos Text"/>
              <a:buNone/>
              <a:defRPr sz="1200" b="0" i="0" u="none" strike="noStrike" cap="none">
                <a:solidFill>
                  <a:schemeClr val="accent1"/>
                </a:solidFill>
                <a:latin typeface="Golos Text"/>
                <a:ea typeface="Golos Text"/>
                <a:cs typeface="Golos Text"/>
                <a:sym typeface="Golos Text"/>
              </a:defRPr>
            </a:lvl1pPr>
            <a:lvl2pPr marL="914400" marR="0" lvl="1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Golos Text"/>
              <a:buNone/>
              <a:defRPr sz="1200" b="0" i="0" u="none" strike="noStrike" cap="none">
                <a:solidFill>
                  <a:schemeClr val="accent1"/>
                </a:solidFill>
                <a:latin typeface="Golos Text"/>
                <a:ea typeface="Golos Text"/>
                <a:cs typeface="Golos Text"/>
                <a:sym typeface="Golos Text"/>
              </a:defRPr>
            </a:lvl2pPr>
            <a:lvl3pPr marL="1371600" marR="0" lvl="2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Golos Text"/>
              <a:buNone/>
              <a:defRPr sz="1200" b="0" i="0" u="none" strike="noStrike" cap="none">
                <a:solidFill>
                  <a:schemeClr val="accent1"/>
                </a:solidFill>
                <a:latin typeface="Golos Text"/>
                <a:ea typeface="Golos Text"/>
                <a:cs typeface="Golos Text"/>
                <a:sym typeface="Golos Text"/>
              </a:defRPr>
            </a:lvl3pPr>
            <a:lvl4pPr marL="1828800" marR="0" lvl="3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Golos Text"/>
              <a:buNone/>
              <a:defRPr sz="1200" b="0" i="0" u="none" strike="noStrike" cap="none">
                <a:solidFill>
                  <a:schemeClr val="accent1"/>
                </a:solidFill>
                <a:latin typeface="Golos Text"/>
                <a:ea typeface="Golos Text"/>
                <a:cs typeface="Golos Text"/>
                <a:sym typeface="Golos Text"/>
              </a:defRPr>
            </a:lvl4pPr>
            <a:lvl5pPr marL="2286000" marR="0" lvl="4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Golos Text"/>
              <a:buNone/>
              <a:defRPr sz="1200" b="0" i="0" u="none" strike="noStrike" cap="none">
                <a:solidFill>
                  <a:schemeClr val="accent1"/>
                </a:solidFill>
                <a:latin typeface="Golos Text"/>
                <a:ea typeface="Golos Text"/>
                <a:cs typeface="Golos Text"/>
                <a:sym typeface="Golos Text"/>
              </a:defRPr>
            </a:lvl5pPr>
            <a:lvl6pPr marL="2743200" marR="0" lvl="5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Golos Text"/>
              <a:buNone/>
              <a:defRPr sz="1200" b="0" i="0" u="none" strike="noStrike" cap="none">
                <a:solidFill>
                  <a:schemeClr val="accent1"/>
                </a:solidFill>
                <a:latin typeface="Golos Text"/>
                <a:ea typeface="Golos Text"/>
                <a:cs typeface="Golos Text"/>
                <a:sym typeface="Golos Text"/>
              </a:defRPr>
            </a:lvl6pPr>
            <a:lvl7pPr marL="3200400" marR="0" lvl="6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Golos Text"/>
              <a:buNone/>
              <a:defRPr sz="1200" b="0" i="0" u="none" strike="noStrike" cap="none">
                <a:solidFill>
                  <a:schemeClr val="accent1"/>
                </a:solidFill>
                <a:latin typeface="Golos Text"/>
                <a:ea typeface="Golos Text"/>
                <a:cs typeface="Golos Text"/>
                <a:sym typeface="Golos Text"/>
              </a:defRPr>
            </a:lvl7pPr>
            <a:lvl8pPr marL="3657600" marR="0" lvl="7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Golos Text"/>
              <a:buNone/>
              <a:defRPr sz="1200" b="0" i="0" u="none" strike="noStrike" cap="none">
                <a:solidFill>
                  <a:schemeClr val="accent1"/>
                </a:solidFill>
                <a:latin typeface="Golos Text"/>
                <a:ea typeface="Golos Text"/>
                <a:cs typeface="Golos Text"/>
                <a:sym typeface="Golos Text"/>
              </a:defRPr>
            </a:lvl8pPr>
            <a:lvl9pPr marL="4114800" marR="0" lvl="8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Golos Text"/>
              <a:buNone/>
              <a:defRPr sz="1200" b="0" i="0" u="none" strike="noStrike" cap="none">
                <a:solidFill>
                  <a:schemeClr val="accent1"/>
                </a:solidFill>
                <a:latin typeface="Golos Text"/>
                <a:ea typeface="Golos Text"/>
                <a:cs typeface="Golos Text"/>
                <a:sym typeface="Golos Text"/>
              </a:defRPr>
            </a:lvl9pPr>
          </a:lstStyle>
          <a:p>
            <a:pPr marL="0" indent="0"/>
            <a:r>
              <a:rPr lang="es-AR" dirty="0">
                <a:solidFill>
                  <a:schemeClr val="tx1"/>
                </a:solidFill>
              </a:rPr>
              <a:t>LOSSES</a:t>
            </a:r>
            <a:endParaRPr lang="fr-CI" dirty="0">
              <a:solidFill>
                <a:schemeClr val="tx1"/>
              </a:solidFill>
            </a:endParaRPr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089FEEA3-D9F5-42F1-B7D3-0A2DAF251FD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3778" r="15826"/>
          <a:stretch/>
        </p:blipFill>
        <p:spPr>
          <a:xfrm>
            <a:off x="8117014" y="74540"/>
            <a:ext cx="932563" cy="53079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E965EDB-6D92-412F-B5BE-01E6DFC4D22D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6563" y="1207327"/>
            <a:ext cx="1577844" cy="15479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3CE5766-1308-4C4B-A9D3-54E78D674A12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807945" y="1255689"/>
            <a:ext cx="1779985" cy="165410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7ED9D30-D2E4-4ECF-9A0E-37AD051DE988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190020" y="1317936"/>
            <a:ext cx="1582842" cy="162654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A9984D1-9334-4D55-8698-A1676DC3E7C1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984750" y="1389857"/>
            <a:ext cx="1624119" cy="162654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CD633BF-7C67-4897-B372-2CC1E3DEAD9F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85867" y="3392218"/>
            <a:ext cx="1405223" cy="145404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B60AC01-9372-4ADF-B606-9D03E026A7BE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35779" y="3654903"/>
            <a:ext cx="1192394" cy="11716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881756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D19DEDD6-44D9-4991-91F5-3AA99B9AD4B4}"/>
              </a:ext>
            </a:extLst>
          </p:cNvPr>
          <p:cNvSpPr/>
          <p:nvPr/>
        </p:nvSpPr>
        <p:spPr>
          <a:xfrm>
            <a:off x="4262653" y="4747075"/>
            <a:ext cx="564175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I" dirty="0"/>
              <a:t>https://github.com/apacheta-dev/gee-demo-compare-lct-app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766043D-FEF3-4E99-813F-70922DC65A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443" y="1111900"/>
            <a:ext cx="2972476" cy="36395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816CCF9-7908-45F2-B3FD-C1481AEA62EE}"/>
              </a:ext>
            </a:extLst>
          </p:cNvPr>
          <p:cNvSpPr txBox="1"/>
          <p:nvPr/>
        </p:nvSpPr>
        <p:spPr>
          <a:xfrm>
            <a:off x="184156" y="597367"/>
            <a:ext cx="37769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Land Cover Comparison Tool</a:t>
            </a:r>
            <a:endParaRPr lang="fr-CI" sz="2000" b="1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C1385BB-6B2C-4E81-88C1-87553B5165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05950" y="1228579"/>
            <a:ext cx="3330533" cy="34810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2F1693E-4784-49E0-95E0-D47D718765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84010" y="1641193"/>
            <a:ext cx="2585901" cy="1644940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BADE80CF-6D7B-4222-AD7A-F4EF150544D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32443" y="151028"/>
            <a:ext cx="1341556" cy="45850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707172D-5EB0-4711-B783-BF1A7A4810B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3778" r="15826"/>
          <a:stretch/>
        </p:blipFill>
        <p:spPr>
          <a:xfrm>
            <a:off x="6886592" y="45922"/>
            <a:ext cx="1257469" cy="71572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D4598F7-CB66-4825-BC95-691FBD565726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404377" y="60226"/>
            <a:ext cx="592143" cy="640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95885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40"/>
          <p:cNvSpPr txBox="1">
            <a:spLocks noGrp="1"/>
          </p:cNvSpPr>
          <p:nvPr>
            <p:ph type="title"/>
          </p:nvPr>
        </p:nvSpPr>
        <p:spPr>
          <a:xfrm>
            <a:off x="228599" y="228600"/>
            <a:ext cx="7850529" cy="1139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lang="fr-CI" dirty="0" err="1"/>
              <a:t>Thank</a:t>
            </a:r>
            <a:r>
              <a:rPr lang="fr-CI" dirty="0"/>
              <a:t> </a:t>
            </a:r>
            <a:r>
              <a:rPr lang="fr-CI" dirty="0" err="1"/>
              <a:t>you</a:t>
            </a:r>
            <a:endParaRPr dirty="0"/>
          </a:p>
        </p:txBody>
      </p:sp>
      <p:sp>
        <p:nvSpPr>
          <p:cNvPr id="338" name="Google Shape;338;p40"/>
          <p:cNvSpPr txBox="1">
            <a:spLocks noGrp="1"/>
          </p:cNvSpPr>
          <p:nvPr>
            <p:ph type="subTitle" idx="1"/>
          </p:nvPr>
        </p:nvSpPr>
        <p:spPr>
          <a:xfrm>
            <a:off x="228600" y="1302104"/>
            <a:ext cx="4448100" cy="105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Do you have any questions?</a:t>
            </a:r>
            <a:endParaRPr dirty="0"/>
          </a:p>
          <a:p>
            <a:pPr marL="0" lvl="0" indent="0">
              <a:spcBef>
                <a:spcPts val="1000"/>
              </a:spcBef>
            </a:pPr>
            <a:r>
              <a:rPr lang="en-US" sz="1600" dirty="0"/>
              <a:t>Ingrid.teich@unibe.ch</a:t>
            </a:r>
            <a:endParaRPr sz="16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42656D1-587D-416F-A668-44F95CD6FE9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3778" r="15826"/>
          <a:stretch/>
        </p:blipFill>
        <p:spPr>
          <a:xfrm>
            <a:off x="260740" y="2167115"/>
            <a:ext cx="1888945" cy="107515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465F274-6362-4465-B3A6-452FCBC6F1A6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754154" y="2027027"/>
            <a:ext cx="972984" cy="10518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6053D55-599A-4360-9520-0A834B4BC6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98508" y="1509204"/>
            <a:ext cx="4024544" cy="3018408"/>
          </a:xfrm>
          <a:prstGeom prst="ellipse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7A5CDA20-0179-4592-AD83-D084BED7BFC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3158"/>
          <a:stretch/>
        </p:blipFill>
        <p:spPr>
          <a:xfrm>
            <a:off x="63647" y="1559707"/>
            <a:ext cx="4265286" cy="16254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Google Shape;84;p3">
            <a:extLst>
              <a:ext uri="{FF2B5EF4-FFF2-40B4-BE49-F238E27FC236}">
                <a16:creationId xmlns:a16="http://schemas.microsoft.com/office/drawing/2014/main" id="{42E5452F-7667-445B-BE29-80BAF50125FB}"/>
              </a:ext>
            </a:extLst>
          </p:cNvPr>
          <p:cNvSpPr txBox="1">
            <a:spLocks noGrp="1"/>
          </p:cNvSpPr>
          <p:nvPr/>
        </p:nvSpPr>
        <p:spPr>
          <a:xfrm>
            <a:off x="350771" y="330697"/>
            <a:ext cx="742705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Golos Text"/>
              <a:buNone/>
              <a:defRPr sz="2500" b="1" i="0" u="none" strike="noStrike" cap="none">
                <a:solidFill>
                  <a:schemeClr val="dk1"/>
                </a:solidFill>
                <a:latin typeface="Golos Text"/>
                <a:ea typeface="Golos Text"/>
                <a:cs typeface="Golos Text"/>
                <a:sym typeface="Golos Tex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Golos Text"/>
              <a:buNone/>
              <a:defRPr sz="2500" b="1" i="0" u="none" strike="noStrike" cap="none">
                <a:solidFill>
                  <a:schemeClr val="dk1"/>
                </a:solidFill>
                <a:latin typeface="Golos Text"/>
                <a:ea typeface="Golos Text"/>
                <a:cs typeface="Golos Text"/>
                <a:sym typeface="Golos Tex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Golos Text"/>
              <a:buNone/>
              <a:defRPr sz="2500" b="1" i="0" u="none" strike="noStrike" cap="none">
                <a:solidFill>
                  <a:schemeClr val="dk1"/>
                </a:solidFill>
                <a:latin typeface="Golos Text"/>
                <a:ea typeface="Golos Text"/>
                <a:cs typeface="Golos Text"/>
                <a:sym typeface="Golos Tex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Golos Text"/>
              <a:buNone/>
              <a:defRPr sz="2500" b="1" i="0" u="none" strike="noStrike" cap="none">
                <a:solidFill>
                  <a:schemeClr val="dk1"/>
                </a:solidFill>
                <a:latin typeface="Golos Text"/>
                <a:ea typeface="Golos Text"/>
                <a:cs typeface="Golos Text"/>
                <a:sym typeface="Golos Tex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Golos Text"/>
              <a:buNone/>
              <a:defRPr sz="2500" b="1" i="0" u="none" strike="noStrike" cap="none">
                <a:solidFill>
                  <a:schemeClr val="dk1"/>
                </a:solidFill>
                <a:latin typeface="Golos Text"/>
                <a:ea typeface="Golos Text"/>
                <a:cs typeface="Golos Text"/>
                <a:sym typeface="Golos Tex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Golos Text"/>
              <a:buNone/>
              <a:defRPr sz="2500" b="1" i="0" u="none" strike="noStrike" cap="none">
                <a:solidFill>
                  <a:schemeClr val="dk1"/>
                </a:solidFill>
                <a:latin typeface="Golos Text"/>
                <a:ea typeface="Golos Text"/>
                <a:cs typeface="Golos Text"/>
                <a:sym typeface="Golos Tex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Golos Text"/>
              <a:buNone/>
              <a:defRPr sz="2500" b="1" i="0" u="none" strike="noStrike" cap="none">
                <a:solidFill>
                  <a:schemeClr val="dk1"/>
                </a:solidFill>
                <a:latin typeface="Golos Text"/>
                <a:ea typeface="Golos Text"/>
                <a:cs typeface="Golos Text"/>
                <a:sym typeface="Golos Tex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Golos Text"/>
              <a:buNone/>
              <a:defRPr sz="2500" b="1" i="0" u="none" strike="noStrike" cap="none">
                <a:solidFill>
                  <a:schemeClr val="dk1"/>
                </a:solidFill>
                <a:latin typeface="Golos Text"/>
                <a:ea typeface="Golos Text"/>
                <a:cs typeface="Golos Text"/>
                <a:sym typeface="Golos Tex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Golos Text"/>
              <a:buNone/>
              <a:defRPr sz="2500" b="1" i="0" u="none" strike="noStrike" cap="none">
                <a:solidFill>
                  <a:schemeClr val="dk1"/>
                </a:solidFill>
                <a:latin typeface="Golos Text"/>
                <a:ea typeface="Golos Text"/>
                <a:cs typeface="Golos Text"/>
                <a:sym typeface="Golos Text"/>
              </a:defRPr>
            </a:lvl9pPr>
          </a:lstStyle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</a:pPr>
            <a:r>
              <a:rPr lang="en-US" b="1" noProof="0" dirty="0"/>
              <a:t>LAND COVER - PERIODS</a:t>
            </a:r>
            <a:endParaRPr lang="en-US" noProof="0" dirty="0"/>
          </a:p>
        </p:txBody>
      </p:sp>
      <p:sp>
        <p:nvSpPr>
          <p:cNvPr id="8" name="Google Shape;88;p3">
            <a:extLst>
              <a:ext uri="{FF2B5EF4-FFF2-40B4-BE49-F238E27FC236}">
                <a16:creationId xmlns:a16="http://schemas.microsoft.com/office/drawing/2014/main" id="{CE8F8884-CD19-42B3-B768-2D029F9214F5}"/>
              </a:ext>
            </a:extLst>
          </p:cNvPr>
          <p:cNvSpPr/>
          <p:nvPr/>
        </p:nvSpPr>
        <p:spPr>
          <a:xfrm>
            <a:off x="63647" y="2064558"/>
            <a:ext cx="3698126" cy="615752"/>
          </a:xfrm>
          <a:prstGeom prst="rect">
            <a:avLst/>
          </a:prstGeom>
          <a:noFill/>
          <a:ln w="25400" cap="flat" cmpd="sng">
            <a:solidFill>
              <a:srgbClr val="C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1400" b="0" i="0" u="none" strike="noStrike" cap="none" noProof="0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Google Shape;89;p3">
            <a:extLst>
              <a:ext uri="{FF2B5EF4-FFF2-40B4-BE49-F238E27FC236}">
                <a16:creationId xmlns:a16="http://schemas.microsoft.com/office/drawing/2014/main" id="{17DE8FAE-5EB1-4774-B64A-D2455E852147}"/>
              </a:ext>
            </a:extLst>
          </p:cNvPr>
          <p:cNvSpPr/>
          <p:nvPr/>
        </p:nvSpPr>
        <p:spPr>
          <a:xfrm>
            <a:off x="659330" y="4018928"/>
            <a:ext cx="3799961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noProof="0" dirty="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Years</a:t>
            </a:r>
            <a:r>
              <a:rPr lang="en-US" sz="1400" b="0" i="0" u="none" strike="noStrike" cap="none" noProof="0" dirty="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: 2000, 2015, 2019, 2023</a:t>
            </a:r>
            <a:endParaRPr lang="en-US" sz="1400" b="1" i="0" u="none" strike="noStrike" cap="none" noProof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B6F661F-5F03-456D-9328-F948E8E2EA2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8372"/>
          <a:stretch/>
        </p:blipFill>
        <p:spPr>
          <a:xfrm>
            <a:off x="4589650" y="1030614"/>
            <a:ext cx="4392629" cy="36108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B6C3C7D-4773-47BE-B0DB-B0603CF0D4A5}"/>
              </a:ext>
            </a:extLst>
          </p:cNvPr>
          <p:cNvSpPr txBox="1"/>
          <p:nvPr/>
        </p:nvSpPr>
        <p:spPr>
          <a:xfrm>
            <a:off x="1039713" y="3711151"/>
            <a:ext cx="17459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 Land Cover Maps</a:t>
            </a:r>
            <a:endParaRPr lang="fr-CI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92B50CE-5718-4021-991E-125FE00A101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3778" r="15826"/>
          <a:stretch/>
        </p:blipFill>
        <p:spPr>
          <a:xfrm>
            <a:off x="8117014" y="74540"/>
            <a:ext cx="932563" cy="530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9161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94;p4">
            <a:extLst>
              <a:ext uri="{FF2B5EF4-FFF2-40B4-BE49-F238E27FC236}">
                <a16:creationId xmlns:a16="http://schemas.microsoft.com/office/drawing/2014/main" id="{93D215DC-5C13-4B30-B6BA-F982F8BDBCE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58430" y="100429"/>
            <a:ext cx="8097804" cy="99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>
              <a:buSzPts val="2500"/>
            </a:pPr>
            <a:r>
              <a:rPr lang="en-US" sz="2400" b="1" noProof="0" dirty="0">
                <a:solidFill>
                  <a:schemeClr val="tx1"/>
                </a:solidFill>
              </a:rPr>
              <a:t>STEP 1: 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/>
              <a:t>Identification of the best available land cover dataset </a:t>
            </a:r>
            <a:endParaRPr lang="en-US" sz="2400" b="1" noProof="0" dirty="0">
              <a:solidFill>
                <a:schemeClr val="tx1"/>
              </a:solidFill>
            </a:endParaRPr>
          </a:p>
        </p:txBody>
      </p:sp>
      <p:sp>
        <p:nvSpPr>
          <p:cNvPr id="5" name="Google Shape;99;p4">
            <a:extLst>
              <a:ext uri="{FF2B5EF4-FFF2-40B4-BE49-F238E27FC236}">
                <a16:creationId xmlns:a16="http://schemas.microsoft.com/office/drawing/2014/main" id="{59263D13-4865-4D24-98EA-3268FF1A8658}"/>
              </a:ext>
            </a:extLst>
          </p:cNvPr>
          <p:cNvSpPr/>
          <p:nvPr/>
        </p:nvSpPr>
        <p:spPr>
          <a:xfrm>
            <a:off x="2286000" y="1556088"/>
            <a:ext cx="4572000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 noProof="0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br>
              <a:rPr lang="en-US" sz="1400" b="0" i="0" u="none" strike="noStrike" cap="none" noProof="0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</a:br>
            <a:endParaRPr lang="en-US" sz="1400" b="0" i="0" u="none" strike="noStrike" cap="none" noProof="0" dirty="0">
              <a:solidFill>
                <a:schemeClr val="tx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" name="Google Shape;100;p4">
            <a:extLst>
              <a:ext uri="{FF2B5EF4-FFF2-40B4-BE49-F238E27FC236}">
                <a16:creationId xmlns:a16="http://schemas.microsoft.com/office/drawing/2014/main" id="{3B881FC0-F428-4D30-AD5A-93B8013474B0}"/>
              </a:ext>
            </a:extLst>
          </p:cNvPr>
          <p:cNvSpPr/>
          <p:nvPr/>
        </p:nvSpPr>
        <p:spPr>
          <a:xfrm>
            <a:off x="3614824" y="4561396"/>
            <a:ext cx="2579552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b="0" i="0" u="sng" strike="noStrike" cap="none" noProof="0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https://doi.org/10.3389/frsen.2022.856903</a:t>
            </a:r>
            <a:r>
              <a:rPr lang="en-US" sz="1000" b="0" i="0" u="none" strike="noStrike" cap="none" noProof="0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</a:p>
        </p:txBody>
      </p:sp>
      <p:sp>
        <p:nvSpPr>
          <p:cNvPr id="7" name="Google Shape;102;p4">
            <a:extLst>
              <a:ext uri="{FF2B5EF4-FFF2-40B4-BE49-F238E27FC236}">
                <a16:creationId xmlns:a16="http://schemas.microsoft.com/office/drawing/2014/main" id="{99682736-146A-4167-8278-1AE940471E07}"/>
              </a:ext>
            </a:extLst>
          </p:cNvPr>
          <p:cNvSpPr/>
          <p:nvPr/>
        </p:nvSpPr>
        <p:spPr>
          <a:xfrm>
            <a:off x="653197" y="4500927"/>
            <a:ext cx="2579552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b="0" i="0" u="sng" strike="noStrike" cap="none" noProof="0" dirty="0">
                <a:solidFill>
                  <a:schemeClr val="tx1"/>
                </a:solidFill>
                <a:sym typeface="Arial"/>
              </a:rPr>
              <a:t>https://maps.elie.ucl.ac.be/CCI/viewer/download/ESACCI-LC-Ph2-PUGv2_2.0.pdf</a:t>
            </a:r>
            <a:endParaRPr lang="en-US" noProof="0" dirty="0">
              <a:solidFill>
                <a:schemeClr val="tx1"/>
              </a:solidFill>
            </a:endParaRPr>
          </a:p>
        </p:txBody>
      </p:sp>
      <p:sp>
        <p:nvSpPr>
          <p:cNvPr id="8" name="Google Shape;104;p4">
            <a:extLst>
              <a:ext uri="{FF2B5EF4-FFF2-40B4-BE49-F238E27FC236}">
                <a16:creationId xmlns:a16="http://schemas.microsoft.com/office/drawing/2014/main" id="{3699D82C-1644-4EEC-8D70-ACF0BC4E75F2}"/>
              </a:ext>
            </a:extLst>
          </p:cNvPr>
          <p:cNvSpPr txBox="1"/>
          <p:nvPr/>
        </p:nvSpPr>
        <p:spPr>
          <a:xfrm>
            <a:off x="293854" y="1154405"/>
            <a:ext cx="2694036" cy="3955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Golos Text"/>
              <a:buNone/>
            </a:pPr>
            <a:r>
              <a:rPr lang="en-US" sz="1800" b="1" i="0" u="none" strike="noStrike" cap="none" noProof="0" dirty="0">
                <a:solidFill>
                  <a:schemeClr val="tx1"/>
                </a:solidFill>
                <a:latin typeface="Golos Text"/>
                <a:ea typeface="Golos Text"/>
                <a:cs typeface="Golos Text"/>
                <a:sym typeface="Golos Text"/>
              </a:rPr>
              <a:t>DEFAULT DATASET</a:t>
            </a:r>
            <a:endParaRPr lang="en-US" noProof="0" dirty="0">
              <a:solidFill>
                <a:schemeClr val="tx1"/>
              </a:solidFill>
            </a:endParaRPr>
          </a:p>
        </p:txBody>
      </p:sp>
      <p:sp>
        <p:nvSpPr>
          <p:cNvPr id="9" name="Google Shape;105;p4">
            <a:extLst>
              <a:ext uri="{FF2B5EF4-FFF2-40B4-BE49-F238E27FC236}">
                <a16:creationId xmlns:a16="http://schemas.microsoft.com/office/drawing/2014/main" id="{0DA2C68A-C9B0-4CA9-B94C-3166D2337BFE}"/>
              </a:ext>
            </a:extLst>
          </p:cNvPr>
          <p:cNvSpPr txBox="1"/>
          <p:nvPr/>
        </p:nvSpPr>
        <p:spPr>
          <a:xfrm>
            <a:off x="3588789" y="1160889"/>
            <a:ext cx="5432782" cy="5148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Golos Text"/>
              <a:buNone/>
            </a:pPr>
            <a:r>
              <a:rPr lang="en-US" sz="1800" b="1" i="0" u="none" strike="noStrike" cap="none" noProof="0" dirty="0">
                <a:solidFill>
                  <a:schemeClr val="tx1"/>
                </a:solidFill>
                <a:latin typeface="Golos Text"/>
                <a:ea typeface="Golos Text"/>
                <a:cs typeface="Golos Text"/>
                <a:sym typeface="Golos Text"/>
              </a:rPr>
              <a:t>ALTERNATIVE HIGH-RESOLUTION DATASETS</a:t>
            </a:r>
            <a:endParaRPr lang="en-US" noProof="0" dirty="0">
              <a:solidFill>
                <a:schemeClr val="tx1"/>
              </a:solidFill>
            </a:endParaRPr>
          </a:p>
        </p:txBody>
      </p:sp>
      <p:sp>
        <p:nvSpPr>
          <p:cNvPr id="10" name="Google Shape;107;p4">
            <a:extLst>
              <a:ext uri="{FF2B5EF4-FFF2-40B4-BE49-F238E27FC236}">
                <a16:creationId xmlns:a16="http://schemas.microsoft.com/office/drawing/2014/main" id="{C7EF63B7-5556-4911-A274-BE02FEF727EE}"/>
              </a:ext>
            </a:extLst>
          </p:cNvPr>
          <p:cNvSpPr/>
          <p:nvPr/>
        </p:nvSpPr>
        <p:spPr>
          <a:xfrm>
            <a:off x="6328405" y="4556998"/>
            <a:ext cx="2624436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b="0" i="0" u="sng" strike="noStrike" cap="none" noProof="0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https://doi.org/10.5194/essd-13-2753-2021</a:t>
            </a:r>
            <a:r>
              <a:rPr lang="en-US" sz="1000" b="0" i="0" u="none" strike="noStrike" cap="none" noProof="0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</a:p>
        </p:txBody>
      </p:sp>
      <p:sp>
        <p:nvSpPr>
          <p:cNvPr id="11" name="Google Shape;311;p46">
            <a:extLst>
              <a:ext uri="{FF2B5EF4-FFF2-40B4-BE49-F238E27FC236}">
                <a16:creationId xmlns:a16="http://schemas.microsoft.com/office/drawing/2014/main" id="{6DF4F10B-6403-41AE-9199-EDD75A408395}"/>
              </a:ext>
            </a:extLst>
          </p:cNvPr>
          <p:cNvSpPr txBox="1">
            <a:spLocks/>
          </p:cNvSpPr>
          <p:nvPr/>
        </p:nvSpPr>
        <p:spPr>
          <a:xfrm>
            <a:off x="175993" y="1570976"/>
            <a:ext cx="2887695" cy="7479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Darker Grotesque SemiBold"/>
              <a:buChar char="●"/>
              <a:defRPr sz="12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○"/>
              <a:defRPr sz="1400" b="0" i="0" u="none" strike="noStrike" cap="none">
                <a:solidFill>
                  <a:srgbClr val="434343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■"/>
              <a:defRPr sz="1400" b="0" i="0" u="none" strike="noStrike" cap="none">
                <a:solidFill>
                  <a:srgbClr val="434343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●"/>
              <a:defRPr sz="1400" b="0" i="0" u="none" strike="noStrike" cap="none">
                <a:solidFill>
                  <a:srgbClr val="434343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○"/>
              <a:defRPr sz="1400" b="0" i="0" u="none" strike="noStrike" cap="none">
                <a:solidFill>
                  <a:srgbClr val="434343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■"/>
              <a:defRPr sz="1400" b="0" i="0" u="none" strike="noStrike" cap="none">
                <a:solidFill>
                  <a:srgbClr val="434343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●"/>
              <a:defRPr sz="1400" b="0" i="0" u="none" strike="noStrike" cap="none">
                <a:solidFill>
                  <a:srgbClr val="434343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○"/>
              <a:defRPr sz="1400" b="0" i="0" u="none" strike="noStrike" cap="none">
                <a:solidFill>
                  <a:srgbClr val="434343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■"/>
              <a:defRPr sz="1400" b="0" i="0" u="none" strike="noStrike" cap="none">
                <a:solidFill>
                  <a:srgbClr val="434343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>
            <a:pPr marL="0" indent="0" algn="ctr">
              <a:buSzPts val="1100"/>
              <a:buFont typeface="Darker Grotesque SemiBold"/>
              <a:buNone/>
            </a:pPr>
            <a:r>
              <a:rPr lang="en-US" dirty="0">
                <a:solidFill>
                  <a:schemeClr val="tx1"/>
                </a:solidFill>
                <a:latin typeface="Golos Text"/>
                <a:cs typeface="Golos Text"/>
                <a:sym typeface="Arial"/>
              </a:rPr>
              <a:t>ESA (European Space Agency)</a:t>
            </a:r>
          </a:p>
          <a:p>
            <a:pPr marL="0" indent="0" algn="ctr">
              <a:buSzPts val="1100"/>
              <a:buFont typeface="Darker Grotesque SemiBold"/>
              <a:buNone/>
            </a:pPr>
            <a:r>
              <a:rPr lang="en-US" dirty="0">
                <a:solidFill>
                  <a:schemeClr val="tx1"/>
                </a:solidFill>
                <a:latin typeface="Golos Text"/>
                <a:cs typeface="Golos Text"/>
                <a:sym typeface="Arial"/>
              </a:rPr>
              <a:t>CCI 300 m</a:t>
            </a:r>
          </a:p>
          <a:p>
            <a:pPr marL="0" indent="0" algn="ctr">
              <a:buSzPts val="1100"/>
              <a:buFont typeface="Darker Grotesque SemiBold"/>
              <a:buNone/>
            </a:pPr>
            <a:r>
              <a:rPr lang="en-US" dirty="0">
                <a:solidFill>
                  <a:schemeClr val="tx1"/>
                </a:solidFill>
                <a:latin typeface="Golos Text"/>
                <a:cs typeface="Golos Text"/>
                <a:sym typeface="Arial"/>
              </a:rPr>
              <a:t>annually 2000-2022</a:t>
            </a:r>
          </a:p>
        </p:txBody>
      </p:sp>
      <p:sp>
        <p:nvSpPr>
          <p:cNvPr id="12" name="Google Shape;311;p46">
            <a:extLst>
              <a:ext uri="{FF2B5EF4-FFF2-40B4-BE49-F238E27FC236}">
                <a16:creationId xmlns:a16="http://schemas.microsoft.com/office/drawing/2014/main" id="{71DAD1D9-9A81-4030-9F0A-2A9DA5A1E4A7}"/>
              </a:ext>
            </a:extLst>
          </p:cNvPr>
          <p:cNvSpPr txBox="1">
            <a:spLocks/>
          </p:cNvSpPr>
          <p:nvPr/>
        </p:nvSpPr>
        <p:spPr>
          <a:xfrm>
            <a:off x="2825417" y="1591983"/>
            <a:ext cx="3623247" cy="7479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unito Light"/>
              <a:buChar char="●"/>
              <a:defRPr sz="1200" b="0" i="0" u="none" strike="noStrike" cap="none">
                <a:solidFill>
                  <a:schemeClr val="accent1"/>
                </a:solidFill>
                <a:latin typeface="Golos Text"/>
                <a:ea typeface="Golos Text"/>
                <a:cs typeface="Golos Text"/>
                <a:sym typeface="Golos Text"/>
              </a:defRPr>
            </a:lvl1pPr>
            <a:lvl2pPr marL="914400" marR="0" lvl="1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600"/>
              <a:buFont typeface="Nunito Light"/>
              <a:buChar char="○"/>
              <a:defRPr sz="1200" b="0" i="0" u="none" strike="noStrike" cap="none">
                <a:solidFill>
                  <a:schemeClr val="accent1"/>
                </a:solidFill>
                <a:latin typeface="Golos Text"/>
                <a:ea typeface="Golos Text"/>
                <a:cs typeface="Golos Text"/>
                <a:sym typeface="Golos Text"/>
              </a:defRPr>
            </a:lvl2pPr>
            <a:lvl3pPr marL="1371600" marR="0" lvl="2" indent="-3048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E76A28"/>
              </a:buClr>
              <a:buSzPts val="1500"/>
              <a:buFont typeface="Nunito Light"/>
              <a:buChar char="■"/>
              <a:defRPr sz="1200" b="0" i="0" u="none" strike="noStrike" cap="none">
                <a:solidFill>
                  <a:schemeClr val="accent1"/>
                </a:solidFill>
                <a:latin typeface="Golos Text"/>
                <a:ea typeface="Golos Text"/>
                <a:cs typeface="Golos Text"/>
                <a:sym typeface="Golos Text"/>
              </a:defRPr>
            </a:lvl3pPr>
            <a:lvl4pPr marL="1828800" marR="0" lvl="3" indent="-3048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E76A28"/>
              </a:buClr>
              <a:buSzPts val="1500"/>
              <a:buFont typeface="Nunito Light"/>
              <a:buChar char="●"/>
              <a:defRPr sz="1200" b="0" i="0" u="none" strike="noStrike" cap="none">
                <a:solidFill>
                  <a:schemeClr val="accent1"/>
                </a:solidFill>
                <a:latin typeface="Golos Text"/>
                <a:ea typeface="Golos Text"/>
                <a:cs typeface="Golos Text"/>
                <a:sym typeface="Golos Text"/>
              </a:defRPr>
            </a:lvl4pPr>
            <a:lvl5pPr marL="2286000" marR="0" lvl="4" indent="-3048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E76A28"/>
              </a:buClr>
              <a:buSzPts val="1200"/>
              <a:buFont typeface="Nunito Light"/>
              <a:buChar char="○"/>
              <a:defRPr sz="1200" b="0" i="0" u="none" strike="noStrike" cap="none">
                <a:solidFill>
                  <a:schemeClr val="accent1"/>
                </a:solidFill>
                <a:latin typeface="Golos Text"/>
                <a:ea typeface="Golos Text"/>
                <a:cs typeface="Golos Text"/>
                <a:sym typeface="Golos Text"/>
              </a:defRPr>
            </a:lvl5pPr>
            <a:lvl6pPr marL="2743200" marR="0" lvl="5" indent="-3048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Nunito Light"/>
              <a:buChar char="■"/>
              <a:defRPr sz="1200" b="0" i="0" u="none" strike="noStrike" cap="none">
                <a:solidFill>
                  <a:schemeClr val="accent1"/>
                </a:solidFill>
                <a:latin typeface="Golos Text"/>
                <a:ea typeface="Golos Text"/>
                <a:cs typeface="Golos Text"/>
                <a:sym typeface="Golos Text"/>
              </a:defRPr>
            </a:lvl6pPr>
            <a:lvl7pPr marL="3200400" marR="0" lvl="6" indent="-3048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Nunito Light"/>
              <a:buChar char="●"/>
              <a:defRPr sz="1200" b="0" i="0" u="none" strike="noStrike" cap="none">
                <a:solidFill>
                  <a:schemeClr val="accent1"/>
                </a:solidFill>
                <a:latin typeface="Golos Text"/>
                <a:ea typeface="Golos Text"/>
                <a:cs typeface="Golos Text"/>
                <a:sym typeface="Golos Text"/>
              </a:defRPr>
            </a:lvl7pPr>
            <a:lvl8pPr marL="3657600" marR="0" lvl="7" indent="-3048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Nunito Light"/>
              <a:buChar char="○"/>
              <a:defRPr sz="1200" b="0" i="0" u="none" strike="noStrike" cap="none">
                <a:solidFill>
                  <a:schemeClr val="accent1"/>
                </a:solidFill>
                <a:latin typeface="Golos Text"/>
                <a:ea typeface="Golos Text"/>
                <a:cs typeface="Golos Text"/>
                <a:sym typeface="Golos Text"/>
              </a:defRPr>
            </a:lvl8pPr>
            <a:lvl9pPr marL="4114800" marR="0" lvl="8" indent="-304800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rgbClr val="999999"/>
              </a:buClr>
              <a:buSzPts val="1200"/>
              <a:buFont typeface="Nunito Light"/>
              <a:buChar char="■"/>
              <a:defRPr sz="1200" b="0" i="0" u="none" strike="noStrike" cap="none">
                <a:solidFill>
                  <a:schemeClr val="accent1"/>
                </a:solidFill>
                <a:latin typeface="Golos Text"/>
                <a:ea typeface="Golos Text"/>
                <a:cs typeface="Golos Text"/>
                <a:sym typeface="Golos Text"/>
              </a:defRPr>
            </a:lvl9pPr>
          </a:lstStyle>
          <a:p>
            <a:pPr marL="0" indent="0" algn="ctr">
              <a:buClr>
                <a:schemeClr val="dk1"/>
              </a:buClr>
              <a:buSzPts val="1100"/>
              <a:buFont typeface="Arial"/>
              <a:buNone/>
            </a:pPr>
            <a:r>
              <a:rPr lang="en-US" noProof="0" dirty="0">
                <a:solidFill>
                  <a:schemeClr val="tx1"/>
                </a:solidFill>
              </a:rPr>
              <a:t>GLAD (University of Maryland)</a:t>
            </a:r>
          </a:p>
          <a:p>
            <a:pPr marL="0" indent="0" algn="ctr">
              <a:buClr>
                <a:schemeClr val="dk1"/>
              </a:buClr>
              <a:buSzPts val="1100"/>
              <a:buFont typeface="Arial"/>
              <a:buNone/>
            </a:pPr>
            <a:r>
              <a:rPr lang="en-US" noProof="0" dirty="0">
                <a:solidFill>
                  <a:schemeClr val="tx1"/>
                </a:solidFill>
              </a:rPr>
              <a:t>GLAD </a:t>
            </a:r>
            <a:r>
              <a:rPr lang="en-US" noProof="0" dirty="0" err="1">
                <a:solidFill>
                  <a:schemeClr val="tx1"/>
                </a:solidFill>
              </a:rPr>
              <a:t>GLC</a:t>
            </a:r>
            <a:r>
              <a:rPr lang="en-US" noProof="0" dirty="0">
                <a:solidFill>
                  <a:schemeClr val="tx1"/>
                </a:solidFill>
              </a:rPr>
              <a:t> 30 m</a:t>
            </a:r>
          </a:p>
          <a:p>
            <a:pPr marL="0" indent="0" algn="ctr">
              <a:buClr>
                <a:schemeClr val="dk1"/>
              </a:buClr>
              <a:buSzPts val="1100"/>
              <a:buNone/>
            </a:pPr>
            <a:r>
              <a:rPr lang="en-US" noProof="0" dirty="0">
                <a:solidFill>
                  <a:schemeClr val="tx1"/>
                </a:solidFill>
              </a:rPr>
              <a:t> 2000, 2005, 2010, 2015, 2020</a:t>
            </a:r>
          </a:p>
          <a:p>
            <a:pPr marL="0" indent="0" algn="ctr">
              <a:buClr>
                <a:schemeClr val="dk1"/>
              </a:buClr>
              <a:buSzPts val="1100"/>
              <a:buFont typeface="Arial"/>
              <a:buNone/>
            </a:pPr>
            <a:endParaRPr lang="en-US" noProof="0" dirty="0">
              <a:solidFill>
                <a:schemeClr val="tx1"/>
              </a:solidFill>
            </a:endParaRPr>
          </a:p>
        </p:txBody>
      </p:sp>
      <p:sp>
        <p:nvSpPr>
          <p:cNvPr id="17" name="Google Shape;311;p46">
            <a:extLst>
              <a:ext uri="{FF2B5EF4-FFF2-40B4-BE49-F238E27FC236}">
                <a16:creationId xmlns:a16="http://schemas.microsoft.com/office/drawing/2014/main" id="{55610B6F-730C-4C75-905E-64133A328DF2}"/>
              </a:ext>
            </a:extLst>
          </p:cNvPr>
          <p:cNvSpPr txBox="1">
            <a:spLocks/>
          </p:cNvSpPr>
          <p:nvPr/>
        </p:nvSpPr>
        <p:spPr>
          <a:xfrm>
            <a:off x="5939829" y="1569381"/>
            <a:ext cx="3623247" cy="7479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unito Light"/>
              <a:buChar char="●"/>
              <a:defRPr sz="1200" b="0" i="0" u="none" strike="noStrike" cap="none">
                <a:solidFill>
                  <a:schemeClr val="accent1"/>
                </a:solidFill>
                <a:latin typeface="Golos Text"/>
                <a:ea typeface="Golos Text"/>
                <a:cs typeface="Golos Text"/>
                <a:sym typeface="Golos Text"/>
              </a:defRPr>
            </a:lvl1pPr>
            <a:lvl2pPr marL="914400" marR="0" lvl="1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600"/>
              <a:buFont typeface="Nunito Light"/>
              <a:buChar char="○"/>
              <a:defRPr sz="1200" b="0" i="0" u="none" strike="noStrike" cap="none">
                <a:solidFill>
                  <a:schemeClr val="accent1"/>
                </a:solidFill>
                <a:latin typeface="Golos Text"/>
                <a:ea typeface="Golos Text"/>
                <a:cs typeface="Golos Text"/>
                <a:sym typeface="Golos Text"/>
              </a:defRPr>
            </a:lvl2pPr>
            <a:lvl3pPr marL="1371600" marR="0" lvl="2" indent="-3048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E76A28"/>
              </a:buClr>
              <a:buSzPts val="1500"/>
              <a:buFont typeface="Nunito Light"/>
              <a:buChar char="■"/>
              <a:defRPr sz="1200" b="0" i="0" u="none" strike="noStrike" cap="none">
                <a:solidFill>
                  <a:schemeClr val="accent1"/>
                </a:solidFill>
                <a:latin typeface="Golos Text"/>
                <a:ea typeface="Golos Text"/>
                <a:cs typeface="Golos Text"/>
                <a:sym typeface="Golos Text"/>
              </a:defRPr>
            </a:lvl3pPr>
            <a:lvl4pPr marL="1828800" marR="0" lvl="3" indent="-3048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E76A28"/>
              </a:buClr>
              <a:buSzPts val="1500"/>
              <a:buFont typeface="Nunito Light"/>
              <a:buChar char="●"/>
              <a:defRPr sz="1200" b="0" i="0" u="none" strike="noStrike" cap="none">
                <a:solidFill>
                  <a:schemeClr val="accent1"/>
                </a:solidFill>
                <a:latin typeface="Golos Text"/>
                <a:ea typeface="Golos Text"/>
                <a:cs typeface="Golos Text"/>
                <a:sym typeface="Golos Text"/>
              </a:defRPr>
            </a:lvl4pPr>
            <a:lvl5pPr marL="2286000" marR="0" lvl="4" indent="-3048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E76A28"/>
              </a:buClr>
              <a:buSzPts val="1200"/>
              <a:buFont typeface="Nunito Light"/>
              <a:buChar char="○"/>
              <a:defRPr sz="1200" b="0" i="0" u="none" strike="noStrike" cap="none">
                <a:solidFill>
                  <a:schemeClr val="accent1"/>
                </a:solidFill>
                <a:latin typeface="Golos Text"/>
                <a:ea typeface="Golos Text"/>
                <a:cs typeface="Golos Text"/>
                <a:sym typeface="Golos Text"/>
              </a:defRPr>
            </a:lvl5pPr>
            <a:lvl6pPr marL="2743200" marR="0" lvl="5" indent="-3048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Nunito Light"/>
              <a:buChar char="■"/>
              <a:defRPr sz="1200" b="0" i="0" u="none" strike="noStrike" cap="none">
                <a:solidFill>
                  <a:schemeClr val="accent1"/>
                </a:solidFill>
                <a:latin typeface="Golos Text"/>
                <a:ea typeface="Golos Text"/>
                <a:cs typeface="Golos Text"/>
                <a:sym typeface="Golos Text"/>
              </a:defRPr>
            </a:lvl6pPr>
            <a:lvl7pPr marL="3200400" marR="0" lvl="6" indent="-3048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Nunito Light"/>
              <a:buChar char="●"/>
              <a:defRPr sz="1200" b="0" i="0" u="none" strike="noStrike" cap="none">
                <a:solidFill>
                  <a:schemeClr val="accent1"/>
                </a:solidFill>
                <a:latin typeface="Golos Text"/>
                <a:ea typeface="Golos Text"/>
                <a:cs typeface="Golos Text"/>
                <a:sym typeface="Golos Text"/>
              </a:defRPr>
            </a:lvl7pPr>
            <a:lvl8pPr marL="3657600" marR="0" lvl="7" indent="-3048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Nunito Light"/>
              <a:buChar char="○"/>
              <a:defRPr sz="1200" b="0" i="0" u="none" strike="noStrike" cap="none">
                <a:solidFill>
                  <a:schemeClr val="accent1"/>
                </a:solidFill>
                <a:latin typeface="Golos Text"/>
                <a:ea typeface="Golos Text"/>
                <a:cs typeface="Golos Text"/>
                <a:sym typeface="Golos Text"/>
              </a:defRPr>
            </a:lvl8pPr>
            <a:lvl9pPr marL="4114800" marR="0" lvl="8" indent="-304800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rgbClr val="999999"/>
              </a:buClr>
              <a:buSzPts val="1200"/>
              <a:buFont typeface="Nunito Light"/>
              <a:buChar char="■"/>
              <a:defRPr sz="1200" b="0" i="0" u="none" strike="noStrike" cap="none">
                <a:solidFill>
                  <a:schemeClr val="accent1"/>
                </a:solidFill>
                <a:latin typeface="Golos Text"/>
                <a:ea typeface="Golos Text"/>
                <a:cs typeface="Golos Text"/>
                <a:sym typeface="Golos Text"/>
              </a:defRPr>
            </a:lvl9pPr>
          </a:lstStyle>
          <a:p>
            <a:pPr marL="152400" indent="0" algn="ctr">
              <a:buNone/>
            </a:pPr>
            <a:r>
              <a:rPr lang="en-US" noProof="0" dirty="0">
                <a:solidFill>
                  <a:schemeClr val="tx1"/>
                </a:solidFill>
              </a:rPr>
              <a:t>CBAS (SDG Center, China)</a:t>
            </a:r>
          </a:p>
          <a:p>
            <a:pPr marL="152400" indent="0" algn="ctr">
              <a:buNone/>
            </a:pPr>
            <a:r>
              <a:rPr lang="en-US" noProof="0" dirty="0">
                <a:solidFill>
                  <a:schemeClr val="tx1"/>
                </a:solidFill>
              </a:rPr>
              <a:t>GLC-FCS30D - 30 m</a:t>
            </a:r>
          </a:p>
          <a:p>
            <a:pPr marL="0" indent="0" algn="ctr">
              <a:buClr>
                <a:schemeClr val="dk1"/>
              </a:buClr>
              <a:buSzPts val="1100"/>
              <a:buNone/>
            </a:pPr>
            <a:r>
              <a:rPr lang="en-US" noProof="0" dirty="0">
                <a:solidFill>
                  <a:schemeClr val="tx1"/>
                </a:solidFill>
                <a:sym typeface="Arial"/>
              </a:rPr>
              <a:t>annually</a:t>
            </a:r>
            <a:r>
              <a:rPr lang="en-US" noProof="0" dirty="0">
                <a:solidFill>
                  <a:schemeClr val="tx1"/>
                </a:solidFill>
              </a:rPr>
              <a:t> 2000-2022</a:t>
            </a:r>
          </a:p>
          <a:p>
            <a:pPr marL="0" indent="0" algn="ctr">
              <a:buClr>
                <a:schemeClr val="dk1"/>
              </a:buClr>
              <a:buSzPts val="1100"/>
              <a:buFont typeface="Arial"/>
              <a:buNone/>
            </a:pPr>
            <a:endParaRPr lang="en-US" noProof="0" dirty="0">
              <a:solidFill>
                <a:schemeClr val="tx1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D72BE08-036D-428C-B5C3-F597F262D6C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3778" r="15826"/>
          <a:stretch/>
        </p:blipFill>
        <p:spPr>
          <a:xfrm>
            <a:off x="8117014" y="74540"/>
            <a:ext cx="932563" cy="53079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4F825B3-E068-4288-A2DB-A9FF64F244C7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52870" y="2222728"/>
            <a:ext cx="2952949" cy="230502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FFD2FA6-04B4-4770-A8E9-CCF6AB510E3C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494577" y="2315759"/>
            <a:ext cx="2718140" cy="222930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B469B18-7E6F-480B-A12B-23C5832A5F1D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474545" y="2339956"/>
            <a:ext cx="2547026" cy="2082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01833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B129FB24-6296-2101-5310-068E82BB76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32443" y="151028"/>
            <a:ext cx="1341556" cy="45850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966C48B-1D5C-0B17-326E-72DAD1F049FE}"/>
              </a:ext>
            </a:extLst>
          </p:cNvPr>
          <p:cNvSpPr txBox="1"/>
          <p:nvPr/>
        </p:nvSpPr>
        <p:spPr>
          <a:xfrm>
            <a:off x="455124" y="759970"/>
            <a:ext cx="855171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0070C0"/>
                </a:solidFill>
                <a:latin typeface="Avenir Next LT Pro Demi"/>
                <a:ea typeface="Roboto"/>
              </a:rPr>
              <a:t>3.1 Enhancements for Assessing Trends in Land Cover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39E3798-D1DD-4108-A4A6-FAE3D2767EE5}"/>
              </a:ext>
            </a:extLst>
          </p:cNvPr>
          <p:cNvSpPr/>
          <p:nvPr/>
        </p:nvSpPr>
        <p:spPr>
          <a:xfrm>
            <a:off x="455124" y="1148396"/>
            <a:ext cx="63626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dirty="0">
                <a:latin typeface="Avenir Next LT Pro" panose="020B0504020202020204" pitchFamily="34" charset="0"/>
                <a:ea typeface="Questrial"/>
                <a:cs typeface="Questrial"/>
                <a:sym typeface="Questrial"/>
              </a:rPr>
              <a:t>3.1.1 Identification of the best available land cover dataset </a:t>
            </a:r>
            <a:endParaRPr lang="fr-CI" sz="1800" dirty="0">
              <a:latin typeface="Avenir Next LT Pro" panose="020B0504020202020204" pitchFamily="34" charset="0"/>
              <a:ea typeface="Questrial"/>
              <a:cs typeface="Questrial"/>
              <a:sym typeface="Questrial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E4B2B76-4754-4F85-ABDD-D71E459883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73999" y="1518777"/>
            <a:ext cx="5711713" cy="35788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8AFEA44-E844-4FEE-AD12-C9C74B4F017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3778" r="15826"/>
          <a:stretch/>
        </p:blipFill>
        <p:spPr>
          <a:xfrm>
            <a:off x="6886592" y="45922"/>
            <a:ext cx="1257469" cy="71572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32D09DD-33B9-43B2-9FF0-E0B3125E15FD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404377" y="60226"/>
            <a:ext cx="592143" cy="64010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3200C54-12F2-4198-B4B7-A52B07F26AB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429203">
            <a:off x="7528520" y="1508751"/>
            <a:ext cx="1252224" cy="16140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982574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41" name="Google Shape;241;p34"/>
          <p:cNvCxnSpPr/>
          <p:nvPr/>
        </p:nvCxnSpPr>
        <p:spPr>
          <a:xfrm>
            <a:off x="5396400" y="0"/>
            <a:ext cx="0" cy="5029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7" name="Google Shape;112;p5">
            <a:extLst>
              <a:ext uri="{FF2B5EF4-FFF2-40B4-BE49-F238E27FC236}">
                <a16:creationId xmlns:a16="http://schemas.microsoft.com/office/drawing/2014/main" id="{9F6E704F-27E4-4C0F-B0F5-8B91E113F2F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27074" y="242463"/>
            <a:ext cx="9107425" cy="99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</a:pPr>
            <a:r>
              <a:rPr lang="en-US" noProof="0" dirty="0"/>
              <a:t>STEP 1: DATA SOURCE</a:t>
            </a:r>
          </a:p>
        </p:txBody>
      </p:sp>
      <p:sp>
        <p:nvSpPr>
          <p:cNvPr id="48" name="Google Shape;114;p5">
            <a:extLst>
              <a:ext uri="{FF2B5EF4-FFF2-40B4-BE49-F238E27FC236}">
                <a16:creationId xmlns:a16="http://schemas.microsoft.com/office/drawing/2014/main" id="{AA2E1782-E79E-4305-A3ED-35A46007225B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0" y="1008132"/>
            <a:ext cx="4660552" cy="179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82600" lvl="0" indent="-342900">
              <a:spcBef>
                <a:spcPts val="1200"/>
              </a:spcBef>
              <a:buFont typeface="+mj-lt"/>
              <a:buAutoNum type="arabicPeriod"/>
            </a:pPr>
            <a:r>
              <a:rPr lang="en-US" sz="2000" dirty="0">
                <a:solidFill>
                  <a:schemeClr val="tx1"/>
                </a:solidFill>
              </a:rPr>
              <a:t>Is it worth it to look for alternative land cover datasets or is the default data good enough?</a:t>
            </a:r>
          </a:p>
          <a:p>
            <a:pPr marL="482600" indent="-342900">
              <a:spcBef>
                <a:spcPts val="1200"/>
              </a:spcBef>
              <a:buFont typeface="+mj-lt"/>
              <a:buAutoNum type="arabicPeriod"/>
            </a:pPr>
            <a:r>
              <a:rPr lang="en-US" sz="2000" dirty="0">
                <a:solidFill>
                  <a:schemeClr val="tx1"/>
                </a:solidFill>
              </a:rPr>
              <a:t>What other datasets are available?</a:t>
            </a:r>
          </a:p>
          <a:p>
            <a:pPr marL="482600" indent="-342900">
              <a:spcBef>
                <a:spcPts val="1200"/>
              </a:spcBef>
              <a:buFont typeface="+mj-lt"/>
              <a:buAutoNum type="arabicPeriod"/>
            </a:pPr>
            <a:r>
              <a:rPr lang="en-US" sz="2000" dirty="0">
                <a:solidFill>
                  <a:schemeClr val="tx1"/>
                </a:solidFill>
              </a:rPr>
              <a:t>Is there a national data option that could be used? Or that can be used for improving or validating alternatives options?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A97757A-2636-42B7-9BC2-CBDD3825B28F}"/>
              </a:ext>
            </a:extLst>
          </p:cNvPr>
          <p:cNvSpPr>
            <a:spLocks noGrp="1"/>
          </p:cNvSpPr>
          <p:nvPr>
            <p:ph type="pic" idx="7"/>
          </p:nvPr>
        </p:nvSpPr>
        <p:spPr/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066BB43-DF2D-4514-B134-AD3EAA7CAAA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000" r="26958"/>
          <a:stretch/>
        </p:blipFill>
        <p:spPr>
          <a:xfrm>
            <a:off x="4893475" y="0"/>
            <a:ext cx="425485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298EA9F-AC37-406F-8EA7-8CEAC24E26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1164" y="1210655"/>
            <a:ext cx="7300713" cy="3695185"/>
          </a:xfrm>
          <a:prstGeom prst="rect">
            <a:avLst/>
          </a:prstGeom>
        </p:spPr>
      </p:pic>
      <p:sp>
        <p:nvSpPr>
          <p:cNvPr id="5" name="Google Shape;94;p4">
            <a:extLst>
              <a:ext uri="{FF2B5EF4-FFF2-40B4-BE49-F238E27FC236}">
                <a16:creationId xmlns:a16="http://schemas.microsoft.com/office/drawing/2014/main" id="{E5900644-8BB5-4BD9-9EA5-4CBE59424E21}"/>
              </a:ext>
            </a:extLst>
          </p:cNvPr>
          <p:cNvSpPr txBox="1">
            <a:spLocks/>
          </p:cNvSpPr>
          <p:nvPr/>
        </p:nvSpPr>
        <p:spPr>
          <a:xfrm>
            <a:off x="18287" y="237660"/>
            <a:ext cx="9107425" cy="99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Epilogue Medium"/>
              <a:buNone/>
              <a:defRPr sz="2600" b="0" i="0" u="none" strike="noStrike" cap="none">
                <a:solidFill>
                  <a:schemeClr val="dk1"/>
                </a:solidFill>
                <a:latin typeface="Epilogue Medium"/>
                <a:ea typeface="Epilogue Medium"/>
                <a:cs typeface="Epilogue Medium"/>
                <a:sym typeface="Epilogue Medium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Epilogue Medium"/>
              <a:buNone/>
              <a:defRPr sz="2600" b="0" i="0" u="none" strike="noStrike" cap="none">
                <a:solidFill>
                  <a:schemeClr val="dk1"/>
                </a:solidFill>
                <a:latin typeface="Epilogue Medium"/>
                <a:ea typeface="Epilogue Medium"/>
                <a:cs typeface="Epilogue Medium"/>
                <a:sym typeface="Epilogue Medium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Epilogue Medium"/>
              <a:buNone/>
              <a:defRPr sz="2600" b="0" i="0" u="none" strike="noStrike" cap="none">
                <a:solidFill>
                  <a:schemeClr val="dk1"/>
                </a:solidFill>
                <a:latin typeface="Epilogue Medium"/>
                <a:ea typeface="Epilogue Medium"/>
                <a:cs typeface="Epilogue Medium"/>
                <a:sym typeface="Epilogue Medium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Epilogue Medium"/>
              <a:buNone/>
              <a:defRPr sz="2600" b="0" i="0" u="none" strike="noStrike" cap="none">
                <a:solidFill>
                  <a:schemeClr val="dk1"/>
                </a:solidFill>
                <a:latin typeface="Epilogue Medium"/>
                <a:ea typeface="Epilogue Medium"/>
                <a:cs typeface="Epilogue Medium"/>
                <a:sym typeface="Epilogue Medium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Epilogue Medium"/>
              <a:buNone/>
              <a:defRPr sz="2600" b="0" i="0" u="none" strike="noStrike" cap="none">
                <a:solidFill>
                  <a:schemeClr val="dk1"/>
                </a:solidFill>
                <a:latin typeface="Epilogue Medium"/>
                <a:ea typeface="Epilogue Medium"/>
                <a:cs typeface="Epilogue Medium"/>
                <a:sym typeface="Epilogue Medium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Epilogue Medium"/>
              <a:buNone/>
              <a:defRPr sz="2600" b="0" i="0" u="none" strike="noStrike" cap="none">
                <a:solidFill>
                  <a:schemeClr val="dk1"/>
                </a:solidFill>
                <a:latin typeface="Epilogue Medium"/>
                <a:ea typeface="Epilogue Medium"/>
                <a:cs typeface="Epilogue Medium"/>
                <a:sym typeface="Epilogue Medium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Epilogue Medium"/>
              <a:buNone/>
              <a:defRPr sz="2600" b="0" i="0" u="none" strike="noStrike" cap="none">
                <a:solidFill>
                  <a:schemeClr val="dk1"/>
                </a:solidFill>
                <a:latin typeface="Epilogue Medium"/>
                <a:ea typeface="Epilogue Medium"/>
                <a:cs typeface="Epilogue Medium"/>
                <a:sym typeface="Epilogue Medium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Epilogue Medium"/>
              <a:buNone/>
              <a:defRPr sz="2600" b="0" i="0" u="none" strike="noStrike" cap="none">
                <a:solidFill>
                  <a:schemeClr val="dk1"/>
                </a:solidFill>
                <a:latin typeface="Epilogue Medium"/>
                <a:ea typeface="Epilogue Medium"/>
                <a:cs typeface="Epilogue Medium"/>
                <a:sym typeface="Epilogue Medium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Epilogue Medium"/>
              <a:buNone/>
              <a:defRPr sz="2600" b="0" i="0" u="none" strike="noStrike" cap="none">
                <a:solidFill>
                  <a:schemeClr val="dk1"/>
                </a:solidFill>
                <a:latin typeface="Epilogue Medium"/>
                <a:ea typeface="Epilogue Medium"/>
                <a:cs typeface="Epilogue Medium"/>
                <a:sym typeface="Epilogue Medium"/>
              </a:defRPr>
            </a:lvl9pPr>
          </a:lstStyle>
          <a:p>
            <a:pPr algn="ctr">
              <a:buSzPts val="2500"/>
            </a:pPr>
            <a:r>
              <a:rPr lang="en-US" sz="2400" b="1" dirty="0">
                <a:solidFill>
                  <a:schemeClr val="tx1"/>
                </a:solidFill>
              </a:rPr>
              <a:t>STEP 2:  </a:t>
            </a:r>
            <a:r>
              <a:rPr lang="en-US" sz="2400" b="1" dirty="0"/>
              <a:t>Selecting a land cover legend for monitoring key degradation processes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6" name="Google Shape;120;p6">
            <a:extLst>
              <a:ext uri="{FF2B5EF4-FFF2-40B4-BE49-F238E27FC236}">
                <a16:creationId xmlns:a16="http://schemas.microsoft.com/office/drawing/2014/main" id="{6337CA35-D508-4B3C-A3F4-53D9B6719C7E}"/>
              </a:ext>
            </a:extLst>
          </p:cNvPr>
          <p:cNvSpPr txBox="1"/>
          <p:nvPr/>
        </p:nvSpPr>
        <p:spPr>
          <a:xfrm>
            <a:off x="103708" y="1210655"/>
            <a:ext cx="2694036" cy="99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Golos Text"/>
              <a:buNone/>
            </a:pPr>
            <a:r>
              <a:rPr lang="en-US" sz="1800" b="1" i="0" u="none" strike="noStrike" cap="none" noProof="0" dirty="0">
                <a:solidFill>
                  <a:schemeClr val="tx1"/>
                </a:solidFill>
                <a:latin typeface="Golos Text"/>
                <a:ea typeface="Golos Text"/>
                <a:cs typeface="Golos Text"/>
                <a:sym typeface="Golos Text"/>
              </a:rPr>
              <a:t>DEFAULT</a:t>
            </a:r>
            <a:endParaRPr lang="en-US" noProof="0" dirty="0">
              <a:solidFill>
                <a:schemeClr val="tx1"/>
              </a:solidFill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7B07B673-D533-4E79-AA0B-97A7D90351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334" y="2177642"/>
            <a:ext cx="1387208" cy="2659772"/>
          </a:xfrm>
          <a:prstGeom prst="rect">
            <a:avLst/>
          </a:prstGeom>
        </p:spPr>
      </p:pic>
      <p:sp>
        <p:nvSpPr>
          <p:cNvPr id="8" name="Google Shape;121;p6">
            <a:extLst>
              <a:ext uri="{FF2B5EF4-FFF2-40B4-BE49-F238E27FC236}">
                <a16:creationId xmlns:a16="http://schemas.microsoft.com/office/drawing/2014/main" id="{11E74B32-8A27-4C2F-ABCC-002874E8D97C}"/>
              </a:ext>
            </a:extLst>
          </p:cNvPr>
          <p:cNvSpPr txBox="1"/>
          <p:nvPr/>
        </p:nvSpPr>
        <p:spPr>
          <a:xfrm>
            <a:off x="3588788" y="1160889"/>
            <a:ext cx="5845723" cy="99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Golos Text"/>
              <a:buNone/>
            </a:pPr>
            <a:r>
              <a:rPr lang="en-US" sz="1800" b="1" i="0" u="none" strike="noStrike" cap="none" noProof="0" dirty="0">
                <a:solidFill>
                  <a:schemeClr val="tx1"/>
                </a:solidFill>
                <a:latin typeface="Golos Text"/>
                <a:ea typeface="Golos Text"/>
                <a:cs typeface="Golos Text"/>
                <a:sym typeface="Golos Text"/>
              </a:rPr>
              <a:t>ALTERNATIVES</a:t>
            </a:r>
            <a:endParaRPr lang="en-US" noProof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22039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53F16BFE-0620-2A2D-531C-AF8C6F3ED5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635" y="179952"/>
            <a:ext cx="4153109" cy="4783595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B184341B-C912-43F3-D158-EDB9EDFC5A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3257" y="1362034"/>
            <a:ext cx="3953652" cy="3570952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853159C6-1AE9-6A16-A015-9033DEDFFB80}"/>
              </a:ext>
            </a:extLst>
          </p:cNvPr>
          <p:cNvSpPr txBox="1"/>
          <p:nvPr/>
        </p:nvSpPr>
        <p:spPr>
          <a:xfrm>
            <a:off x="4642779" y="244010"/>
            <a:ext cx="437496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noProof="0" dirty="0">
                <a:solidFill>
                  <a:schemeClr val="tx2">
                    <a:lumMod val="50000"/>
                  </a:schemeClr>
                </a:solidFill>
              </a:rPr>
              <a:t>DEFAULT DATA can be recategorized</a:t>
            </a:r>
            <a:endParaRPr lang="es-US" sz="16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D1EFE19B-AC13-9426-4A19-69EB41CF2DA3}"/>
              </a:ext>
            </a:extLst>
          </p:cNvPr>
          <p:cNvSpPr txBox="1"/>
          <p:nvPr/>
        </p:nvSpPr>
        <p:spPr>
          <a:xfrm>
            <a:off x="5769520" y="941521"/>
            <a:ext cx="187743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noProof="0" dirty="0"/>
              <a:t>ESA reclass in 2022</a:t>
            </a:r>
          </a:p>
        </p:txBody>
      </p:sp>
    </p:spTree>
    <p:extLst>
      <p:ext uri="{BB962C8B-B14F-4D97-AF65-F5344CB8AC3E}">
        <p14:creationId xmlns:p14="http://schemas.microsoft.com/office/powerpoint/2010/main" val="38953773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7641E0-BF64-4177-81A9-1BB1C9B001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228600"/>
            <a:ext cx="5806440" cy="1445700"/>
          </a:xfrm>
        </p:spPr>
        <p:txBody>
          <a:bodyPr/>
          <a:lstStyle/>
          <a:p>
            <a:r>
              <a:rPr lang="en-US" dirty="0"/>
              <a:t>The case of </a:t>
            </a:r>
            <a:r>
              <a:rPr lang="en-US" dirty="0" err="1"/>
              <a:t>hyperarid</a:t>
            </a:r>
            <a:r>
              <a:rPr lang="en-US" dirty="0"/>
              <a:t> areas</a:t>
            </a:r>
            <a:endParaRPr lang="fr-CI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572E92-F206-49CC-89FA-6F18CF93529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I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F5A519F-49F1-4D1E-B629-23FAAE08D8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7418" y="1415813"/>
            <a:ext cx="7089163" cy="336181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9CE5A5B-1504-4604-8354-61DD7D914571}"/>
              </a:ext>
            </a:extLst>
          </p:cNvPr>
          <p:cNvSpPr txBox="1"/>
          <p:nvPr/>
        </p:nvSpPr>
        <p:spPr>
          <a:xfrm>
            <a:off x="5087023" y="970593"/>
            <a:ext cx="14251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OTHER LAND</a:t>
            </a:r>
            <a:endParaRPr lang="fr-CI" b="1" dirty="0"/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C40A4C50-DBBD-4D7D-B6D5-C5912D8B14D5}"/>
              </a:ext>
            </a:extLst>
          </p:cNvPr>
          <p:cNvSpPr/>
          <p:nvPr/>
        </p:nvSpPr>
        <p:spPr>
          <a:xfrm>
            <a:off x="4262468" y="1010610"/>
            <a:ext cx="758106" cy="28929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I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9B0A435-9536-4584-A694-93C7ADC0A986}"/>
              </a:ext>
            </a:extLst>
          </p:cNvPr>
          <p:cNvSpPr txBox="1"/>
          <p:nvPr/>
        </p:nvSpPr>
        <p:spPr>
          <a:xfrm>
            <a:off x="2865028" y="971981"/>
            <a:ext cx="13981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HYPER ARID </a:t>
            </a:r>
            <a:endParaRPr lang="fr-CI" b="1" dirty="0"/>
          </a:p>
        </p:txBody>
      </p:sp>
    </p:spTree>
    <p:extLst>
      <p:ext uri="{BB962C8B-B14F-4D97-AF65-F5344CB8AC3E}">
        <p14:creationId xmlns:p14="http://schemas.microsoft.com/office/powerpoint/2010/main" val="236217118"/>
      </p:ext>
    </p:extLst>
  </p:cSld>
  <p:clrMapOvr>
    <a:masterClrMapping/>
  </p:clrMapOvr>
</p:sld>
</file>

<file path=ppt/theme/theme1.xml><?xml version="1.0" encoding="utf-8"?>
<a:theme xmlns:a="http://schemas.openxmlformats.org/drawingml/2006/main" name="International Organizations by Slidesgo">
  <a:themeElements>
    <a:clrScheme name="Simple Light">
      <a:dk1>
        <a:srgbClr val="000000"/>
      </a:dk1>
      <a:lt1>
        <a:srgbClr val="FFFFFF"/>
      </a:lt1>
      <a:dk2>
        <a:srgbClr val="003366"/>
      </a:dk2>
      <a:lt2>
        <a:srgbClr val="FFFFFF"/>
      </a:lt2>
      <a:accent1>
        <a:srgbClr val="FFFFFF"/>
      </a:accent1>
      <a:accent2>
        <a:srgbClr val="FFFFFF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3215</TotalTime>
  <Words>634</Words>
  <Application>Microsoft Office PowerPoint</Application>
  <PresentationFormat>On-screen Show (16:9)</PresentationFormat>
  <Paragraphs>81</Paragraphs>
  <Slides>21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6" baseType="lpstr">
      <vt:lpstr>DM Sans</vt:lpstr>
      <vt:lpstr>Nunito Light</vt:lpstr>
      <vt:lpstr>Manrope</vt:lpstr>
      <vt:lpstr>Avenir Next LT Pro Demi</vt:lpstr>
      <vt:lpstr>Calibri</vt:lpstr>
      <vt:lpstr>Nunito</vt:lpstr>
      <vt:lpstr>Questrial</vt:lpstr>
      <vt:lpstr>Golos Text</vt:lpstr>
      <vt:lpstr>Darker Grotesque SemiBold</vt:lpstr>
      <vt:lpstr>Figtree</vt:lpstr>
      <vt:lpstr>Avenir Next LT Pro</vt:lpstr>
      <vt:lpstr>Epilogue Medium</vt:lpstr>
      <vt:lpstr>Arial</vt:lpstr>
      <vt:lpstr>Roboto</vt:lpstr>
      <vt:lpstr>International Organizations by Slidesgo</vt:lpstr>
      <vt:lpstr>SO1-1 Trends in Land Cover  </vt:lpstr>
      <vt:lpstr>METHODOLOGY</vt:lpstr>
      <vt:lpstr>PowerPoint Presentation</vt:lpstr>
      <vt:lpstr>STEP 1:  Identification of the best available land cover dataset </vt:lpstr>
      <vt:lpstr>PowerPoint Presentation</vt:lpstr>
      <vt:lpstr>STEP 1: DATA SOURCE</vt:lpstr>
      <vt:lpstr>PowerPoint Presentation</vt:lpstr>
      <vt:lpstr>PowerPoint Presentation</vt:lpstr>
      <vt:lpstr>The case of hyperarid areas</vt:lpstr>
      <vt:lpstr>PowerPoint Presentation</vt:lpstr>
      <vt:lpstr>STEP 2: CATEGORIZATION</vt:lpstr>
      <vt:lpstr>STEP 3:  Defining the land cover transition matrix</vt:lpstr>
      <vt:lpstr>PowerPoint Presentation</vt:lpstr>
      <vt:lpstr>PowerPoint Presentation</vt:lpstr>
      <vt:lpstr>PowerPoint Presentation</vt:lpstr>
      <vt:lpstr>PowerPoint Presentation</vt:lpstr>
      <vt:lpstr>STEP 3: TRANSITION MATRIX</vt:lpstr>
      <vt:lpstr>How can countries make these decisions?</vt:lpstr>
      <vt:lpstr>PowerPoint Presentation</vt:lpstr>
      <vt:lpstr>PowerPoint Presentation</vt:lpstr>
      <vt:lpstr>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Training of Trainers on UNCCD Reporting</dc:title>
  <dc:creator>Ingrid</dc:creator>
  <cp:lastModifiedBy>Teich, Ingrid (CDE)</cp:lastModifiedBy>
  <cp:revision>74</cp:revision>
  <dcterms:modified xsi:type="dcterms:W3CDTF">2026-06-26T10:30:18Z</dcterms:modified>
</cp:coreProperties>
</file>