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A844A-F069-44CB-8B3E-10732A8FC0BD}" type="datetimeFigureOut">
              <a:rPr lang="fr-CI" smtClean="0"/>
              <a:t>26/06/2026</a:t>
            </a:fld>
            <a:endParaRPr lang="fr-C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BC35B-C33B-4E0D-9743-861045C078D7}" type="slidenum">
              <a:rPr lang="fr-CI" smtClean="0"/>
              <a:t>‹#›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3544854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862573748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862573748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3694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tBDf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1778000" y="1215667"/>
            <a:ext cx="4318000" cy="318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 b="1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3"/>
          <p:cNvSpPr/>
          <p:nvPr/>
        </p:nvSpPr>
        <p:spPr>
          <a:xfrm>
            <a:off x="0" y="4660900"/>
            <a:ext cx="12192000" cy="2196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861900" y="402867"/>
            <a:ext cx="987600" cy="101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5333" b="1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778000" y="5316100"/>
            <a:ext cx="3742800" cy="8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6522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/>
          <p:nvPr/>
        </p:nvSpPr>
        <p:spPr>
          <a:xfrm>
            <a:off x="950133" y="733767"/>
            <a:ext cx="10291200" cy="5405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4311067" y="4618033"/>
            <a:ext cx="35724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33" b="1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133"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133"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133"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133"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133"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133"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133"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133" b="1"/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ubTitle" idx="1"/>
          </p:nvPr>
        </p:nvSpPr>
        <p:spPr>
          <a:xfrm>
            <a:off x="2093767" y="2149639"/>
            <a:ext cx="8010000" cy="17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2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2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2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2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2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2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2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200"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605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8" name="Google Shape;98;p18"/>
          <p:cNvCxnSpPr/>
          <p:nvPr/>
        </p:nvCxnSpPr>
        <p:spPr>
          <a:xfrm>
            <a:off x="0" y="6705593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5166400" y="304800"/>
            <a:ext cx="672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8"/>
          <p:cNvSpPr>
            <a:spLocks noGrp="1"/>
          </p:cNvSpPr>
          <p:nvPr>
            <p:ph type="pic" idx="2"/>
          </p:nvPr>
        </p:nvSpPr>
        <p:spPr>
          <a:xfrm>
            <a:off x="304800" y="304800"/>
            <a:ext cx="4539600" cy="6248400"/>
          </a:xfrm>
          <a:prstGeom prst="rect">
            <a:avLst/>
          </a:prstGeom>
          <a:noFill/>
          <a:ln>
            <a:noFill/>
          </a:ln>
        </p:spPr>
      </p:sp>
      <p:sp>
        <p:nvSpPr>
          <p:cNvPr id="101" name="Google Shape;101;p18"/>
          <p:cNvSpPr txBox="1">
            <a:spLocks noGrp="1"/>
          </p:cNvSpPr>
          <p:nvPr>
            <p:ph type="subTitle" idx="1"/>
          </p:nvPr>
        </p:nvSpPr>
        <p:spPr>
          <a:xfrm>
            <a:off x="5969600" y="1209851"/>
            <a:ext cx="5917600" cy="738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title" idx="3" hasCustomPrompt="1"/>
          </p:nvPr>
        </p:nvSpPr>
        <p:spPr>
          <a:xfrm>
            <a:off x="5166401" y="1291851"/>
            <a:ext cx="803200" cy="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133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103" name="Google Shape;103;p18"/>
          <p:cNvSpPr txBox="1">
            <a:spLocks noGrp="1"/>
          </p:cNvSpPr>
          <p:nvPr>
            <p:ph type="subTitle" idx="4"/>
          </p:nvPr>
        </p:nvSpPr>
        <p:spPr>
          <a:xfrm>
            <a:off x="5969600" y="2102471"/>
            <a:ext cx="5917600" cy="738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title" idx="5" hasCustomPrompt="1"/>
          </p:nvPr>
        </p:nvSpPr>
        <p:spPr>
          <a:xfrm>
            <a:off x="5166401" y="2184471"/>
            <a:ext cx="803200" cy="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133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105" name="Google Shape;105;p18"/>
          <p:cNvSpPr txBox="1">
            <a:spLocks noGrp="1"/>
          </p:cNvSpPr>
          <p:nvPr>
            <p:ph type="subTitle" idx="6"/>
          </p:nvPr>
        </p:nvSpPr>
        <p:spPr>
          <a:xfrm>
            <a:off x="5969600" y="2995091"/>
            <a:ext cx="5917600" cy="738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6" name="Google Shape;106;p18"/>
          <p:cNvSpPr txBox="1">
            <a:spLocks noGrp="1"/>
          </p:cNvSpPr>
          <p:nvPr>
            <p:ph type="title" idx="7" hasCustomPrompt="1"/>
          </p:nvPr>
        </p:nvSpPr>
        <p:spPr>
          <a:xfrm>
            <a:off x="5166401" y="3077091"/>
            <a:ext cx="803200" cy="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133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107" name="Google Shape;107;p18"/>
          <p:cNvSpPr txBox="1">
            <a:spLocks noGrp="1"/>
          </p:cNvSpPr>
          <p:nvPr>
            <p:ph type="subTitle" idx="8"/>
          </p:nvPr>
        </p:nvSpPr>
        <p:spPr>
          <a:xfrm>
            <a:off x="5969600" y="3887711"/>
            <a:ext cx="5917600" cy="738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title" idx="9" hasCustomPrompt="1"/>
          </p:nvPr>
        </p:nvSpPr>
        <p:spPr>
          <a:xfrm>
            <a:off x="5166401" y="3969711"/>
            <a:ext cx="803200" cy="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133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109" name="Google Shape;109;p18"/>
          <p:cNvSpPr txBox="1">
            <a:spLocks noGrp="1"/>
          </p:cNvSpPr>
          <p:nvPr>
            <p:ph type="subTitle" idx="13"/>
          </p:nvPr>
        </p:nvSpPr>
        <p:spPr>
          <a:xfrm>
            <a:off x="5969600" y="4780331"/>
            <a:ext cx="5917600" cy="738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title" idx="14" hasCustomPrompt="1"/>
          </p:nvPr>
        </p:nvSpPr>
        <p:spPr>
          <a:xfrm>
            <a:off x="5166401" y="4862331"/>
            <a:ext cx="803200" cy="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133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111" name="Google Shape;111;p18"/>
          <p:cNvSpPr txBox="1">
            <a:spLocks noGrp="1"/>
          </p:cNvSpPr>
          <p:nvPr>
            <p:ph type="subTitle" idx="15"/>
          </p:nvPr>
        </p:nvSpPr>
        <p:spPr>
          <a:xfrm>
            <a:off x="5969600" y="5672951"/>
            <a:ext cx="5917600" cy="738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title" idx="16" hasCustomPrompt="1"/>
          </p:nvPr>
        </p:nvSpPr>
        <p:spPr>
          <a:xfrm>
            <a:off x="5166401" y="5754951"/>
            <a:ext cx="803200" cy="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133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836084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Google Shape;78;p15"/>
          <p:cNvCxnSpPr/>
          <p:nvPr/>
        </p:nvCxnSpPr>
        <p:spPr>
          <a:xfrm>
            <a:off x="0" y="6705593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6720800" cy="253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304800" y="2951433"/>
            <a:ext cx="6720800" cy="36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867"/>
            </a:lvl1pPr>
            <a:lvl2pPr marL="1219170" lvl="1" indent="-4233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>
            <a:spLocks noGrp="1"/>
          </p:cNvSpPr>
          <p:nvPr>
            <p:ph type="pic" idx="2"/>
          </p:nvPr>
        </p:nvSpPr>
        <p:spPr>
          <a:xfrm>
            <a:off x="7347600" y="304800"/>
            <a:ext cx="4539600" cy="62484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219010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E9B8851-7A64-481D-9ACA-6B8703BEA98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609437" y="2438401"/>
            <a:ext cx="1648691" cy="1648691"/>
          </a:xfrm>
          <a:custGeom>
            <a:avLst/>
            <a:gdLst>
              <a:gd name="connsiteX0" fmla="*/ 1236518 w 2473036"/>
              <a:gd name="connsiteY0" fmla="*/ 0 h 2473036"/>
              <a:gd name="connsiteX1" fmla="*/ 2473036 w 2473036"/>
              <a:gd name="connsiteY1" fmla="*/ 1236518 h 2473036"/>
              <a:gd name="connsiteX2" fmla="*/ 1236518 w 2473036"/>
              <a:gd name="connsiteY2" fmla="*/ 2473036 h 2473036"/>
              <a:gd name="connsiteX3" fmla="*/ 0 w 2473036"/>
              <a:gd name="connsiteY3" fmla="*/ 1236518 h 2473036"/>
              <a:gd name="connsiteX4" fmla="*/ 1236518 w 2473036"/>
              <a:gd name="connsiteY4" fmla="*/ 0 h 2473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3036" h="2473036">
                <a:moveTo>
                  <a:pt x="1236518" y="0"/>
                </a:moveTo>
                <a:cubicBezTo>
                  <a:pt x="1919428" y="0"/>
                  <a:pt x="2473036" y="553608"/>
                  <a:pt x="2473036" y="1236518"/>
                </a:cubicBezTo>
                <a:cubicBezTo>
                  <a:pt x="2473036" y="1919428"/>
                  <a:pt x="1919428" y="2473036"/>
                  <a:pt x="1236518" y="2473036"/>
                </a:cubicBezTo>
                <a:cubicBezTo>
                  <a:pt x="553608" y="2473036"/>
                  <a:pt x="0" y="1919428"/>
                  <a:pt x="0" y="1236518"/>
                </a:cubicBezTo>
                <a:cubicBezTo>
                  <a:pt x="0" y="553608"/>
                  <a:pt x="553608" y="0"/>
                  <a:pt x="1236518" y="0"/>
                </a:cubicBezTo>
                <a:close/>
              </a:path>
            </a:pathLst>
          </a:custGeom>
          <a:pattFill prst="pct5">
            <a:fgClr>
              <a:srgbClr val="399F37"/>
            </a:fgClr>
            <a:bgClr>
              <a:schemeClr val="bg1"/>
            </a:bgClr>
          </a:pattFill>
          <a:ln w="76200">
            <a:noFill/>
          </a:ln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ID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F56837E-A6CA-43E2-83AA-2674C14F04E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271656" y="2438401"/>
            <a:ext cx="1648691" cy="1648691"/>
          </a:xfrm>
          <a:custGeom>
            <a:avLst/>
            <a:gdLst>
              <a:gd name="connsiteX0" fmla="*/ 1236518 w 2473036"/>
              <a:gd name="connsiteY0" fmla="*/ 0 h 2473036"/>
              <a:gd name="connsiteX1" fmla="*/ 2473036 w 2473036"/>
              <a:gd name="connsiteY1" fmla="*/ 1236518 h 2473036"/>
              <a:gd name="connsiteX2" fmla="*/ 1236518 w 2473036"/>
              <a:gd name="connsiteY2" fmla="*/ 2473036 h 2473036"/>
              <a:gd name="connsiteX3" fmla="*/ 0 w 2473036"/>
              <a:gd name="connsiteY3" fmla="*/ 1236518 h 2473036"/>
              <a:gd name="connsiteX4" fmla="*/ 1236518 w 2473036"/>
              <a:gd name="connsiteY4" fmla="*/ 0 h 2473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3036" h="2473036">
                <a:moveTo>
                  <a:pt x="1236518" y="0"/>
                </a:moveTo>
                <a:cubicBezTo>
                  <a:pt x="1919428" y="0"/>
                  <a:pt x="2473036" y="553608"/>
                  <a:pt x="2473036" y="1236518"/>
                </a:cubicBezTo>
                <a:cubicBezTo>
                  <a:pt x="2473036" y="1919428"/>
                  <a:pt x="1919428" y="2473036"/>
                  <a:pt x="1236518" y="2473036"/>
                </a:cubicBezTo>
                <a:cubicBezTo>
                  <a:pt x="553608" y="2473036"/>
                  <a:pt x="0" y="1919428"/>
                  <a:pt x="0" y="1236518"/>
                </a:cubicBezTo>
                <a:cubicBezTo>
                  <a:pt x="0" y="553608"/>
                  <a:pt x="553608" y="0"/>
                  <a:pt x="1236518" y="0"/>
                </a:cubicBezTo>
                <a:close/>
              </a:path>
            </a:pathLst>
          </a:custGeom>
          <a:pattFill prst="pct5">
            <a:fgClr>
              <a:srgbClr val="399F37"/>
            </a:fgClr>
            <a:bgClr>
              <a:schemeClr val="bg1"/>
            </a:bgClr>
          </a:pattFill>
          <a:ln w="76200">
            <a:noFill/>
          </a:ln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ID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C5F7807-A063-46C5-A833-961DF93B46F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33873" y="2438401"/>
            <a:ext cx="1648691" cy="1648691"/>
          </a:xfrm>
          <a:custGeom>
            <a:avLst/>
            <a:gdLst>
              <a:gd name="connsiteX0" fmla="*/ 1236518 w 2473036"/>
              <a:gd name="connsiteY0" fmla="*/ 0 h 2473036"/>
              <a:gd name="connsiteX1" fmla="*/ 2473036 w 2473036"/>
              <a:gd name="connsiteY1" fmla="*/ 1236518 h 2473036"/>
              <a:gd name="connsiteX2" fmla="*/ 1236518 w 2473036"/>
              <a:gd name="connsiteY2" fmla="*/ 2473036 h 2473036"/>
              <a:gd name="connsiteX3" fmla="*/ 0 w 2473036"/>
              <a:gd name="connsiteY3" fmla="*/ 1236518 h 2473036"/>
              <a:gd name="connsiteX4" fmla="*/ 1236518 w 2473036"/>
              <a:gd name="connsiteY4" fmla="*/ 0 h 2473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3036" h="2473036">
                <a:moveTo>
                  <a:pt x="1236518" y="0"/>
                </a:moveTo>
                <a:cubicBezTo>
                  <a:pt x="1919428" y="0"/>
                  <a:pt x="2473036" y="553608"/>
                  <a:pt x="2473036" y="1236518"/>
                </a:cubicBezTo>
                <a:cubicBezTo>
                  <a:pt x="2473036" y="1919428"/>
                  <a:pt x="1919428" y="2473036"/>
                  <a:pt x="1236518" y="2473036"/>
                </a:cubicBezTo>
                <a:cubicBezTo>
                  <a:pt x="553608" y="2473036"/>
                  <a:pt x="0" y="1919428"/>
                  <a:pt x="0" y="1236518"/>
                </a:cubicBezTo>
                <a:cubicBezTo>
                  <a:pt x="0" y="553608"/>
                  <a:pt x="553608" y="0"/>
                  <a:pt x="1236518" y="0"/>
                </a:cubicBezTo>
                <a:close/>
              </a:path>
            </a:pathLst>
          </a:custGeom>
          <a:pattFill prst="pct5">
            <a:fgClr>
              <a:srgbClr val="399F37"/>
            </a:fgClr>
            <a:bgClr>
              <a:schemeClr val="bg1"/>
            </a:bgClr>
          </a:pattFill>
          <a:ln w="76200">
            <a:noFill/>
          </a:ln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5723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9" lvl="0" indent="-342891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77" lvl="1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66" lvl="2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54" lvl="3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43" lvl="4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131" lvl="5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320" lvl="6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509" lvl="7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97" lvl="8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3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" name="Google Shape;3287;p15"/>
          <p:cNvSpPr txBox="1">
            <a:spLocks noGrp="1"/>
          </p:cNvSpPr>
          <p:nvPr>
            <p:ph type="title"/>
          </p:nvPr>
        </p:nvSpPr>
        <p:spPr>
          <a:xfrm>
            <a:off x="1099133" y="1750533"/>
            <a:ext cx="5048400" cy="20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288" name="Google Shape;3288;p15"/>
          <p:cNvSpPr txBox="1">
            <a:spLocks noGrp="1"/>
          </p:cNvSpPr>
          <p:nvPr>
            <p:ph type="subTitle" idx="1"/>
          </p:nvPr>
        </p:nvSpPr>
        <p:spPr>
          <a:xfrm>
            <a:off x="1099133" y="3818667"/>
            <a:ext cx="5048400" cy="13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89" name="Google Shape;3289;p15"/>
          <p:cNvSpPr>
            <a:spLocks noGrp="1"/>
          </p:cNvSpPr>
          <p:nvPr>
            <p:ph type="pic" idx="2"/>
          </p:nvPr>
        </p:nvSpPr>
        <p:spPr>
          <a:xfrm>
            <a:off x="6913667" y="815600"/>
            <a:ext cx="4085200" cy="5226800"/>
          </a:xfrm>
          <a:prstGeom prst="rect">
            <a:avLst/>
          </a:prstGeom>
          <a:noFill/>
          <a:ln w="2857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</p:sp>
      <p:grpSp>
        <p:nvGrpSpPr>
          <p:cNvPr id="3290" name="Google Shape;3290;p15"/>
          <p:cNvGrpSpPr/>
          <p:nvPr/>
        </p:nvGrpSpPr>
        <p:grpSpPr>
          <a:xfrm>
            <a:off x="130600" y="141600"/>
            <a:ext cx="11930800" cy="6574800"/>
            <a:chOff x="97950" y="106200"/>
            <a:chExt cx="8948100" cy="4931100"/>
          </a:xfrm>
        </p:grpSpPr>
        <p:grpSp>
          <p:nvGrpSpPr>
            <p:cNvPr id="3291" name="Google Shape;3291;p15"/>
            <p:cNvGrpSpPr/>
            <p:nvPr/>
          </p:nvGrpSpPr>
          <p:grpSpPr>
            <a:xfrm>
              <a:off x="298675" y="4850475"/>
              <a:ext cx="8509051" cy="111026"/>
              <a:chOff x="317175" y="219575"/>
              <a:chExt cx="8509051" cy="111026"/>
            </a:xfrm>
          </p:grpSpPr>
          <p:sp>
            <p:nvSpPr>
              <p:cNvPr id="3292" name="Google Shape;3292;p15"/>
              <p:cNvSpPr/>
              <p:nvPr/>
            </p:nvSpPr>
            <p:spPr>
              <a:xfrm>
                <a:off x="3171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3" name="Google Shape;3293;p15"/>
              <p:cNvSpPr/>
              <p:nvPr/>
            </p:nvSpPr>
            <p:spPr>
              <a:xfrm>
                <a:off x="4464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4" name="Google Shape;3294;p15"/>
              <p:cNvSpPr/>
              <p:nvPr/>
            </p:nvSpPr>
            <p:spPr>
              <a:xfrm>
                <a:off x="5757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5" name="Google Shape;3295;p15"/>
              <p:cNvSpPr/>
              <p:nvPr/>
            </p:nvSpPr>
            <p:spPr>
              <a:xfrm>
                <a:off x="7050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6" name="Google Shape;3296;p15"/>
              <p:cNvSpPr/>
              <p:nvPr/>
            </p:nvSpPr>
            <p:spPr>
              <a:xfrm>
                <a:off x="8343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7" name="Google Shape;3297;p15"/>
              <p:cNvSpPr/>
              <p:nvPr/>
            </p:nvSpPr>
            <p:spPr>
              <a:xfrm>
                <a:off x="9636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8" name="Google Shape;3298;p15"/>
              <p:cNvSpPr/>
              <p:nvPr/>
            </p:nvSpPr>
            <p:spPr>
              <a:xfrm>
                <a:off x="10929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9" name="Google Shape;3299;p15"/>
              <p:cNvSpPr/>
              <p:nvPr/>
            </p:nvSpPr>
            <p:spPr>
              <a:xfrm>
                <a:off x="12222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0" name="Google Shape;3300;p15"/>
              <p:cNvSpPr/>
              <p:nvPr/>
            </p:nvSpPr>
            <p:spPr>
              <a:xfrm>
                <a:off x="13515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1" name="Google Shape;3301;p15"/>
              <p:cNvSpPr/>
              <p:nvPr/>
            </p:nvSpPr>
            <p:spPr>
              <a:xfrm>
                <a:off x="14808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2" name="Google Shape;3302;p15"/>
              <p:cNvSpPr/>
              <p:nvPr/>
            </p:nvSpPr>
            <p:spPr>
              <a:xfrm>
                <a:off x="16101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3" name="Google Shape;3303;p15"/>
              <p:cNvSpPr/>
              <p:nvPr/>
            </p:nvSpPr>
            <p:spPr>
              <a:xfrm>
                <a:off x="17394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4" name="Google Shape;3304;p15"/>
              <p:cNvSpPr/>
              <p:nvPr/>
            </p:nvSpPr>
            <p:spPr>
              <a:xfrm>
                <a:off x="18687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5" name="Google Shape;3305;p15"/>
              <p:cNvSpPr/>
              <p:nvPr/>
            </p:nvSpPr>
            <p:spPr>
              <a:xfrm>
                <a:off x="19980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6" name="Google Shape;3306;p15"/>
              <p:cNvSpPr/>
              <p:nvPr/>
            </p:nvSpPr>
            <p:spPr>
              <a:xfrm>
                <a:off x="21273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7" name="Google Shape;3307;p15"/>
              <p:cNvSpPr/>
              <p:nvPr/>
            </p:nvSpPr>
            <p:spPr>
              <a:xfrm>
                <a:off x="22566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8" name="Google Shape;3308;p15"/>
              <p:cNvSpPr/>
              <p:nvPr/>
            </p:nvSpPr>
            <p:spPr>
              <a:xfrm>
                <a:off x="23859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9" name="Google Shape;3309;p15"/>
              <p:cNvSpPr/>
              <p:nvPr/>
            </p:nvSpPr>
            <p:spPr>
              <a:xfrm>
                <a:off x="25152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0" name="Google Shape;3310;p15"/>
              <p:cNvSpPr/>
              <p:nvPr/>
            </p:nvSpPr>
            <p:spPr>
              <a:xfrm>
                <a:off x="26445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1" name="Google Shape;3311;p15"/>
              <p:cNvSpPr/>
              <p:nvPr/>
            </p:nvSpPr>
            <p:spPr>
              <a:xfrm>
                <a:off x="27738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2" name="Google Shape;3312;p15"/>
              <p:cNvSpPr/>
              <p:nvPr/>
            </p:nvSpPr>
            <p:spPr>
              <a:xfrm>
                <a:off x="29031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3" name="Google Shape;3313;p15"/>
              <p:cNvSpPr/>
              <p:nvPr/>
            </p:nvSpPr>
            <p:spPr>
              <a:xfrm>
                <a:off x="30324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4" name="Google Shape;3314;p15"/>
              <p:cNvSpPr/>
              <p:nvPr/>
            </p:nvSpPr>
            <p:spPr>
              <a:xfrm>
                <a:off x="31617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5" name="Google Shape;3315;p15"/>
              <p:cNvSpPr/>
              <p:nvPr/>
            </p:nvSpPr>
            <p:spPr>
              <a:xfrm>
                <a:off x="32910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6" name="Google Shape;3316;p15"/>
              <p:cNvSpPr/>
              <p:nvPr/>
            </p:nvSpPr>
            <p:spPr>
              <a:xfrm>
                <a:off x="34203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7" name="Google Shape;3317;p15"/>
              <p:cNvSpPr/>
              <p:nvPr/>
            </p:nvSpPr>
            <p:spPr>
              <a:xfrm>
                <a:off x="35496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8" name="Google Shape;3318;p15"/>
              <p:cNvSpPr/>
              <p:nvPr/>
            </p:nvSpPr>
            <p:spPr>
              <a:xfrm>
                <a:off x="36789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9" name="Google Shape;3319;p15"/>
              <p:cNvSpPr/>
              <p:nvPr/>
            </p:nvSpPr>
            <p:spPr>
              <a:xfrm>
                <a:off x="38082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0" name="Google Shape;3320;p15"/>
              <p:cNvSpPr/>
              <p:nvPr/>
            </p:nvSpPr>
            <p:spPr>
              <a:xfrm>
                <a:off x="39375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1" name="Google Shape;3321;p15"/>
              <p:cNvSpPr/>
              <p:nvPr/>
            </p:nvSpPr>
            <p:spPr>
              <a:xfrm>
                <a:off x="40668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2" name="Google Shape;3322;p15"/>
              <p:cNvSpPr/>
              <p:nvPr/>
            </p:nvSpPr>
            <p:spPr>
              <a:xfrm>
                <a:off x="41961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3" name="Google Shape;3323;p15"/>
              <p:cNvSpPr/>
              <p:nvPr/>
            </p:nvSpPr>
            <p:spPr>
              <a:xfrm>
                <a:off x="43254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4" name="Google Shape;3324;p15"/>
              <p:cNvSpPr/>
              <p:nvPr/>
            </p:nvSpPr>
            <p:spPr>
              <a:xfrm>
                <a:off x="44547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5" name="Google Shape;3325;p15"/>
              <p:cNvSpPr/>
              <p:nvPr/>
            </p:nvSpPr>
            <p:spPr>
              <a:xfrm>
                <a:off x="45840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6" name="Google Shape;3326;p15"/>
              <p:cNvSpPr/>
              <p:nvPr/>
            </p:nvSpPr>
            <p:spPr>
              <a:xfrm>
                <a:off x="47133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7" name="Google Shape;3327;p15"/>
              <p:cNvSpPr/>
              <p:nvPr/>
            </p:nvSpPr>
            <p:spPr>
              <a:xfrm>
                <a:off x="48426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8" name="Google Shape;3328;p15"/>
              <p:cNvSpPr/>
              <p:nvPr/>
            </p:nvSpPr>
            <p:spPr>
              <a:xfrm>
                <a:off x="49719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9" name="Google Shape;3329;p15"/>
              <p:cNvSpPr/>
              <p:nvPr/>
            </p:nvSpPr>
            <p:spPr>
              <a:xfrm>
                <a:off x="51012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0" name="Google Shape;3330;p15"/>
              <p:cNvSpPr/>
              <p:nvPr/>
            </p:nvSpPr>
            <p:spPr>
              <a:xfrm>
                <a:off x="52305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1" name="Google Shape;3331;p15"/>
              <p:cNvSpPr/>
              <p:nvPr/>
            </p:nvSpPr>
            <p:spPr>
              <a:xfrm>
                <a:off x="53598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2" name="Google Shape;3332;p15"/>
              <p:cNvSpPr/>
              <p:nvPr/>
            </p:nvSpPr>
            <p:spPr>
              <a:xfrm>
                <a:off x="54891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3" name="Google Shape;3333;p15"/>
              <p:cNvSpPr/>
              <p:nvPr/>
            </p:nvSpPr>
            <p:spPr>
              <a:xfrm>
                <a:off x="56184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4" name="Google Shape;3334;p15"/>
              <p:cNvSpPr/>
              <p:nvPr/>
            </p:nvSpPr>
            <p:spPr>
              <a:xfrm>
                <a:off x="57477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5" name="Google Shape;3335;p15"/>
              <p:cNvSpPr/>
              <p:nvPr/>
            </p:nvSpPr>
            <p:spPr>
              <a:xfrm>
                <a:off x="58770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6" name="Google Shape;3336;p15"/>
              <p:cNvSpPr/>
              <p:nvPr/>
            </p:nvSpPr>
            <p:spPr>
              <a:xfrm>
                <a:off x="60063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7" name="Google Shape;3337;p15"/>
              <p:cNvSpPr/>
              <p:nvPr/>
            </p:nvSpPr>
            <p:spPr>
              <a:xfrm>
                <a:off x="61356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8" name="Google Shape;3338;p15"/>
              <p:cNvSpPr/>
              <p:nvPr/>
            </p:nvSpPr>
            <p:spPr>
              <a:xfrm>
                <a:off x="62649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9" name="Google Shape;3339;p15"/>
              <p:cNvSpPr/>
              <p:nvPr/>
            </p:nvSpPr>
            <p:spPr>
              <a:xfrm>
                <a:off x="63942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0" name="Google Shape;3340;p15"/>
              <p:cNvSpPr/>
              <p:nvPr/>
            </p:nvSpPr>
            <p:spPr>
              <a:xfrm>
                <a:off x="65235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1" name="Google Shape;3341;p15"/>
              <p:cNvSpPr/>
              <p:nvPr/>
            </p:nvSpPr>
            <p:spPr>
              <a:xfrm>
                <a:off x="66528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2" name="Google Shape;3342;p15"/>
              <p:cNvSpPr/>
              <p:nvPr/>
            </p:nvSpPr>
            <p:spPr>
              <a:xfrm>
                <a:off x="67821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3" name="Google Shape;3343;p15"/>
              <p:cNvSpPr/>
              <p:nvPr/>
            </p:nvSpPr>
            <p:spPr>
              <a:xfrm>
                <a:off x="69114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4" name="Google Shape;3344;p15"/>
              <p:cNvSpPr/>
              <p:nvPr/>
            </p:nvSpPr>
            <p:spPr>
              <a:xfrm>
                <a:off x="70407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5" name="Google Shape;3345;p15"/>
              <p:cNvSpPr/>
              <p:nvPr/>
            </p:nvSpPr>
            <p:spPr>
              <a:xfrm>
                <a:off x="71700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6" name="Google Shape;3346;p15"/>
              <p:cNvSpPr/>
              <p:nvPr/>
            </p:nvSpPr>
            <p:spPr>
              <a:xfrm>
                <a:off x="72993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7" name="Google Shape;3347;p15"/>
              <p:cNvSpPr/>
              <p:nvPr/>
            </p:nvSpPr>
            <p:spPr>
              <a:xfrm>
                <a:off x="74286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8" name="Google Shape;3348;p15"/>
              <p:cNvSpPr/>
              <p:nvPr/>
            </p:nvSpPr>
            <p:spPr>
              <a:xfrm>
                <a:off x="75579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9" name="Google Shape;3349;p15"/>
              <p:cNvSpPr/>
              <p:nvPr/>
            </p:nvSpPr>
            <p:spPr>
              <a:xfrm>
                <a:off x="76872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0" name="Google Shape;3350;p15"/>
              <p:cNvSpPr/>
              <p:nvPr/>
            </p:nvSpPr>
            <p:spPr>
              <a:xfrm>
                <a:off x="78165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1" name="Google Shape;3351;p15"/>
              <p:cNvSpPr/>
              <p:nvPr/>
            </p:nvSpPr>
            <p:spPr>
              <a:xfrm>
                <a:off x="79458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2" name="Google Shape;3352;p15"/>
              <p:cNvSpPr/>
              <p:nvPr/>
            </p:nvSpPr>
            <p:spPr>
              <a:xfrm>
                <a:off x="80751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3" name="Google Shape;3353;p15"/>
              <p:cNvSpPr/>
              <p:nvPr/>
            </p:nvSpPr>
            <p:spPr>
              <a:xfrm>
                <a:off x="82044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4" name="Google Shape;3354;p15"/>
              <p:cNvSpPr/>
              <p:nvPr/>
            </p:nvSpPr>
            <p:spPr>
              <a:xfrm>
                <a:off x="83337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5" name="Google Shape;3355;p15"/>
              <p:cNvSpPr/>
              <p:nvPr/>
            </p:nvSpPr>
            <p:spPr>
              <a:xfrm>
                <a:off x="84630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6" name="Google Shape;3356;p15"/>
              <p:cNvSpPr/>
              <p:nvPr/>
            </p:nvSpPr>
            <p:spPr>
              <a:xfrm>
                <a:off x="85923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7" name="Google Shape;3357;p15"/>
              <p:cNvSpPr/>
              <p:nvPr/>
            </p:nvSpPr>
            <p:spPr>
              <a:xfrm>
                <a:off x="8721675" y="2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3358" name="Google Shape;3358;p15"/>
            <p:cNvGrpSpPr/>
            <p:nvPr/>
          </p:nvGrpSpPr>
          <p:grpSpPr>
            <a:xfrm>
              <a:off x="97950" y="106200"/>
              <a:ext cx="8948100" cy="4931100"/>
              <a:chOff x="97950" y="106200"/>
              <a:chExt cx="8948100" cy="4931100"/>
            </a:xfrm>
          </p:grpSpPr>
          <p:sp>
            <p:nvSpPr>
              <p:cNvPr id="3359" name="Google Shape;3359;p15"/>
              <p:cNvSpPr/>
              <p:nvPr/>
            </p:nvSpPr>
            <p:spPr>
              <a:xfrm>
                <a:off x="97950" y="106200"/>
                <a:ext cx="8948100" cy="4931100"/>
              </a:xfrm>
              <a:prstGeom prst="frame">
                <a:avLst>
                  <a:gd name="adj1" fmla="val 635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60" name="Google Shape;3360;p15"/>
              <p:cNvSpPr/>
              <p:nvPr/>
            </p:nvSpPr>
            <p:spPr>
              <a:xfrm>
                <a:off x="370800" y="378700"/>
                <a:ext cx="8401800" cy="4389000"/>
              </a:xfrm>
              <a:prstGeom prst="frame">
                <a:avLst>
                  <a:gd name="adj1" fmla="val 733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3361" name="Google Shape;3361;p15"/>
              <p:cNvGrpSpPr/>
              <p:nvPr/>
            </p:nvGrpSpPr>
            <p:grpSpPr>
              <a:xfrm>
                <a:off x="298675" y="219575"/>
                <a:ext cx="8509051" cy="111026"/>
                <a:chOff x="317175" y="219575"/>
                <a:chExt cx="8509051" cy="111026"/>
              </a:xfrm>
            </p:grpSpPr>
            <p:sp>
              <p:nvSpPr>
                <p:cNvPr id="3362" name="Google Shape;3362;p15"/>
                <p:cNvSpPr/>
                <p:nvPr/>
              </p:nvSpPr>
              <p:spPr>
                <a:xfrm>
                  <a:off x="3171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63" name="Google Shape;3363;p15"/>
                <p:cNvSpPr/>
                <p:nvPr/>
              </p:nvSpPr>
              <p:spPr>
                <a:xfrm>
                  <a:off x="4464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64" name="Google Shape;3364;p15"/>
                <p:cNvSpPr/>
                <p:nvPr/>
              </p:nvSpPr>
              <p:spPr>
                <a:xfrm>
                  <a:off x="5757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65" name="Google Shape;3365;p15"/>
                <p:cNvSpPr/>
                <p:nvPr/>
              </p:nvSpPr>
              <p:spPr>
                <a:xfrm>
                  <a:off x="7050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66" name="Google Shape;3366;p15"/>
                <p:cNvSpPr/>
                <p:nvPr/>
              </p:nvSpPr>
              <p:spPr>
                <a:xfrm>
                  <a:off x="8343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67" name="Google Shape;3367;p15"/>
                <p:cNvSpPr/>
                <p:nvPr/>
              </p:nvSpPr>
              <p:spPr>
                <a:xfrm>
                  <a:off x="9636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68" name="Google Shape;3368;p15"/>
                <p:cNvSpPr/>
                <p:nvPr/>
              </p:nvSpPr>
              <p:spPr>
                <a:xfrm>
                  <a:off x="10929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69" name="Google Shape;3369;p15"/>
                <p:cNvSpPr/>
                <p:nvPr/>
              </p:nvSpPr>
              <p:spPr>
                <a:xfrm>
                  <a:off x="12222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0" name="Google Shape;3370;p15"/>
                <p:cNvSpPr/>
                <p:nvPr/>
              </p:nvSpPr>
              <p:spPr>
                <a:xfrm>
                  <a:off x="13515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1" name="Google Shape;3371;p15"/>
                <p:cNvSpPr/>
                <p:nvPr/>
              </p:nvSpPr>
              <p:spPr>
                <a:xfrm>
                  <a:off x="14808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2" name="Google Shape;3372;p15"/>
                <p:cNvSpPr/>
                <p:nvPr/>
              </p:nvSpPr>
              <p:spPr>
                <a:xfrm>
                  <a:off x="16101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3" name="Google Shape;3373;p15"/>
                <p:cNvSpPr/>
                <p:nvPr/>
              </p:nvSpPr>
              <p:spPr>
                <a:xfrm>
                  <a:off x="17394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4" name="Google Shape;3374;p15"/>
                <p:cNvSpPr/>
                <p:nvPr/>
              </p:nvSpPr>
              <p:spPr>
                <a:xfrm>
                  <a:off x="18687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5" name="Google Shape;3375;p15"/>
                <p:cNvSpPr/>
                <p:nvPr/>
              </p:nvSpPr>
              <p:spPr>
                <a:xfrm>
                  <a:off x="19980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6" name="Google Shape;3376;p15"/>
                <p:cNvSpPr/>
                <p:nvPr/>
              </p:nvSpPr>
              <p:spPr>
                <a:xfrm>
                  <a:off x="21273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7" name="Google Shape;3377;p15"/>
                <p:cNvSpPr/>
                <p:nvPr/>
              </p:nvSpPr>
              <p:spPr>
                <a:xfrm>
                  <a:off x="22566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8" name="Google Shape;3378;p15"/>
                <p:cNvSpPr/>
                <p:nvPr/>
              </p:nvSpPr>
              <p:spPr>
                <a:xfrm>
                  <a:off x="23859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79" name="Google Shape;3379;p15"/>
                <p:cNvSpPr/>
                <p:nvPr/>
              </p:nvSpPr>
              <p:spPr>
                <a:xfrm>
                  <a:off x="25152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0" name="Google Shape;3380;p15"/>
                <p:cNvSpPr/>
                <p:nvPr/>
              </p:nvSpPr>
              <p:spPr>
                <a:xfrm>
                  <a:off x="26445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1" name="Google Shape;3381;p15"/>
                <p:cNvSpPr/>
                <p:nvPr/>
              </p:nvSpPr>
              <p:spPr>
                <a:xfrm>
                  <a:off x="27738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2" name="Google Shape;3382;p15"/>
                <p:cNvSpPr/>
                <p:nvPr/>
              </p:nvSpPr>
              <p:spPr>
                <a:xfrm>
                  <a:off x="29031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3" name="Google Shape;3383;p15"/>
                <p:cNvSpPr/>
                <p:nvPr/>
              </p:nvSpPr>
              <p:spPr>
                <a:xfrm>
                  <a:off x="30324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4" name="Google Shape;3384;p15"/>
                <p:cNvSpPr/>
                <p:nvPr/>
              </p:nvSpPr>
              <p:spPr>
                <a:xfrm>
                  <a:off x="31617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5" name="Google Shape;3385;p15"/>
                <p:cNvSpPr/>
                <p:nvPr/>
              </p:nvSpPr>
              <p:spPr>
                <a:xfrm>
                  <a:off x="32910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6" name="Google Shape;3386;p15"/>
                <p:cNvSpPr/>
                <p:nvPr/>
              </p:nvSpPr>
              <p:spPr>
                <a:xfrm>
                  <a:off x="34203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7" name="Google Shape;3387;p15"/>
                <p:cNvSpPr/>
                <p:nvPr/>
              </p:nvSpPr>
              <p:spPr>
                <a:xfrm>
                  <a:off x="35496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8" name="Google Shape;3388;p15"/>
                <p:cNvSpPr/>
                <p:nvPr/>
              </p:nvSpPr>
              <p:spPr>
                <a:xfrm>
                  <a:off x="36789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89" name="Google Shape;3389;p15"/>
                <p:cNvSpPr/>
                <p:nvPr/>
              </p:nvSpPr>
              <p:spPr>
                <a:xfrm>
                  <a:off x="38082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0" name="Google Shape;3390;p15"/>
                <p:cNvSpPr/>
                <p:nvPr/>
              </p:nvSpPr>
              <p:spPr>
                <a:xfrm>
                  <a:off x="39375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1" name="Google Shape;3391;p15"/>
                <p:cNvSpPr/>
                <p:nvPr/>
              </p:nvSpPr>
              <p:spPr>
                <a:xfrm>
                  <a:off x="40668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2" name="Google Shape;3392;p15"/>
                <p:cNvSpPr/>
                <p:nvPr/>
              </p:nvSpPr>
              <p:spPr>
                <a:xfrm>
                  <a:off x="41961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3" name="Google Shape;3393;p15"/>
                <p:cNvSpPr/>
                <p:nvPr/>
              </p:nvSpPr>
              <p:spPr>
                <a:xfrm>
                  <a:off x="43254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4" name="Google Shape;3394;p15"/>
                <p:cNvSpPr/>
                <p:nvPr/>
              </p:nvSpPr>
              <p:spPr>
                <a:xfrm>
                  <a:off x="44547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5" name="Google Shape;3395;p15"/>
                <p:cNvSpPr/>
                <p:nvPr/>
              </p:nvSpPr>
              <p:spPr>
                <a:xfrm>
                  <a:off x="45840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6" name="Google Shape;3396;p15"/>
                <p:cNvSpPr/>
                <p:nvPr/>
              </p:nvSpPr>
              <p:spPr>
                <a:xfrm>
                  <a:off x="47133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7" name="Google Shape;3397;p15"/>
                <p:cNvSpPr/>
                <p:nvPr/>
              </p:nvSpPr>
              <p:spPr>
                <a:xfrm>
                  <a:off x="48426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8" name="Google Shape;3398;p15"/>
                <p:cNvSpPr/>
                <p:nvPr/>
              </p:nvSpPr>
              <p:spPr>
                <a:xfrm>
                  <a:off x="49719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99" name="Google Shape;3399;p15"/>
                <p:cNvSpPr/>
                <p:nvPr/>
              </p:nvSpPr>
              <p:spPr>
                <a:xfrm>
                  <a:off x="51012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0" name="Google Shape;3400;p15"/>
                <p:cNvSpPr/>
                <p:nvPr/>
              </p:nvSpPr>
              <p:spPr>
                <a:xfrm>
                  <a:off x="52305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1" name="Google Shape;3401;p15"/>
                <p:cNvSpPr/>
                <p:nvPr/>
              </p:nvSpPr>
              <p:spPr>
                <a:xfrm>
                  <a:off x="53598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2" name="Google Shape;3402;p15"/>
                <p:cNvSpPr/>
                <p:nvPr/>
              </p:nvSpPr>
              <p:spPr>
                <a:xfrm>
                  <a:off x="54891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3" name="Google Shape;3403;p15"/>
                <p:cNvSpPr/>
                <p:nvPr/>
              </p:nvSpPr>
              <p:spPr>
                <a:xfrm>
                  <a:off x="56184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4" name="Google Shape;3404;p15"/>
                <p:cNvSpPr/>
                <p:nvPr/>
              </p:nvSpPr>
              <p:spPr>
                <a:xfrm>
                  <a:off x="57477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5" name="Google Shape;3405;p15"/>
                <p:cNvSpPr/>
                <p:nvPr/>
              </p:nvSpPr>
              <p:spPr>
                <a:xfrm>
                  <a:off x="58770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6" name="Google Shape;3406;p15"/>
                <p:cNvSpPr/>
                <p:nvPr/>
              </p:nvSpPr>
              <p:spPr>
                <a:xfrm>
                  <a:off x="60063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7" name="Google Shape;3407;p15"/>
                <p:cNvSpPr/>
                <p:nvPr/>
              </p:nvSpPr>
              <p:spPr>
                <a:xfrm>
                  <a:off x="61356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8" name="Google Shape;3408;p15"/>
                <p:cNvSpPr/>
                <p:nvPr/>
              </p:nvSpPr>
              <p:spPr>
                <a:xfrm>
                  <a:off x="62649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09" name="Google Shape;3409;p15"/>
                <p:cNvSpPr/>
                <p:nvPr/>
              </p:nvSpPr>
              <p:spPr>
                <a:xfrm>
                  <a:off x="63942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0" name="Google Shape;3410;p15"/>
                <p:cNvSpPr/>
                <p:nvPr/>
              </p:nvSpPr>
              <p:spPr>
                <a:xfrm>
                  <a:off x="65235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1" name="Google Shape;3411;p15"/>
                <p:cNvSpPr/>
                <p:nvPr/>
              </p:nvSpPr>
              <p:spPr>
                <a:xfrm>
                  <a:off x="66528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2" name="Google Shape;3412;p15"/>
                <p:cNvSpPr/>
                <p:nvPr/>
              </p:nvSpPr>
              <p:spPr>
                <a:xfrm>
                  <a:off x="67821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3" name="Google Shape;3413;p15"/>
                <p:cNvSpPr/>
                <p:nvPr/>
              </p:nvSpPr>
              <p:spPr>
                <a:xfrm>
                  <a:off x="69114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4" name="Google Shape;3414;p15"/>
                <p:cNvSpPr/>
                <p:nvPr/>
              </p:nvSpPr>
              <p:spPr>
                <a:xfrm>
                  <a:off x="70407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5" name="Google Shape;3415;p15"/>
                <p:cNvSpPr/>
                <p:nvPr/>
              </p:nvSpPr>
              <p:spPr>
                <a:xfrm>
                  <a:off x="71700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6" name="Google Shape;3416;p15"/>
                <p:cNvSpPr/>
                <p:nvPr/>
              </p:nvSpPr>
              <p:spPr>
                <a:xfrm>
                  <a:off x="72993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7" name="Google Shape;3417;p15"/>
                <p:cNvSpPr/>
                <p:nvPr/>
              </p:nvSpPr>
              <p:spPr>
                <a:xfrm>
                  <a:off x="74286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8" name="Google Shape;3418;p15"/>
                <p:cNvSpPr/>
                <p:nvPr/>
              </p:nvSpPr>
              <p:spPr>
                <a:xfrm>
                  <a:off x="75579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19" name="Google Shape;3419;p15"/>
                <p:cNvSpPr/>
                <p:nvPr/>
              </p:nvSpPr>
              <p:spPr>
                <a:xfrm>
                  <a:off x="76872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20" name="Google Shape;3420;p15"/>
                <p:cNvSpPr/>
                <p:nvPr/>
              </p:nvSpPr>
              <p:spPr>
                <a:xfrm>
                  <a:off x="78165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21" name="Google Shape;3421;p15"/>
                <p:cNvSpPr/>
                <p:nvPr/>
              </p:nvSpPr>
              <p:spPr>
                <a:xfrm>
                  <a:off x="79458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22" name="Google Shape;3422;p15"/>
                <p:cNvSpPr/>
                <p:nvPr/>
              </p:nvSpPr>
              <p:spPr>
                <a:xfrm>
                  <a:off x="80751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23" name="Google Shape;3423;p15"/>
                <p:cNvSpPr/>
                <p:nvPr/>
              </p:nvSpPr>
              <p:spPr>
                <a:xfrm>
                  <a:off x="82044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24" name="Google Shape;3424;p15"/>
                <p:cNvSpPr/>
                <p:nvPr/>
              </p:nvSpPr>
              <p:spPr>
                <a:xfrm>
                  <a:off x="83337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25" name="Google Shape;3425;p15"/>
                <p:cNvSpPr/>
                <p:nvPr/>
              </p:nvSpPr>
              <p:spPr>
                <a:xfrm>
                  <a:off x="84630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26" name="Google Shape;3426;p15"/>
                <p:cNvSpPr/>
                <p:nvPr/>
              </p:nvSpPr>
              <p:spPr>
                <a:xfrm>
                  <a:off x="85923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427" name="Google Shape;3427;p15"/>
                <p:cNvSpPr/>
                <p:nvPr/>
              </p:nvSpPr>
              <p:spPr>
                <a:xfrm>
                  <a:off x="8721675" y="219575"/>
                  <a:ext cx="104551" cy="111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" h="3978" extrusionOk="0">
                      <a:moveTo>
                        <a:pt x="3687" y="1371"/>
                      </a:moveTo>
                      <a:cubicBezTo>
                        <a:pt x="2992" y="3978"/>
                        <a:pt x="0" y="521"/>
                        <a:pt x="2451" y="135"/>
                      </a:cubicBezTo>
                      <a:cubicBezTo>
                        <a:pt x="3205" y="1"/>
                        <a:pt x="3745" y="598"/>
                        <a:pt x="3687" y="137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  <p:grpSp>
          <p:nvGrpSpPr>
            <p:cNvPr id="3428" name="Google Shape;3428;p15"/>
            <p:cNvGrpSpPr/>
            <p:nvPr/>
          </p:nvGrpSpPr>
          <p:grpSpPr>
            <a:xfrm>
              <a:off x="8863987" y="322813"/>
              <a:ext cx="111026" cy="4500751"/>
              <a:chOff x="8863987" y="322813"/>
              <a:chExt cx="111026" cy="4500751"/>
            </a:xfrm>
          </p:grpSpPr>
          <p:sp>
            <p:nvSpPr>
              <p:cNvPr id="3429" name="Google Shape;3429;p15"/>
              <p:cNvSpPr/>
              <p:nvPr/>
            </p:nvSpPr>
            <p:spPr>
              <a:xfrm rot="-5400000">
                <a:off x="8867225" y="45864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0" name="Google Shape;3430;p15"/>
              <p:cNvSpPr/>
              <p:nvPr/>
            </p:nvSpPr>
            <p:spPr>
              <a:xfrm rot="-5400000">
                <a:off x="8867225" y="44571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1" name="Google Shape;3431;p15"/>
              <p:cNvSpPr/>
              <p:nvPr/>
            </p:nvSpPr>
            <p:spPr>
              <a:xfrm rot="-5400000">
                <a:off x="8867225" y="43278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2" name="Google Shape;3432;p15"/>
              <p:cNvSpPr/>
              <p:nvPr/>
            </p:nvSpPr>
            <p:spPr>
              <a:xfrm rot="-5400000">
                <a:off x="8867225" y="4198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3" name="Google Shape;3433;p15"/>
              <p:cNvSpPr/>
              <p:nvPr/>
            </p:nvSpPr>
            <p:spPr>
              <a:xfrm rot="-5400000">
                <a:off x="8867225" y="40692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4" name="Google Shape;3434;p15"/>
              <p:cNvSpPr/>
              <p:nvPr/>
            </p:nvSpPr>
            <p:spPr>
              <a:xfrm rot="-5400000">
                <a:off x="8867225" y="39399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5" name="Google Shape;3435;p15"/>
              <p:cNvSpPr/>
              <p:nvPr/>
            </p:nvSpPr>
            <p:spPr>
              <a:xfrm rot="-5400000">
                <a:off x="8867225" y="38106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6" name="Google Shape;3436;p15"/>
              <p:cNvSpPr/>
              <p:nvPr/>
            </p:nvSpPr>
            <p:spPr>
              <a:xfrm rot="-5400000">
                <a:off x="8867225" y="36813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7" name="Google Shape;3437;p15"/>
              <p:cNvSpPr/>
              <p:nvPr/>
            </p:nvSpPr>
            <p:spPr>
              <a:xfrm rot="-5400000">
                <a:off x="8867225" y="35520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8" name="Google Shape;3438;p15"/>
              <p:cNvSpPr/>
              <p:nvPr/>
            </p:nvSpPr>
            <p:spPr>
              <a:xfrm rot="-5400000">
                <a:off x="8867225" y="34227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9" name="Google Shape;3439;p15"/>
              <p:cNvSpPr/>
              <p:nvPr/>
            </p:nvSpPr>
            <p:spPr>
              <a:xfrm rot="-5400000">
                <a:off x="8867225" y="32934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0" name="Google Shape;3440;p15"/>
              <p:cNvSpPr/>
              <p:nvPr/>
            </p:nvSpPr>
            <p:spPr>
              <a:xfrm rot="-5400000">
                <a:off x="8867225" y="31641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1" name="Google Shape;3441;p15"/>
              <p:cNvSpPr/>
              <p:nvPr/>
            </p:nvSpPr>
            <p:spPr>
              <a:xfrm rot="-5400000">
                <a:off x="8867225" y="30348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2" name="Google Shape;3442;p15"/>
              <p:cNvSpPr/>
              <p:nvPr/>
            </p:nvSpPr>
            <p:spPr>
              <a:xfrm rot="-5400000">
                <a:off x="8867225" y="2905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3" name="Google Shape;3443;p15"/>
              <p:cNvSpPr/>
              <p:nvPr/>
            </p:nvSpPr>
            <p:spPr>
              <a:xfrm rot="-5400000">
                <a:off x="8867225" y="27762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4" name="Google Shape;3444;p15"/>
              <p:cNvSpPr/>
              <p:nvPr/>
            </p:nvSpPr>
            <p:spPr>
              <a:xfrm rot="-5400000">
                <a:off x="8867225" y="26469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5" name="Google Shape;3445;p15"/>
              <p:cNvSpPr/>
              <p:nvPr/>
            </p:nvSpPr>
            <p:spPr>
              <a:xfrm rot="-5400000">
                <a:off x="8867225" y="25176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6" name="Google Shape;3446;p15"/>
              <p:cNvSpPr/>
              <p:nvPr/>
            </p:nvSpPr>
            <p:spPr>
              <a:xfrm rot="-5400000">
                <a:off x="8867225" y="23883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7" name="Google Shape;3447;p15"/>
              <p:cNvSpPr/>
              <p:nvPr/>
            </p:nvSpPr>
            <p:spPr>
              <a:xfrm rot="-5400000">
                <a:off x="8867225" y="22590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8" name="Google Shape;3448;p15"/>
              <p:cNvSpPr/>
              <p:nvPr/>
            </p:nvSpPr>
            <p:spPr>
              <a:xfrm rot="-5400000">
                <a:off x="8867225" y="21297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9" name="Google Shape;3449;p15"/>
              <p:cNvSpPr/>
              <p:nvPr/>
            </p:nvSpPr>
            <p:spPr>
              <a:xfrm rot="-5400000">
                <a:off x="8867225" y="20004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0" name="Google Shape;3450;p15"/>
              <p:cNvSpPr/>
              <p:nvPr/>
            </p:nvSpPr>
            <p:spPr>
              <a:xfrm rot="-5400000">
                <a:off x="8867225" y="18711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1" name="Google Shape;3451;p15"/>
              <p:cNvSpPr/>
              <p:nvPr/>
            </p:nvSpPr>
            <p:spPr>
              <a:xfrm rot="-5400000">
                <a:off x="8867225" y="17418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2" name="Google Shape;3452;p15"/>
              <p:cNvSpPr/>
              <p:nvPr/>
            </p:nvSpPr>
            <p:spPr>
              <a:xfrm rot="-5400000">
                <a:off x="8867225" y="1612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3" name="Google Shape;3453;p15"/>
              <p:cNvSpPr/>
              <p:nvPr/>
            </p:nvSpPr>
            <p:spPr>
              <a:xfrm rot="-5400000">
                <a:off x="8867225" y="14832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4" name="Google Shape;3454;p15"/>
              <p:cNvSpPr/>
              <p:nvPr/>
            </p:nvSpPr>
            <p:spPr>
              <a:xfrm rot="-5400000">
                <a:off x="8867225" y="13539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5" name="Google Shape;3455;p15"/>
              <p:cNvSpPr/>
              <p:nvPr/>
            </p:nvSpPr>
            <p:spPr>
              <a:xfrm rot="-5400000">
                <a:off x="8867225" y="12246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6" name="Google Shape;3456;p15"/>
              <p:cNvSpPr/>
              <p:nvPr/>
            </p:nvSpPr>
            <p:spPr>
              <a:xfrm rot="-5400000">
                <a:off x="8867225" y="10953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7" name="Google Shape;3457;p15"/>
              <p:cNvSpPr/>
              <p:nvPr/>
            </p:nvSpPr>
            <p:spPr>
              <a:xfrm rot="-5400000">
                <a:off x="8867225" y="9660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8" name="Google Shape;3458;p15"/>
              <p:cNvSpPr/>
              <p:nvPr/>
            </p:nvSpPr>
            <p:spPr>
              <a:xfrm rot="-5400000">
                <a:off x="8867225" y="8367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9" name="Google Shape;3459;p15"/>
              <p:cNvSpPr/>
              <p:nvPr/>
            </p:nvSpPr>
            <p:spPr>
              <a:xfrm rot="-5400000">
                <a:off x="8867225" y="7074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60" name="Google Shape;3460;p15"/>
              <p:cNvSpPr/>
              <p:nvPr/>
            </p:nvSpPr>
            <p:spPr>
              <a:xfrm rot="-5400000">
                <a:off x="8867225" y="5781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61" name="Google Shape;3461;p15"/>
              <p:cNvSpPr/>
              <p:nvPr/>
            </p:nvSpPr>
            <p:spPr>
              <a:xfrm rot="-5400000">
                <a:off x="8867225" y="4488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62" name="Google Shape;3462;p15"/>
              <p:cNvSpPr/>
              <p:nvPr/>
            </p:nvSpPr>
            <p:spPr>
              <a:xfrm rot="-5400000">
                <a:off x="8867225" y="3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63" name="Google Shape;3463;p15"/>
              <p:cNvSpPr/>
              <p:nvPr/>
            </p:nvSpPr>
            <p:spPr>
              <a:xfrm rot="-5400000">
                <a:off x="8867225" y="47157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3464" name="Google Shape;3464;p15"/>
            <p:cNvGrpSpPr/>
            <p:nvPr/>
          </p:nvGrpSpPr>
          <p:grpSpPr>
            <a:xfrm>
              <a:off x="224637" y="322813"/>
              <a:ext cx="111026" cy="4500751"/>
              <a:chOff x="8863987" y="322813"/>
              <a:chExt cx="111026" cy="4500751"/>
            </a:xfrm>
          </p:grpSpPr>
          <p:sp>
            <p:nvSpPr>
              <p:cNvPr id="3465" name="Google Shape;3465;p15"/>
              <p:cNvSpPr/>
              <p:nvPr/>
            </p:nvSpPr>
            <p:spPr>
              <a:xfrm rot="-5400000">
                <a:off x="8867225" y="45864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66" name="Google Shape;3466;p15"/>
              <p:cNvSpPr/>
              <p:nvPr/>
            </p:nvSpPr>
            <p:spPr>
              <a:xfrm rot="-5400000">
                <a:off x="8867225" y="44571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67" name="Google Shape;3467;p15"/>
              <p:cNvSpPr/>
              <p:nvPr/>
            </p:nvSpPr>
            <p:spPr>
              <a:xfrm rot="-5400000">
                <a:off x="8867225" y="43278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68" name="Google Shape;3468;p15"/>
              <p:cNvSpPr/>
              <p:nvPr/>
            </p:nvSpPr>
            <p:spPr>
              <a:xfrm rot="-5400000">
                <a:off x="8867225" y="4198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69" name="Google Shape;3469;p15"/>
              <p:cNvSpPr/>
              <p:nvPr/>
            </p:nvSpPr>
            <p:spPr>
              <a:xfrm rot="-5400000">
                <a:off x="8867225" y="40692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0" name="Google Shape;3470;p15"/>
              <p:cNvSpPr/>
              <p:nvPr/>
            </p:nvSpPr>
            <p:spPr>
              <a:xfrm rot="-5400000">
                <a:off x="8867225" y="39399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1" name="Google Shape;3471;p15"/>
              <p:cNvSpPr/>
              <p:nvPr/>
            </p:nvSpPr>
            <p:spPr>
              <a:xfrm rot="-5400000">
                <a:off x="8867225" y="38106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2" name="Google Shape;3472;p15"/>
              <p:cNvSpPr/>
              <p:nvPr/>
            </p:nvSpPr>
            <p:spPr>
              <a:xfrm rot="-5400000">
                <a:off x="8867225" y="36813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3" name="Google Shape;3473;p15"/>
              <p:cNvSpPr/>
              <p:nvPr/>
            </p:nvSpPr>
            <p:spPr>
              <a:xfrm rot="-5400000">
                <a:off x="8867225" y="35520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4" name="Google Shape;3474;p15"/>
              <p:cNvSpPr/>
              <p:nvPr/>
            </p:nvSpPr>
            <p:spPr>
              <a:xfrm rot="-5400000">
                <a:off x="8867225" y="34227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5" name="Google Shape;3475;p15"/>
              <p:cNvSpPr/>
              <p:nvPr/>
            </p:nvSpPr>
            <p:spPr>
              <a:xfrm rot="-5400000">
                <a:off x="8867225" y="32934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6" name="Google Shape;3476;p15"/>
              <p:cNvSpPr/>
              <p:nvPr/>
            </p:nvSpPr>
            <p:spPr>
              <a:xfrm rot="-5400000">
                <a:off x="8867225" y="31641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7" name="Google Shape;3477;p15"/>
              <p:cNvSpPr/>
              <p:nvPr/>
            </p:nvSpPr>
            <p:spPr>
              <a:xfrm rot="-5400000">
                <a:off x="8867225" y="30348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8" name="Google Shape;3478;p15"/>
              <p:cNvSpPr/>
              <p:nvPr/>
            </p:nvSpPr>
            <p:spPr>
              <a:xfrm rot="-5400000">
                <a:off x="8867225" y="2905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9" name="Google Shape;3479;p15"/>
              <p:cNvSpPr/>
              <p:nvPr/>
            </p:nvSpPr>
            <p:spPr>
              <a:xfrm rot="-5400000">
                <a:off x="8867225" y="27762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0" name="Google Shape;3480;p15"/>
              <p:cNvSpPr/>
              <p:nvPr/>
            </p:nvSpPr>
            <p:spPr>
              <a:xfrm rot="-5400000">
                <a:off x="8867225" y="26469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1" name="Google Shape;3481;p15"/>
              <p:cNvSpPr/>
              <p:nvPr/>
            </p:nvSpPr>
            <p:spPr>
              <a:xfrm rot="-5400000">
                <a:off x="8867225" y="25176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2" name="Google Shape;3482;p15"/>
              <p:cNvSpPr/>
              <p:nvPr/>
            </p:nvSpPr>
            <p:spPr>
              <a:xfrm rot="-5400000">
                <a:off x="8867225" y="23883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3" name="Google Shape;3483;p15"/>
              <p:cNvSpPr/>
              <p:nvPr/>
            </p:nvSpPr>
            <p:spPr>
              <a:xfrm rot="-5400000">
                <a:off x="8867225" y="22590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4" name="Google Shape;3484;p15"/>
              <p:cNvSpPr/>
              <p:nvPr/>
            </p:nvSpPr>
            <p:spPr>
              <a:xfrm rot="-5400000">
                <a:off x="8867225" y="21297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5" name="Google Shape;3485;p15"/>
              <p:cNvSpPr/>
              <p:nvPr/>
            </p:nvSpPr>
            <p:spPr>
              <a:xfrm rot="-5400000">
                <a:off x="8867225" y="20004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6" name="Google Shape;3486;p15"/>
              <p:cNvSpPr/>
              <p:nvPr/>
            </p:nvSpPr>
            <p:spPr>
              <a:xfrm rot="-5400000">
                <a:off x="8867225" y="18711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7" name="Google Shape;3487;p15"/>
              <p:cNvSpPr/>
              <p:nvPr/>
            </p:nvSpPr>
            <p:spPr>
              <a:xfrm rot="-5400000">
                <a:off x="8867225" y="17418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8" name="Google Shape;3488;p15"/>
              <p:cNvSpPr/>
              <p:nvPr/>
            </p:nvSpPr>
            <p:spPr>
              <a:xfrm rot="-5400000">
                <a:off x="8867225" y="1612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9" name="Google Shape;3489;p15"/>
              <p:cNvSpPr/>
              <p:nvPr/>
            </p:nvSpPr>
            <p:spPr>
              <a:xfrm rot="-5400000">
                <a:off x="8867225" y="14832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0" name="Google Shape;3490;p15"/>
              <p:cNvSpPr/>
              <p:nvPr/>
            </p:nvSpPr>
            <p:spPr>
              <a:xfrm rot="-5400000">
                <a:off x="8867225" y="13539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1" name="Google Shape;3491;p15"/>
              <p:cNvSpPr/>
              <p:nvPr/>
            </p:nvSpPr>
            <p:spPr>
              <a:xfrm rot="-5400000">
                <a:off x="8867225" y="12246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2" name="Google Shape;3492;p15"/>
              <p:cNvSpPr/>
              <p:nvPr/>
            </p:nvSpPr>
            <p:spPr>
              <a:xfrm rot="-5400000">
                <a:off x="8867225" y="10953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3" name="Google Shape;3493;p15"/>
              <p:cNvSpPr/>
              <p:nvPr/>
            </p:nvSpPr>
            <p:spPr>
              <a:xfrm rot="-5400000">
                <a:off x="8867225" y="9660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4" name="Google Shape;3494;p15"/>
              <p:cNvSpPr/>
              <p:nvPr/>
            </p:nvSpPr>
            <p:spPr>
              <a:xfrm rot="-5400000">
                <a:off x="8867225" y="8367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5" name="Google Shape;3495;p15"/>
              <p:cNvSpPr/>
              <p:nvPr/>
            </p:nvSpPr>
            <p:spPr>
              <a:xfrm rot="-5400000">
                <a:off x="8867225" y="7074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6" name="Google Shape;3496;p15"/>
              <p:cNvSpPr/>
              <p:nvPr/>
            </p:nvSpPr>
            <p:spPr>
              <a:xfrm rot="-5400000">
                <a:off x="8867225" y="5781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7" name="Google Shape;3497;p15"/>
              <p:cNvSpPr/>
              <p:nvPr/>
            </p:nvSpPr>
            <p:spPr>
              <a:xfrm rot="-5400000">
                <a:off x="8867225" y="4488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8" name="Google Shape;3498;p15"/>
              <p:cNvSpPr/>
              <p:nvPr/>
            </p:nvSpPr>
            <p:spPr>
              <a:xfrm rot="-5400000">
                <a:off x="8867225" y="3195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9" name="Google Shape;3499;p15"/>
              <p:cNvSpPr/>
              <p:nvPr/>
            </p:nvSpPr>
            <p:spPr>
              <a:xfrm rot="-5400000">
                <a:off x="8867225" y="4715775"/>
                <a:ext cx="104551" cy="111026"/>
              </a:xfrm>
              <a:custGeom>
                <a:avLst/>
                <a:gdLst/>
                <a:ahLst/>
                <a:cxnLst/>
                <a:rect l="l" t="t" r="r" b="b"/>
                <a:pathLst>
                  <a:path w="3746" h="3978" extrusionOk="0">
                    <a:moveTo>
                      <a:pt x="3687" y="1371"/>
                    </a:moveTo>
                    <a:cubicBezTo>
                      <a:pt x="2992" y="3978"/>
                      <a:pt x="0" y="521"/>
                      <a:pt x="2451" y="135"/>
                    </a:cubicBezTo>
                    <a:cubicBezTo>
                      <a:pt x="3205" y="1"/>
                      <a:pt x="3745" y="598"/>
                      <a:pt x="3687" y="13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61711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E4F8830-6C91-48D5-A66C-425A216D7A6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1945" y="1046936"/>
            <a:ext cx="4134867" cy="4134867"/>
          </a:xfrm>
          <a:custGeom>
            <a:avLst/>
            <a:gdLst>
              <a:gd name="connsiteX0" fmla="*/ 526947 w 6202301"/>
              <a:gd name="connsiteY0" fmla="*/ 0 h 6202301"/>
              <a:gd name="connsiteX1" fmla="*/ 5675354 w 6202301"/>
              <a:gd name="connsiteY1" fmla="*/ 0 h 6202301"/>
              <a:gd name="connsiteX2" fmla="*/ 6202301 w 6202301"/>
              <a:gd name="connsiteY2" fmla="*/ 526947 h 6202301"/>
              <a:gd name="connsiteX3" fmla="*/ 6202301 w 6202301"/>
              <a:gd name="connsiteY3" fmla="*/ 5675354 h 6202301"/>
              <a:gd name="connsiteX4" fmla="*/ 5675354 w 6202301"/>
              <a:gd name="connsiteY4" fmla="*/ 6202301 h 6202301"/>
              <a:gd name="connsiteX5" fmla="*/ 526947 w 6202301"/>
              <a:gd name="connsiteY5" fmla="*/ 6202301 h 6202301"/>
              <a:gd name="connsiteX6" fmla="*/ 0 w 6202301"/>
              <a:gd name="connsiteY6" fmla="*/ 5675354 h 6202301"/>
              <a:gd name="connsiteX7" fmla="*/ 0 w 6202301"/>
              <a:gd name="connsiteY7" fmla="*/ 526947 h 6202301"/>
              <a:gd name="connsiteX8" fmla="*/ 526947 w 6202301"/>
              <a:gd name="connsiteY8" fmla="*/ 0 h 620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02301" h="6202301">
                <a:moveTo>
                  <a:pt x="526947" y="0"/>
                </a:moveTo>
                <a:lnTo>
                  <a:pt x="5675354" y="0"/>
                </a:lnTo>
                <a:cubicBezTo>
                  <a:pt x="5966379" y="0"/>
                  <a:pt x="6202301" y="235922"/>
                  <a:pt x="6202301" y="526947"/>
                </a:cubicBezTo>
                <a:lnTo>
                  <a:pt x="6202301" y="5675354"/>
                </a:lnTo>
                <a:cubicBezTo>
                  <a:pt x="6202301" y="5966379"/>
                  <a:pt x="5966379" y="6202301"/>
                  <a:pt x="5675354" y="6202301"/>
                </a:cubicBezTo>
                <a:lnTo>
                  <a:pt x="526947" y="6202301"/>
                </a:lnTo>
                <a:cubicBezTo>
                  <a:pt x="235922" y="6202301"/>
                  <a:pt x="0" y="5966379"/>
                  <a:pt x="0" y="5675354"/>
                </a:cubicBezTo>
                <a:lnTo>
                  <a:pt x="0" y="526947"/>
                </a:lnTo>
                <a:cubicBezTo>
                  <a:pt x="0" y="235922"/>
                  <a:pt x="235922" y="0"/>
                  <a:pt x="526947" y="0"/>
                </a:cubicBezTo>
                <a:close/>
              </a:path>
            </a:pathLst>
          </a:custGeom>
          <a:pattFill prst="pct5">
            <a:fgClr>
              <a:srgbClr val="399F37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5475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1_Title and three columns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Google Shape;86;p17"/>
          <p:cNvCxnSpPr/>
          <p:nvPr/>
        </p:nvCxnSpPr>
        <p:spPr>
          <a:xfrm>
            <a:off x="0" y="6705593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11582400" cy="76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subTitle" idx="1"/>
          </p:nvPr>
        </p:nvSpPr>
        <p:spPr>
          <a:xfrm>
            <a:off x="1109829" y="3195217"/>
            <a:ext cx="5915600" cy="12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subTitle" idx="2"/>
          </p:nvPr>
        </p:nvSpPr>
        <p:spPr>
          <a:xfrm>
            <a:off x="1109831" y="1397725"/>
            <a:ext cx="5915600" cy="12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subTitle" idx="3"/>
          </p:nvPr>
        </p:nvSpPr>
        <p:spPr>
          <a:xfrm>
            <a:off x="1109700" y="4992692"/>
            <a:ext cx="5915600" cy="12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title" idx="4" hasCustomPrompt="1"/>
          </p:nvPr>
        </p:nvSpPr>
        <p:spPr>
          <a:xfrm>
            <a:off x="304800" y="3524208"/>
            <a:ext cx="804800" cy="573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2133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2" name="Google Shape;92;p17"/>
          <p:cNvSpPr txBox="1">
            <a:spLocks noGrp="1"/>
          </p:cNvSpPr>
          <p:nvPr>
            <p:ph type="title" idx="5" hasCustomPrompt="1"/>
          </p:nvPr>
        </p:nvSpPr>
        <p:spPr>
          <a:xfrm>
            <a:off x="304896" y="1726725"/>
            <a:ext cx="8048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2133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93" name="Google Shape;93;p17"/>
          <p:cNvSpPr txBox="1">
            <a:spLocks noGrp="1"/>
          </p:cNvSpPr>
          <p:nvPr>
            <p:ph type="title" idx="6" hasCustomPrompt="1"/>
          </p:nvPr>
        </p:nvSpPr>
        <p:spPr>
          <a:xfrm>
            <a:off x="304900" y="5321692"/>
            <a:ext cx="8048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2133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94" name="Google Shape;94;p17"/>
          <p:cNvSpPr>
            <a:spLocks noGrp="1"/>
          </p:cNvSpPr>
          <p:nvPr>
            <p:ph type="pic" idx="7"/>
          </p:nvPr>
        </p:nvSpPr>
        <p:spPr>
          <a:xfrm>
            <a:off x="7347603" y="301776"/>
            <a:ext cx="4539600" cy="208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17"/>
          <p:cNvSpPr>
            <a:spLocks noGrp="1"/>
          </p:cNvSpPr>
          <p:nvPr>
            <p:ph type="pic" idx="8"/>
          </p:nvPr>
        </p:nvSpPr>
        <p:spPr>
          <a:xfrm flipH="1">
            <a:off x="7347603" y="2386611"/>
            <a:ext cx="4539600" cy="20848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17"/>
          <p:cNvSpPr>
            <a:spLocks noGrp="1"/>
          </p:cNvSpPr>
          <p:nvPr>
            <p:ph type="pic" idx="9"/>
          </p:nvPr>
        </p:nvSpPr>
        <p:spPr>
          <a:xfrm>
            <a:off x="7347603" y="4471443"/>
            <a:ext cx="4539600" cy="20848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514050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8E4988-ACD0-471C-B35F-9D8BE65F44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146763" y="1371600"/>
            <a:ext cx="2091748" cy="2189019"/>
          </a:xfrm>
          <a:prstGeom prst="rect">
            <a:avLst/>
          </a:prstGeom>
        </p:spPr>
        <p:txBody>
          <a:bodyPr/>
          <a:lstStyle>
            <a:lvl1pPr>
              <a:defRPr sz="1333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599549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Google Shape;120;p20"/>
          <p:cNvCxnSpPr/>
          <p:nvPr/>
        </p:nvCxnSpPr>
        <p:spPr>
          <a:xfrm>
            <a:off x="0" y="6705593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6786800" cy="15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000"/>
              <a:buNone/>
              <a:defRPr sz="8266"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subTitle" idx="1"/>
          </p:nvPr>
        </p:nvSpPr>
        <p:spPr>
          <a:xfrm>
            <a:off x="304800" y="1736139"/>
            <a:ext cx="5930800" cy="14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/>
          <p:nvPr/>
        </p:nvSpPr>
        <p:spPr>
          <a:xfrm>
            <a:off x="304800" y="4201928"/>
            <a:ext cx="5326800" cy="6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33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CREDITS:</a:t>
            </a:r>
            <a:r>
              <a:rPr lang="en" sz="1333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 This presentation template was created by </a:t>
            </a:r>
            <a:r>
              <a:rPr lang="en" sz="1333" b="1">
                <a:solidFill>
                  <a:schemeClr val="dk1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333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, and includes icons, infographics &amp; images by </a:t>
            </a:r>
            <a:r>
              <a:rPr lang="en" sz="1333" b="1">
                <a:solidFill>
                  <a:schemeClr val="dk1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333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 </a:t>
            </a:r>
            <a:endParaRPr sz="1333" b="1" u="sng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</p:spTree>
    <p:extLst>
      <p:ext uri="{BB962C8B-B14F-4D97-AF65-F5344CB8AC3E}">
        <p14:creationId xmlns:p14="http://schemas.microsoft.com/office/powerpoint/2010/main" val="3059519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0" y="0"/>
            <a:ext cx="12192000" cy="342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7133200" y="894000"/>
            <a:ext cx="4023200" cy="16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ubTitle" idx="1"/>
          </p:nvPr>
        </p:nvSpPr>
        <p:spPr>
          <a:xfrm>
            <a:off x="1632007" y="4129433"/>
            <a:ext cx="2828400" cy="56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ubTitle" idx="2"/>
          </p:nvPr>
        </p:nvSpPr>
        <p:spPr>
          <a:xfrm>
            <a:off x="1036407" y="4603700"/>
            <a:ext cx="40232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ubTitle" idx="3"/>
          </p:nvPr>
        </p:nvSpPr>
        <p:spPr>
          <a:xfrm>
            <a:off x="7731592" y="4129433"/>
            <a:ext cx="2828400" cy="56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4"/>
          </p:nvPr>
        </p:nvSpPr>
        <p:spPr>
          <a:xfrm>
            <a:off x="7132392" y="4603700"/>
            <a:ext cx="40232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45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/>
          <p:nvPr/>
        </p:nvSpPr>
        <p:spPr>
          <a:xfrm>
            <a:off x="0" y="0"/>
            <a:ext cx="12192000" cy="188000"/>
          </a:xfrm>
          <a:prstGeom prst="rect">
            <a:avLst/>
          </a:prstGeom>
          <a:solidFill>
            <a:srgbClr val="F6F5F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5973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554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/>
          <p:nvPr/>
        </p:nvSpPr>
        <p:spPr>
          <a:xfrm>
            <a:off x="0" y="3183367"/>
            <a:ext cx="12192000" cy="367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632400" y="898677"/>
            <a:ext cx="4596400" cy="16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subTitle" idx="1"/>
          </p:nvPr>
        </p:nvSpPr>
        <p:spPr>
          <a:xfrm>
            <a:off x="950800" y="4164217"/>
            <a:ext cx="3206400" cy="53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8"/>
          <p:cNvSpPr txBox="1">
            <a:spLocks noGrp="1"/>
          </p:cNvSpPr>
          <p:nvPr>
            <p:ph type="subTitle" idx="2"/>
          </p:nvPr>
        </p:nvSpPr>
        <p:spPr>
          <a:xfrm>
            <a:off x="950800" y="4666517"/>
            <a:ext cx="3206400" cy="12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00" name="Google Shape;100;p18"/>
          <p:cNvSpPr txBox="1">
            <a:spLocks noGrp="1"/>
          </p:cNvSpPr>
          <p:nvPr>
            <p:ph type="subTitle" idx="3"/>
          </p:nvPr>
        </p:nvSpPr>
        <p:spPr>
          <a:xfrm>
            <a:off x="4490200" y="4164217"/>
            <a:ext cx="3206400" cy="53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subTitle" idx="4"/>
          </p:nvPr>
        </p:nvSpPr>
        <p:spPr>
          <a:xfrm>
            <a:off x="4490200" y="4666517"/>
            <a:ext cx="3206400" cy="12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subTitle" idx="5"/>
          </p:nvPr>
        </p:nvSpPr>
        <p:spPr>
          <a:xfrm>
            <a:off x="8029600" y="4164217"/>
            <a:ext cx="3206400" cy="53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subTitle" idx="6"/>
          </p:nvPr>
        </p:nvSpPr>
        <p:spPr>
          <a:xfrm>
            <a:off x="8029600" y="4666517"/>
            <a:ext cx="3206400" cy="12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7855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">
  <p:cSld name="Section title and description 1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>
            <a:spLocks noGrp="1"/>
          </p:cNvSpPr>
          <p:nvPr>
            <p:ph type="title"/>
          </p:nvPr>
        </p:nvSpPr>
        <p:spPr>
          <a:xfrm>
            <a:off x="4124267" y="1961584"/>
            <a:ext cx="3938000" cy="175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subTitle" idx="1"/>
          </p:nvPr>
        </p:nvSpPr>
        <p:spPr>
          <a:xfrm>
            <a:off x="4124200" y="3628417"/>
            <a:ext cx="3938000" cy="12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2069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/>
          <p:nvPr/>
        </p:nvSpPr>
        <p:spPr>
          <a:xfrm>
            <a:off x="6236700" y="-233"/>
            <a:ext cx="59556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3511200" cy="219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9100" y="4520800"/>
            <a:ext cx="3572400" cy="16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349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267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Table of conte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/>
          <p:nvPr/>
        </p:nvSpPr>
        <p:spPr>
          <a:xfrm>
            <a:off x="5606800" y="0"/>
            <a:ext cx="6585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16"/>
          <p:cNvSpPr txBox="1">
            <a:spLocks noGrp="1"/>
          </p:cNvSpPr>
          <p:nvPr>
            <p:ph type="subTitle" idx="1"/>
          </p:nvPr>
        </p:nvSpPr>
        <p:spPr>
          <a:xfrm>
            <a:off x="7249533" y="617600"/>
            <a:ext cx="2499200" cy="56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2400"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950800" y="2738600"/>
            <a:ext cx="34380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title" idx="2" hasCustomPrompt="1"/>
          </p:nvPr>
        </p:nvSpPr>
        <p:spPr>
          <a:xfrm>
            <a:off x="6156467" y="1064733"/>
            <a:ext cx="8048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r>
              <a:t>xx%</a:t>
            </a:r>
          </a:p>
        </p:txBody>
      </p:sp>
      <p:sp>
        <p:nvSpPr>
          <p:cNvPr id="81" name="Google Shape;81;p16"/>
          <p:cNvSpPr txBox="1">
            <a:spLocks noGrp="1"/>
          </p:cNvSpPr>
          <p:nvPr>
            <p:ph type="subTitle" idx="3"/>
          </p:nvPr>
        </p:nvSpPr>
        <p:spPr>
          <a:xfrm>
            <a:off x="7249533" y="1090267"/>
            <a:ext cx="3742800" cy="8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title" idx="4" hasCustomPrompt="1"/>
          </p:nvPr>
        </p:nvSpPr>
        <p:spPr>
          <a:xfrm>
            <a:off x="6156467" y="2452056"/>
            <a:ext cx="8048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r>
              <a:t>xx%</a:t>
            </a:r>
          </a:p>
        </p:txBody>
      </p:sp>
      <p:sp>
        <p:nvSpPr>
          <p:cNvPr id="83" name="Google Shape;83;p16"/>
          <p:cNvSpPr txBox="1">
            <a:spLocks noGrp="1"/>
          </p:cNvSpPr>
          <p:nvPr>
            <p:ph type="title" idx="5" hasCustomPrompt="1"/>
          </p:nvPr>
        </p:nvSpPr>
        <p:spPr>
          <a:xfrm>
            <a:off x="6156467" y="3840977"/>
            <a:ext cx="8048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r>
              <a:t>xx%</a:t>
            </a:r>
          </a:p>
        </p:txBody>
      </p:sp>
      <p:sp>
        <p:nvSpPr>
          <p:cNvPr id="84" name="Google Shape;84;p16"/>
          <p:cNvSpPr txBox="1">
            <a:spLocks noGrp="1"/>
          </p:cNvSpPr>
          <p:nvPr>
            <p:ph type="title" idx="6" hasCustomPrompt="1"/>
          </p:nvPr>
        </p:nvSpPr>
        <p:spPr>
          <a:xfrm>
            <a:off x="6156467" y="5229900"/>
            <a:ext cx="8048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r>
              <a:t>xx%</a:t>
            </a:r>
          </a:p>
        </p:txBody>
      </p:sp>
      <p:sp>
        <p:nvSpPr>
          <p:cNvPr id="85" name="Google Shape;85;p16"/>
          <p:cNvSpPr txBox="1">
            <a:spLocks noGrp="1"/>
          </p:cNvSpPr>
          <p:nvPr>
            <p:ph type="subTitle" idx="7"/>
          </p:nvPr>
        </p:nvSpPr>
        <p:spPr>
          <a:xfrm>
            <a:off x="7249533" y="2004923"/>
            <a:ext cx="2499200" cy="56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ubTitle" idx="8"/>
          </p:nvPr>
        </p:nvSpPr>
        <p:spPr>
          <a:xfrm>
            <a:off x="7249533" y="2480389"/>
            <a:ext cx="3742800" cy="8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subTitle" idx="9"/>
          </p:nvPr>
        </p:nvSpPr>
        <p:spPr>
          <a:xfrm>
            <a:off x="7249533" y="3393844"/>
            <a:ext cx="2499200" cy="56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subTitle" idx="13"/>
          </p:nvPr>
        </p:nvSpPr>
        <p:spPr>
          <a:xfrm>
            <a:off x="7249533" y="3869311"/>
            <a:ext cx="3742800" cy="8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ubTitle" idx="14"/>
          </p:nvPr>
        </p:nvSpPr>
        <p:spPr>
          <a:xfrm>
            <a:off x="7249533" y="4782767"/>
            <a:ext cx="2499200" cy="56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subTitle" idx="15"/>
          </p:nvPr>
        </p:nvSpPr>
        <p:spPr>
          <a:xfrm>
            <a:off x="7249533" y="5258233"/>
            <a:ext cx="3742800" cy="8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0839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Josefin Sans"/>
              <a:buNone/>
              <a:defRPr sz="24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Josefin Sans"/>
              <a:buNone/>
              <a:defRPr sz="24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Josefin Sans"/>
              <a:buNone/>
              <a:defRPr sz="24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Josefin Sans"/>
              <a:buNone/>
              <a:defRPr sz="24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Josefin Sans"/>
              <a:buNone/>
              <a:defRPr sz="24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Josefin Sans"/>
              <a:buNone/>
              <a:defRPr sz="24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Josefin Sans"/>
              <a:buNone/>
              <a:defRPr sz="24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Josefin Sans"/>
              <a:buNone/>
              <a:defRPr sz="24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Josefin Sans"/>
              <a:buNone/>
              <a:defRPr sz="24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36633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Char char="●"/>
              <a:defRPr sz="16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Char char="○"/>
              <a:defRPr sz="16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Char char="■"/>
              <a:defRPr sz="16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Char char="●"/>
              <a:defRPr sz="16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Char char="○"/>
              <a:defRPr sz="16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Char char="■"/>
              <a:defRPr sz="16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Char char="●"/>
              <a:defRPr sz="16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Char char="○"/>
              <a:defRPr sz="16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Char char="■"/>
              <a:defRPr sz="16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760249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3"/>
          <p:cNvSpPr txBox="1">
            <a:spLocks noGrp="1"/>
          </p:cNvSpPr>
          <p:nvPr>
            <p:ph type="title"/>
          </p:nvPr>
        </p:nvSpPr>
        <p:spPr>
          <a:xfrm>
            <a:off x="767807" y="2241377"/>
            <a:ext cx="3804000" cy="1377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4800" b="1" dirty="0"/>
              <a:t>WORKING SESSION :</a:t>
            </a:r>
            <a:br>
              <a:rPr lang="en" sz="4800" b="1" dirty="0"/>
            </a:br>
            <a:br>
              <a:rPr lang="en" sz="4800" b="1" dirty="0"/>
            </a:br>
            <a:r>
              <a:rPr lang="en" b="1" dirty="0"/>
              <a:t>Explor</a:t>
            </a:r>
            <a:r>
              <a:rPr lang="fr-CI" b="1" dirty="0" err="1"/>
              <a:t>ing</a:t>
            </a:r>
            <a:r>
              <a:rPr lang="en" b="1" dirty="0"/>
              <a:t> a countr</a:t>
            </a:r>
            <a:r>
              <a:rPr lang="fr-CI" b="1" dirty="0"/>
              <a:t>y UNCCD profile </a:t>
            </a:r>
            <a:endParaRPr sz="4800" b="1" dirty="0"/>
          </a:p>
        </p:txBody>
      </p:sp>
      <p:sp>
        <p:nvSpPr>
          <p:cNvPr id="198" name="Google Shape;198;p33"/>
          <p:cNvSpPr/>
          <p:nvPr/>
        </p:nvSpPr>
        <p:spPr>
          <a:xfrm>
            <a:off x="6097837" y="841133"/>
            <a:ext cx="1006400" cy="100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40">
              <a:buClr>
                <a:srgbClr val="000000"/>
              </a:buClr>
            </a:pPr>
            <a:endParaRPr sz="1867" kern="0">
              <a:solidFill>
                <a:srgbClr val="44546A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99" name="Google Shape;199;p33"/>
          <p:cNvSpPr/>
          <p:nvPr/>
        </p:nvSpPr>
        <p:spPr>
          <a:xfrm>
            <a:off x="6097837" y="2230056"/>
            <a:ext cx="1006400" cy="100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40">
              <a:buClr>
                <a:srgbClr val="000000"/>
              </a:buClr>
            </a:pPr>
            <a:endParaRPr sz="1867" kern="0">
              <a:solidFill>
                <a:srgbClr val="44546A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0" name="Google Shape;200;p33"/>
          <p:cNvSpPr/>
          <p:nvPr/>
        </p:nvSpPr>
        <p:spPr>
          <a:xfrm>
            <a:off x="6097837" y="3618977"/>
            <a:ext cx="1006400" cy="100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40">
              <a:buClr>
                <a:srgbClr val="000000"/>
              </a:buClr>
            </a:pPr>
            <a:endParaRPr sz="1867" kern="0">
              <a:solidFill>
                <a:srgbClr val="44546A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1" name="Google Shape;201;p33"/>
          <p:cNvSpPr/>
          <p:nvPr/>
        </p:nvSpPr>
        <p:spPr>
          <a:xfrm>
            <a:off x="6097837" y="5007900"/>
            <a:ext cx="1006400" cy="100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40">
              <a:buClr>
                <a:srgbClr val="000000"/>
              </a:buClr>
            </a:pPr>
            <a:endParaRPr sz="1867" kern="0">
              <a:solidFill>
                <a:srgbClr val="44546A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3" name="Google Shape;203;p33"/>
          <p:cNvSpPr txBox="1">
            <a:spLocks noGrp="1"/>
          </p:cNvSpPr>
          <p:nvPr>
            <p:ph type="title" idx="2"/>
          </p:nvPr>
        </p:nvSpPr>
        <p:spPr>
          <a:xfrm>
            <a:off x="6195937" y="1064733"/>
            <a:ext cx="804800" cy="560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/>
              <a:t>01</a:t>
            </a:r>
            <a:endParaRPr/>
          </a:p>
        </p:txBody>
      </p:sp>
      <p:sp>
        <p:nvSpPr>
          <p:cNvPr id="205" name="Google Shape;205;p33"/>
          <p:cNvSpPr txBox="1">
            <a:spLocks noGrp="1"/>
          </p:cNvSpPr>
          <p:nvPr>
            <p:ph type="title" idx="4"/>
          </p:nvPr>
        </p:nvSpPr>
        <p:spPr>
          <a:xfrm>
            <a:off x="6195937" y="2452056"/>
            <a:ext cx="804800" cy="560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/>
              <a:t>02</a:t>
            </a:r>
            <a:endParaRPr/>
          </a:p>
        </p:txBody>
      </p:sp>
      <p:sp>
        <p:nvSpPr>
          <p:cNvPr id="206" name="Google Shape;206;p33"/>
          <p:cNvSpPr txBox="1">
            <a:spLocks noGrp="1"/>
          </p:cNvSpPr>
          <p:nvPr>
            <p:ph type="title" idx="5"/>
          </p:nvPr>
        </p:nvSpPr>
        <p:spPr>
          <a:xfrm>
            <a:off x="6195937" y="3840977"/>
            <a:ext cx="804800" cy="560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/>
              <a:t>03</a:t>
            </a:r>
            <a:endParaRPr/>
          </a:p>
        </p:txBody>
      </p:sp>
      <p:sp>
        <p:nvSpPr>
          <p:cNvPr id="207" name="Google Shape;207;p33"/>
          <p:cNvSpPr txBox="1">
            <a:spLocks noGrp="1"/>
          </p:cNvSpPr>
          <p:nvPr>
            <p:ph type="title" idx="6"/>
          </p:nvPr>
        </p:nvSpPr>
        <p:spPr>
          <a:xfrm>
            <a:off x="6195937" y="5229900"/>
            <a:ext cx="804800" cy="560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/>
              <a:t>04</a:t>
            </a:r>
            <a:endParaRPr/>
          </a:p>
        </p:txBody>
      </p:sp>
      <p:sp>
        <p:nvSpPr>
          <p:cNvPr id="208" name="Google Shape;208;p33"/>
          <p:cNvSpPr txBox="1">
            <a:spLocks noGrp="1"/>
          </p:cNvSpPr>
          <p:nvPr>
            <p:ph type="subTitle" idx="7"/>
          </p:nvPr>
        </p:nvSpPr>
        <p:spPr>
          <a:xfrm>
            <a:off x="7222098" y="721767"/>
            <a:ext cx="3981161" cy="560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indent="0"/>
            <a:r>
              <a:rPr lang="en-US" sz="2133" dirty="0"/>
              <a:t>G</a:t>
            </a:r>
            <a:r>
              <a:rPr lang="fr-CI" sz="2133" dirty="0"/>
              <a:t>O TO UNCCD </a:t>
            </a:r>
            <a:r>
              <a:rPr lang="fr-CI" sz="2133" dirty="0" err="1"/>
              <a:t>website</a:t>
            </a:r>
            <a:endParaRPr sz="2133" dirty="0"/>
          </a:p>
        </p:txBody>
      </p:sp>
      <p:sp>
        <p:nvSpPr>
          <p:cNvPr id="209" name="Google Shape;209;p33"/>
          <p:cNvSpPr txBox="1">
            <a:spLocks noGrp="1"/>
          </p:cNvSpPr>
          <p:nvPr>
            <p:ph type="subTitle" idx="8"/>
          </p:nvPr>
        </p:nvSpPr>
        <p:spPr>
          <a:xfrm>
            <a:off x="7222098" y="1095633"/>
            <a:ext cx="4665103" cy="87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fr-CI" dirty="0"/>
              <a:t>and </a:t>
            </a:r>
            <a:r>
              <a:rPr lang="en-US" dirty="0"/>
              <a:t>SEARCH FOR A COUNTRY</a:t>
            </a:r>
          </a:p>
          <a:p>
            <a:pPr marL="0" indent="0"/>
            <a:r>
              <a:rPr lang="fr-CI" dirty="0"/>
              <a:t> </a:t>
            </a:r>
            <a:endParaRPr dirty="0"/>
          </a:p>
        </p:txBody>
      </p:sp>
      <p:sp>
        <p:nvSpPr>
          <p:cNvPr id="210" name="Google Shape;210;p33"/>
          <p:cNvSpPr txBox="1">
            <a:spLocks noGrp="1"/>
          </p:cNvSpPr>
          <p:nvPr>
            <p:ph type="subTitle" idx="9"/>
          </p:nvPr>
        </p:nvSpPr>
        <p:spPr>
          <a:xfrm>
            <a:off x="7222098" y="3058177"/>
            <a:ext cx="3981161" cy="560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indent="0"/>
            <a:r>
              <a:rPr lang="fr-CI" sz="2133" dirty="0">
                <a:solidFill>
                  <a:srgbClr val="44546A"/>
                </a:solidFill>
              </a:rPr>
              <a:t>DOES IT HAVE LDN TARGETS? </a:t>
            </a:r>
          </a:p>
          <a:p>
            <a:pPr marL="0" indent="0"/>
            <a:endParaRPr sz="2133" dirty="0"/>
          </a:p>
        </p:txBody>
      </p:sp>
      <p:sp>
        <p:nvSpPr>
          <p:cNvPr id="212" name="Google Shape;212;p33"/>
          <p:cNvSpPr txBox="1">
            <a:spLocks noGrp="1"/>
          </p:cNvSpPr>
          <p:nvPr>
            <p:ph type="subTitle" idx="14"/>
          </p:nvPr>
        </p:nvSpPr>
        <p:spPr>
          <a:xfrm>
            <a:off x="7170056" y="6014300"/>
            <a:ext cx="4769181" cy="560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indent="0"/>
            <a:r>
              <a:rPr lang="en-US" sz="2133" dirty="0"/>
              <a:t>Did the country report to UNCCD in the last reporting process?</a:t>
            </a:r>
          </a:p>
          <a:p>
            <a:pPr marL="0" indent="0"/>
            <a:r>
              <a:rPr lang="en-US" sz="2133" dirty="0"/>
              <a:t>What is the proportion of land degraded in the baseline and reporting periods?</a:t>
            </a:r>
            <a:endParaRPr sz="2133" dirty="0"/>
          </a:p>
        </p:txBody>
      </p:sp>
      <p:sp>
        <p:nvSpPr>
          <p:cNvPr id="214" name="Google Shape;214;p33"/>
          <p:cNvSpPr/>
          <p:nvPr/>
        </p:nvSpPr>
        <p:spPr>
          <a:xfrm>
            <a:off x="1079334" y="6014300"/>
            <a:ext cx="3180948" cy="112997"/>
          </a:xfrm>
          <a:custGeom>
            <a:avLst/>
            <a:gdLst/>
            <a:ahLst/>
            <a:cxnLst/>
            <a:rect l="l" t="t" r="r" b="b"/>
            <a:pathLst>
              <a:path w="62687" h="2227" extrusionOk="0">
                <a:moveTo>
                  <a:pt x="0" y="0"/>
                </a:moveTo>
                <a:lnTo>
                  <a:pt x="0" y="739"/>
                </a:lnTo>
                <a:cubicBezTo>
                  <a:pt x="1107" y="739"/>
                  <a:pt x="1655" y="1072"/>
                  <a:pt x="2227" y="1429"/>
                </a:cubicBezTo>
                <a:cubicBezTo>
                  <a:pt x="2834" y="1798"/>
                  <a:pt x="3513" y="2227"/>
                  <a:pt x="4822" y="2227"/>
                </a:cubicBezTo>
                <a:cubicBezTo>
                  <a:pt x="6132" y="2227"/>
                  <a:pt x="6822" y="1798"/>
                  <a:pt x="7430" y="1429"/>
                </a:cubicBezTo>
                <a:cubicBezTo>
                  <a:pt x="8013" y="1072"/>
                  <a:pt x="8549" y="739"/>
                  <a:pt x="9644" y="739"/>
                </a:cubicBezTo>
                <a:cubicBezTo>
                  <a:pt x="10752" y="739"/>
                  <a:pt x="11299" y="1072"/>
                  <a:pt x="11871" y="1429"/>
                </a:cubicBezTo>
                <a:cubicBezTo>
                  <a:pt x="12478" y="1798"/>
                  <a:pt x="13157" y="2227"/>
                  <a:pt x="14466" y="2227"/>
                </a:cubicBezTo>
                <a:cubicBezTo>
                  <a:pt x="15776" y="2227"/>
                  <a:pt x="16467" y="1798"/>
                  <a:pt x="17074" y="1429"/>
                </a:cubicBezTo>
                <a:cubicBezTo>
                  <a:pt x="17657" y="1072"/>
                  <a:pt x="18193" y="739"/>
                  <a:pt x="19288" y="739"/>
                </a:cubicBezTo>
                <a:cubicBezTo>
                  <a:pt x="20396" y="739"/>
                  <a:pt x="20943" y="1072"/>
                  <a:pt x="21515" y="1429"/>
                </a:cubicBezTo>
                <a:cubicBezTo>
                  <a:pt x="22122" y="1798"/>
                  <a:pt x="22801" y="2227"/>
                  <a:pt x="24110" y="2227"/>
                </a:cubicBezTo>
                <a:cubicBezTo>
                  <a:pt x="25420" y="2227"/>
                  <a:pt x="26111" y="1798"/>
                  <a:pt x="26718" y="1429"/>
                </a:cubicBezTo>
                <a:cubicBezTo>
                  <a:pt x="27301" y="1072"/>
                  <a:pt x="27837" y="739"/>
                  <a:pt x="28932" y="739"/>
                </a:cubicBezTo>
                <a:cubicBezTo>
                  <a:pt x="30040" y="739"/>
                  <a:pt x="30587" y="1072"/>
                  <a:pt x="31159" y="1429"/>
                </a:cubicBezTo>
                <a:cubicBezTo>
                  <a:pt x="31766" y="1798"/>
                  <a:pt x="32445" y="2227"/>
                  <a:pt x="33754" y="2227"/>
                </a:cubicBezTo>
                <a:cubicBezTo>
                  <a:pt x="35064" y="2227"/>
                  <a:pt x="35755" y="1798"/>
                  <a:pt x="36362" y="1429"/>
                </a:cubicBezTo>
                <a:cubicBezTo>
                  <a:pt x="36945" y="1072"/>
                  <a:pt x="37481" y="739"/>
                  <a:pt x="38576" y="739"/>
                </a:cubicBezTo>
                <a:cubicBezTo>
                  <a:pt x="39684" y="739"/>
                  <a:pt x="40231" y="1072"/>
                  <a:pt x="40803" y="1429"/>
                </a:cubicBezTo>
                <a:cubicBezTo>
                  <a:pt x="41410" y="1798"/>
                  <a:pt x="42089" y="2227"/>
                  <a:pt x="43398" y="2227"/>
                </a:cubicBezTo>
                <a:cubicBezTo>
                  <a:pt x="44708" y="2227"/>
                  <a:pt x="45399" y="1798"/>
                  <a:pt x="46006" y="1429"/>
                </a:cubicBezTo>
                <a:cubicBezTo>
                  <a:pt x="46589" y="1072"/>
                  <a:pt x="47125" y="739"/>
                  <a:pt x="48220" y="739"/>
                </a:cubicBezTo>
                <a:cubicBezTo>
                  <a:pt x="49328" y="739"/>
                  <a:pt x="49875" y="1072"/>
                  <a:pt x="50447" y="1429"/>
                </a:cubicBezTo>
                <a:cubicBezTo>
                  <a:pt x="51054" y="1798"/>
                  <a:pt x="51733" y="2227"/>
                  <a:pt x="53043" y="2227"/>
                </a:cubicBezTo>
                <a:cubicBezTo>
                  <a:pt x="54352" y="2227"/>
                  <a:pt x="55043" y="1798"/>
                  <a:pt x="55650" y="1429"/>
                </a:cubicBezTo>
                <a:cubicBezTo>
                  <a:pt x="56233" y="1072"/>
                  <a:pt x="56769" y="739"/>
                  <a:pt x="57865" y="739"/>
                </a:cubicBezTo>
                <a:cubicBezTo>
                  <a:pt x="58972" y="739"/>
                  <a:pt x="59520" y="1072"/>
                  <a:pt x="60091" y="1429"/>
                </a:cubicBezTo>
                <a:cubicBezTo>
                  <a:pt x="60698" y="1798"/>
                  <a:pt x="61377" y="2227"/>
                  <a:pt x="62687" y="2227"/>
                </a:cubicBezTo>
                <a:lnTo>
                  <a:pt x="62687" y="1489"/>
                </a:lnTo>
                <a:cubicBezTo>
                  <a:pt x="61591" y="1489"/>
                  <a:pt x="61044" y="1155"/>
                  <a:pt x="60472" y="798"/>
                </a:cubicBezTo>
                <a:cubicBezTo>
                  <a:pt x="59865" y="429"/>
                  <a:pt x="59174" y="0"/>
                  <a:pt x="57865" y="0"/>
                </a:cubicBezTo>
                <a:cubicBezTo>
                  <a:pt x="56555" y="0"/>
                  <a:pt x="55876" y="429"/>
                  <a:pt x="55269" y="798"/>
                </a:cubicBezTo>
                <a:cubicBezTo>
                  <a:pt x="54686" y="1155"/>
                  <a:pt x="54150" y="1489"/>
                  <a:pt x="53043" y="1489"/>
                </a:cubicBezTo>
                <a:cubicBezTo>
                  <a:pt x="51947" y="1489"/>
                  <a:pt x="51399" y="1155"/>
                  <a:pt x="50828" y="798"/>
                </a:cubicBezTo>
                <a:cubicBezTo>
                  <a:pt x="50221" y="429"/>
                  <a:pt x="49530" y="0"/>
                  <a:pt x="48220" y="0"/>
                </a:cubicBezTo>
                <a:cubicBezTo>
                  <a:pt x="46911" y="0"/>
                  <a:pt x="46232" y="429"/>
                  <a:pt x="45625" y="798"/>
                </a:cubicBezTo>
                <a:cubicBezTo>
                  <a:pt x="45042" y="1155"/>
                  <a:pt x="44506" y="1489"/>
                  <a:pt x="43398" y="1489"/>
                </a:cubicBezTo>
                <a:cubicBezTo>
                  <a:pt x="42303" y="1489"/>
                  <a:pt x="41755" y="1155"/>
                  <a:pt x="41184" y="798"/>
                </a:cubicBezTo>
                <a:cubicBezTo>
                  <a:pt x="40577" y="429"/>
                  <a:pt x="39886" y="0"/>
                  <a:pt x="38576" y="0"/>
                </a:cubicBezTo>
                <a:cubicBezTo>
                  <a:pt x="37267" y="0"/>
                  <a:pt x="36588" y="429"/>
                  <a:pt x="35981" y="798"/>
                </a:cubicBezTo>
                <a:cubicBezTo>
                  <a:pt x="35397" y="1155"/>
                  <a:pt x="34862" y="1489"/>
                  <a:pt x="33754" y="1489"/>
                </a:cubicBezTo>
                <a:cubicBezTo>
                  <a:pt x="32659" y="1489"/>
                  <a:pt x="32111" y="1155"/>
                  <a:pt x="31540" y="798"/>
                </a:cubicBezTo>
                <a:cubicBezTo>
                  <a:pt x="30933" y="429"/>
                  <a:pt x="30242" y="0"/>
                  <a:pt x="28932" y="0"/>
                </a:cubicBezTo>
                <a:cubicBezTo>
                  <a:pt x="27623" y="0"/>
                  <a:pt x="26944" y="429"/>
                  <a:pt x="26337" y="798"/>
                </a:cubicBezTo>
                <a:cubicBezTo>
                  <a:pt x="25753" y="1155"/>
                  <a:pt x="25218" y="1489"/>
                  <a:pt x="24110" y="1489"/>
                </a:cubicBezTo>
                <a:cubicBezTo>
                  <a:pt x="23015" y="1489"/>
                  <a:pt x="22467" y="1155"/>
                  <a:pt x="21896" y="798"/>
                </a:cubicBezTo>
                <a:cubicBezTo>
                  <a:pt x="21289" y="429"/>
                  <a:pt x="20598" y="0"/>
                  <a:pt x="19288" y="0"/>
                </a:cubicBezTo>
                <a:cubicBezTo>
                  <a:pt x="17979" y="0"/>
                  <a:pt x="17300" y="429"/>
                  <a:pt x="16693" y="798"/>
                </a:cubicBezTo>
                <a:cubicBezTo>
                  <a:pt x="16109" y="1155"/>
                  <a:pt x="15574" y="1489"/>
                  <a:pt x="14466" y="1489"/>
                </a:cubicBezTo>
                <a:cubicBezTo>
                  <a:pt x="13371" y="1489"/>
                  <a:pt x="12823" y="1155"/>
                  <a:pt x="12252" y="798"/>
                </a:cubicBezTo>
                <a:cubicBezTo>
                  <a:pt x="11644" y="429"/>
                  <a:pt x="10954" y="0"/>
                  <a:pt x="9644" y="0"/>
                </a:cubicBezTo>
                <a:cubicBezTo>
                  <a:pt x="8335" y="0"/>
                  <a:pt x="7656" y="429"/>
                  <a:pt x="7049" y="798"/>
                </a:cubicBezTo>
                <a:cubicBezTo>
                  <a:pt x="6465" y="1155"/>
                  <a:pt x="5929" y="1489"/>
                  <a:pt x="4822" y="1489"/>
                </a:cubicBezTo>
                <a:cubicBezTo>
                  <a:pt x="3727" y="1489"/>
                  <a:pt x="3179" y="1155"/>
                  <a:pt x="2608" y="798"/>
                </a:cubicBezTo>
                <a:cubicBezTo>
                  <a:pt x="2000" y="429"/>
                  <a:pt x="1310" y="0"/>
                  <a:pt x="0" y="0"/>
                </a:cubicBezTo>
                <a:close/>
              </a:path>
            </a:pathLst>
          </a:custGeom>
          <a:solidFill>
            <a:srgbClr val="EBE6E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4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2" name="Google Shape;210;p33">
            <a:extLst>
              <a:ext uri="{FF2B5EF4-FFF2-40B4-BE49-F238E27FC236}">
                <a16:creationId xmlns:a16="http://schemas.microsoft.com/office/drawing/2014/main" id="{FADC7D99-F5FD-42C7-B537-3DC095975878}"/>
              </a:ext>
            </a:extLst>
          </p:cNvPr>
          <p:cNvSpPr txBox="1">
            <a:spLocks/>
          </p:cNvSpPr>
          <p:nvPr/>
        </p:nvSpPr>
        <p:spPr>
          <a:xfrm>
            <a:off x="7170056" y="4026067"/>
            <a:ext cx="4439437" cy="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None/>
              <a:defRPr sz="1800" b="1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None/>
              <a:defRPr sz="1600" b="0" i="0" u="none" strike="noStrike" cap="none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None/>
              <a:defRPr sz="1600" b="0" i="0" u="none" strike="noStrike" cap="none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None/>
              <a:defRPr sz="1600" b="0" i="0" u="none" strike="noStrike" cap="none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None/>
              <a:defRPr sz="1600" b="0" i="0" u="none" strike="noStrike" cap="none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None/>
              <a:defRPr sz="1600" b="0" i="0" u="none" strike="noStrike" cap="none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None/>
              <a:defRPr sz="1600" b="0" i="0" u="none" strike="noStrike" cap="none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None/>
              <a:defRPr sz="1600" b="0" i="0" u="none" strike="noStrike" cap="none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IBM Plex Sans"/>
              <a:buNone/>
              <a:defRPr sz="1600" b="0" i="0" u="none" strike="noStrike" cap="none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pPr marL="0" indent="0" defTabSz="1219140">
              <a:buClr>
                <a:srgbClr val="44546A"/>
              </a:buClr>
            </a:pPr>
            <a:r>
              <a:rPr lang="fr-CI" sz="2133" kern="0" dirty="0" err="1">
                <a:solidFill>
                  <a:srgbClr val="44546A"/>
                </a:solidFill>
              </a:rPr>
              <a:t>Does</a:t>
            </a:r>
            <a:r>
              <a:rPr lang="fr-CI" sz="2133" kern="0" dirty="0">
                <a:solidFill>
                  <a:srgbClr val="44546A"/>
                </a:solidFill>
              </a:rPr>
              <a:t> </a:t>
            </a:r>
            <a:r>
              <a:rPr lang="fr-CI" sz="2133" kern="0" dirty="0" err="1">
                <a:solidFill>
                  <a:srgbClr val="44546A"/>
                </a:solidFill>
              </a:rPr>
              <a:t>it</a:t>
            </a:r>
            <a:r>
              <a:rPr lang="fr-CI" sz="2133" kern="0" dirty="0">
                <a:solidFill>
                  <a:srgbClr val="44546A"/>
                </a:solidFill>
              </a:rPr>
              <a:t> have a National Action Plan? </a:t>
            </a:r>
            <a:r>
              <a:rPr lang="fr-CI" sz="2133" kern="0" dirty="0" err="1">
                <a:solidFill>
                  <a:srgbClr val="44546A"/>
                </a:solidFill>
              </a:rPr>
              <a:t>What</a:t>
            </a:r>
            <a:r>
              <a:rPr lang="fr-CI" sz="2133" kern="0" dirty="0">
                <a:solidFill>
                  <a:srgbClr val="44546A"/>
                </a:solidFill>
              </a:rPr>
              <a:t> information </a:t>
            </a:r>
            <a:r>
              <a:rPr lang="fr-CI" sz="2133" kern="0" dirty="0" err="1">
                <a:solidFill>
                  <a:srgbClr val="44546A"/>
                </a:solidFill>
              </a:rPr>
              <a:t>is</a:t>
            </a:r>
            <a:r>
              <a:rPr lang="fr-CI" sz="2133" kern="0" dirty="0">
                <a:solidFill>
                  <a:srgbClr val="44546A"/>
                </a:solidFill>
              </a:rPr>
              <a:t> in </a:t>
            </a:r>
            <a:r>
              <a:rPr lang="fr-CI" sz="2133" kern="0" dirty="0" err="1">
                <a:solidFill>
                  <a:srgbClr val="44546A"/>
                </a:solidFill>
              </a:rPr>
              <a:t>it</a:t>
            </a:r>
            <a:r>
              <a:rPr lang="fr-CI" sz="2133" kern="0" dirty="0">
                <a:solidFill>
                  <a:srgbClr val="44546A"/>
                </a:solidFill>
              </a:rPr>
              <a:t>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xplore &amp; Travel by Slidesgo">
  <a:themeElements>
    <a:clrScheme name="Simple Light">
      <a:dk1>
        <a:srgbClr val="000000"/>
      </a:dk1>
      <a:lt1>
        <a:srgbClr val="FFFFFF"/>
      </a:lt1>
      <a:dk2>
        <a:srgbClr val="44546A"/>
      </a:dk2>
      <a:lt2>
        <a:srgbClr val="EEEEEE"/>
      </a:lt2>
      <a:accent1>
        <a:srgbClr val="F6F5F0"/>
      </a:accent1>
      <a:accent2>
        <a:srgbClr val="EBE6E0"/>
      </a:accent2>
      <a:accent3>
        <a:srgbClr val="E2D5CC"/>
      </a:accent3>
      <a:accent4>
        <a:srgbClr val="CABCB3"/>
      </a:accent4>
      <a:accent5>
        <a:srgbClr val="ABA197"/>
      </a:accent5>
      <a:accent6>
        <a:srgbClr val="44546A"/>
      </a:accent6>
      <a:hlink>
        <a:srgbClr val="44546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IBM Plex Sans</vt:lpstr>
      <vt:lpstr>Josefin Sans</vt:lpstr>
      <vt:lpstr>Manrope</vt:lpstr>
      <vt:lpstr>Explore &amp; Travel by Slidesgo</vt:lpstr>
      <vt:lpstr>WORKING SESSION :  Exploring a country UNCCD profile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SESSION :  Exploring a country UNCCD profile </dc:title>
  <dc:creator>Teich, Ingrid (CDE)</dc:creator>
  <cp:lastModifiedBy>Teich, Ingrid (CDE)</cp:lastModifiedBy>
  <cp:revision>1</cp:revision>
  <dcterms:created xsi:type="dcterms:W3CDTF">2026-06-26T10:44:52Z</dcterms:created>
  <dcterms:modified xsi:type="dcterms:W3CDTF">2026-06-26T10:45:04Z</dcterms:modified>
</cp:coreProperties>
</file>