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25"/>
  </p:notesMasterIdLst>
  <p:sldIdLst>
    <p:sldId id="3633" r:id="rId2"/>
    <p:sldId id="3541" r:id="rId3"/>
    <p:sldId id="3558" r:id="rId4"/>
    <p:sldId id="3559" r:id="rId5"/>
    <p:sldId id="3560" r:id="rId6"/>
    <p:sldId id="3594" r:id="rId7"/>
    <p:sldId id="263" r:id="rId8"/>
    <p:sldId id="2147473341" r:id="rId9"/>
    <p:sldId id="2147473332" r:id="rId10"/>
    <p:sldId id="262" r:id="rId11"/>
    <p:sldId id="2147473333" r:id="rId12"/>
    <p:sldId id="3598" r:id="rId13"/>
    <p:sldId id="2147473352" r:id="rId14"/>
    <p:sldId id="2147473346" r:id="rId15"/>
    <p:sldId id="347" r:id="rId16"/>
    <p:sldId id="264" r:id="rId17"/>
    <p:sldId id="2147473351" r:id="rId18"/>
    <p:sldId id="2147473357" r:id="rId19"/>
    <p:sldId id="2147473371" r:id="rId20"/>
    <p:sldId id="2147473370" r:id="rId21"/>
    <p:sldId id="2147473372" r:id="rId22"/>
    <p:sldId id="2147473369" r:id="rId23"/>
    <p:sldId id="269" r:id="rId24"/>
  </p:sldIdLst>
  <p:sldSz cx="9144000" cy="5143500" type="screen16x9"/>
  <p:notesSz cx="6858000" cy="9144000"/>
  <p:embeddedFontLst>
    <p:embeddedFont>
      <p:font typeface="Avenir Next LT Pro" panose="020B0504020202020204" pitchFamily="34" charset="0"/>
      <p:regular r:id="rId26"/>
      <p:bold r:id="rId27"/>
      <p:italic r:id="rId28"/>
      <p:boldItalic r:id="rId29"/>
    </p:embeddedFont>
    <p:embeddedFont>
      <p:font typeface="Epilogue Medium" panose="020B0604020202020204" charset="0"/>
      <p:regular r:id="rId30"/>
      <p:bold r:id="rId31"/>
      <p:italic r:id="rId32"/>
      <p:boldItalic r:id="rId33"/>
    </p:embeddedFont>
    <p:embeddedFont>
      <p:font typeface="Golos Text" panose="020B0604020202020204" charset="0"/>
      <p:regular r:id="rId34"/>
      <p:bold r:id="rId35"/>
    </p:embeddedFont>
    <p:embeddedFont>
      <p:font typeface="IBM Plex Sans" panose="020B0604020202020204" charset="0"/>
      <p:regular r:id="rId36"/>
      <p:bold r:id="rId37"/>
      <p:italic r:id="rId38"/>
      <p:boldItalic r:id="rId39"/>
    </p:embeddedFont>
    <p:embeddedFont>
      <p:font typeface="Josefin Sans" panose="020B0604020202020204" charset="0"/>
      <p:regular r:id="rId40"/>
      <p:bold r:id="rId41"/>
      <p:italic r:id="rId42"/>
      <p:boldItalic r:id="rId43"/>
    </p:embeddedFont>
    <p:embeddedFont>
      <p:font typeface="Manrope" panose="020B0604020202020204" charset="0"/>
      <p:regular r:id="rId44"/>
      <p:bold r:id="rId45"/>
    </p:embeddedFont>
    <p:embeddedFont>
      <p:font typeface="Nunito" panose="020B0604020202020204" charset="0"/>
      <p:regular r:id="rId46"/>
      <p:bold r:id="rId47"/>
      <p:italic r:id="rId48"/>
      <p:boldItalic r:id="rId49"/>
    </p:embeddedFont>
    <p:embeddedFont>
      <p:font typeface="Nunito Light" panose="020B0604020202020204" charset="0"/>
      <p:regular r:id="rId50"/>
      <p:italic r:id="rId51"/>
    </p:embeddedFont>
    <p:embeddedFont>
      <p:font typeface="Questrial" panose="020B0604020202020204" charset="0"/>
      <p:regular r:id="rId52"/>
    </p:embeddedFont>
    <p:embeddedFont>
      <p:font typeface="Roboto" panose="020B060402020202020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46E3063C-B69B-4993-9BE1-67B45092EAF4}">
          <p14:sldIdLst>
            <p14:sldId id="3633"/>
            <p14:sldId id="3541"/>
            <p14:sldId id="3558"/>
            <p14:sldId id="3559"/>
            <p14:sldId id="3560"/>
            <p14:sldId id="3594"/>
            <p14:sldId id="263"/>
            <p14:sldId id="2147473341"/>
            <p14:sldId id="2147473332"/>
            <p14:sldId id="262"/>
            <p14:sldId id="2147473333"/>
            <p14:sldId id="3598"/>
            <p14:sldId id="2147473352"/>
            <p14:sldId id="2147473346"/>
            <p14:sldId id="347"/>
            <p14:sldId id="264"/>
            <p14:sldId id="2147473351"/>
            <p14:sldId id="2147473357"/>
            <p14:sldId id="2147473371"/>
            <p14:sldId id="2147473370"/>
            <p14:sldId id="2147473372"/>
            <p14:sldId id="2147473369"/>
          </p14:sldIdLst>
        </p14:section>
        <p14:section name="Untitled Section" id="{B53C4BF8-A5A4-4BF1-A75D-11418B6D838C}">
          <p14:sldIdLst>
            <p14:sldId id="26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33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C3BAB81-B57F-44EB-B710-BE4594560E23}">
  <a:tblStyle styleId="{BC3BAB81-B57F-44EB-B710-BE4594560E2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185" autoAdjust="0"/>
  </p:normalViewPr>
  <p:slideViewPr>
    <p:cSldViewPr snapToGrid="0">
      <p:cViewPr varScale="1">
        <p:scale>
          <a:sx n="86" d="100"/>
          <a:sy n="86" d="100"/>
        </p:scale>
        <p:origin x="128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55" Type="http://schemas.openxmlformats.org/officeDocument/2006/relationships/font" Target="fonts/font3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font" Target="fonts/font28.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56" Type="http://schemas.openxmlformats.org/officeDocument/2006/relationships/font" Target="fonts/font31.fntdata"/><Relationship Id="rId8" Type="http://schemas.openxmlformats.org/officeDocument/2006/relationships/slide" Target="slides/slide7.xml"/><Relationship Id="rId51" Type="http://schemas.openxmlformats.org/officeDocument/2006/relationships/font" Target="fonts/font2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6.fntdata"/><Relationship Id="rId54" Type="http://schemas.openxmlformats.org/officeDocument/2006/relationships/font" Target="fonts/font2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font" Target="fonts/font27.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52b62a2be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52b62a2be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35c9f142d8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135c9f142d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0" name="Google Shape;51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100" b="0" i="0" u="none" strike="noStrike" cap="none" dirty="0">
                <a:solidFill>
                  <a:srgbClr val="000000"/>
                </a:solidFill>
                <a:effectLst/>
                <a:latin typeface="Arial"/>
                <a:ea typeface="Arial"/>
                <a:cs typeface="Arial"/>
                <a:sym typeface="Arial"/>
              </a:rPr>
              <a:t>By establishing and implementing relevant SLM measures, it is expected that land degradation will be avoided, reduced, or reversed (according to the UNCCD response hierarchy), enabling progress towards a land degradation neutral world (SDG 15.3). Accordingly, it is expected that these changes will eventually impact on the proportion of land that is degraded over total land area (SDG indicator 15.3.1). To assess this indicator, the Good Practice Guidance (GPG, Sims et al. 2019; Sims </a:t>
            </a:r>
            <a:r>
              <a:rPr lang="en-GB" sz="1100" b="0" i="1" u="none" strike="noStrike" cap="none" dirty="0">
                <a:solidFill>
                  <a:srgbClr val="000000"/>
                </a:solidFill>
                <a:effectLst/>
                <a:latin typeface="Arial"/>
                <a:ea typeface="Arial"/>
                <a:cs typeface="Arial"/>
                <a:sym typeface="Arial"/>
              </a:rPr>
              <a:t>et al.,</a:t>
            </a:r>
            <a:r>
              <a:rPr lang="en-GB" sz="1100" b="0" i="0" u="none" strike="noStrike" cap="none" dirty="0">
                <a:solidFill>
                  <a:srgbClr val="000000"/>
                </a:solidFill>
                <a:effectLst/>
                <a:latin typeface="Arial"/>
                <a:ea typeface="Arial"/>
                <a:cs typeface="Arial"/>
                <a:sym typeface="Arial"/>
              </a:rPr>
              <a:t> 2021), developed by the UNCCD, recommends the calculation of three Change of State indicators: (1) Trends in land cover, (2) Trend in land productivity or functioning of the land and (3) trends in carbon stocks above and below ground. Regional and global datasets derived from global earth observation systems play an important role to obtain these indicators, particularly for assessing changes in land productivity and land cover dynamics </a:t>
            </a:r>
            <a:endParaRPr lang="fr-CI" sz="1100" b="0" i="0" u="none" strike="noStrike" cap="none" dirty="0">
              <a:solidFill>
                <a:srgbClr val="000000"/>
              </a:solidFill>
              <a:effectLst/>
              <a:latin typeface="Arial"/>
              <a:ea typeface="Arial"/>
              <a:cs typeface="Arial"/>
              <a:sym typeface="Arial"/>
            </a:endParaRPr>
          </a:p>
          <a:p>
            <a:pPr marL="139700" indent="0">
              <a:buNone/>
            </a:pPr>
            <a:endParaRPr lang="fr-CI" sz="1100" b="0" i="0" u="none" strike="noStrike" cap="none" baseline="0" dirty="0">
              <a:solidFill>
                <a:srgbClr val="000000"/>
              </a:solidFill>
              <a:latin typeface="Arial"/>
              <a:ea typeface="Arial"/>
              <a:cs typeface="Arial"/>
              <a:sym typeface="Arial"/>
            </a:endParaRPr>
          </a:p>
          <a:p>
            <a:pPr marL="139700" indent="0">
              <a:buNone/>
            </a:pPr>
            <a:r>
              <a:rPr lang="en-US" sz="1100" b="0" i="0" u="none" strike="noStrike" cap="none" baseline="0" dirty="0">
                <a:solidFill>
                  <a:srgbClr val="000000"/>
                </a:solidFill>
                <a:latin typeface="Arial"/>
                <a:ea typeface="Arial"/>
                <a:cs typeface="Arial"/>
                <a:sym typeface="Arial"/>
              </a:rPr>
              <a:t>The results of the degradation analysis for each of the sub-indicators are integrated using a one out- all-out (1OAO) method in which a significant reduction or negative change in any one of the three sub-indicators is considered to comprise </a:t>
            </a:r>
            <a:r>
              <a:rPr lang="fr-CI" sz="1100" b="0" i="0" u="none" strike="noStrike" cap="none" baseline="0" dirty="0">
                <a:solidFill>
                  <a:srgbClr val="000000"/>
                </a:solidFill>
                <a:latin typeface="Arial"/>
                <a:ea typeface="Arial"/>
                <a:cs typeface="Arial"/>
                <a:sym typeface="Arial"/>
              </a:rPr>
              <a:t>land </a:t>
            </a:r>
            <a:r>
              <a:rPr lang="fr-CI" sz="1100" b="0" i="0" u="none" strike="noStrike" cap="none" baseline="0" dirty="0" err="1">
                <a:solidFill>
                  <a:srgbClr val="000000"/>
                </a:solidFill>
                <a:latin typeface="Arial"/>
                <a:ea typeface="Arial"/>
                <a:cs typeface="Arial"/>
                <a:sym typeface="Arial"/>
              </a:rPr>
              <a:t>degradation</a:t>
            </a:r>
            <a:r>
              <a:rPr lang="fr-CI" sz="1100" b="0" i="0" u="none" strike="noStrike" cap="none" baseline="0" dirty="0">
                <a:solidFill>
                  <a:srgbClr val="000000"/>
                </a:solidFill>
                <a:latin typeface="Arial"/>
                <a:ea typeface="Arial"/>
                <a:cs typeface="Arial"/>
                <a:sym typeface="Arial"/>
              </a:rPr>
              <a:t>. </a:t>
            </a:r>
            <a:r>
              <a:rPr lang="en-US" sz="1100" b="0" i="0" u="none" strike="noStrike" cap="none" baseline="0" dirty="0">
                <a:solidFill>
                  <a:srgbClr val="000000"/>
                </a:solidFill>
                <a:latin typeface="Arial"/>
                <a:ea typeface="Arial"/>
                <a:cs typeface="Arial"/>
                <a:sym typeface="Arial"/>
              </a:rPr>
              <a:t>The  GPG provides details on how to calculate the extent of land degradation for reporting on SDG Indicator 15.3.1 according to the Tier I methods adopted by the UN Statistical Commission.</a:t>
            </a:r>
          </a:p>
          <a:p>
            <a:pPr marL="139700" indent="0">
              <a:buNone/>
            </a:pPr>
            <a:endParaRPr lang="en-US" sz="1100" b="0" i="0" u="none" strike="noStrike" cap="none" baseline="0" dirty="0">
              <a:solidFill>
                <a:srgbClr val="000000"/>
              </a:solidFill>
              <a:latin typeface="Arial"/>
              <a:ea typeface="Arial"/>
              <a:cs typeface="Arial"/>
              <a:sym typeface="Arial"/>
            </a:endParaRPr>
          </a:p>
          <a:p>
            <a:pPr marL="139700" indent="0">
              <a:buNone/>
            </a:pPr>
            <a:r>
              <a:rPr lang="en-US" sz="1100" b="0" i="0" u="none" strike="noStrike" cap="none" baseline="0" dirty="0">
                <a:solidFill>
                  <a:srgbClr val="000000"/>
                </a:solidFill>
                <a:latin typeface="Arial"/>
                <a:ea typeface="Arial"/>
                <a:cs typeface="Arial"/>
                <a:sym typeface="Arial"/>
              </a:rPr>
              <a:t>It is important to notice that it is difficult for a single indicator to fully capture the state or condition of the land. The sub-indicators are proxies to monitor the essential variables that reflect the capacity of the land to deliver ecosystem services, but </a:t>
            </a:r>
            <a:r>
              <a:rPr lang="en-US" sz="1100" b="1" i="0" u="none" strike="noStrike" cap="none" baseline="0" dirty="0">
                <a:solidFill>
                  <a:schemeClr val="accent6"/>
                </a:solidFill>
                <a:latin typeface="Montserrat"/>
                <a:ea typeface="Arial"/>
                <a:cs typeface="Arial"/>
                <a:sym typeface="Arial"/>
              </a:rPr>
              <a:t>a</a:t>
            </a:r>
            <a:r>
              <a:rPr lang="en-US" sz="1100" b="1" dirty="0">
                <a:solidFill>
                  <a:schemeClr val="accent6"/>
                </a:solidFill>
                <a:latin typeface="Montserrat"/>
                <a:cs typeface="Montserrat"/>
                <a:sym typeface="Arial"/>
              </a:rPr>
              <a:t>dditional sub-indicators </a:t>
            </a:r>
            <a:r>
              <a:rPr lang="en-US" sz="1100" dirty="0">
                <a:solidFill>
                  <a:schemeClr val="accent6"/>
                </a:solidFill>
                <a:latin typeface="Montserrat"/>
                <a:cs typeface="Montserrat"/>
                <a:sym typeface="Arial"/>
              </a:rPr>
              <a:t>may be required to fully assess land degradation in some areas and under certain conditions.</a:t>
            </a:r>
            <a:endParaRPr lang="en-US" sz="1100" b="0" i="0" u="none" strike="noStrike" cap="none" baseline="0" dirty="0">
              <a:solidFill>
                <a:srgbClr val="000000"/>
              </a:solidFill>
              <a:latin typeface="Arial"/>
              <a:ea typeface="Arial"/>
              <a:cs typeface="Arial"/>
              <a:sym typeface="Arial"/>
            </a:endParaRPr>
          </a:p>
          <a:p>
            <a:pPr marL="139700" indent="0">
              <a:buNone/>
            </a:pPr>
            <a:endParaRPr lang="en-US" dirty="0"/>
          </a:p>
          <a:p>
            <a:pPr marL="139700" indent="0">
              <a:buNone/>
            </a:pPr>
            <a:r>
              <a:rPr lang="en-US" dirty="0"/>
              <a:t>More information:</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s-AR" dirty="0"/>
              <a:t>https://www.unccd.int/sites/default/files/documents/2021-09/UNCCD_GPG_SDG-Indicator-15.3.1_version2_2021.pdf</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GB" sz="1100" b="0" i="0" u="none" strike="noStrike" cap="none" dirty="0">
                <a:solidFill>
                  <a:srgbClr val="000000"/>
                </a:solidFill>
                <a:effectLst/>
                <a:latin typeface="Arial"/>
                <a:ea typeface="Arial"/>
                <a:cs typeface="Arial"/>
                <a:sym typeface="Arial"/>
              </a:rPr>
              <a:t>Teich, I., Gonzalez </a:t>
            </a:r>
            <a:r>
              <a:rPr lang="en-GB" sz="1100" b="0" i="0" u="none" strike="noStrike" cap="none" dirty="0" err="1">
                <a:solidFill>
                  <a:srgbClr val="000000"/>
                </a:solidFill>
                <a:effectLst/>
                <a:latin typeface="Arial"/>
                <a:ea typeface="Arial"/>
                <a:cs typeface="Arial"/>
                <a:sym typeface="Arial"/>
              </a:rPr>
              <a:t>Roglich</a:t>
            </a:r>
            <a:r>
              <a:rPr lang="en-GB" sz="1100" b="0" i="0" u="none" strike="noStrike" cap="none" dirty="0">
                <a:solidFill>
                  <a:srgbClr val="000000"/>
                </a:solidFill>
                <a:effectLst/>
                <a:latin typeface="Arial"/>
                <a:ea typeface="Arial"/>
                <a:cs typeface="Arial"/>
                <a:sym typeface="Arial"/>
              </a:rPr>
              <a:t>, M., Corso, M.L. and García, C.L. 2019. Combining Earth Observations, Cloud Computing, and Expert Knowledge to Inform National Level Degradation Assessments in Support of the 2030 Development Agenda. </a:t>
            </a:r>
            <a:r>
              <a:rPr lang="en-GB" sz="1100" b="0" i="1" u="none" strike="noStrike" cap="none" dirty="0">
                <a:solidFill>
                  <a:srgbClr val="000000"/>
                </a:solidFill>
                <a:effectLst/>
                <a:latin typeface="Arial"/>
                <a:ea typeface="Arial"/>
                <a:cs typeface="Arial"/>
                <a:sym typeface="Arial"/>
              </a:rPr>
              <a:t>Remote Sens.</a:t>
            </a:r>
            <a:r>
              <a:rPr lang="en-GB" sz="1100" b="0" i="0" u="none" strike="noStrike" cap="none" dirty="0">
                <a:solidFill>
                  <a:srgbClr val="000000"/>
                </a:solidFill>
                <a:effectLst/>
                <a:latin typeface="Arial"/>
                <a:ea typeface="Arial"/>
                <a:cs typeface="Arial"/>
                <a:sym typeface="Arial"/>
              </a:rPr>
              <a:t>, 11: 2918. </a:t>
            </a:r>
            <a:endParaRPr lang="fr-CI" sz="1100" b="0" i="0" u="none" strike="noStrike" cap="none" dirty="0">
              <a:solidFill>
                <a:srgbClr val="000000"/>
              </a:solidFill>
              <a:effectLst/>
              <a:latin typeface="Arial"/>
              <a:ea typeface="Arial"/>
              <a:cs typeface="Arial"/>
              <a:sym typeface="Arial"/>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s-A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CI" dirty="0"/>
          </a:p>
        </p:txBody>
      </p:sp>
      <p:sp>
        <p:nvSpPr>
          <p:cNvPr id="4" name="Slide Number Placeholder 3"/>
          <p:cNvSpPr>
            <a:spLocks noGrp="1"/>
          </p:cNvSpPr>
          <p:nvPr>
            <p:ph type="sldNum" sz="quarter" idx="5"/>
          </p:nvPr>
        </p:nvSpPr>
        <p:spPr/>
        <p:txBody>
          <a:bodyPr/>
          <a:lstStyle/>
          <a:p>
            <a:fld id="{AD316F99-48F1-4F4B-8A80-1902728FBB73}" type="slidenum">
              <a:rPr lang="fr-CI" smtClean="0"/>
              <a:t>6</a:t>
            </a:fld>
            <a:endParaRPr lang="fr-CI"/>
          </a:p>
        </p:txBody>
      </p:sp>
    </p:spTree>
    <p:extLst>
      <p:ext uri="{BB962C8B-B14F-4D97-AF65-F5344CB8AC3E}">
        <p14:creationId xmlns:p14="http://schemas.microsoft.com/office/powerpoint/2010/main" val="1666819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e1d838b627_4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e1d838b627_4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 name="Google Shape;13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09482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CI" dirty="0"/>
          </a:p>
        </p:txBody>
      </p:sp>
    </p:spTree>
    <p:extLst>
      <p:ext uri="{BB962C8B-B14F-4D97-AF65-F5344CB8AC3E}">
        <p14:creationId xmlns:p14="http://schemas.microsoft.com/office/powerpoint/2010/main" val="1110797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bit.ly/2TtBDf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cxnSp>
        <p:nvCxnSpPr>
          <p:cNvPr id="18" name="Google Shape;18;p4"/>
          <p:cNvCxnSpPr/>
          <p:nvPr/>
        </p:nvCxnSpPr>
        <p:spPr>
          <a:xfrm>
            <a:off x="0" y="5029195"/>
            <a:ext cx="9144000" cy="0"/>
          </a:xfrm>
          <a:prstGeom prst="straightConnector1">
            <a:avLst/>
          </a:prstGeom>
          <a:noFill/>
          <a:ln w="9525" cap="flat" cmpd="sng">
            <a:solidFill>
              <a:schemeClr val="dk2"/>
            </a:solidFill>
            <a:prstDash val="solid"/>
            <a:round/>
            <a:headEnd type="none" w="med" len="med"/>
            <a:tailEnd type="none" w="med" len="med"/>
          </a:ln>
        </p:spPr>
      </p:cxnSp>
      <p:sp>
        <p:nvSpPr>
          <p:cNvPr id="19" name="Google Shape;19;p4"/>
          <p:cNvSpPr txBox="1">
            <a:spLocks noGrp="1"/>
          </p:cNvSpPr>
          <p:nvPr>
            <p:ph type="title"/>
          </p:nvPr>
        </p:nvSpPr>
        <p:spPr>
          <a:xfrm>
            <a:off x="228600" y="228600"/>
            <a:ext cx="86868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20" name="Google Shape;20;p4"/>
          <p:cNvSpPr txBox="1">
            <a:spLocks noGrp="1"/>
          </p:cNvSpPr>
          <p:nvPr>
            <p:ph type="body" idx="1"/>
          </p:nvPr>
        </p:nvSpPr>
        <p:spPr>
          <a:xfrm>
            <a:off x="228600" y="4245495"/>
            <a:ext cx="7704000" cy="3693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chemeClr val="accent1"/>
              </a:buClr>
              <a:buSzPts val="1800"/>
              <a:buFont typeface="Darker Grotesque SemiBold"/>
              <a:buChar char="●"/>
              <a:defRPr sz="1200"/>
            </a:lvl1pPr>
            <a:lvl2pPr marL="914400" lvl="1" indent="-317500"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371600" lvl="2" indent="-317500"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1828800" lvl="3" indent="-317500"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2286000" lvl="4" indent="-317500"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2743200" lvl="5" indent="-317500"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3200400" lvl="6" indent="-317500"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3657600" lvl="7" indent="-317500"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4114800" lvl="8" indent="-317500"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E4F8830-6C91-48D5-A66C-425A216D7A62}"/>
              </a:ext>
            </a:extLst>
          </p:cNvPr>
          <p:cNvSpPr>
            <a:spLocks noGrp="1"/>
          </p:cNvSpPr>
          <p:nvPr>
            <p:ph type="pic" sz="quarter" idx="10"/>
          </p:nvPr>
        </p:nvSpPr>
        <p:spPr>
          <a:xfrm>
            <a:off x="811458" y="785201"/>
            <a:ext cx="3101151" cy="3101151"/>
          </a:xfrm>
          <a:custGeom>
            <a:avLst/>
            <a:gdLst>
              <a:gd name="connsiteX0" fmla="*/ 526947 w 6202301"/>
              <a:gd name="connsiteY0" fmla="*/ 0 h 6202301"/>
              <a:gd name="connsiteX1" fmla="*/ 5675354 w 6202301"/>
              <a:gd name="connsiteY1" fmla="*/ 0 h 6202301"/>
              <a:gd name="connsiteX2" fmla="*/ 6202301 w 6202301"/>
              <a:gd name="connsiteY2" fmla="*/ 526947 h 6202301"/>
              <a:gd name="connsiteX3" fmla="*/ 6202301 w 6202301"/>
              <a:gd name="connsiteY3" fmla="*/ 5675354 h 6202301"/>
              <a:gd name="connsiteX4" fmla="*/ 5675354 w 6202301"/>
              <a:gd name="connsiteY4" fmla="*/ 6202301 h 6202301"/>
              <a:gd name="connsiteX5" fmla="*/ 526947 w 6202301"/>
              <a:gd name="connsiteY5" fmla="*/ 6202301 h 6202301"/>
              <a:gd name="connsiteX6" fmla="*/ 0 w 6202301"/>
              <a:gd name="connsiteY6" fmla="*/ 5675354 h 6202301"/>
              <a:gd name="connsiteX7" fmla="*/ 0 w 6202301"/>
              <a:gd name="connsiteY7" fmla="*/ 526947 h 6202301"/>
              <a:gd name="connsiteX8" fmla="*/ 526947 w 6202301"/>
              <a:gd name="connsiteY8" fmla="*/ 0 h 620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2301" h="6202301">
                <a:moveTo>
                  <a:pt x="526947" y="0"/>
                </a:moveTo>
                <a:lnTo>
                  <a:pt x="5675354" y="0"/>
                </a:lnTo>
                <a:cubicBezTo>
                  <a:pt x="5966379" y="0"/>
                  <a:pt x="6202301" y="235922"/>
                  <a:pt x="6202301" y="526947"/>
                </a:cubicBezTo>
                <a:lnTo>
                  <a:pt x="6202301" y="5675354"/>
                </a:lnTo>
                <a:cubicBezTo>
                  <a:pt x="6202301" y="5966379"/>
                  <a:pt x="5966379" y="6202301"/>
                  <a:pt x="5675354" y="6202301"/>
                </a:cubicBezTo>
                <a:lnTo>
                  <a:pt x="526947" y="6202301"/>
                </a:lnTo>
                <a:cubicBezTo>
                  <a:pt x="235922" y="6202301"/>
                  <a:pt x="0" y="5966379"/>
                  <a:pt x="0" y="5675354"/>
                </a:cubicBezTo>
                <a:lnTo>
                  <a:pt x="0" y="526947"/>
                </a:lnTo>
                <a:cubicBezTo>
                  <a:pt x="0" y="235922"/>
                  <a:pt x="235922" y="0"/>
                  <a:pt x="526947" y="0"/>
                </a:cubicBezTo>
                <a:close/>
              </a:path>
            </a:pathLst>
          </a:custGeom>
          <a:pattFill prst="pct5">
            <a:fgClr>
              <a:srgbClr val="399F37"/>
            </a:fgClr>
            <a:bgClr>
              <a:schemeClr val="bg1"/>
            </a:bgClr>
          </a:pattFill>
        </p:spPr>
        <p:txBody>
          <a:bodyPr wrap="square">
            <a:noAutofit/>
          </a:bodyPr>
          <a:lstStyle>
            <a:lvl1pPr>
              <a:defRPr sz="1200"/>
            </a:lvl1pPr>
          </a:lstStyle>
          <a:p>
            <a:endParaRPr lang="en-ID"/>
          </a:p>
        </p:txBody>
      </p:sp>
    </p:spTree>
    <p:extLst>
      <p:ext uri="{BB962C8B-B14F-4D97-AF65-F5344CB8AC3E}">
        <p14:creationId xmlns:p14="http://schemas.microsoft.com/office/powerpoint/2010/main" val="2109774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cxnSp>
        <p:nvCxnSpPr>
          <p:cNvPr id="9" name="Google Shape;9;p2"/>
          <p:cNvCxnSpPr/>
          <p:nvPr/>
        </p:nvCxnSpPr>
        <p:spPr>
          <a:xfrm>
            <a:off x="0" y="4919475"/>
            <a:ext cx="9144000" cy="0"/>
          </a:xfrm>
          <a:prstGeom prst="straightConnector1">
            <a:avLst/>
          </a:prstGeom>
          <a:noFill/>
          <a:ln w="9525" cap="flat" cmpd="sng">
            <a:solidFill>
              <a:schemeClr val="dk1"/>
            </a:solidFill>
            <a:prstDash val="solid"/>
            <a:round/>
            <a:headEnd type="none" w="med" len="med"/>
            <a:tailEnd type="none" w="med" len="med"/>
          </a:ln>
        </p:spPr>
      </p:cxnSp>
      <p:sp>
        <p:nvSpPr>
          <p:cNvPr id="10" name="Google Shape;10;p2"/>
          <p:cNvSpPr txBox="1">
            <a:spLocks noGrp="1"/>
          </p:cNvSpPr>
          <p:nvPr>
            <p:ph type="ctrTitle"/>
          </p:nvPr>
        </p:nvSpPr>
        <p:spPr>
          <a:xfrm>
            <a:off x="228600" y="228600"/>
            <a:ext cx="6350100" cy="26874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Clr>
                <a:srgbClr val="191919"/>
              </a:buClr>
              <a:buSzPts val="5200"/>
              <a:buNone/>
              <a:defRPr sz="6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228600" y="3157788"/>
            <a:ext cx="2968200" cy="800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20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a:spLocks noGrp="1"/>
          </p:cNvSpPr>
          <p:nvPr>
            <p:ph type="pic" idx="2"/>
          </p:nvPr>
        </p:nvSpPr>
        <p:spPr>
          <a:xfrm flipH="1">
            <a:off x="6678900" y="621888"/>
            <a:ext cx="2062800" cy="2755500"/>
          </a:xfrm>
          <a:prstGeom prst="rect">
            <a:avLst/>
          </a:prstGeom>
          <a:noFill/>
          <a:ln>
            <a:noFill/>
          </a:ln>
        </p:spPr>
      </p:sp>
    </p:spTree>
    <p:extLst>
      <p:ext uri="{BB962C8B-B14F-4D97-AF65-F5344CB8AC3E}">
        <p14:creationId xmlns:p14="http://schemas.microsoft.com/office/powerpoint/2010/main" val="2318765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228600" y="228600"/>
            <a:ext cx="8686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74" name="Google Shape;74;p17"/>
          <p:cNvSpPr txBox="1">
            <a:spLocks noGrp="1"/>
          </p:cNvSpPr>
          <p:nvPr>
            <p:ph type="subTitle" idx="1"/>
          </p:nvPr>
        </p:nvSpPr>
        <p:spPr>
          <a:xfrm>
            <a:off x="228600" y="2514450"/>
            <a:ext cx="2796000" cy="129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5" name="Google Shape;75;p17"/>
          <p:cNvSpPr txBox="1">
            <a:spLocks noGrp="1"/>
          </p:cNvSpPr>
          <p:nvPr>
            <p:ph type="subTitle" idx="2"/>
          </p:nvPr>
        </p:nvSpPr>
        <p:spPr>
          <a:xfrm>
            <a:off x="3124917" y="2514450"/>
            <a:ext cx="2796000" cy="129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6" name="Google Shape;76;p17"/>
          <p:cNvSpPr txBox="1">
            <a:spLocks noGrp="1"/>
          </p:cNvSpPr>
          <p:nvPr>
            <p:ph type="subTitle" idx="3"/>
          </p:nvPr>
        </p:nvSpPr>
        <p:spPr>
          <a:xfrm>
            <a:off x="6021255" y="2514450"/>
            <a:ext cx="2796000" cy="129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7" name="Google Shape;77;p17"/>
          <p:cNvSpPr txBox="1">
            <a:spLocks noGrp="1"/>
          </p:cNvSpPr>
          <p:nvPr>
            <p:ph type="subTitle" idx="4"/>
          </p:nvPr>
        </p:nvSpPr>
        <p:spPr>
          <a:xfrm>
            <a:off x="228600" y="1913550"/>
            <a:ext cx="2796000" cy="6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oboto"/>
              <a:buNone/>
              <a:defRPr sz="1600">
                <a:latin typeface="Roboto"/>
                <a:ea typeface="Roboto"/>
                <a:cs typeface="Roboto"/>
                <a:sym typeface="Roboto"/>
              </a:defRPr>
            </a:lvl1pPr>
            <a:lvl2pPr lvl="1" algn="ctr" rtl="0">
              <a:lnSpc>
                <a:spcPct val="100000"/>
              </a:lnSpc>
              <a:spcBef>
                <a:spcPts val="0"/>
              </a:spcBef>
              <a:spcAft>
                <a:spcPts val="0"/>
              </a:spcAft>
              <a:buSzPts val="2400"/>
              <a:buFont typeface="Roboto"/>
              <a:buNone/>
              <a:defRPr sz="2400">
                <a:latin typeface="Roboto"/>
                <a:ea typeface="Roboto"/>
                <a:cs typeface="Roboto"/>
                <a:sym typeface="Roboto"/>
              </a:defRPr>
            </a:lvl2pPr>
            <a:lvl3pPr lvl="2" algn="ctr" rtl="0">
              <a:lnSpc>
                <a:spcPct val="100000"/>
              </a:lnSpc>
              <a:spcBef>
                <a:spcPts val="0"/>
              </a:spcBef>
              <a:spcAft>
                <a:spcPts val="0"/>
              </a:spcAft>
              <a:buSzPts val="2400"/>
              <a:buFont typeface="Roboto"/>
              <a:buNone/>
              <a:defRPr sz="2400">
                <a:latin typeface="Roboto"/>
                <a:ea typeface="Roboto"/>
                <a:cs typeface="Roboto"/>
                <a:sym typeface="Roboto"/>
              </a:defRPr>
            </a:lvl3pPr>
            <a:lvl4pPr lvl="3" algn="ctr" rtl="0">
              <a:lnSpc>
                <a:spcPct val="100000"/>
              </a:lnSpc>
              <a:spcBef>
                <a:spcPts val="0"/>
              </a:spcBef>
              <a:spcAft>
                <a:spcPts val="0"/>
              </a:spcAft>
              <a:buSzPts val="2400"/>
              <a:buFont typeface="Roboto"/>
              <a:buNone/>
              <a:defRPr sz="2400">
                <a:latin typeface="Roboto"/>
                <a:ea typeface="Roboto"/>
                <a:cs typeface="Roboto"/>
                <a:sym typeface="Roboto"/>
              </a:defRPr>
            </a:lvl4pPr>
            <a:lvl5pPr lvl="4" algn="ctr" rtl="0">
              <a:lnSpc>
                <a:spcPct val="100000"/>
              </a:lnSpc>
              <a:spcBef>
                <a:spcPts val="0"/>
              </a:spcBef>
              <a:spcAft>
                <a:spcPts val="0"/>
              </a:spcAft>
              <a:buSzPts val="2400"/>
              <a:buFont typeface="Roboto"/>
              <a:buNone/>
              <a:defRPr sz="2400">
                <a:latin typeface="Roboto"/>
                <a:ea typeface="Roboto"/>
                <a:cs typeface="Roboto"/>
                <a:sym typeface="Roboto"/>
              </a:defRPr>
            </a:lvl5pPr>
            <a:lvl6pPr lvl="5" algn="ctr" rtl="0">
              <a:lnSpc>
                <a:spcPct val="100000"/>
              </a:lnSpc>
              <a:spcBef>
                <a:spcPts val="0"/>
              </a:spcBef>
              <a:spcAft>
                <a:spcPts val="0"/>
              </a:spcAft>
              <a:buSzPts val="2400"/>
              <a:buFont typeface="Roboto"/>
              <a:buNone/>
              <a:defRPr sz="2400">
                <a:latin typeface="Roboto"/>
                <a:ea typeface="Roboto"/>
                <a:cs typeface="Roboto"/>
                <a:sym typeface="Roboto"/>
              </a:defRPr>
            </a:lvl6pPr>
            <a:lvl7pPr lvl="6" algn="ctr" rtl="0">
              <a:lnSpc>
                <a:spcPct val="100000"/>
              </a:lnSpc>
              <a:spcBef>
                <a:spcPts val="0"/>
              </a:spcBef>
              <a:spcAft>
                <a:spcPts val="0"/>
              </a:spcAft>
              <a:buSzPts val="2400"/>
              <a:buFont typeface="Roboto"/>
              <a:buNone/>
              <a:defRPr sz="2400">
                <a:latin typeface="Roboto"/>
                <a:ea typeface="Roboto"/>
                <a:cs typeface="Roboto"/>
                <a:sym typeface="Roboto"/>
              </a:defRPr>
            </a:lvl7pPr>
            <a:lvl8pPr lvl="7" algn="ctr" rtl="0">
              <a:lnSpc>
                <a:spcPct val="100000"/>
              </a:lnSpc>
              <a:spcBef>
                <a:spcPts val="0"/>
              </a:spcBef>
              <a:spcAft>
                <a:spcPts val="0"/>
              </a:spcAft>
              <a:buSzPts val="2400"/>
              <a:buFont typeface="Roboto"/>
              <a:buNone/>
              <a:defRPr sz="2400">
                <a:latin typeface="Roboto"/>
                <a:ea typeface="Roboto"/>
                <a:cs typeface="Roboto"/>
                <a:sym typeface="Roboto"/>
              </a:defRPr>
            </a:lvl8pPr>
            <a:lvl9pPr lvl="8" algn="ctr" rtl="0">
              <a:lnSpc>
                <a:spcPct val="100000"/>
              </a:lnSpc>
              <a:spcBef>
                <a:spcPts val="0"/>
              </a:spcBef>
              <a:spcAft>
                <a:spcPts val="0"/>
              </a:spcAft>
              <a:buSzPts val="2400"/>
              <a:buFont typeface="Roboto"/>
              <a:buNone/>
              <a:defRPr sz="2400">
                <a:latin typeface="Roboto"/>
                <a:ea typeface="Roboto"/>
                <a:cs typeface="Roboto"/>
                <a:sym typeface="Roboto"/>
              </a:defRPr>
            </a:lvl9pPr>
          </a:lstStyle>
          <a:p>
            <a:endParaRPr/>
          </a:p>
        </p:txBody>
      </p:sp>
      <p:sp>
        <p:nvSpPr>
          <p:cNvPr id="78" name="Google Shape;78;p17"/>
          <p:cNvSpPr txBox="1">
            <a:spLocks noGrp="1"/>
          </p:cNvSpPr>
          <p:nvPr>
            <p:ph type="subTitle" idx="5"/>
          </p:nvPr>
        </p:nvSpPr>
        <p:spPr>
          <a:xfrm>
            <a:off x="3124913" y="1913550"/>
            <a:ext cx="2796000" cy="6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oboto"/>
              <a:buNone/>
              <a:defRPr sz="1600">
                <a:latin typeface="Roboto"/>
                <a:ea typeface="Roboto"/>
                <a:cs typeface="Roboto"/>
                <a:sym typeface="Roboto"/>
              </a:defRPr>
            </a:lvl1pPr>
            <a:lvl2pPr lvl="1" algn="ctr" rtl="0">
              <a:lnSpc>
                <a:spcPct val="100000"/>
              </a:lnSpc>
              <a:spcBef>
                <a:spcPts val="0"/>
              </a:spcBef>
              <a:spcAft>
                <a:spcPts val="0"/>
              </a:spcAft>
              <a:buSzPts val="2400"/>
              <a:buFont typeface="Roboto"/>
              <a:buNone/>
              <a:defRPr sz="2400">
                <a:latin typeface="Roboto"/>
                <a:ea typeface="Roboto"/>
                <a:cs typeface="Roboto"/>
                <a:sym typeface="Roboto"/>
              </a:defRPr>
            </a:lvl2pPr>
            <a:lvl3pPr lvl="2" algn="ctr" rtl="0">
              <a:lnSpc>
                <a:spcPct val="100000"/>
              </a:lnSpc>
              <a:spcBef>
                <a:spcPts val="0"/>
              </a:spcBef>
              <a:spcAft>
                <a:spcPts val="0"/>
              </a:spcAft>
              <a:buSzPts val="2400"/>
              <a:buFont typeface="Roboto"/>
              <a:buNone/>
              <a:defRPr sz="2400">
                <a:latin typeface="Roboto"/>
                <a:ea typeface="Roboto"/>
                <a:cs typeface="Roboto"/>
                <a:sym typeface="Roboto"/>
              </a:defRPr>
            </a:lvl3pPr>
            <a:lvl4pPr lvl="3" algn="ctr" rtl="0">
              <a:lnSpc>
                <a:spcPct val="100000"/>
              </a:lnSpc>
              <a:spcBef>
                <a:spcPts val="0"/>
              </a:spcBef>
              <a:spcAft>
                <a:spcPts val="0"/>
              </a:spcAft>
              <a:buSzPts val="2400"/>
              <a:buFont typeface="Roboto"/>
              <a:buNone/>
              <a:defRPr sz="2400">
                <a:latin typeface="Roboto"/>
                <a:ea typeface="Roboto"/>
                <a:cs typeface="Roboto"/>
                <a:sym typeface="Roboto"/>
              </a:defRPr>
            </a:lvl4pPr>
            <a:lvl5pPr lvl="4" algn="ctr" rtl="0">
              <a:lnSpc>
                <a:spcPct val="100000"/>
              </a:lnSpc>
              <a:spcBef>
                <a:spcPts val="0"/>
              </a:spcBef>
              <a:spcAft>
                <a:spcPts val="0"/>
              </a:spcAft>
              <a:buSzPts val="2400"/>
              <a:buFont typeface="Roboto"/>
              <a:buNone/>
              <a:defRPr sz="2400">
                <a:latin typeface="Roboto"/>
                <a:ea typeface="Roboto"/>
                <a:cs typeface="Roboto"/>
                <a:sym typeface="Roboto"/>
              </a:defRPr>
            </a:lvl5pPr>
            <a:lvl6pPr lvl="5" algn="ctr" rtl="0">
              <a:lnSpc>
                <a:spcPct val="100000"/>
              </a:lnSpc>
              <a:spcBef>
                <a:spcPts val="0"/>
              </a:spcBef>
              <a:spcAft>
                <a:spcPts val="0"/>
              </a:spcAft>
              <a:buSzPts val="2400"/>
              <a:buFont typeface="Roboto"/>
              <a:buNone/>
              <a:defRPr sz="2400">
                <a:latin typeface="Roboto"/>
                <a:ea typeface="Roboto"/>
                <a:cs typeface="Roboto"/>
                <a:sym typeface="Roboto"/>
              </a:defRPr>
            </a:lvl6pPr>
            <a:lvl7pPr lvl="6" algn="ctr" rtl="0">
              <a:lnSpc>
                <a:spcPct val="100000"/>
              </a:lnSpc>
              <a:spcBef>
                <a:spcPts val="0"/>
              </a:spcBef>
              <a:spcAft>
                <a:spcPts val="0"/>
              </a:spcAft>
              <a:buSzPts val="2400"/>
              <a:buFont typeface="Roboto"/>
              <a:buNone/>
              <a:defRPr sz="2400">
                <a:latin typeface="Roboto"/>
                <a:ea typeface="Roboto"/>
                <a:cs typeface="Roboto"/>
                <a:sym typeface="Roboto"/>
              </a:defRPr>
            </a:lvl7pPr>
            <a:lvl8pPr lvl="7" algn="ctr" rtl="0">
              <a:lnSpc>
                <a:spcPct val="100000"/>
              </a:lnSpc>
              <a:spcBef>
                <a:spcPts val="0"/>
              </a:spcBef>
              <a:spcAft>
                <a:spcPts val="0"/>
              </a:spcAft>
              <a:buSzPts val="2400"/>
              <a:buFont typeface="Roboto"/>
              <a:buNone/>
              <a:defRPr sz="2400">
                <a:latin typeface="Roboto"/>
                <a:ea typeface="Roboto"/>
                <a:cs typeface="Roboto"/>
                <a:sym typeface="Roboto"/>
              </a:defRPr>
            </a:lvl8pPr>
            <a:lvl9pPr lvl="8" algn="ctr" rtl="0">
              <a:lnSpc>
                <a:spcPct val="100000"/>
              </a:lnSpc>
              <a:spcBef>
                <a:spcPts val="0"/>
              </a:spcBef>
              <a:spcAft>
                <a:spcPts val="0"/>
              </a:spcAft>
              <a:buSzPts val="2400"/>
              <a:buFont typeface="Roboto"/>
              <a:buNone/>
              <a:defRPr sz="2400">
                <a:latin typeface="Roboto"/>
                <a:ea typeface="Roboto"/>
                <a:cs typeface="Roboto"/>
                <a:sym typeface="Roboto"/>
              </a:defRPr>
            </a:lvl9pPr>
          </a:lstStyle>
          <a:p>
            <a:endParaRPr/>
          </a:p>
        </p:txBody>
      </p:sp>
      <p:sp>
        <p:nvSpPr>
          <p:cNvPr id="79" name="Google Shape;79;p17"/>
          <p:cNvSpPr txBox="1">
            <a:spLocks noGrp="1"/>
          </p:cNvSpPr>
          <p:nvPr>
            <p:ph type="subTitle" idx="6"/>
          </p:nvPr>
        </p:nvSpPr>
        <p:spPr>
          <a:xfrm>
            <a:off x="6021251" y="1913550"/>
            <a:ext cx="2796000" cy="6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oboto"/>
              <a:buNone/>
              <a:defRPr sz="1600">
                <a:latin typeface="Roboto"/>
                <a:ea typeface="Roboto"/>
                <a:cs typeface="Roboto"/>
                <a:sym typeface="Roboto"/>
              </a:defRPr>
            </a:lvl1pPr>
            <a:lvl2pPr lvl="1" algn="ctr" rtl="0">
              <a:lnSpc>
                <a:spcPct val="100000"/>
              </a:lnSpc>
              <a:spcBef>
                <a:spcPts val="0"/>
              </a:spcBef>
              <a:spcAft>
                <a:spcPts val="0"/>
              </a:spcAft>
              <a:buSzPts val="2400"/>
              <a:buFont typeface="Roboto"/>
              <a:buNone/>
              <a:defRPr sz="2400">
                <a:latin typeface="Roboto"/>
                <a:ea typeface="Roboto"/>
                <a:cs typeface="Roboto"/>
                <a:sym typeface="Roboto"/>
              </a:defRPr>
            </a:lvl2pPr>
            <a:lvl3pPr lvl="2" algn="ctr" rtl="0">
              <a:lnSpc>
                <a:spcPct val="100000"/>
              </a:lnSpc>
              <a:spcBef>
                <a:spcPts val="0"/>
              </a:spcBef>
              <a:spcAft>
                <a:spcPts val="0"/>
              </a:spcAft>
              <a:buSzPts val="2400"/>
              <a:buFont typeface="Roboto"/>
              <a:buNone/>
              <a:defRPr sz="2400">
                <a:latin typeface="Roboto"/>
                <a:ea typeface="Roboto"/>
                <a:cs typeface="Roboto"/>
                <a:sym typeface="Roboto"/>
              </a:defRPr>
            </a:lvl3pPr>
            <a:lvl4pPr lvl="3" algn="ctr" rtl="0">
              <a:lnSpc>
                <a:spcPct val="100000"/>
              </a:lnSpc>
              <a:spcBef>
                <a:spcPts val="0"/>
              </a:spcBef>
              <a:spcAft>
                <a:spcPts val="0"/>
              </a:spcAft>
              <a:buSzPts val="2400"/>
              <a:buFont typeface="Roboto"/>
              <a:buNone/>
              <a:defRPr sz="2400">
                <a:latin typeface="Roboto"/>
                <a:ea typeface="Roboto"/>
                <a:cs typeface="Roboto"/>
                <a:sym typeface="Roboto"/>
              </a:defRPr>
            </a:lvl4pPr>
            <a:lvl5pPr lvl="4" algn="ctr" rtl="0">
              <a:lnSpc>
                <a:spcPct val="100000"/>
              </a:lnSpc>
              <a:spcBef>
                <a:spcPts val="0"/>
              </a:spcBef>
              <a:spcAft>
                <a:spcPts val="0"/>
              </a:spcAft>
              <a:buSzPts val="2400"/>
              <a:buFont typeface="Roboto"/>
              <a:buNone/>
              <a:defRPr sz="2400">
                <a:latin typeface="Roboto"/>
                <a:ea typeface="Roboto"/>
                <a:cs typeface="Roboto"/>
                <a:sym typeface="Roboto"/>
              </a:defRPr>
            </a:lvl5pPr>
            <a:lvl6pPr lvl="5" algn="ctr" rtl="0">
              <a:lnSpc>
                <a:spcPct val="100000"/>
              </a:lnSpc>
              <a:spcBef>
                <a:spcPts val="0"/>
              </a:spcBef>
              <a:spcAft>
                <a:spcPts val="0"/>
              </a:spcAft>
              <a:buSzPts val="2400"/>
              <a:buFont typeface="Roboto"/>
              <a:buNone/>
              <a:defRPr sz="2400">
                <a:latin typeface="Roboto"/>
                <a:ea typeface="Roboto"/>
                <a:cs typeface="Roboto"/>
                <a:sym typeface="Roboto"/>
              </a:defRPr>
            </a:lvl6pPr>
            <a:lvl7pPr lvl="6" algn="ctr" rtl="0">
              <a:lnSpc>
                <a:spcPct val="100000"/>
              </a:lnSpc>
              <a:spcBef>
                <a:spcPts val="0"/>
              </a:spcBef>
              <a:spcAft>
                <a:spcPts val="0"/>
              </a:spcAft>
              <a:buSzPts val="2400"/>
              <a:buFont typeface="Roboto"/>
              <a:buNone/>
              <a:defRPr sz="2400">
                <a:latin typeface="Roboto"/>
                <a:ea typeface="Roboto"/>
                <a:cs typeface="Roboto"/>
                <a:sym typeface="Roboto"/>
              </a:defRPr>
            </a:lvl7pPr>
            <a:lvl8pPr lvl="7" algn="ctr" rtl="0">
              <a:lnSpc>
                <a:spcPct val="100000"/>
              </a:lnSpc>
              <a:spcBef>
                <a:spcPts val="0"/>
              </a:spcBef>
              <a:spcAft>
                <a:spcPts val="0"/>
              </a:spcAft>
              <a:buSzPts val="2400"/>
              <a:buFont typeface="Roboto"/>
              <a:buNone/>
              <a:defRPr sz="2400">
                <a:latin typeface="Roboto"/>
                <a:ea typeface="Roboto"/>
                <a:cs typeface="Roboto"/>
                <a:sym typeface="Roboto"/>
              </a:defRPr>
            </a:lvl8pPr>
            <a:lvl9pPr lvl="8" algn="ctr" rtl="0">
              <a:lnSpc>
                <a:spcPct val="100000"/>
              </a:lnSpc>
              <a:spcBef>
                <a:spcPts val="0"/>
              </a:spcBef>
              <a:spcAft>
                <a:spcPts val="0"/>
              </a:spcAft>
              <a:buSzPts val="2400"/>
              <a:buFont typeface="Roboto"/>
              <a:buNone/>
              <a:defRPr sz="2400">
                <a:latin typeface="Roboto"/>
                <a:ea typeface="Roboto"/>
                <a:cs typeface="Roboto"/>
                <a:sym typeface="Roboto"/>
              </a:defRPr>
            </a:lvl9pPr>
          </a:lstStyle>
          <a:p>
            <a:endParaRPr/>
          </a:p>
        </p:txBody>
      </p:sp>
    </p:spTree>
    <p:extLst>
      <p:ext uri="{BB962C8B-B14F-4D97-AF65-F5344CB8AC3E}">
        <p14:creationId xmlns:p14="http://schemas.microsoft.com/office/powerpoint/2010/main" val="1267217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cxnSp>
        <p:nvCxnSpPr>
          <p:cNvPr id="34" name="Google Shape;34;p7"/>
          <p:cNvCxnSpPr/>
          <p:nvPr/>
        </p:nvCxnSpPr>
        <p:spPr>
          <a:xfrm>
            <a:off x="0" y="5029195"/>
            <a:ext cx="9144000" cy="0"/>
          </a:xfrm>
          <a:prstGeom prst="straightConnector1">
            <a:avLst/>
          </a:prstGeom>
          <a:noFill/>
          <a:ln w="9525" cap="flat" cmpd="sng">
            <a:solidFill>
              <a:schemeClr val="dk2"/>
            </a:solidFill>
            <a:prstDash val="solid"/>
            <a:round/>
            <a:headEnd type="none" w="med" len="med"/>
            <a:tailEnd type="none" w="med" len="med"/>
          </a:ln>
        </p:spPr>
      </p:cxnSp>
      <p:sp>
        <p:nvSpPr>
          <p:cNvPr id="35" name="Google Shape;35;p7"/>
          <p:cNvSpPr txBox="1">
            <a:spLocks noGrp="1"/>
          </p:cNvSpPr>
          <p:nvPr>
            <p:ph type="title"/>
          </p:nvPr>
        </p:nvSpPr>
        <p:spPr>
          <a:xfrm>
            <a:off x="228600" y="228600"/>
            <a:ext cx="3998400" cy="1445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600"/>
              <a:buNone/>
              <a:defRPr sz="2600"/>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36" name="Google Shape;36;p7"/>
          <p:cNvSpPr txBox="1">
            <a:spLocks noGrp="1"/>
          </p:cNvSpPr>
          <p:nvPr>
            <p:ph type="body" idx="1"/>
          </p:nvPr>
        </p:nvSpPr>
        <p:spPr>
          <a:xfrm>
            <a:off x="1609625" y="2066125"/>
            <a:ext cx="3824100" cy="25326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37" name="Google Shape;37;p7"/>
          <p:cNvSpPr>
            <a:spLocks noGrp="1"/>
          </p:cNvSpPr>
          <p:nvPr>
            <p:ph type="pic" idx="2"/>
          </p:nvPr>
        </p:nvSpPr>
        <p:spPr>
          <a:xfrm>
            <a:off x="5715849" y="0"/>
            <a:ext cx="3428100" cy="51435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cxnSp>
        <p:nvCxnSpPr>
          <p:cNvPr id="42" name="Google Shape;42;p9"/>
          <p:cNvCxnSpPr/>
          <p:nvPr/>
        </p:nvCxnSpPr>
        <p:spPr>
          <a:xfrm>
            <a:off x="0" y="5029195"/>
            <a:ext cx="9144000" cy="0"/>
          </a:xfrm>
          <a:prstGeom prst="straightConnector1">
            <a:avLst/>
          </a:prstGeom>
          <a:noFill/>
          <a:ln w="9525" cap="flat" cmpd="sng">
            <a:solidFill>
              <a:schemeClr val="dk2"/>
            </a:solidFill>
            <a:prstDash val="solid"/>
            <a:round/>
            <a:headEnd type="none" w="med" len="med"/>
            <a:tailEnd type="none" w="med" len="med"/>
          </a:ln>
        </p:spPr>
      </p:cxnSp>
      <p:sp>
        <p:nvSpPr>
          <p:cNvPr id="43" name="Google Shape;43;p9"/>
          <p:cNvSpPr txBox="1">
            <a:spLocks noGrp="1"/>
          </p:cNvSpPr>
          <p:nvPr>
            <p:ph type="subTitle" idx="1"/>
          </p:nvPr>
        </p:nvSpPr>
        <p:spPr>
          <a:xfrm>
            <a:off x="720064" y="1580125"/>
            <a:ext cx="3597000" cy="2389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 name="Google Shape;44;p9"/>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600"/>
              <a:buNone/>
              <a:defRPr sz="2600"/>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45" name="Google Shape;45;p9"/>
          <p:cNvSpPr txBox="1">
            <a:spLocks noGrp="1"/>
          </p:cNvSpPr>
          <p:nvPr>
            <p:ph type="subTitle" idx="2"/>
          </p:nvPr>
        </p:nvSpPr>
        <p:spPr>
          <a:xfrm>
            <a:off x="4826936" y="1580125"/>
            <a:ext cx="3597000" cy="2389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cxnSp>
        <p:nvCxnSpPr>
          <p:cNvPr id="50" name="Google Shape;50;p11"/>
          <p:cNvCxnSpPr/>
          <p:nvPr/>
        </p:nvCxnSpPr>
        <p:spPr>
          <a:xfrm>
            <a:off x="0" y="5029195"/>
            <a:ext cx="9144000" cy="0"/>
          </a:xfrm>
          <a:prstGeom prst="straightConnector1">
            <a:avLst/>
          </a:prstGeom>
          <a:noFill/>
          <a:ln w="9525" cap="flat" cmpd="sng">
            <a:solidFill>
              <a:schemeClr val="dk2"/>
            </a:solidFill>
            <a:prstDash val="solid"/>
            <a:round/>
            <a:headEnd type="none" w="med" len="med"/>
            <a:tailEnd type="none" w="med" len="med"/>
          </a:ln>
        </p:spPr>
      </p:cxnSp>
      <p:sp>
        <p:nvSpPr>
          <p:cNvPr id="51" name="Google Shape;51;p11"/>
          <p:cNvSpPr txBox="1">
            <a:spLocks noGrp="1"/>
          </p:cNvSpPr>
          <p:nvPr>
            <p:ph type="title" hasCustomPrompt="1"/>
          </p:nvPr>
        </p:nvSpPr>
        <p:spPr>
          <a:xfrm>
            <a:off x="1284000" y="1952850"/>
            <a:ext cx="6576000" cy="7995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2" name="Google Shape;52;p11"/>
          <p:cNvSpPr txBox="1">
            <a:spLocks noGrp="1"/>
          </p:cNvSpPr>
          <p:nvPr>
            <p:ph type="subTitle" idx="1"/>
          </p:nvPr>
        </p:nvSpPr>
        <p:spPr>
          <a:xfrm>
            <a:off x="1284000" y="2816250"/>
            <a:ext cx="6576000" cy="374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3"/>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85"/>
        <p:cNvGrpSpPr/>
        <p:nvPr/>
      </p:nvGrpSpPr>
      <p:grpSpPr>
        <a:xfrm>
          <a:off x="0" y="0"/>
          <a:ext cx="0" cy="0"/>
          <a:chOff x="0" y="0"/>
          <a:chExt cx="0" cy="0"/>
        </a:xfrm>
      </p:grpSpPr>
      <p:cxnSp>
        <p:nvCxnSpPr>
          <p:cNvPr id="86" name="Google Shape;86;p17"/>
          <p:cNvCxnSpPr/>
          <p:nvPr/>
        </p:nvCxnSpPr>
        <p:spPr>
          <a:xfrm>
            <a:off x="0" y="5029195"/>
            <a:ext cx="9144000" cy="0"/>
          </a:xfrm>
          <a:prstGeom prst="straightConnector1">
            <a:avLst/>
          </a:prstGeom>
          <a:noFill/>
          <a:ln w="9525" cap="flat" cmpd="sng">
            <a:solidFill>
              <a:schemeClr val="dk2"/>
            </a:solidFill>
            <a:prstDash val="solid"/>
            <a:round/>
            <a:headEnd type="none" w="med" len="med"/>
            <a:tailEnd type="none" w="med" len="med"/>
          </a:ln>
        </p:spPr>
      </p:cxnSp>
      <p:sp>
        <p:nvSpPr>
          <p:cNvPr id="87" name="Google Shape;87;p17"/>
          <p:cNvSpPr txBox="1">
            <a:spLocks noGrp="1"/>
          </p:cNvSpPr>
          <p:nvPr>
            <p:ph type="title"/>
          </p:nvPr>
        </p:nvSpPr>
        <p:spPr>
          <a:xfrm>
            <a:off x="228600" y="228600"/>
            <a:ext cx="8686800" cy="5727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2600"/>
              <a:buNone/>
              <a:defRPr sz="2600"/>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88" name="Google Shape;88;p17"/>
          <p:cNvSpPr txBox="1">
            <a:spLocks noGrp="1"/>
          </p:cNvSpPr>
          <p:nvPr>
            <p:ph type="subTitle" idx="1"/>
          </p:nvPr>
        </p:nvSpPr>
        <p:spPr>
          <a:xfrm>
            <a:off x="832372" y="2396413"/>
            <a:ext cx="4436700" cy="923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2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9" name="Google Shape;89;p17"/>
          <p:cNvSpPr txBox="1">
            <a:spLocks noGrp="1"/>
          </p:cNvSpPr>
          <p:nvPr>
            <p:ph type="subTitle" idx="2"/>
          </p:nvPr>
        </p:nvSpPr>
        <p:spPr>
          <a:xfrm>
            <a:off x="832373" y="1048294"/>
            <a:ext cx="4436700" cy="923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2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0" name="Google Shape;90;p17"/>
          <p:cNvSpPr txBox="1">
            <a:spLocks noGrp="1"/>
          </p:cNvSpPr>
          <p:nvPr>
            <p:ph type="subTitle" idx="3"/>
          </p:nvPr>
        </p:nvSpPr>
        <p:spPr>
          <a:xfrm>
            <a:off x="832275" y="3744519"/>
            <a:ext cx="4436700" cy="923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2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1" name="Google Shape;91;p17"/>
          <p:cNvSpPr txBox="1">
            <a:spLocks noGrp="1"/>
          </p:cNvSpPr>
          <p:nvPr>
            <p:ph type="title" idx="4" hasCustomPrompt="1"/>
          </p:nvPr>
        </p:nvSpPr>
        <p:spPr>
          <a:xfrm>
            <a:off x="228600" y="2643156"/>
            <a:ext cx="603600" cy="4299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3000"/>
              <a:buNone/>
              <a:defRPr sz="1600">
                <a:solidFill>
                  <a:schemeClr val="dk2"/>
                </a:solidFill>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92" name="Google Shape;92;p17"/>
          <p:cNvSpPr txBox="1">
            <a:spLocks noGrp="1"/>
          </p:cNvSpPr>
          <p:nvPr>
            <p:ph type="title" idx="5" hasCustomPrompt="1"/>
          </p:nvPr>
        </p:nvSpPr>
        <p:spPr>
          <a:xfrm>
            <a:off x="228672" y="1295044"/>
            <a:ext cx="603600" cy="4299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sz="1600">
                <a:solidFill>
                  <a:schemeClr val="dk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93" name="Google Shape;93;p17"/>
          <p:cNvSpPr txBox="1">
            <a:spLocks noGrp="1"/>
          </p:cNvSpPr>
          <p:nvPr>
            <p:ph type="title" idx="6" hasCustomPrompt="1"/>
          </p:nvPr>
        </p:nvSpPr>
        <p:spPr>
          <a:xfrm>
            <a:off x="228675" y="3991269"/>
            <a:ext cx="603600" cy="4299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sz="1600">
                <a:solidFill>
                  <a:schemeClr val="dk2"/>
                </a:solidFill>
              </a:defRPr>
            </a:lvl1pPr>
            <a:lvl2pPr lvl="1" algn="ctr">
              <a:spcBef>
                <a:spcPts val="0"/>
              </a:spcBef>
              <a:spcAft>
                <a:spcPts val="0"/>
              </a:spcAft>
              <a:buSzPts val="6200"/>
              <a:buNone/>
              <a:defRPr sz="6200"/>
            </a:lvl2pPr>
            <a:lvl3pPr lvl="2" algn="ctr">
              <a:spcBef>
                <a:spcPts val="0"/>
              </a:spcBef>
              <a:spcAft>
                <a:spcPts val="0"/>
              </a:spcAft>
              <a:buSzPts val="6200"/>
              <a:buNone/>
              <a:defRPr sz="6200"/>
            </a:lvl3pPr>
            <a:lvl4pPr lvl="3" algn="ctr">
              <a:spcBef>
                <a:spcPts val="0"/>
              </a:spcBef>
              <a:spcAft>
                <a:spcPts val="0"/>
              </a:spcAft>
              <a:buSzPts val="6200"/>
              <a:buNone/>
              <a:defRPr sz="6200"/>
            </a:lvl4pPr>
            <a:lvl5pPr lvl="4" algn="ctr">
              <a:spcBef>
                <a:spcPts val="0"/>
              </a:spcBef>
              <a:spcAft>
                <a:spcPts val="0"/>
              </a:spcAft>
              <a:buSzPts val="6200"/>
              <a:buNone/>
              <a:defRPr sz="6200"/>
            </a:lvl5pPr>
            <a:lvl6pPr lvl="5" algn="ctr">
              <a:spcBef>
                <a:spcPts val="0"/>
              </a:spcBef>
              <a:spcAft>
                <a:spcPts val="0"/>
              </a:spcAft>
              <a:buSzPts val="6200"/>
              <a:buNone/>
              <a:defRPr sz="6200"/>
            </a:lvl6pPr>
            <a:lvl7pPr lvl="6" algn="ctr">
              <a:spcBef>
                <a:spcPts val="0"/>
              </a:spcBef>
              <a:spcAft>
                <a:spcPts val="0"/>
              </a:spcAft>
              <a:buSzPts val="6200"/>
              <a:buNone/>
              <a:defRPr sz="6200"/>
            </a:lvl7pPr>
            <a:lvl8pPr lvl="7" algn="ctr">
              <a:spcBef>
                <a:spcPts val="0"/>
              </a:spcBef>
              <a:spcAft>
                <a:spcPts val="0"/>
              </a:spcAft>
              <a:buSzPts val="6200"/>
              <a:buNone/>
              <a:defRPr sz="6200"/>
            </a:lvl8pPr>
            <a:lvl9pPr lvl="8" algn="ctr">
              <a:spcBef>
                <a:spcPts val="0"/>
              </a:spcBef>
              <a:spcAft>
                <a:spcPts val="0"/>
              </a:spcAft>
              <a:buSzPts val="6200"/>
              <a:buNone/>
              <a:defRPr sz="6200"/>
            </a:lvl9pPr>
          </a:lstStyle>
          <a:p>
            <a:r>
              <a:t>xx%</a:t>
            </a:r>
          </a:p>
        </p:txBody>
      </p:sp>
      <p:sp>
        <p:nvSpPr>
          <p:cNvPr id="94" name="Google Shape;94;p17"/>
          <p:cNvSpPr>
            <a:spLocks noGrp="1"/>
          </p:cNvSpPr>
          <p:nvPr>
            <p:ph type="pic" idx="7"/>
          </p:nvPr>
        </p:nvSpPr>
        <p:spPr>
          <a:xfrm>
            <a:off x="5510702" y="226332"/>
            <a:ext cx="3404700" cy="1563600"/>
          </a:xfrm>
          <a:prstGeom prst="rect">
            <a:avLst/>
          </a:prstGeom>
          <a:noFill/>
          <a:ln>
            <a:noFill/>
          </a:ln>
        </p:spPr>
      </p:sp>
      <p:sp>
        <p:nvSpPr>
          <p:cNvPr id="95" name="Google Shape;95;p17"/>
          <p:cNvSpPr>
            <a:spLocks noGrp="1"/>
          </p:cNvSpPr>
          <p:nvPr>
            <p:ph type="pic" idx="8"/>
          </p:nvPr>
        </p:nvSpPr>
        <p:spPr>
          <a:xfrm flipH="1">
            <a:off x="5510702" y="1789958"/>
            <a:ext cx="3404700" cy="1563600"/>
          </a:xfrm>
          <a:prstGeom prst="rect">
            <a:avLst/>
          </a:prstGeom>
          <a:noFill/>
          <a:ln>
            <a:noFill/>
          </a:ln>
        </p:spPr>
      </p:sp>
      <p:sp>
        <p:nvSpPr>
          <p:cNvPr id="96" name="Google Shape;96;p17"/>
          <p:cNvSpPr>
            <a:spLocks noGrp="1"/>
          </p:cNvSpPr>
          <p:nvPr>
            <p:ph type="pic" idx="9"/>
          </p:nvPr>
        </p:nvSpPr>
        <p:spPr>
          <a:xfrm>
            <a:off x="5510702" y="3353582"/>
            <a:ext cx="3404700" cy="15636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119"/>
        <p:cNvGrpSpPr/>
        <p:nvPr/>
      </p:nvGrpSpPr>
      <p:grpSpPr>
        <a:xfrm>
          <a:off x="0" y="0"/>
          <a:ext cx="0" cy="0"/>
          <a:chOff x="0" y="0"/>
          <a:chExt cx="0" cy="0"/>
        </a:xfrm>
      </p:grpSpPr>
      <p:cxnSp>
        <p:nvCxnSpPr>
          <p:cNvPr id="120" name="Google Shape;120;p20"/>
          <p:cNvCxnSpPr/>
          <p:nvPr/>
        </p:nvCxnSpPr>
        <p:spPr>
          <a:xfrm>
            <a:off x="0" y="5029195"/>
            <a:ext cx="9144000" cy="0"/>
          </a:xfrm>
          <a:prstGeom prst="straightConnector1">
            <a:avLst/>
          </a:prstGeom>
          <a:noFill/>
          <a:ln w="9525" cap="flat" cmpd="sng">
            <a:solidFill>
              <a:schemeClr val="dk2"/>
            </a:solidFill>
            <a:prstDash val="solid"/>
            <a:round/>
            <a:headEnd type="none" w="med" len="med"/>
            <a:tailEnd type="none" w="med" len="med"/>
          </a:ln>
        </p:spPr>
      </p:cxnSp>
      <p:sp>
        <p:nvSpPr>
          <p:cNvPr id="121" name="Google Shape;121;p20"/>
          <p:cNvSpPr txBox="1">
            <a:spLocks noGrp="1"/>
          </p:cNvSpPr>
          <p:nvPr>
            <p:ph type="title"/>
          </p:nvPr>
        </p:nvSpPr>
        <p:spPr>
          <a:xfrm>
            <a:off x="228600" y="228600"/>
            <a:ext cx="5090100" cy="1139100"/>
          </a:xfrm>
          <a:prstGeom prst="rect">
            <a:avLst/>
          </a:prstGeom>
        </p:spPr>
        <p:txBody>
          <a:bodyPr spcFirstLastPara="1" wrap="square" lIns="91425" tIns="91425" rIns="91425" bIns="91425" anchor="b" anchorCtr="0">
            <a:noAutofit/>
          </a:bodyPr>
          <a:lstStyle>
            <a:lvl1pPr lvl="0" rtl="0">
              <a:spcBef>
                <a:spcPts val="0"/>
              </a:spcBef>
              <a:spcAft>
                <a:spcPts val="0"/>
              </a:spcAft>
              <a:buSzPts val="5000"/>
              <a:buNone/>
              <a:defRPr sz="6200"/>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endParaRPr/>
          </a:p>
        </p:txBody>
      </p:sp>
      <p:sp>
        <p:nvSpPr>
          <p:cNvPr id="122" name="Google Shape;122;p20"/>
          <p:cNvSpPr txBox="1">
            <a:spLocks noGrp="1"/>
          </p:cNvSpPr>
          <p:nvPr>
            <p:ph type="subTitle" idx="1"/>
          </p:nvPr>
        </p:nvSpPr>
        <p:spPr>
          <a:xfrm>
            <a:off x="228600" y="1302104"/>
            <a:ext cx="4448100" cy="105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20"/>
          <p:cNvSpPr txBox="1"/>
          <p:nvPr/>
        </p:nvSpPr>
        <p:spPr>
          <a:xfrm>
            <a:off x="228600" y="3151446"/>
            <a:ext cx="3995100" cy="4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solidFill>
                  <a:schemeClr val="dk1"/>
                </a:solidFill>
                <a:latin typeface="Manrope"/>
                <a:ea typeface="Manrope"/>
                <a:cs typeface="Manrope"/>
                <a:sym typeface="Manrope"/>
              </a:rPr>
              <a:t>CREDITS:</a:t>
            </a:r>
            <a:r>
              <a:rPr lang="en" sz="1000">
                <a:solidFill>
                  <a:schemeClr val="dk1"/>
                </a:solidFill>
                <a:latin typeface="Manrope"/>
                <a:ea typeface="Manrope"/>
                <a:cs typeface="Manrope"/>
                <a:sym typeface="Manrope"/>
              </a:rPr>
              <a:t> This presentation template was created by </a:t>
            </a:r>
            <a:r>
              <a:rPr lang="en" sz="1000" b="1">
                <a:solidFill>
                  <a:schemeClr val="dk1"/>
                </a:solidFill>
                <a:uFill>
                  <a:noFill/>
                </a:uFill>
                <a:latin typeface="Manrope"/>
                <a:ea typeface="Manrope"/>
                <a:cs typeface="Manrope"/>
                <a:sym typeface="Manrope"/>
                <a:hlinkClick r:id="rId2">
                  <a:extLst>
                    <a:ext uri="{A12FA001-AC4F-418D-AE19-62706E023703}">
                      <ahyp:hlinkClr xmlns:ahyp="http://schemas.microsoft.com/office/drawing/2018/hyperlinkcolor" val="tx"/>
                    </a:ext>
                  </a:extLst>
                </a:hlinkClick>
              </a:rPr>
              <a:t>Slidesgo</a:t>
            </a:r>
            <a:r>
              <a:rPr lang="en" sz="1000">
                <a:solidFill>
                  <a:schemeClr val="dk1"/>
                </a:solidFill>
                <a:latin typeface="Manrope"/>
                <a:ea typeface="Manrope"/>
                <a:cs typeface="Manrope"/>
                <a:sym typeface="Manrope"/>
              </a:rPr>
              <a:t>, and includes icons, infographics &amp; images by </a:t>
            </a:r>
            <a:r>
              <a:rPr lang="en" sz="1000" b="1">
                <a:solidFill>
                  <a:schemeClr val="dk1"/>
                </a:solidFill>
                <a:uFill>
                  <a:noFill/>
                </a:uFill>
                <a:latin typeface="Manrope"/>
                <a:ea typeface="Manrope"/>
                <a:cs typeface="Manrope"/>
                <a:sym typeface="Manrope"/>
                <a:hlinkClick r:id="rId3">
                  <a:extLst>
                    <a:ext uri="{A12FA001-AC4F-418D-AE19-62706E023703}">
                      <ahyp:hlinkClr xmlns:ahyp="http://schemas.microsoft.com/office/drawing/2018/hyperlinkcolor" val="tx"/>
                    </a:ext>
                  </a:extLst>
                </a:hlinkClick>
              </a:rPr>
              <a:t>Freepik</a:t>
            </a:r>
            <a:r>
              <a:rPr lang="en" sz="1000">
                <a:solidFill>
                  <a:schemeClr val="dk1"/>
                </a:solidFill>
                <a:latin typeface="Manrope"/>
                <a:ea typeface="Manrope"/>
                <a:cs typeface="Manrope"/>
                <a:sym typeface="Manrope"/>
              </a:rPr>
              <a:t> </a:t>
            </a:r>
            <a:endParaRPr sz="1000" b="1" u="sng">
              <a:solidFill>
                <a:schemeClr val="dk1"/>
              </a:solidFill>
              <a:latin typeface="Manrope"/>
              <a:ea typeface="Manrope"/>
              <a:cs typeface="Manrope"/>
              <a:sym typeface="Manrope"/>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24"/>
        <p:cNvGrpSpPr/>
        <p:nvPr/>
      </p:nvGrpSpPr>
      <p:grpSpPr>
        <a:xfrm>
          <a:off x="0" y="0"/>
          <a:ext cx="0" cy="0"/>
          <a:chOff x="0" y="0"/>
          <a:chExt cx="0" cy="0"/>
        </a:xfrm>
      </p:grpSpPr>
      <p:grpSp>
        <p:nvGrpSpPr>
          <p:cNvPr id="125" name="Google Shape;125;p21"/>
          <p:cNvGrpSpPr/>
          <p:nvPr/>
        </p:nvGrpSpPr>
        <p:grpSpPr>
          <a:xfrm>
            <a:off x="0" y="4993820"/>
            <a:ext cx="9144000" cy="70750"/>
            <a:chOff x="0" y="4914895"/>
            <a:chExt cx="9144000" cy="70750"/>
          </a:xfrm>
        </p:grpSpPr>
        <p:cxnSp>
          <p:nvCxnSpPr>
            <p:cNvPr id="126" name="Google Shape;126;p21"/>
            <p:cNvCxnSpPr/>
            <p:nvPr/>
          </p:nvCxnSpPr>
          <p:spPr>
            <a:xfrm>
              <a:off x="0" y="491489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7" name="Google Shape;127;p21"/>
            <p:cNvCxnSpPr/>
            <p:nvPr/>
          </p:nvCxnSpPr>
          <p:spPr>
            <a:xfrm>
              <a:off x="0" y="4985645"/>
              <a:ext cx="9144000" cy="0"/>
            </a:xfrm>
            <a:prstGeom prst="straightConnector1">
              <a:avLst/>
            </a:prstGeom>
            <a:noFill/>
            <a:ln w="9525" cap="flat" cmpd="sng">
              <a:solidFill>
                <a:schemeClr val="dk2"/>
              </a:solidFill>
              <a:prstDash val="solid"/>
              <a:round/>
              <a:headEnd type="none" w="med" len="med"/>
              <a:tailEnd type="none" w="med" len="med"/>
            </a:ln>
          </p:spPr>
        </p:cxn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28"/>
        <p:cNvGrpSpPr/>
        <p:nvPr/>
      </p:nvGrpSpPr>
      <p:grpSpPr>
        <a:xfrm>
          <a:off x="0" y="0"/>
          <a:ext cx="0" cy="0"/>
          <a:chOff x="0" y="0"/>
          <a:chExt cx="0" cy="0"/>
        </a:xfrm>
      </p:grpSpPr>
      <p:cxnSp>
        <p:nvCxnSpPr>
          <p:cNvPr id="129" name="Google Shape;129;p22"/>
          <p:cNvCxnSpPr/>
          <p:nvPr/>
        </p:nvCxnSpPr>
        <p:spPr>
          <a:xfrm>
            <a:off x="0" y="114300"/>
            <a:ext cx="91440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600"/>
              <a:buFont typeface="Epilogue Medium"/>
              <a:buNone/>
              <a:defRPr sz="2600">
                <a:solidFill>
                  <a:schemeClr val="dk1"/>
                </a:solidFill>
                <a:latin typeface="Epilogue Medium"/>
                <a:ea typeface="Epilogue Medium"/>
                <a:cs typeface="Epilogue Medium"/>
                <a:sym typeface="Epilogue Medium"/>
              </a:defRPr>
            </a:lvl1pPr>
            <a:lvl2pPr lvl="1" rtl="0">
              <a:spcBef>
                <a:spcPts val="0"/>
              </a:spcBef>
              <a:spcAft>
                <a:spcPts val="0"/>
              </a:spcAft>
              <a:buClr>
                <a:schemeClr val="dk1"/>
              </a:buClr>
              <a:buSzPts val="2600"/>
              <a:buFont typeface="Epilogue Medium"/>
              <a:buNone/>
              <a:defRPr sz="2600">
                <a:solidFill>
                  <a:schemeClr val="dk1"/>
                </a:solidFill>
                <a:latin typeface="Epilogue Medium"/>
                <a:ea typeface="Epilogue Medium"/>
                <a:cs typeface="Epilogue Medium"/>
                <a:sym typeface="Epilogue Medium"/>
              </a:defRPr>
            </a:lvl2pPr>
            <a:lvl3pPr lvl="2" rtl="0">
              <a:spcBef>
                <a:spcPts val="0"/>
              </a:spcBef>
              <a:spcAft>
                <a:spcPts val="0"/>
              </a:spcAft>
              <a:buClr>
                <a:schemeClr val="dk1"/>
              </a:buClr>
              <a:buSzPts val="2600"/>
              <a:buFont typeface="Epilogue Medium"/>
              <a:buNone/>
              <a:defRPr sz="2600">
                <a:solidFill>
                  <a:schemeClr val="dk1"/>
                </a:solidFill>
                <a:latin typeface="Epilogue Medium"/>
                <a:ea typeface="Epilogue Medium"/>
                <a:cs typeface="Epilogue Medium"/>
                <a:sym typeface="Epilogue Medium"/>
              </a:defRPr>
            </a:lvl3pPr>
            <a:lvl4pPr lvl="3" rtl="0">
              <a:spcBef>
                <a:spcPts val="0"/>
              </a:spcBef>
              <a:spcAft>
                <a:spcPts val="0"/>
              </a:spcAft>
              <a:buClr>
                <a:schemeClr val="dk1"/>
              </a:buClr>
              <a:buSzPts val="2600"/>
              <a:buFont typeface="Epilogue Medium"/>
              <a:buNone/>
              <a:defRPr sz="2600">
                <a:solidFill>
                  <a:schemeClr val="dk1"/>
                </a:solidFill>
                <a:latin typeface="Epilogue Medium"/>
                <a:ea typeface="Epilogue Medium"/>
                <a:cs typeface="Epilogue Medium"/>
                <a:sym typeface="Epilogue Medium"/>
              </a:defRPr>
            </a:lvl4pPr>
            <a:lvl5pPr lvl="4" rtl="0">
              <a:spcBef>
                <a:spcPts val="0"/>
              </a:spcBef>
              <a:spcAft>
                <a:spcPts val="0"/>
              </a:spcAft>
              <a:buClr>
                <a:schemeClr val="dk1"/>
              </a:buClr>
              <a:buSzPts val="2600"/>
              <a:buFont typeface="Epilogue Medium"/>
              <a:buNone/>
              <a:defRPr sz="2600">
                <a:solidFill>
                  <a:schemeClr val="dk1"/>
                </a:solidFill>
                <a:latin typeface="Epilogue Medium"/>
                <a:ea typeface="Epilogue Medium"/>
                <a:cs typeface="Epilogue Medium"/>
                <a:sym typeface="Epilogue Medium"/>
              </a:defRPr>
            </a:lvl5pPr>
            <a:lvl6pPr lvl="5" rtl="0">
              <a:spcBef>
                <a:spcPts val="0"/>
              </a:spcBef>
              <a:spcAft>
                <a:spcPts val="0"/>
              </a:spcAft>
              <a:buClr>
                <a:schemeClr val="dk1"/>
              </a:buClr>
              <a:buSzPts val="2600"/>
              <a:buFont typeface="Epilogue Medium"/>
              <a:buNone/>
              <a:defRPr sz="2600">
                <a:solidFill>
                  <a:schemeClr val="dk1"/>
                </a:solidFill>
                <a:latin typeface="Epilogue Medium"/>
                <a:ea typeface="Epilogue Medium"/>
                <a:cs typeface="Epilogue Medium"/>
                <a:sym typeface="Epilogue Medium"/>
              </a:defRPr>
            </a:lvl6pPr>
            <a:lvl7pPr lvl="6" rtl="0">
              <a:spcBef>
                <a:spcPts val="0"/>
              </a:spcBef>
              <a:spcAft>
                <a:spcPts val="0"/>
              </a:spcAft>
              <a:buClr>
                <a:schemeClr val="dk1"/>
              </a:buClr>
              <a:buSzPts val="2600"/>
              <a:buFont typeface="Epilogue Medium"/>
              <a:buNone/>
              <a:defRPr sz="2600">
                <a:solidFill>
                  <a:schemeClr val="dk1"/>
                </a:solidFill>
                <a:latin typeface="Epilogue Medium"/>
                <a:ea typeface="Epilogue Medium"/>
                <a:cs typeface="Epilogue Medium"/>
                <a:sym typeface="Epilogue Medium"/>
              </a:defRPr>
            </a:lvl7pPr>
            <a:lvl8pPr lvl="7" rtl="0">
              <a:spcBef>
                <a:spcPts val="0"/>
              </a:spcBef>
              <a:spcAft>
                <a:spcPts val="0"/>
              </a:spcAft>
              <a:buClr>
                <a:schemeClr val="dk1"/>
              </a:buClr>
              <a:buSzPts val="2600"/>
              <a:buFont typeface="Epilogue Medium"/>
              <a:buNone/>
              <a:defRPr sz="2600">
                <a:solidFill>
                  <a:schemeClr val="dk1"/>
                </a:solidFill>
                <a:latin typeface="Epilogue Medium"/>
                <a:ea typeface="Epilogue Medium"/>
                <a:cs typeface="Epilogue Medium"/>
                <a:sym typeface="Epilogue Medium"/>
              </a:defRPr>
            </a:lvl8pPr>
            <a:lvl9pPr lvl="8" rtl="0">
              <a:spcBef>
                <a:spcPts val="0"/>
              </a:spcBef>
              <a:spcAft>
                <a:spcPts val="0"/>
              </a:spcAft>
              <a:buClr>
                <a:schemeClr val="dk1"/>
              </a:buClr>
              <a:buSzPts val="2600"/>
              <a:buFont typeface="Epilogue Medium"/>
              <a:buNone/>
              <a:defRPr sz="2600">
                <a:solidFill>
                  <a:schemeClr val="dk1"/>
                </a:solidFill>
                <a:latin typeface="Epilogue Medium"/>
                <a:ea typeface="Epilogue Medium"/>
                <a:cs typeface="Epilogue Medium"/>
                <a:sym typeface="Epilogue Medium"/>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1pPr>
            <a:lvl2pPr marL="914400" lvl="1" indent="-317500">
              <a:lnSpc>
                <a:spcPct val="100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2pPr>
            <a:lvl3pPr marL="1371600" lvl="2" indent="-317500">
              <a:lnSpc>
                <a:spcPct val="100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3pPr>
            <a:lvl4pPr marL="1828800" lvl="3" indent="-317500">
              <a:lnSpc>
                <a:spcPct val="100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4pPr>
            <a:lvl5pPr marL="2286000" lvl="4" indent="-317500">
              <a:lnSpc>
                <a:spcPct val="100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5pPr>
            <a:lvl6pPr marL="2743200" lvl="5" indent="-317500">
              <a:lnSpc>
                <a:spcPct val="100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6pPr>
            <a:lvl7pPr marL="3200400" lvl="6" indent="-317500">
              <a:lnSpc>
                <a:spcPct val="100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7pPr>
            <a:lvl8pPr marL="3657600" lvl="7" indent="-317500">
              <a:lnSpc>
                <a:spcPct val="100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8pPr>
            <a:lvl9pPr marL="4114800" lvl="8" indent="-317500">
              <a:lnSpc>
                <a:spcPct val="100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3" r:id="rId2"/>
    <p:sldLayoutId id="2147483655" r:id="rId3"/>
    <p:sldLayoutId id="2147483657" r:id="rId4"/>
    <p:sldLayoutId id="2147483658" r:id="rId5"/>
    <p:sldLayoutId id="2147483663" r:id="rId6"/>
    <p:sldLayoutId id="2147483666" r:id="rId7"/>
    <p:sldLayoutId id="2147483667" r:id="rId8"/>
    <p:sldLayoutId id="2147483668" r:id="rId9"/>
    <p:sldLayoutId id="2147483673" r:id="rId10"/>
    <p:sldLayoutId id="2147483674" r:id="rId11"/>
    <p:sldLayoutId id="2147483675"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0.xml"/><Relationship Id="rId5" Type="http://schemas.openxmlformats.org/officeDocument/2006/relationships/image" Target="../media/image10.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8.png"/><Relationship Id="rId9"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doi.org/10.5194/essd-13-2753-2021" TargetMode="External"/><Relationship Id="rId7" Type="http://schemas.openxmlformats.org/officeDocument/2006/relationships/image" Target="../media/image22.png"/><Relationship Id="rId2" Type="http://schemas.openxmlformats.org/officeDocument/2006/relationships/hyperlink" Target="https://doi.org/10.3389/frsen.2022.856903" TargetMode="Externa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26.png"/><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7"/>
          <p:cNvSpPr txBox="1">
            <a:spLocks noGrp="1"/>
          </p:cNvSpPr>
          <p:nvPr>
            <p:ph type="ctrTitle"/>
          </p:nvPr>
        </p:nvSpPr>
        <p:spPr>
          <a:xfrm>
            <a:off x="239842" y="1236177"/>
            <a:ext cx="5212829" cy="2254643"/>
          </a:xfrm>
          <a:prstGeom prst="rect">
            <a:avLst/>
          </a:prstGeom>
        </p:spPr>
        <p:txBody>
          <a:bodyPr spcFirstLastPara="1" wrap="square" lIns="91425" tIns="91425" rIns="91425" bIns="91425" anchor="t" anchorCtr="0">
            <a:noAutofit/>
          </a:bodyPr>
          <a:lstStyle/>
          <a:p>
            <a:pPr lvl="0"/>
            <a:r>
              <a:rPr lang="fr-CI" sz="3600" dirty="0"/>
              <a:t>SO1-1</a:t>
            </a:r>
            <a:br>
              <a:rPr lang="fr-CI" sz="3600" dirty="0"/>
            </a:br>
            <a:r>
              <a:rPr lang="fr-CI" sz="3600" dirty="0"/>
              <a:t>Trends in Land Cover</a:t>
            </a:r>
            <a:br>
              <a:rPr lang="en-US" sz="3600" dirty="0"/>
            </a:br>
            <a:br>
              <a:rPr lang="fr-CI" sz="3600" dirty="0">
                <a:solidFill>
                  <a:srgbClr val="0070C0"/>
                </a:solidFill>
              </a:rPr>
            </a:br>
            <a:endParaRPr sz="3600" dirty="0">
              <a:solidFill>
                <a:srgbClr val="0070C0"/>
              </a:solidFill>
            </a:endParaRPr>
          </a:p>
        </p:txBody>
      </p:sp>
      <p:sp>
        <p:nvSpPr>
          <p:cNvPr id="123" name="Google Shape;123;p27"/>
          <p:cNvSpPr txBox="1">
            <a:spLocks noGrp="1"/>
          </p:cNvSpPr>
          <p:nvPr>
            <p:ph type="subTitle" idx="1"/>
          </p:nvPr>
        </p:nvSpPr>
        <p:spPr>
          <a:xfrm>
            <a:off x="308499" y="3872700"/>
            <a:ext cx="5584902" cy="80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Dr. Ingrid Teich</a:t>
            </a:r>
          </a:p>
          <a:p>
            <a:pPr marL="0" lvl="0" indent="0" algn="l" rtl="0">
              <a:spcBef>
                <a:spcPts val="0"/>
              </a:spcBef>
              <a:spcAft>
                <a:spcPts val="0"/>
              </a:spcAft>
              <a:buNone/>
            </a:pPr>
            <a:r>
              <a:rPr lang="en-US" sz="1400" dirty="0"/>
              <a:t>Senior Research Scientist (University of Bern)</a:t>
            </a:r>
          </a:p>
          <a:p>
            <a:pPr marL="0" lvl="0" indent="0" algn="l" rtl="0">
              <a:spcBef>
                <a:spcPts val="0"/>
              </a:spcBef>
              <a:spcAft>
                <a:spcPts val="0"/>
              </a:spcAft>
              <a:buNone/>
            </a:pPr>
            <a:r>
              <a:rPr lang="en-US" sz="1400" dirty="0"/>
              <a:t>WOCAT Secretariat</a:t>
            </a:r>
            <a:endParaRPr sz="1400" dirty="0"/>
          </a:p>
        </p:txBody>
      </p:sp>
      <p:sp>
        <p:nvSpPr>
          <p:cNvPr id="13" name="Google Shape;123;p27">
            <a:extLst>
              <a:ext uri="{FF2B5EF4-FFF2-40B4-BE49-F238E27FC236}">
                <a16:creationId xmlns:a16="http://schemas.microsoft.com/office/drawing/2014/main" id="{33750783-2F58-46A8-B491-62FAF0567BA2}"/>
              </a:ext>
            </a:extLst>
          </p:cNvPr>
          <p:cNvSpPr txBox="1">
            <a:spLocks/>
          </p:cNvSpPr>
          <p:nvPr/>
        </p:nvSpPr>
        <p:spPr>
          <a:xfrm>
            <a:off x="308499" y="2411299"/>
            <a:ext cx="4159329" cy="800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Nunito"/>
              <a:buNone/>
              <a:defRPr sz="2000" b="0" i="0" u="none" strike="noStrike" cap="none">
                <a:solidFill>
                  <a:schemeClr val="dk1"/>
                </a:solidFill>
                <a:latin typeface="Nunito"/>
                <a:ea typeface="Nunito"/>
                <a:cs typeface="Nunito"/>
                <a:sym typeface="Nunito"/>
              </a:defRPr>
            </a:lvl1pPr>
            <a:lvl2pPr marL="914400" marR="0" lvl="1" indent="-304800" algn="ctr" rtl="0">
              <a:lnSpc>
                <a:spcPct val="100000"/>
              </a:lnSpc>
              <a:spcBef>
                <a:spcPts val="0"/>
              </a:spcBef>
              <a:spcAft>
                <a:spcPts val="0"/>
              </a:spcAft>
              <a:buClr>
                <a:schemeClr val="dk1"/>
              </a:buClr>
              <a:buSzPts val="1800"/>
              <a:buFont typeface="Nunito"/>
              <a:buNone/>
              <a:defRPr sz="1800" b="0" i="0" u="none" strike="noStrike" cap="none">
                <a:solidFill>
                  <a:schemeClr val="dk1"/>
                </a:solidFill>
                <a:latin typeface="Nunito"/>
                <a:ea typeface="Nunito"/>
                <a:cs typeface="Nunito"/>
                <a:sym typeface="Nunito"/>
              </a:defRPr>
            </a:lvl2pPr>
            <a:lvl3pPr marL="1371600" marR="0" lvl="2" indent="-304800" algn="ctr" rtl="0">
              <a:lnSpc>
                <a:spcPct val="100000"/>
              </a:lnSpc>
              <a:spcBef>
                <a:spcPts val="0"/>
              </a:spcBef>
              <a:spcAft>
                <a:spcPts val="0"/>
              </a:spcAft>
              <a:buClr>
                <a:schemeClr val="dk1"/>
              </a:buClr>
              <a:buSzPts val="1800"/>
              <a:buFont typeface="Nunito"/>
              <a:buNone/>
              <a:defRPr sz="1800" b="0" i="0" u="none" strike="noStrike" cap="none">
                <a:solidFill>
                  <a:schemeClr val="dk1"/>
                </a:solidFill>
                <a:latin typeface="Nunito"/>
                <a:ea typeface="Nunito"/>
                <a:cs typeface="Nunito"/>
                <a:sym typeface="Nunito"/>
              </a:defRPr>
            </a:lvl3pPr>
            <a:lvl4pPr marL="1828800" marR="0" lvl="3" indent="-304800" algn="ctr" rtl="0">
              <a:lnSpc>
                <a:spcPct val="100000"/>
              </a:lnSpc>
              <a:spcBef>
                <a:spcPts val="0"/>
              </a:spcBef>
              <a:spcAft>
                <a:spcPts val="0"/>
              </a:spcAft>
              <a:buClr>
                <a:schemeClr val="dk1"/>
              </a:buClr>
              <a:buSzPts val="1800"/>
              <a:buFont typeface="Nunito"/>
              <a:buNone/>
              <a:defRPr sz="1800" b="0" i="0" u="none" strike="noStrike" cap="none">
                <a:solidFill>
                  <a:schemeClr val="dk1"/>
                </a:solidFill>
                <a:latin typeface="Nunito"/>
                <a:ea typeface="Nunito"/>
                <a:cs typeface="Nunito"/>
                <a:sym typeface="Nunito"/>
              </a:defRPr>
            </a:lvl4pPr>
            <a:lvl5pPr marL="2286000" marR="0" lvl="4" indent="-304800" algn="ctr" rtl="0">
              <a:lnSpc>
                <a:spcPct val="100000"/>
              </a:lnSpc>
              <a:spcBef>
                <a:spcPts val="0"/>
              </a:spcBef>
              <a:spcAft>
                <a:spcPts val="0"/>
              </a:spcAft>
              <a:buClr>
                <a:schemeClr val="dk1"/>
              </a:buClr>
              <a:buSzPts val="1800"/>
              <a:buFont typeface="Nunito"/>
              <a:buNone/>
              <a:defRPr sz="1800" b="0" i="0" u="none" strike="noStrike" cap="none">
                <a:solidFill>
                  <a:schemeClr val="dk1"/>
                </a:solidFill>
                <a:latin typeface="Nunito"/>
                <a:ea typeface="Nunito"/>
                <a:cs typeface="Nunito"/>
                <a:sym typeface="Nunito"/>
              </a:defRPr>
            </a:lvl5pPr>
            <a:lvl6pPr marL="2743200" marR="0" lvl="5" indent="-304800" algn="ctr" rtl="0">
              <a:lnSpc>
                <a:spcPct val="100000"/>
              </a:lnSpc>
              <a:spcBef>
                <a:spcPts val="0"/>
              </a:spcBef>
              <a:spcAft>
                <a:spcPts val="0"/>
              </a:spcAft>
              <a:buClr>
                <a:schemeClr val="dk1"/>
              </a:buClr>
              <a:buSzPts val="1800"/>
              <a:buFont typeface="Nunito"/>
              <a:buNone/>
              <a:defRPr sz="1800" b="0" i="0" u="none" strike="noStrike" cap="none">
                <a:solidFill>
                  <a:schemeClr val="dk1"/>
                </a:solidFill>
                <a:latin typeface="Nunito"/>
                <a:ea typeface="Nunito"/>
                <a:cs typeface="Nunito"/>
                <a:sym typeface="Nunito"/>
              </a:defRPr>
            </a:lvl6pPr>
            <a:lvl7pPr marL="3200400" marR="0" lvl="6" indent="-304800" algn="ctr" rtl="0">
              <a:lnSpc>
                <a:spcPct val="100000"/>
              </a:lnSpc>
              <a:spcBef>
                <a:spcPts val="0"/>
              </a:spcBef>
              <a:spcAft>
                <a:spcPts val="0"/>
              </a:spcAft>
              <a:buClr>
                <a:schemeClr val="dk1"/>
              </a:buClr>
              <a:buSzPts val="1800"/>
              <a:buFont typeface="Nunito"/>
              <a:buNone/>
              <a:defRPr sz="1800" b="0" i="0" u="none" strike="noStrike" cap="none">
                <a:solidFill>
                  <a:schemeClr val="dk1"/>
                </a:solidFill>
                <a:latin typeface="Nunito"/>
                <a:ea typeface="Nunito"/>
                <a:cs typeface="Nunito"/>
                <a:sym typeface="Nunito"/>
              </a:defRPr>
            </a:lvl7pPr>
            <a:lvl8pPr marL="3657600" marR="0" lvl="7" indent="-304800" algn="ctr" rtl="0">
              <a:lnSpc>
                <a:spcPct val="100000"/>
              </a:lnSpc>
              <a:spcBef>
                <a:spcPts val="0"/>
              </a:spcBef>
              <a:spcAft>
                <a:spcPts val="0"/>
              </a:spcAft>
              <a:buClr>
                <a:schemeClr val="dk1"/>
              </a:buClr>
              <a:buSzPts val="1800"/>
              <a:buFont typeface="Nunito"/>
              <a:buNone/>
              <a:defRPr sz="1800" b="0" i="0" u="none" strike="noStrike" cap="none">
                <a:solidFill>
                  <a:schemeClr val="dk1"/>
                </a:solidFill>
                <a:latin typeface="Nunito"/>
                <a:ea typeface="Nunito"/>
                <a:cs typeface="Nunito"/>
                <a:sym typeface="Nunito"/>
              </a:defRPr>
            </a:lvl8pPr>
            <a:lvl9pPr marL="4114800" marR="0" lvl="8" indent="-304800" algn="ctr" rtl="0">
              <a:lnSpc>
                <a:spcPct val="100000"/>
              </a:lnSpc>
              <a:spcBef>
                <a:spcPts val="0"/>
              </a:spcBef>
              <a:spcAft>
                <a:spcPts val="0"/>
              </a:spcAft>
              <a:buClr>
                <a:schemeClr val="dk1"/>
              </a:buClr>
              <a:buSzPts val="1800"/>
              <a:buFont typeface="Nunito"/>
              <a:buNone/>
              <a:defRPr sz="1800" b="0" i="0" u="none" strike="noStrike" cap="none">
                <a:solidFill>
                  <a:schemeClr val="dk1"/>
                </a:solidFill>
                <a:latin typeface="Nunito"/>
                <a:ea typeface="Nunito"/>
                <a:cs typeface="Nunito"/>
                <a:sym typeface="Nunito"/>
              </a:defRPr>
            </a:lvl9pPr>
          </a:lstStyle>
          <a:p>
            <a:pPr marL="0" marR="0" lvl="0" indent="0" defTabSz="914400" rtl="0" eaLnBrk="1" fontAlgn="auto" latinLnBrk="0" hangingPunct="1">
              <a:lnSpc>
                <a:spcPct val="100000"/>
              </a:lnSpc>
              <a:spcBef>
                <a:spcPts val="0"/>
              </a:spcBef>
              <a:spcAft>
                <a:spcPts val="0"/>
              </a:spcAft>
              <a:buClr>
                <a:srgbClr val="000000"/>
              </a:buClr>
              <a:buSzPts val="1200"/>
              <a:buFont typeface="Nunito"/>
              <a:buNone/>
              <a:tabLst/>
              <a:defRPr/>
            </a:pPr>
            <a:endParaRPr kumimoji="0" lang="en-US" sz="1400" b="0" i="0" u="none" strike="noStrike" kern="0" cap="none" spc="0" normalizeH="0" baseline="0" noProof="0" dirty="0">
              <a:ln>
                <a:noFill/>
              </a:ln>
              <a:solidFill>
                <a:srgbClr val="000000"/>
              </a:solidFill>
              <a:effectLst/>
              <a:uLnTx/>
              <a:uFillTx/>
              <a:latin typeface="Nunito"/>
              <a:cs typeface="Nunito"/>
              <a:sym typeface="Nunito"/>
            </a:endParaRPr>
          </a:p>
          <a:p>
            <a:pPr marL="0" marR="0" lvl="0" indent="0" defTabSz="914400" rtl="0" eaLnBrk="1" fontAlgn="auto" latinLnBrk="0" hangingPunct="1">
              <a:lnSpc>
                <a:spcPct val="100000"/>
              </a:lnSpc>
              <a:spcBef>
                <a:spcPts val="0"/>
              </a:spcBef>
              <a:spcAft>
                <a:spcPts val="0"/>
              </a:spcAft>
              <a:buClr>
                <a:srgbClr val="000000"/>
              </a:buClr>
              <a:buSzPts val="1200"/>
              <a:buFont typeface="Nunito"/>
              <a:buNone/>
              <a:tabLst/>
              <a:defRPr/>
            </a:pPr>
            <a:r>
              <a:rPr kumimoji="0" lang="en-US" sz="1400" b="1" i="0" u="none" strike="noStrike" kern="0" cap="none" spc="0" normalizeH="0" baseline="0" noProof="0" dirty="0">
                <a:ln>
                  <a:noFill/>
                </a:ln>
                <a:solidFill>
                  <a:srgbClr val="000000"/>
                </a:solidFill>
                <a:effectLst/>
                <a:uLnTx/>
                <a:uFillTx/>
                <a:latin typeface="Nunito"/>
                <a:cs typeface="Nunito"/>
                <a:sym typeface="Nunito"/>
              </a:rPr>
              <a:t>Cambodia</a:t>
            </a:r>
          </a:p>
          <a:p>
            <a:pPr marL="0" marR="0" lvl="0" indent="0" defTabSz="914400" rtl="0" eaLnBrk="1" fontAlgn="auto" latinLnBrk="0" hangingPunct="1">
              <a:lnSpc>
                <a:spcPct val="100000"/>
              </a:lnSpc>
              <a:spcBef>
                <a:spcPts val="0"/>
              </a:spcBef>
              <a:spcAft>
                <a:spcPts val="0"/>
              </a:spcAft>
              <a:buClr>
                <a:srgbClr val="000000"/>
              </a:buClr>
              <a:buSzPts val="1200"/>
              <a:buFont typeface="Nunito"/>
              <a:buNone/>
              <a:tabLst/>
              <a:defRPr/>
            </a:pPr>
            <a:r>
              <a:rPr kumimoji="0" lang="en-US" sz="1400" b="0" i="0" u="none" strike="noStrike" kern="0" cap="none" spc="0" normalizeH="0" baseline="0" noProof="0" dirty="0">
                <a:ln>
                  <a:noFill/>
                </a:ln>
                <a:solidFill>
                  <a:srgbClr val="000000"/>
                </a:solidFill>
                <a:effectLst/>
                <a:uLnTx/>
                <a:uFillTx/>
                <a:latin typeface="Nunito"/>
                <a:cs typeface="Nunito"/>
                <a:sym typeface="Nunito"/>
              </a:rPr>
              <a:t>July </a:t>
            </a:r>
            <a:r>
              <a:rPr lang="en-US" sz="1400" dirty="0">
                <a:solidFill>
                  <a:srgbClr val="000000"/>
                </a:solidFill>
              </a:rPr>
              <a:t>2</a:t>
            </a:r>
            <a:r>
              <a:rPr lang="en-US" sz="1400" baseline="30000" dirty="0">
                <a:solidFill>
                  <a:srgbClr val="000000"/>
                </a:solidFill>
              </a:rPr>
              <a:t>nd</a:t>
            </a:r>
            <a:r>
              <a:rPr kumimoji="0" lang="en-US" sz="1400" b="0" i="0" u="none" strike="noStrike" kern="0" cap="none" spc="0" normalizeH="0" baseline="0" noProof="0" dirty="0">
                <a:ln>
                  <a:noFill/>
                </a:ln>
                <a:solidFill>
                  <a:srgbClr val="000000"/>
                </a:solidFill>
                <a:effectLst/>
                <a:uLnTx/>
                <a:uFillTx/>
                <a:latin typeface="Nunito"/>
                <a:cs typeface="Nunito"/>
                <a:sym typeface="Nunito"/>
              </a:rPr>
              <a:t> 2026</a:t>
            </a:r>
            <a:endParaRPr kumimoji="0" lang="en-US" sz="1050" b="0" i="0" u="none" strike="noStrike" kern="0" cap="none" spc="0" normalizeH="0" baseline="0" noProof="0" dirty="0">
              <a:ln>
                <a:noFill/>
              </a:ln>
              <a:solidFill>
                <a:srgbClr val="000000"/>
              </a:solidFill>
              <a:effectLst/>
              <a:uLnTx/>
              <a:uFillTx/>
              <a:latin typeface="Nunito"/>
              <a:cs typeface="Nunito"/>
              <a:sym typeface="Nunito"/>
            </a:endParaRPr>
          </a:p>
        </p:txBody>
      </p:sp>
      <p:pic>
        <p:nvPicPr>
          <p:cNvPr id="2" name="Picture 1">
            <a:extLst>
              <a:ext uri="{FF2B5EF4-FFF2-40B4-BE49-F238E27FC236}">
                <a16:creationId xmlns:a16="http://schemas.microsoft.com/office/drawing/2014/main" id="{A37ABF84-1132-465A-976A-B1BC317EC587}"/>
              </a:ext>
            </a:extLst>
          </p:cNvPr>
          <p:cNvPicPr>
            <a:picLocks noChangeAspect="1"/>
          </p:cNvPicPr>
          <p:nvPr/>
        </p:nvPicPr>
        <p:blipFill>
          <a:blip r:embed="rId3"/>
          <a:stretch>
            <a:fillRect/>
          </a:stretch>
        </p:blipFill>
        <p:spPr>
          <a:xfrm>
            <a:off x="5943601" y="4142987"/>
            <a:ext cx="1913874" cy="492702"/>
          </a:xfrm>
          <a:prstGeom prst="rect">
            <a:avLst/>
          </a:prstGeom>
        </p:spPr>
      </p:pic>
      <p:pic>
        <p:nvPicPr>
          <p:cNvPr id="15" name="Picture 4" descr="UNDP vector logo - UNDP logo vector free download">
            <a:extLst>
              <a:ext uri="{FF2B5EF4-FFF2-40B4-BE49-F238E27FC236}">
                <a16:creationId xmlns:a16="http://schemas.microsoft.com/office/drawing/2014/main" id="{0435F761-E25B-406D-9F81-468D2ED589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861" t="3862" r="24261" b="4000"/>
          <a:stretch/>
        </p:blipFill>
        <p:spPr bwMode="auto">
          <a:xfrm>
            <a:off x="8031413" y="4168539"/>
            <a:ext cx="273137" cy="50456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BBDFE6E-B951-4E56-9C51-5C9AE20237F5}"/>
              </a:ext>
            </a:extLst>
          </p:cNvPr>
          <p:cNvPicPr>
            <a:picLocks noChangeAspect="1"/>
          </p:cNvPicPr>
          <p:nvPr/>
        </p:nvPicPr>
        <p:blipFill rotWithShape="1">
          <a:blip r:embed="rId5"/>
          <a:srcRect l="16837" t="5459" r="16156" b="37086"/>
          <a:stretch/>
        </p:blipFill>
        <p:spPr>
          <a:xfrm>
            <a:off x="189635" y="189259"/>
            <a:ext cx="895437" cy="767797"/>
          </a:xfrm>
          <a:prstGeom prst="rect">
            <a:avLst/>
          </a:prstGeom>
        </p:spPr>
      </p:pic>
      <p:pic>
        <p:nvPicPr>
          <p:cNvPr id="18" name="Picture 17">
            <a:extLst>
              <a:ext uri="{FF2B5EF4-FFF2-40B4-BE49-F238E27FC236}">
                <a16:creationId xmlns:a16="http://schemas.microsoft.com/office/drawing/2014/main" id="{E19C2983-F787-4D0B-8CF3-89493B17D9AC}"/>
              </a:ext>
            </a:extLst>
          </p:cNvPr>
          <p:cNvPicPr>
            <a:picLocks noChangeAspect="1"/>
          </p:cNvPicPr>
          <p:nvPr/>
        </p:nvPicPr>
        <p:blipFill rotWithShape="1">
          <a:blip r:embed="rId5"/>
          <a:srcRect l="16837" t="62943" r="16156" b="11196"/>
          <a:stretch/>
        </p:blipFill>
        <p:spPr>
          <a:xfrm>
            <a:off x="1085507" y="394234"/>
            <a:ext cx="1275830" cy="492404"/>
          </a:xfrm>
          <a:prstGeom prst="rect">
            <a:avLst/>
          </a:prstGeom>
        </p:spPr>
      </p:pic>
      <p:pic>
        <p:nvPicPr>
          <p:cNvPr id="5122" name="Picture 2" descr="A Guide to the National Parks of Cambodia: Preserving Natural Beauty -  Cambodia Tours">
            <a:extLst>
              <a:ext uri="{FF2B5EF4-FFF2-40B4-BE49-F238E27FC236}">
                <a16:creationId xmlns:a16="http://schemas.microsoft.com/office/drawing/2014/main" id="{B18A9D06-0DAB-4430-BA57-C7BEF3C3B34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8432"/>
          <a:stretch/>
        </p:blipFill>
        <p:spPr bwMode="auto">
          <a:xfrm>
            <a:off x="6267635" y="394234"/>
            <a:ext cx="2375053" cy="2571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7"/>
          <p:cNvSpPr txBox="1">
            <a:spLocks noGrp="1"/>
          </p:cNvSpPr>
          <p:nvPr>
            <p:ph type="title"/>
          </p:nvPr>
        </p:nvSpPr>
        <p:spPr>
          <a:xfrm>
            <a:off x="227074" y="242463"/>
            <a:ext cx="9107425" cy="998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500"/>
              <a:buNone/>
            </a:pPr>
            <a:r>
              <a:rPr lang="en-US" noProof="0" dirty="0"/>
              <a:t>STEP 2: CATEGORIZATION</a:t>
            </a:r>
          </a:p>
        </p:txBody>
      </p:sp>
      <p:sp>
        <p:nvSpPr>
          <p:cNvPr id="134" name="Google Shape;134;p7"/>
          <p:cNvSpPr txBox="1">
            <a:spLocks noGrp="1"/>
          </p:cNvSpPr>
          <p:nvPr>
            <p:ph type="subTitle" idx="1"/>
          </p:nvPr>
        </p:nvSpPr>
        <p:spPr>
          <a:xfrm>
            <a:off x="180716" y="1317017"/>
            <a:ext cx="4948674" cy="1793400"/>
          </a:xfrm>
          <a:prstGeom prst="rect">
            <a:avLst/>
          </a:prstGeom>
          <a:noFill/>
          <a:ln>
            <a:noFill/>
          </a:ln>
        </p:spPr>
        <p:txBody>
          <a:bodyPr spcFirstLastPara="1" wrap="square" lIns="91425" tIns="91425" rIns="91425" bIns="91425" anchor="t" anchorCtr="0">
            <a:noAutofit/>
          </a:bodyPr>
          <a:lstStyle/>
          <a:p>
            <a:pPr lvl="0">
              <a:spcBef>
                <a:spcPts val="1200"/>
              </a:spcBef>
            </a:pPr>
            <a:r>
              <a:rPr lang="en-US" sz="1800" dirty="0"/>
              <a:t>What are the main land use/cover changes related to degradation and restoration processes? </a:t>
            </a:r>
          </a:p>
          <a:p>
            <a:pPr lvl="0">
              <a:spcBef>
                <a:spcPts val="1200"/>
              </a:spcBef>
            </a:pPr>
            <a:r>
              <a:rPr lang="en-US" sz="1800" dirty="0"/>
              <a:t>Is the 7-category legend sufficient to monitor these processes? </a:t>
            </a:r>
          </a:p>
          <a:p>
            <a:pPr lvl="0">
              <a:spcBef>
                <a:spcPts val="1200"/>
              </a:spcBef>
            </a:pPr>
            <a:r>
              <a:rPr lang="en-US" sz="1800" dirty="0"/>
              <a:t>What other land classes would be important to monitor?</a:t>
            </a:r>
            <a:endParaRPr lang="en-US" sz="1800" noProof="0" dirty="0"/>
          </a:p>
        </p:txBody>
      </p:sp>
      <p:sp>
        <p:nvSpPr>
          <p:cNvPr id="3" name="Picture Placeholder 2">
            <a:extLst>
              <a:ext uri="{FF2B5EF4-FFF2-40B4-BE49-F238E27FC236}">
                <a16:creationId xmlns:a16="http://schemas.microsoft.com/office/drawing/2014/main" id="{A79D930F-40D0-4D23-B33E-1FB44A0E3519}"/>
              </a:ext>
            </a:extLst>
          </p:cNvPr>
          <p:cNvSpPr>
            <a:spLocks noGrp="1"/>
          </p:cNvSpPr>
          <p:nvPr>
            <p:ph type="pic" idx="2"/>
          </p:nvPr>
        </p:nvSpPr>
        <p:spPr/>
      </p:sp>
      <p:pic>
        <p:nvPicPr>
          <p:cNvPr id="1026" name="Picture 2" descr="Incomes dry up for farmers on Cambodia's huge lake - Mekong Eye">
            <a:extLst>
              <a:ext uri="{FF2B5EF4-FFF2-40B4-BE49-F238E27FC236}">
                <a16:creationId xmlns:a16="http://schemas.microsoft.com/office/drawing/2014/main" id="{77D4CE3C-C980-4D57-A36A-7777E01B12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428" r="29184"/>
          <a:stretch/>
        </p:blipFill>
        <p:spPr bwMode="auto">
          <a:xfrm>
            <a:off x="5715849" y="0"/>
            <a:ext cx="3428151"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8"/>
          <p:cNvSpPr txBox="1">
            <a:spLocks noGrp="1"/>
          </p:cNvSpPr>
          <p:nvPr>
            <p:ph type="title"/>
          </p:nvPr>
        </p:nvSpPr>
        <p:spPr>
          <a:xfrm>
            <a:off x="227074" y="242463"/>
            <a:ext cx="9107425" cy="998100"/>
          </a:xfrm>
          <a:prstGeom prst="rect">
            <a:avLst/>
          </a:prstGeom>
          <a:noFill/>
          <a:ln>
            <a:noFill/>
          </a:ln>
        </p:spPr>
        <p:txBody>
          <a:bodyPr spcFirstLastPara="1" wrap="square" lIns="91425" tIns="91425" rIns="91425" bIns="91425" anchor="t" anchorCtr="0">
            <a:noAutofit/>
          </a:bodyPr>
          <a:lstStyle/>
          <a:p>
            <a:pPr lvl="0">
              <a:buSzPts val="2500"/>
            </a:pPr>
            <a:r>
              <a:rPr lang="en-US" dirty="0"/>
              <a:t>STEP</a:t>
            </a:r>
            <a:r>
              <a:rPr lang="en-US" noProof="0" dirty="0"/>
              <a:t> 3: </a:t>
            </a:r>
            <a:br>
              <a:rPr lang="en-US" noProof="0" dirty="0"/>
            </a:br>
            <a:r>
              <a:rPr lang="en-US" dirty="0"/>
              <a:t>Defining the land cover transition matrix</a:t>
            </a:r>
            <a:endParaRPr lang="en-US" noProof="0" dirty="0"/>
          </a:p>
        </p:txBody>
      </p:sp>
      <p:sp>
        <p:nvSpPr>
          <p:cNvPr id="141" name="Google Shape;141;p8"/>
          <p:cNvSpPr txBox="1"/>
          <p:nvPr/>
        </p:nvSpPr>
        <p:spPr>
          <a:xfrm>
            <a:off x="0" y="960539"/>
            <a:ext cx="6430901" cy="497145"/>
          </a:xfrm>
          <a:prstGeom prst="rect">
            <a:avLst/>
          </a:prstGeom>
          <a:noFill/>
          <a:ln>
            <a:noFill/>
          </a:ln>
        </p:spPr>
        <p:txBody>
          <a:bodyPr spcFirstLastPara="1" wrap="square" lIns="91425" tIns="91425" rIns="91425" bIns="91425" anchor="t" anchorCtr="0">
            <a:noAutofit/>
          </a:bodyPr>
          <a:lstStyle/>
          <a:p>
            <a:pPr lvl="0" algn="ctr">
              <a:buClr>
                <a:schemeClr val="dk1"/>
              </a:buClr>
              <a:buSzPts val="1100"/>
            </a:pPr>
            <a:r>
              <a:rPr lang="en-US" sz="1600" b="0" i="0" u="none" strike="noStrike" cap="none" noProof="0">
                <a:solidFill>
                  <a:schemeClr val="accent1"/>
                </a:solidFill>
                <a:latin typeface="Golos Text"/>
                <a:ea typeface="Golos Text"/>
                <a:cs typeface="Golos Text"/>
                <a:sym typeface="Golos Text"/>
              </a:rPr>
              <a:t>KEY: </a:t>
            </a:r>
            <a:r>
              <a:rPr lang="en-US" sz="1600" noProof="0">
                <a:solidFill>
                  <a:schemeClr val="accent1"/>
                </a:solidFill>
                <a:latin typeface="Golos Text"/>
                <a:ea typeface="Golos Text"/>
                <a:cs typeface="Golos Text"/>
                <a:sym typeface="Golos Text"/>
              </a:rPr>
              <a:t>Participatory Decision-Making Process</a:t>
            </a:r>
            <a:endParaRPr lang="en-US" sz="1600" b="0" i="0" u="none" strike="noStrike" cap="none" noProof="0">
              <a:solidFill>
                <a:schemeClr val="accent1"/>
              </a:solidFill>
              <a:latin typeface="Golos Text"/>
              <a:ea typeface="Golos Text"/>
              <a:cs typeface="Golos Text"/>
              <a:sym typeface="Golos Text"/>
            </a:endParaRPr>
          </a:p>
        </p:txBody>
      </p:sp>
      <p:pic>
        <p:nvPicPr>
          <p:cNvPr id="2" name="Picture 1">
            <a:extLst>
              <a:ext uri="{FF2B5EF4-FFF2-40B4-BE49-F238E27FC236}">
                <a16:creationId xmlns:a16="http://schemas.microsoft.com/office/drawing/2014/main" id="{8EA5D8A0-8676-43A6-BEF8-86E57A785E82}"/>
              </a:ext>
            </a:extLst>
          </p:cNvPr>
          <p:cNvPicPr>
            <a:picLocks noChangeAspect="1"/>
          </p:cNvPicPr>
          <p:nvPr/>
        </p:nvPicPr>
        <p:blipFill>
          <a:blip r:embed="rId3"/>
          <a:stretch>
            <a:fillRect/>
          </a:stretch>
        </p:blipFill>
        <p:spPr>
          <a:xfrm>
            <a:off x="896092" y="1360890"/>
            <a:ext cx="6845235" cy="350200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129FB24-6296-2101-5310-068E82BB76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2443" y="151028"/>
            <a:ext cx="1341556" cy="458507"/>
          </a:xfrm>
          <a:prstGeom prst="rect">
            <a:avLst/>
          </a:prstGeom>
        </p:spPr>
      </p:pic>
      <p:pic>
        <p:nvPicPr>
          <p:cNvPr id="11" name="Picture 10">
            <a:extLst>
              <a:ext uri="{FF2B5EF4-FFF2-40B4-BE49-F238E27FC236}">
                <a16:creationId xmlns:a16="http://schemas.microsoft.com/office/drawing/2014/main" id="{5EA1F54F-66CC-499F-BC29-73F590EC6363}"/>
              </a:ext>
            </a:extLst>
          </p:cNvPr>
          <p:cNvPicPr>
            <a:picLocks noChangeAspect="1"/>
          </p:cNvPicPr>
          <p:nvPr/>
        </p:nvPicPr>
        <p:blipFill rotWithShape="1">
          <a:blip r:embed="rId4"/>
          <a:srcRect l="35044" r="7423"/>
          <a:stretch/>
        </p:blipFill>
        <p:spPr>
          <a:xfrm>
            <a:off x="232443" y="1965542"/>
            <a:ext cx="1706653" cy="2271852"/>
          </a:xfrm>
          <a:prstGeom prst="rect">
            <a:avLst/>
          </a:prstGeom>
        </p:spPr>
      </p:pic>
      <p:sp>
        <p:nvSpPr>
          <p:cNvPr id="13" name="TextBox 12">
            <a:extLst>
              <a:ext uri="{FF2B5EF4-FFF2-40B4-BE49-F238E27FC236}">
                <a16:creationId xmlns:a16="http://schemas.microsoft.com/office/drawing/2014/main" id="{93439117-104A-4B66-81AA-DACE70E02444}"/>
              </a:ext>
            </a:extLst>
          </p:cNvPr>
          <p:cNvSpPr txBox="1"/>
          <p:nvPr/>
        </p:nvSpPr>
        <p:spPr>
          <a:xfrm>
            <a:off x="455124" y="759970"/>
            <a:ext cx="8551716" cy="769441"/>
          </a:xfrm>
          <a:prstGeom prst="rect">
            <a:avLst/>
          </a:prstGeom>
          <a:noFill/>
        </p:spPr>
        <p:txBody>
          <a:bodyPr wrap="square" rtlCol="0">
            <a:spAutoFit/>
          </a:bodyPr>
          <a:lstStyle/>
          <a:p>
            <a:r>
              <a:rPr lang="en-US" sz="2200" b="1" dirty="0">
                <a:solidFill>
                  <a:srgbClr val="0070C0"/>
                </a:solidFill>
                <a:latin typeface="Avenir Next LT Pro Demi"/>
                <a:ea typeface="Roboto"/>
              </a:rPr>
              <a:t>3.1 Enhancements for Assessing Trends in Land Cover</a:t>
            </a:r>
          </a:p>
          <a:p>
            <a:endParaRPr lang="en-ID" sz="2200" b="1" dirty="0">
              <a:solidFill>
                <a:srgbClr val="006600"/>
              </a:solidFill>
              <a:latin typeface="Roboto" panose="02000000000000000000" pitchFamily="2" charset="0"/>
              <a:ea typeface="Roboto" panose="02000000000000000000" pitchFamily="2" charset="0"/>
            </a:endParaRPr>
          </a:p>
        </p:txBody>
      </p:sp>
      <p:sp>
        <p:nvSpPr>
          <p:cNvPr id="16" name="Rectangle 15">
            <a:extLst>
              <a:ext uri="{FF2B5EF4-FFF2-40B4-BE49-F238E27FC236}">
                <a16:creationId xmlns:a16="http://schemas.microsoft.com/office/drawing/2014/main" id="{82760589-BDB6-400C-9AEB-911B9B42AC77}"/>
              </a:ext>
            </a:extLst>
          </p:cNvPr>
          <p:cNvSpPr/>
          <p:nvPr/>
        </p:nvSpPr>
        <p:spPr>
          <a:xfrm>
            <a:off x="455124" y="1166426"/>
            <a:ext cx="5038559" cy="369332"/>
          </a:xfrm>
          <a:prstGeom prst="rect">
            <a:avLst/>
          </a:prstGeom>
        </p:spPr>
        <p:txBody>
          <a:bodyPr wrap="none">
            <a:spAutoFit/>
          </a:bodyPr>
          <a:lstStyle/>
          <a:p>
            <a:r>
              <a:rPr lang="en-US" sz="1800" dirty="0">
                <a:latin typeface="Avenir Next LT Pro" panose="020B0504020202020204" pitchFamily="34" charset="0"/>
                <a:ea typeface="Questrial"/>
                <a:cs typeface="Questrial"/>
              </a:rPr>
              <a:t>3.1.3 Defining the land cover transition matrix </a:t>
            </a:r>
            <a:endParaRPr lang="fr-CI" sz="1800" dirty="0">
              <a:latin typeface="Avenir Next LT Pro" panose="020B0504020202020204" pitchFamily="34" charset="0"/>
              <a:ea typeface="Questrial"/>
              <a:cs typeface="Questrial"/>
            </a:endParaRPr>
          </a:p>
        </p:txBody>
      </p:sp>
      <p:pic>
        <p:nvPicPr>
          <p:cNvPr id="2" name="Picture 1">
            <a:extLst>
              <a:ext uri="{FF2B5EF4-FFF2-40B4-BE49-F238E27FC236}">
                <a16:creationId xmlns:a16="http://schemas.microsoft.com/office/drawing/2014/main" id="{83168340-1494-44CB-AC61-744C77B2D378}"/>
              </a:ext>
            </a:extLst>
          </p:cNvPr>
          <p:cNvPicPr>
            <a:picLocks noChangeAspect="1"/>
          </p:cNvPicPr>
          <p:nvPr/>
        </p:nvPicPr>
        <p:blipFill>
          <a:blip r:embed="rId5"/>
          <a:stretch>
            <a:fillRect/>
          </a:stretch>
        </p:blipFill>
        <p:spPr>
          <a:xfrm>
            <a:off x="2266950" y="1569158"/>
            <a:ext cx="5657850" cy="3521552"/>
          </a:xfrm>
          <a:prstGeom prst="rect">
            <a:avLst/>
          </a:prstGeom>
        </p:spPr>
      </p:pic>
      <p:pic>
        <p:nvPicPr>
          <p:cNvPr id="9" name="Picture 8">
            <a:extLst>
              <a:ext uri="{FF2B5EF4-FFF2-40B4-BE49-F238E27FC236}">
                <a16:creationId xmlns:a16="http://schemas.microsoft.com/office/drawing/2014/main" id="{9D9F9533-26C4-407B-A399-5BAE28F4B276}"/>
              </a:ext>
            </a:extLst>
          </p:cNvPr>
          <p:cNvPicPr>
            <a:picLocks noChangeAspect="1"/>
          </p:cNvPicPr>
          <p:nvPr/>
        </p:nvPicPr>
        <p:blipFill>
          <a:blip r:embed="rId6"/>
          <a:stretch>
            <a:fillRect/>
          </a:stretch>
        </p:blipFill>
        <p:spPr>
          <a:xfrm rot="429203">
            <a:off x="7992310" y="1381620"/>
            <a:ext cx="884085" cy="1139520"/>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42050C24-7AEA-473B-918E-29DDBCAB805B}"/>
              </a:ext>
            </a:extLst>
          </p:cNvPr>
          <p:cNvPicPr>
            <a:picLocks noChangeAspect="1"/>
          </p:cNvPicPr>
          <p:nvPr/>
        </p:nvPicPr>
        <p:blipFill>
          <a:blip r:embed="rId7"/>
          <a:stretch>
            <a:fillRect/>
          </a:stretch>
        </p:blipFill>
        <p:spPr>
          <a:xfrm>
            <a:off x="7908460" y="144099"/>
            <a:ext cx="1092435" cy="386648"/>
          </a:xfrm>
          <a:prstGeom prst="rect">
            <a:avLst/>
          </a:prstGeom>
        </p:spPr>
      </p:pic>
    </p:spTree>
    <p:extLst>
      <p:ext uri="{BB962C8B-B14F-4D97-AF65-F5344CB8AC3E}">
        <p14:creationId xmlns:p14="http://schemas.microsoft.com/office/powerpoint/2010/main" val="231201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94BDCB01-06CA-4F2B-BE3C-30DF8C243946}"/>
              </a:ext>
            </a:extLst>
          </p:cNvPr>
          <p:cNvPicPr>
            <a:picLocks noChangeAspect="1"/>
          </p:cNvPicPr>
          <p:nvPr/>
        </p:nvPicPr>
        <p:blipFill>
          <a:blip r:embed="rId2"/>
          <a:srcRect t="29106" r="-2" b="-2"/>
          <a:stretch>
            <a:fillRect/>
          </a:stretch>
        </p:blipFill>
        <p:spPr>
          <a:xfrm>
            <a:off x="283585" y="1126429"/>
            <a:ext cx="3658828" cy="1945436"/>
          </a:xfrm>
          <a:prstGeom prst="rect">
            <a:avLst/>
          </a:prstGeom>
          <a:noFill/>
          <a:ln cap="flat">
            <a:noFill/>
          </a:ln>
        </p:spPr>
      </p:pic>
      <p:pic>
        <p:nvPicPr>
          <p:cNvPr id="4" name="Picture 4">
            <a:extLst>
              <a:ext uri="{FF2B5EF4-FFF2-40B4-BE49-F238E27FC236}">
                <a16:creationId xmlns:a16="http://schemas.microsoft.com/office/drawing/2014/main" id="{5C8C868A-6CA1-485D-8836-1F637BD370BA}"/>
              </a:ext>
            </a:extLst>
          </p:cNvPr>
          <p:cNvPicPr>
            <a:picLocks noChangeAspect="1"/>
          </p:cNvPicPr>
          <p:nvPr/>
        </p:nvPicPr>
        <p:blipFill>
          <a:blip r:embed="rId3"/>
          <a:srcRect t="31647" r="-2" b="2802"/>
          <a:stretch>
            <a:fillRect/>
          </a:stretch>
        </p:blipFill>
        <p:spPr>
          <a:xfrm>
            <a:off x="283585" y="3211946"/>
            <a:ext cx="3719965" cy="1828848"/>
          </a:xfrm>
          <a:prstGeom prst="rect">
            <a:avLst/>
          </a:prstGeom>
          <a:noFill/>
          <a:ln cap="flat">
            <a:noFill/>
          </a:ln>
        </p:spPr>
      </p:pic>
      <p:pic>
        <p:nvPicPr>
          <p:cNvPr id="6" name="Picture 5">
            <a:extLst>
              <a:ext uri="{FF2B5EF4-FFF2-40B4-BE49-F238E27FC236}">
                <a16:creationId xmlns:a16="http://schemas.microsoft.com/office/drawing/2014/main" id="{F67D1D51-EBE7-4EF8-85C4-C5EEF9D33B6D}"/>
              </a:ext>
            </a:extLst>
          </p:cNvPr>
          <p:cNvPicPr>
            <a:picLocks noChangeAspect="1"/>
          </p:cNvPicPr>
          <p:nvPr/>
        </p:nvPicPr>
        <p:blipFill>
          <a:blip r:embed="rId4"/>
          <a:srcRect l="-1016" t="12046" r="1014" b="12046"/>
          <a:stretch>
            <a:fillRect/>
          </a:stretch>
        </p:blipFill>
        <p:spPr>
          <a:xfrm>
            <a:off x="5140451" y="1504422"/>
            <a:ext cx="3220313" cy="3259313"/>
          </a:xfrm>
          <a:prstGeom prst="rect">
            <a:avLst/>
          </a:prstGeom>
          <a:noFill/>
          <a:ln cap="flat">
            <a:noFill/>
          </a:ln>
        </p:spPr>
      </p:pic>
      <p:sp>
        <p:nvSpPr>
          <p:cNvPr id="7" name="Google Shape;139;p8">
            <a:extLst>
              <a:ext uri="{FF2B5EF4-FFF2-40B4-BE49-F238E27FC236}">
                <a16:creationId xmlns:a16="http://schemas.microsoft.com/office/drawing/2014/main" id="{95A5475A-5626-4C94-A178-5F0415C2B90B}"/>
              </a:ext>
            </a:extLst>
          </p:cNvPr>
          <p:cNvSpPr txBox="1">
            <a:spLocks/>
          </p:cNvSpPr>
          <p:nvPr/>
        </p:nvSpPr>
        <p:spPr>
          <a:xfrm>
            <a:off x="230822" y="379765"/>
            <a:ext cx="9107425" cy="998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pPr>
              <a:buSzPts val="2500"/>
            </a:pPr>
            <a:r>
              <a:rPr lang="en-US" sz="2800" dirty="0"/>
              <a:t>STEP 3: Defining the land cover transition matrix</a:t>
            </a:r>
          </a:p>
        </p:txBody>
      </p:sp>
      <p:pic>
        <p:nvPicPr>
          <p:cNvPr id="8" name="Picture 7">
            <a:extLst>
              <a:ext uri="{FF2B5EF4-FFF2-40B4-BE49-F238E27FC236}">
                <a16:creationId xmlns:a16="http://schemas.microsoft.com/office/drawing/2014/main" id="{23413393-74CD-4709-A728-7A5A4ED1EECC}"/>
              </a:ext>
            </a:extLst>
          </p:cNvPr>
          <p:cNvPicPr>
            <a:picLocks noChangeAspect="1"/>
          </p:cNvPicPr>
          <p:nvPr/>
        </p:nvPicPr>
        <p:blipFill>
          <a:blip r:embed="rId5"/>
          <a:stretch>
            <a:fillRect/>
          </a:stretch>
        </p:blipFill>
        <p:spPr>
          <a:xfrm>
            <a:off x="8005896" y="80391"/>
            <a:ext cx="1092435" cy="386648"/>
          </a:xfrm>
          <a:prstGeom prst="rect">
            <a:avLst/>
          </a:prstGeom>
        </p:spPr>
      </p:pic>
    </p:spTree>
    <p:extLst>
      <p:ext uri="{BB962C8B-B14F-4D97-AF65-F5344CB8AC3E}">
        <p14:creationId xmlns:p14="http://schemas.microsoft.com/office/powerpoint/2010/main" val="1848683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6E50F2-C9E4-4823-92AB-C3EC8EB94F2A}"/>
              </a:ext>
            </a:extLst>
          </p:cNvPr>
          <p:cNvSpPr>
            <a:spLocks noGrp="1"/>
          </p:cNvSpPr>
          <p:nvPr>
            <p:ph type="body" idx="1"/>
          </p:nvPr>
        </p:nvSpPr>
        <p:spPr>
          <a:xfrm>
            <a:off x="191799" y="1420743"/>
            <a:ext cx="3697179" cy="2532600"/>
          </a:xfrm>
        </p:spPr>
        <p:txBody>
          <a:bodyPr/>
          <a:lstStyle/>
          <a:p>
            <a:pPr marL="139700" indent="0">
              <a:buNone/>
            </a:pPr>
            <a:r>
              <a:rPr lang="en-US" dirty="0"/>
              <a:t>In many cases, differences in the interpretation of the same type of land cover transition arise from varying local contexts. A transition that signifies improvement in one area may represent degradation in another, depending on environmental, social, or economic conditions. Some countries are addressing this challenge by adopting a subnational approach to LDN monitoring and SDG Indicator 15.3.1 estimation. This approach acknowledges that a one-size-fits-all transition matrix is not always appropriate, particularly in countries with diverse bioclimatic conditions. </a:t>
            </a:r>
            <a:endParaRPr lang="fr-CI" dirty="0"/>
          </a:p>
        </p:txBody>
      </p:sp>
      <p:sp>
        <p:nvSpPr>
          <p:cNvPr id="6" name="Google Shape;139;p8">
            <a:extLst>
              <a:ext uri="{FF2B5EF4-FFF2-40B4-BE49-F238E27FC236}">
                <a16:creationId xmlns:a16="http://schemas.microsoft.com/office/drawing/2014/main" id="{2741403C-F7C8-4998-9DA9-F19D5B49B610}"/>
              </a:ext>
            </a:extLst>
          </p:cNvPr>
          <p:cNvSpPr txBox="1">
            <a:spLocks/>
          </p:cNvSpPr>
          <p:nvPr/>
        </p:nvSpPr>
        <p:spPr>
          <a:xfrm>
            <a:off x="227074" y="242463"/>
            <a:ext cx="9107425" cy="998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pPr>
              <a:buSzPts val="2500"/>
            </a:pPr>
            <a:r>
              <a:rPr lang="en-US" dirty="0"/>
              <a:t>STEP 3: </a:t>
            </a:r>
            <a:br>
              <a:rPr lang="en-US" dirty="0"/>
            </a:br>
            <a:r>
              <a:rPr lang="en-US" dirty="0"/>
              <a:t>Defining the land cover transition matrix</a:t>
            </a:r>
          </a:p>
        </p:txBody>
      </p:sp>
      <p:pic>
        <p:nvPicPr>
          <p:cNvPr id="7" name="Picture 6">
            <a:extLst>
              <a:ext uri="{FF2B5EF4-FFF2-40B4-BE49-F238E27FC236}">
                <a16:creationId xmlns:a16="http://schemas.microsoft.com/office/drawing/2014/main" id="{C4560782-6CAB-4227-B6A0-D8100E4CA20A}"/>
              </a:ext>
            </a:extLst>
          </p:cNvPr>
          <p:cNvPicPr>
            <a:picLocks noChangeAspect="1"/>
          </p:cNvPicPr>
          <p:nvPr/>
        </p:nvPicPr>
        <p:blipFill>
          <a:blip r:embed="rId2"/>
          <a:stretch>
            <a:fillRect/>
          </a:stretch>
        </p:blipFill>
        <p:spPr>
          <a:xfrm>
            <a:off x="3888978" y="1571663"/>
            <a:ext cx="5255022" cy="2718484"/>
          </a:xfrm>
          <a:prstGeom prst="rect">
            <a:avLst/>
          </a:prstGeom>
        </p:spPr>
      </p:pic>
      <p:pic>
        <p:nvPicPr>
          <p:cNvPr id="5" name="Picture 4">
            <a:extLst>
              <a:ext uri="{FF2B5EF4-FFF2-40B4-BE49-F238E27FC236}">
                <a16:creationId xmlns:a16="http://schemas.microsoft.com/office/drawing/2014/main" id="{3998661D-9A8E-4199-A985-4D66101EC361}"/>
              </a:ext>
            </a:extLst>
          </p:cNvPr>
          <p:cNvPicPr>
            <a:picLocks noChangeAspect="1"/>
          </p:cNvPicPr>
          <p:nvPr/>
        </p:nvPicPr>
        <p:blipFill>
          <a:blip r:embed="rId3"/>
          <a:stretch>
            <a:fillRect/>
          </a:stretch>
        </p:blipFill>
        <p:spPr>
          <a:xfrm>
            <a:off x="7908460" y="144099"/>
            <a:ext cx="1092435" cy="386648"/>
          </a:xfrm>
          <a:prstGeom prst="rect">
            <a:avLst/>
          </a:prstGeom>
        </p:spPr>
      </p:pic>
    </p:spTree>
    <p:extLst>
      <p:ext uri="{BB962C8B-B14F-4D97-AF65-F5344CB8AC3E}">
        <p14:creationId xmlns:p14="http://schemas.microsoft.com/office/powerpoint/2010/main" val="2503445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6" name="Picture 2">
            <a:extLst>
              <a:ext uri="{FF2B5EF4-FFF2-40B4-BE49-F238E27FC236}">
                <a16:creationId xmlns:a16="http://schemas.microsoft.com/office/drawing/2014/main" id="{66FCB1DF-18D2-4757-832C-AE7EC369A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718" y="1111080"/>
            <a:ext cx="3938947" cy="36746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4133007-2768-43E1-9AFD-5E9646B9AA00}"/>
              </a:ext>
            </a:extLst>
          </p:cNvPr>
          <p:cNvPicPr>
            <a:picLocks noChangeAspect="1"/>
          </p:cNvPicPr>
          <p:nvPr/>
        </p:nvPicPr>
        <p:blipFill rotWithShape="1">
          <a:blip r:embed="rId4"/>
          <a:srcRect l="-14497" r="14497"/>
          <a:stretch/>
        </p:blipFill>
        <p:spPr>
          <a:xfrm>
            <a:off x="4378341" y="1240563"/>
            <a:ext cx="2430970" cy="2470968"/>
          </a:xfrm>
          <a:prstGeom prst="rect">
            <a:avLst/>
          </a:prstGeom>
        </p:spPr>
      </p:pic>
      <p:pic>
        <p:nvPicPr>
          <p:cNvPr id="3" name="Picture 2">
            <a:extLst>
              <a:ext uri="{FF2B5EF4-FFF2-40B4-BE49-F238E27FC236}">
                <a16:creationId xmlns:a16="http://schemas.microsoft.com/office/drawing/2014/main" id="{6B4B1FD2-2A33-4B3C-ADB6-7425D69B5F2F}"/>
              </a:ext>
            </a:extLst>
          </p:cNvPr>
          <p:cNvPicPr>
            <a:picLocks noChangeAspect="1"/>
          </p:cNvPicPr>
          <p:nvPr/>
        </p:nvPicPr>
        <p:blipFill rotWithShape="1">
          <a:blip r:embed="rId5"/>
          <a:srcRect l="30247"/>
          <a:stretch/>
        </p:blipFill>
        <p:spPr>
          <a:xfrm>
            <a:off x="6848474" y="2107819"/>
            <a:ext cx="1813807" cy="2677948"/>
          </a:xfrm>
          <a:prstGeom prst="rect">
            <a:avLst/>
          </a:prstGeom>
        </p:spPr>
      </p:pic>
      <p:sp>
        <p:nvSpPr>
          <p:cNvPr id="9" name="Google Shape;304;p45">
            <a:extLst>
              <a:ext uri="{FF2B5EF4-FFF2-40B4-BE49-F238E27FC236}">
                <a16:creationId xmlns:a16="http://schemas.microsoft.com/office/drawing/2014/main" id="{848B225B-0E5B-46F4-805B-9926196EDED1}"/>
              </a:ext>
            </a:extLst>
          </p:cNvPr>
          <p:cNvSpPr txBox="1">
            <a:spLocks/>
          </p:cNvSpPr>
          <p:nvPr/>
        </p:nvSpPr>
        <p:spPr>
          <a:xfrm>
            <a:off x="6926801" y="1798068"/>
            <a:ext cx="2859300" cy="4088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1pPr>
            <a:lvl2pPr marL="914400" marR="0" lvl="1"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2pPr>
            <a:lvl3pPr marL="1371600" marR="0" lvl="2"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3pPr>
            <a:lvl4pPr marL="1828800" marR="0" lvl="3"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4pPr>
            <a:lvl5pPr marL="2286000" marR="0" lvl="4"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5pPr>
            <a:lvl6pPr marL="2743200" marR="0" lvl="5"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6pPr>
            <a:lvl7pPr marL="3200400" marR="0" lvl="6"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7pPr>
            <a:lvl8pPr marL="3657600" marR="0" lvl="7"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8pPr>
            <a:lvl9pPr marL="4114800" marR="0" lvl="8"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9pPr>
          </a:lstStyle>
          <a:p>
            <a:pPr marL="0" indent="0"/>
            <a:r>
              <a:rPr lang="es-AR" dirty="0"/>
              <a:t>R</a:t>
            </a:r>
            <a:r>
              <a:rPr lang="fr-CI" dirty="0"/>
              <a:t>EGIÓN ORIENTAL</a:t>
            </a:r>
          </a:p>
        </p:txBody>
      </p:sp>
      <p:sp>
        <p:nvSpPr>
          <p:cNvPr id="10" name="Google Shape;304;p45">
            <a:extLst>
              <a:ext uri="{FF2B5EF4-FFF2-40B4-BE49-F238E27FC236}">
                <a16:creationId xmlns:a16="http://schemas.microsoft.com/office/drawing/2014/main" id="{23F32C31-AB45-4C3C-BA9A-C05FC759EDFB}"/>
              </a:ext>
            </a:extLst>
          </p:cNvPr>
          <p:cNvSpPr txBox="1">
            <a:spLocks/>
          </p:cNvSpPr>
          <p:nvPr/>
        </p:nvSpPr>
        <p:spPr>
          <a:xfrm>
            <a:off x="4896077" y="890193"/>
            <a:ext cx="2859300" cy="4088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1pPr>
            <a:lvl2pPr marL="914400" marR="0" lvl="1"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2pPr>
            <a:lvl3pPr marL="1371600" marR="0" lvl="2"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3pPr>
            <a:lvl4pPr marL="1828800" marR="0" lvl="3"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4pPr>
            <a:lvl5pPr marL="2286000" marR="0" lvl="4"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5pPr>
            <a:lvl6pPr marL="2743200" marR="0" lvl="5"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6pPr>
            <a:lvl7pPr marL="3200400" marR="0" lvl="6"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7pPr>
            <a:lvl8pPr marL="3657600" marR="0" lvl="7"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8pPr>
            <a:lvl9pPr marL="4114800" marR="0" lvl="8"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9pPr>
          </a:lstStyle>
          <a:p>
            <a:pPr marL="0" indent="0"/>
            <a:r>
              <a:rPr lang="es-AR" dirty="0"/>
              <a:t>R</a:t>
            </a:r>
            <a:r>
              <a:rPr lang="fr-CI" dirty="0"/>
              <a:t>EGIÓN OCCIDENTAL</a:t>
            </a:r>
          </a:p>
        </p:txBody>
      </p:sp>
      <p:sp>
        <p:nvSpPr>
          <p:cNvPr id="11" name="Google Shape;139;p8">
            <a:extLst>
              <a:ext uri="{FF2B5EF4-FFF2-40B4-BE49-F238E27FC236}">
                <a16:creationId xmlns:a16="http://schemas.microsoft.com/office/drawing/2014/main" id="{4A3B2DD0-0772-480B-95EC-6957F97B2CA3}"/>
              </a:ext>
            </a:extLst>
          </p:cNvPr>
          <p:cNvSpPr txBox="1">
            <a:spLocks/>
          </p:cNvSpPr>
          <p:nvPr/>
        </p:nvSpPr>
        <p:spPr>
          <a:xfrm>
            <a:off x="169624" y="115239"/>
            <a:ext cx="9107425" cy="998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pPr>
              <a:buSzPts val="2500"/>
            </a:pPr>
            <a:r>
              <a:rPr lang="en-US" dirty="0"/>
              <a:t>STEP 3: </a:t>
            </a:r>
            <a:br>
              <a:rPr lang="en-US" dirty="0"/>
            </a:br>
            <a:r>
              <a:rPr lang="en-US" dirty="0"/>
              <a:t>Defining the land cover transition matrix</a:t>
            </a:r>
          </a:p>
        </p:txBody>
      </p:sp>
      <p:sp>
        <p:nvSpPr>
          <p:cNvPr id="12" name="Google Shape;304;p45">
            <a:extLst>
              <a:ext uri="{FF2B5EF4-FFF2-40B4-BE49-F238E27FC236}">
                <a16:creationId xmlns:a16="http://schemas.microsoft.com/office/drawing/2014/main" id="{B083615B-3D36-4279-80AA-0CAE2E363BF6}"/>
              </a:ext>
            </a:extLst>
          </p:cNvPr>
          <p:cNvSpPr txBox="1">
            <a:spLocks/>
          </p:cNvSpPr>
          <p:nvPr/>
        </p:nvSpPr>
        <p:spPr>
          <a:xfrm>
            <a:off x="7079201" y="1950468"/>
            <a:ext cx="2859300" cy="4088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1pPr>
            <a:lvl2pPr marL="914400" marR="0" lvl="1"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2pPr>
            <a:lvl3pPr marL="1371600" marR="0" lvl="2"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3pPr>
            <a:lvl4pPr marL="1828800" marR="0" lvl="3"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4pPr>
            <a:lvl5pPr marL="2286000" marR="0" lvl="4"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5pPr>
            <a:lvl6pPr marL="2743200" marR="0" lvl="5"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6pPr>
            <a:lvl7pPr marL="3200400" marR="0" lvl="6"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7pPr>
            <a:lvl8pPr marL="3657600" marR="0" lvl="7"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8pPr>
            <a:lvl9pPr marL="4114800" marR="0" lvl="8"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9pPr>
          </a:lstStyle>
          <a:p>
            <a:pPr marL="0" indent="0"/>
            <a:r>
              <a:rPr lang="es-AR" dirty="0">
                <a:solidFill>
                  <a:schemeClr val="tx1"/>
                </a:solidFill>
              </a:rPr>
              <a:t>R</a:t>
            </a:r>
            <a:r>
              <a:rPr lang="fr-CI" dirty="0">
                <a:solidFill>
                  <a:schemeClr val="tx1"/>
                </a:solidFill>
              </a:rPr>
              <a:t>EGIÓN ORIENTAL</a:t>
            </a:r>
          </a:p>
        </p:txBody>
      </p:sp>
      <p:sp>
        <p:nvSpPr>
          <p:cNvPr id="13" name="Google Shape;304;p45">
            <a:extLst>
              <a:ext uri="{FF2B5EF4-FFF2-40B4-BE49-F238E27FC236}">
                <a16:creationId xmlns:a16="http://schemas.microsoft.com/office/drawing/2014/main" id="{9441C922-FBFB-460E-88AA-192AE69A7D1C}"/>
              </a:ext>
            </a:extLst>
          </p:cNvPr>
          <p:cNvSpPr txBox="1">
            <a:spLocks/>
          </p:cNvSpPr>
          <p:nvPr/>
        </p:nvSpPr>
        <p:spPr>
          <a:xfrm>
            <a:off x="5048477" y="1042593"/>
            <a:ext cx="2859300" cy="4088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1pPr>
            <a:lvl2pPr marL="914400" marR="0" lvl="1"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2pPr>
            <a:lvl3pPr marL="1371600" marR="0" lvl="2"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3pPr>
            <a:lvl4pPr marL="1828800" marR="0" lvl="3"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4pPr>
            <a:lvl5pPr marL="2286000" marR="0" lvl="4"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5pPr>
            <a:lvl6pPr marL="2743200" marR="0" lvl="5"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6pPr>
            <a:lvl7pPr marL="3200400" marR="0" lvl="6"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7pPr>
            <a:lvl8pPr marL="3657600" marR="0" lvl="7"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8pPr>
            <a:lvl9pPr marL="4114800" marR="0" lvl="8"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9pPr>
          </a:lstStyle>
          <a:p>
            <a:pPr marL="0" indent="0"/>
            <a:r>
              <a:rPr lang="es-AR" dirty="0">
                <a:solidFill>
                  <a:schemeClr val="tx1"/>
                </a:solidFill>
              </a:rPr>
              <a:t>R</a:t>
            </a:r>
            <a:r>
              <a:rPr lang="fr-CI" dirty="0">
                <a:solidFill>
                  <a:schemeClr val="tx1"/>
                </a:solidFill>
              </a:rPr>
              <a:t>EGIÓN OCCIDENTAL</a:t>
            </a:r>
          </a:p>
        </p:txBody>
      </p:sp>
      <p:pic>
        <p:nvPicPr>
          <p:cNvPr id="14" name="Picture 13">
            <a:extLst>
              <a:ext uri="{FF2B5EF4-FFF2-40B4-BE49-F238E27FC236}">
                <a16:creationId xmlns:a16="http://schemas.microsoft.com/office/drawing/2014/main" id="{BB9EBCDC-F87B-406E-9CCA-0C2AA0654250}"/>
              </a:ext>
            </a:extLst>
          </p:cNvPr>
          <p:cNvPicPr>
            <a:picLocks noChangeAspect="1"/>
          </p:cNvPicPr>
          <p:nvPr/>
        </p:nvPicPr>
        <p:blipFill>
          <a:blip r:embed="rId6"/>
          <a:stretch>
            <a:fillRect/>
          </a:stretch>
        </p:blipFill>
        <p:spPr>
          <a:xfrm>
            <a:off x="7908460" y="144099"/>
            <a:ext cx="1092435" cy="386648"/>
          </a:xfrm>
          <a:prstGeom prst="rect">
            <a:avLst/>
          </a:prstGeom>
        </p:spPr>
      </p:pic>
    </p:spTree>
    <p:extLst>
      <p:ext uri="{BB962C8B-B14F-4D97-AF65-F5344CB8AC3E}">
        <p14:creationId xmlns:p14="http://schemas.microsoft.com/office/powerpoint/2010/main" val="4028044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9"/>
          <p:cNvSpPr txBox="1">
            <a:spLocks noGrp="1"/>
          </p:cNvSpPr>
          <p:nvPr>
            <p:ph type="title"/>
          </p:nvPr>
        </p:nvSpPr>
        <p:spPr>
          <a:xfrm>
            <a:off x="227074" y="242463"/>
            <a:ext cx="9107425" cy="998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500"/>
              <a:buNone/>
            </a:pPr>
            <a:r>
              <a:rPr lang="en-US" noProof="0" dirty="0"/>
              <a:t>STEP 3: </a:t>
            </a:r>
            <a:r>
              <a:rPr lang="en-US" dirty="0"/>
              <a:t>TRANSITION MATRIX</a:t>
            </a:r>
            <a:endParaRPr lang="en-US" noProof="0" dirty="0"/>
          </a:p>
        </p:txBody>
      </p:sp>
      <p:sp>
        <p:nvSpPr>
          <p:cNvPr id="149" name="Google Shape;149;p9"/>
          <p:cNvSpPr txBox="1">
            <a:spLocks noGrp="1"/>
          </p:cNvSpPr>
          <p:nvPr>
            <p:ph type="subTitle" idx="1"/>
          </p:nvPr>
        </p:nvSpPr>
        <p:spPr>
          <a:xfrm>
            <a:off x="365206" y="1191780"/>
            <a:ext cx="4322204" cy="1793400"/>
          </a:xfrm>
          <a:prstGeom prst="rect">
            <a:avLst/>
          </a:prstGeom>
          <a:noFill/>
          <a:ln>
            <a:noFill/>
          </a:ln>
        </p:spPr>
        <p:txBody>
          <a:bodyPr spcFirstLastPara="1" wrap="square" lIns="91425" tIns="91425" rIns="91425" bIns="91425" anchor="t" anchorCtr="0">
            <a:noAutofit/>
          </a:bodyPr>
          <a:lstStyle/>
          <a:p>
            <a:pPr lvl="0">
              <a:spcBef>
                <a:spcPts val="1200"/>
              </a:spcBef>
            </a:pPr>
            <a:r>
              <a:rPr lang="en-US" sz="1800" dirty="0"/>
              <a:t>Does the default transition matrix represent the country?</a:t>
            </a:r>
          </a:p>
          <a:p>
            <a:pPr lvl="0">
              <a:spcBef>
                <a:spcPts val="1200"/>
              </a:spcBef>
            </a:pPr>
            <a:r>
              <a:rPr lang="en-US" sz="1800" dirty="0"/>
              <a:t>Would it be advisable to have different matrices for different regions?</a:t>
            </a:r>
          </a:p>
          <a:p>
            <a:pPr lvl="0">
              <a:spcBef>
                <a:spcPts val="1200"/>
              </a:spcBef>
            </a:pPr>
            <a:r>
              <a:rPr lang="en-US" sz="1800" noProof="0" dirty="0"/>
              <a:t>Which stakeholders should participate in this discussion?</a:t>
            </a:r>
          </a:p>
        </p:txBody>
      </p:sp>
      <p:sp>
        <p:nvSpPr>
          <p:cNvPr id="3" name="Picture Placeholder 2">
            <a:extLst>
              <a:ext uri="{FF2B5EF4-FFF2-40B4-BE49-F238E27FC236}">
                <a16:creationId xmlns:a16="http://schemas.microsoft.com/office/drawing/2014/main" id="{0F4FCDD7-356E-4B58-8AD3-4E437D5E45BA}"/>
              </a:ext>
            </a:extLst>
          </p:cNvPr>
          <p:cNvSpPr>
            <a:spLocks noGrp="1"/>
          </p:cNvSpPr>
          <p:nvPr>
            <p:ph type="pic" idx="2"/>
          </p:nvPr>
        </p:nvSpPr>
        <p:spPr/>
      </p:sp>
      <p:pic>
        <p:nvPicPr>
          <p:cNvPr id="3074" name="Picture 2" descr="Nature and Wildlife in Cambodia">
            <a:extLst>
              <a:ext uri="{FF2B5EF4-FFF2-40B4-BE49-F238E27FC236}">
                <a16:creationId xmlns:a16="http://schemas.microsoft.com/office/drawing/2014/main" id="{99C23FE8-6BE8-4AA2-9158-9CC05785DB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14" r="57379" b="4714"/>
          <a:stretch/>
        </p:blipFill>
        <p:spPr bwMode="auto">
          <a:xfrm>
            <a:off x="5715849" y="0"/>
            <a:ext cx="3428151" cy="54637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D6AD5-3F57-42A6-B2E3-6688F8056A3A}"/>
              </a:ext>
            </a:extLst>
          </p:cNvPr>
          <p:cNvSpPr>
            <a:spLocks noGrp="1"/>
          </p:cNvSpPr>
          <p:nvPr>
            <p:ph type="title"/>
          </p:nvPr>
        </p:nvSpPr>
        <p:spPr>
          <a:xfrm>
            <a:off x="228599" y="228600"/>
            <a:ext cx="5976257" cy="1445700"/>
          </a:xfrm>
        </p:spPr>
        <p:txBody>
          <a:bodyPr/>
          <a:lstStyle/>
          <a:p>
            <a:r>
              <a:rPr lang="en-US" dirty="0"/>
              <a:t>How can countries make these decisions?</a:t>
            </a:r>
            <a:endParaRPr lang="fr-CI" dirty="0"/>
          </a:p>
        </p:txBody>
      </p:sp>
      <p:sp>
        <p:nvSpPr>
          <p:cNvPr id="3" name="Text Placeholder 2">
            <a:extLst>
              <a:ext uri="{FF2B5EF4-FFF2-40B4-BE49-F238E27FC236}">
                <a16:creationId xmlns:a16="http://schemas.microsoft.com/office/drawing/2014/main" id="{6EDDAE2C-D82C-479D-B03D-5007F8285790}"/>
              </a:ext>
            </a:extLst>
          </p:cNvPr>
          <p:cNvSpPr>
            <a:spLocks noGrp="1"/>
          </p:cNvSpPr>
          <p:nvPr>
            <p:ph type="body" idx="1"/>
          </p:nvPr>
        </p:nvSpPr>
        <p:spPr/>
        <p:txBody>
          <a:bodyPr/>
          <a:lstStyle/>
          <a:p>
            <a:endParaRPr lang="fr-CI"/>
          </a:p>
        </p:txBody>
      </p:sp>
      <p:pic>
        <p:nvPicPr>
          <p:cNvPr id="5" name="Picture 4">
            <a:extLst>
              <a:ext uri="{FF2B5EF4-FFF2-40B4-BE49-F238E27FC236}">
                <a16:creationId xmlns:a16="http://schemas.microsoft.com/office/drawing/2014/main" id="{A6611D76-1D8F-4643-85FA-64C5063DD357}"/>
              </a:ext>
            </a:extLst>
          </p:cNvPr>
          <p:cNvPicPr>
            <a:picLocks noChangeAspect="1"/>
          </p:cNvPicPr>
          <p:nvPr/>
        </p:nvPicPr>
        <p:blipFill>
          <a:blip r:embed="rId3"/>
          <a:stretch>
            <a:fillRect/>
          </a:stretch>
        </p:blipFill>
        <p:spPr>
          <a:xfrm>
            <a:off x="112394" y="1835810"/>
            <a:ext cx="3824100" cy="3079090"/>
          </a:xfrm>
          <a:prstGeom prst="rect">
            <a:avLst/>
          </a:prstGeom>
        </p:spPr>
      </p:pic>
      <p:pic>
        <p:nvPicPr>
          <p:cNvPr id="15" name="Picture 14">
            <a:extLst>
              <a:ext uri="{FF2B5EF4-FFF2-40B4-BE49-F238E27FC236}">
                <a16:creationId xmlns:a16="http://schemas.microsoft.com/office/drawing/2014/main" id="{955F4204-B15D-48C9-B963-092C48C06391}"/>
              </a:ext>
            </a:extLst>
          </p:cNvPr>
          <p:cNvPicPr>
            <a:picLocks noChangeAspect="1"/>
          </p:cNvPicPr>
          <p:nvPr/>
        </p:nvPicPr>
        <p:blipFill rotWithShape="1">
          <a:blip r:embed="rId4">
            <a:clrChange>
              <a:clrFrom>
                <a:srgbClr val="FFFFFF"/>
              </a:clrFrom>
              <a:clrTo>
                <a:srgbClr val="FFFFFF">
                  <a:alpha val="0"/>
                </a:srgbClr>
              </a:clrTo>
            </a:clrChange>
          </a:blip>
          <a:srcRect l="53778" r="15826"/>
          <a:stretch/>
        </p:blipFill>
        <p:spPr>
          <a:xfrm>
            <a:off x="7531658" y="355572"/>
            <a:ext cx="1278790" cy="727863"/>
          </a:xfrm>
          <a:prstGeom prst="rect">
            <a:avLst/>
          </a:prstGeom>
        </p:spPr>
      </p:pic>
      <p:pic>
        <p:nvPicPr>
          <p:cNvPr id="16" name="Picture 15">
            <a:extLst>
              <a:ext uri="{FF2B5EF4-FFF2-40B4-BE49-F238E27FC236}">
                <a16:creationId xmlns:a16="http://schemas.microsoft.com/office/drawing/2014/main" id="{8FA70F7B-C46D-48A8-B3E0-7DCF47C419D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762573" y="355572"/>
            <a:ext cx="1802436" cy="727863"/>
          </a:xfrm>
          <a:prstGeom prst="rect">
            <a:avLst/>
          </a:prstGeom>
        </p:spPr>
      </p:pic>
      <p:sp>
        <p:nvSpPr>
          <p:cNvPr id="17" name="TextBox 16">
            <a:extLst>
              <a:ext uri="{FF2B5EF4-FFF2-40B4-BE49-F238E27FC236}">
                <a16:creationId xmlns:a16="http://schemas.microsoft.com/office/drawing/2014/main" id="{B4385049-EFB4-48DC-9D3A-27CCB7F0978C}"/>
              </a:ext>
            </a:extLst>
          </p:cNvPr>
          <p:cNvSpPr txBox="1"/>
          <p:nvPr/>
        </p:nvSpPr>
        <p:spPr>
          <a:xfrm>
            <a:off x="212697" y="1235894"/>
            <a:ext cx="6388287" cy="523220"/>
          </a:xfrm>
          <a:prstGeom prst="rect">
            <a:avLst/>
          </a:prstGeom>
          <a:noFill/>
        </p:spPr>
        <p:txBody>
          <a:bodyPr wrap="none" rtlCol="0">
            <a:spAutoFit/>
          </a:bodyPr>
          <a:lstStyle/>
          <a:p>
            <a:r>
              <a:rPr lang="en-US" dirty="0"/>
              <a:t>FAO WOCAT PARTICIPATORY APPROACH FOR ESTIMATING SDG 15.3.1</a:t>
            </a:r>
            <a:br>
              <a:rPr lang="en-US" dirty="0"/>
            </a:br>
            <a:r>
              <a:rPr lang="en-US" dirty="0"/>
              <a:t>FAO WOCAT LCT Apps</a:t>
            </a:r>
            <a:endParaRPr lang="fr-CI" dirty="0"/>
          </a:p>
        </p:txBody>
      </p:sp>
      <p:pic>
        <p:nvPicPr>
          <p:cNvPr id="9" name="Picture 8">
            <a:extLst>
              <a:ext uri="{FF2B5EF4-FFF2-40B4-BE49-F238E27FC236}">
                <a16:creationId xmlns:a16="http://schemas.microsoft.com/office/drawing/2014/main" id="{893274DD-E364-41B5-BB6A-F5BA68DB6492}"/>
              </a:ext>
            </a:extLst>
          </p:cNvPr>
          <p:cNvPicPr>
            <a:picLocks noChangeAspect="1"/>
          </p:cNvPicPr>
          <p:nvPr/>
        </p:nvPicPr>
        <p:blipFill>
          <a:blip r:embed="rId6"/>
          <a:stretch>
            <a:fillRect/>
          </a:stretch>
        </p:blipFill>
        <p:spPr>
          <a:xfrm>
            <a:off x="4367814" y="1826759"/>
            <a:ext cx="4701460" cy="2887284"/>
          </a:xfrm>
          <a:prstGeom prst="rect">
            <a:avLst/>
          </a:prstGeom>
        </p:spPr>
      </p:pic>
      <p:pic>
        <p:nvPicPr>
          <p:cNvPr id="20" name="Picture 19">
            <a:extLst>
              <a:ext uri="{FF2B5EF4-FFF2-40B4-BE49-F238E27FC236}">
                <a16:creationId xmlns:a16="http://schemas.microsoft.com/office/drawing/2014/main" id="{61670F89-D954-44D6-8125-A4805D7DE1D3}"/>
              </a:ext>
            </a:extLst>
          </p:cNvPr>
          <p:cNvPicPr>
            <a:picLocks noChangeAspect="1"/>
          </p:cNvPicPr>
          <p:nvPr/>
        </p:nvPicPr>
        <p:blipFill>
          <a:blip r:embed="rId7"/>
          <a:stretch>
            <a:fillRect/>
          </a:stretch>
        </p:blipFill>
        <p:spPr>
          <a:xfrm>
            <a:off x="3173292" y="3703495"/>
            <a:ext cx="2260433" cy="1450771"/>
          </a:xfrm>
          <a:prstGeom prst="rect">
            <a:avLst/>
          </a:prstGeom>
        </p:spPr>
      </p:pic>
      <p:pic>
        <p:nvPicPr>
          <p:cNvPr id="6" name="Picture 5">
            <a:extLst>
              <a:ext uri="{FF2B5EF4-FFF2-40B4-BE49-F238E27FC236}">
                <a16:creationId xmlns:a16="http://schemas.microsoft.com/office/drawing/2014/main" id="{A2A0AB99-4F63-4FB0-AFDF-FB0A1862266A}"/>
              </a:ext>
            </a:extLst>
          </p:cNvPr>
          <p:cNvPicPr>
            <a:picLocks noChangeAspect="1"/>
          </p:cNvPicPr>
          <p:nvPr/>
        </p:nvPicPr>
        <p:blipFill>
          <a:blip r:embed="rId8"/>
          <a:stretch>
            <a:fillRect/>
          </a:stretch>
        </p:blipFill>
        <p:spPr>
          <a:xfrm>
            <a:off x="3253665" y="3763298"/>
            <a:ext cx="2128153" cy="1065741"/>
          </a:xfrm>
          <a:prstGeom prst="rect">
            <a:avLst/>
          </a:prstGeom>
        </p:spPr>
      </p:pic>
      <p:pic>
        <p:nvPicPr>
          <p:cNvPr id="7" name="Picture 6">
            <a:extLst>
              <a:ext uri="{FF2B5EF4-FFF2-40B4-BE49-F238E27FC236}">
                <a16:creationId xmlns:a16="http://schemas.microsoft.com/office/drawing/2014/main" id="{8AFED66B-2DDC-4B85-A29E-41044B520D11}"/>
              </a:ext>
            </a:extLst>
          </p:cNvPr>
          <p:cNvPicPr>
            <a:picLocks noChangeAspect="1"/>
          </p:cNvPicPr>
          <p:nvPr/>
        </p:nvPicPr>
        <p:blipFill>
          <a:blip r:embed="rId9"/>
          <a:stretch>
            <a:fillRect/>
          </a:stretch>
        </p:blipFill>
        <p:spPr>
          <a:xfrm>
            <a:off x="3253665" y="3763298"/>
            <a:ext cx="2112550" cy="1065741"/>
          </a:xfrm>
          <a:prstGeom prst="rect">
            <a:avLst/>
          </a:prstGeom>
        </p:spPr>
      </p:pic>
    </p:spTree>
    <p:extLst>
      <p:ext uri="{BB962C8B-B14F-4D97-AF65-F5344CB8AC3E}">
        <p14:creationId xmlns:p14="http://schemas.microsoft.com/office/powerpoint/2010/main" val="2291965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E7B60-5D6D-47C4-9BF6-15664FD9DC25}"/>
              </a:ext>
            </a:extLst>
          </p:cNvPr>
          <p:cNvSpPr>
            <a:spLocks noGrp="1"/>
          </p:cNvSpPr>
          <p:nvPr>
            <p:ph type="title"/>
          </p:nvPr>
        </p:nvSpPr>
        <p:spPr>
          <a:xfrm>
            <a:off x="228599" y="228600"/>
            <a:ext cx="6591925" cy="1445700"/>
          </a:xfrm>
        </p:spPr>
        <p:txBody>
          <a:bodyPr/>
          <a:lstStyle/>
          <a:p>
            <a:r>
              <a:rPr lang="en-US" dirty="0"/>
              <a:t>Cambodia Land Cover Comparison App</a:t>
            </a:r>
            <a:endParaRPr lang="fr-CI" dirty="0"/>
          </a:p>
        </p:txBody>
      </p:sp>
      <p:sp>
        <p:nvSpPr>
          <p:cNvPr id="3" name="Text Placeholder 2">
            <a:extLst>
              <a:ext uri="{FF2B5EF4-FFF2-40B4-BE49-F238E27FC236}">
                <a16:creationId xmlns:a16="http://schemas.microsoft.com/office/drawing/2014/main" id="{3A319C29-A0FE-4CA0-A6A3-97D987395914}"/>
              </a:ext>
            </a:extLst>
          </p:cNvPr>
          <p:cNvSpPr>
            <a:spLocks noGrp="1"/>
          </p:cNvSpPr>
          <p:nvPr>
            <p:ph type="body" idx="1"/>
          </p:nvPr>
        </p:nvSpPr>
        <p:spPr/>
        <p:txBody>
          <a:bodyPr/>
          <a:lstStyle/>
          <a:p>
            <a:endParaRPr lang="fr-CI"/>
          </a:p>
        </p:txBody>
      </p:sp>
      <p:pic>
        <p:nvPicPr>
          <p:cNvPr id="6" name="Picture 5">
            <a:extLst>
              <a:ext uri="{FF2B5EF4-FFF2-40B4-BE49-F238E27FC236}">
                <a16:creationId xmlns:a16="http://schemas.microsoft.com/office/drawing/2014/main" id="{81AF89B6-947D-4754-9179-B400321EF4D7}"/>
              </a:ext>
            </a:extLst>
          </p:cNvPr>
          <p:cNvPicPr>
            <a:picLocks noChangeAspect="1"/>
          </p:cNvPicPr>
          <p:nvPr/>
        </p:nvPicPr>
        <p:blipFill>
          <a:blip r:embed="rId2"/>
          <a:stretch>
            <a:fillRect/>
          </a:stretch>
        </p:blipFill>
        <p:spPr>
          <a:xfrm>
            <a:off x="7908460" y="144099"/>
            <a:ext cx="1092435" cy="386648"/>
          </a:xfrm>
          <a:prstGeom prst="rect">
            <a:avLst/>
          </a:prstGeom>
        </p:spPr>
      </p:pic>
      <p:pic>
        <p:nvPicPr>
          <p:cNvPr id="8" name="Picture 7">
            <a:extLst>
              <a:ext uri="{FF2B5EF4-FFF2-40B4-BE49-F238E27FC236}">
                <a16:creationId xmlns:a16="http://schemas.microsoft.com/office/drawing/2014/main" id="{628635A4-080C-4FE6-ADB3-4D5F2F8AAA93}"/>
              </a:ext>
            </a:extLst>
          </p:cNvPr>
          <p:cNvPicPr>
            <a:picLocks noChangeAspect="1"/>
          </p:cNvPicPr>
          <p:nvPr/>
        </p:nvPicPr>
        <p:blipFill>
          <a:blip r:embed="rId3"/>
          <a:stretch>
            <a:fillRect/>
          </a:stretch>
        </p:blipFill>
        <p:spPr>
          <a:xfrm>
            <a:off x="521689" y="1340013"/>
            <a:ext cx="4685657" cy="3040862"/>
          </a:xfrm>
          <a:prstGeom prst="rect">
            <a:avLst/>
          </a:prstGeom>
        </p:spPr>
      </p:pic>
      <p:sp>
        <p:nvSpPr>
          <p:cNvPr id="9" name="Rectangle 8">
            <a:extLst>
              <a:ext uri="{FF2B5EF4-FFF2-40B4-BE49-F238E27FC236}">
                <a16:creationId xmlns:a16="http://schemas.microsoft.com/office/drawing/2014/main" id="{901668B6-9F40-41C2-851A-08765C7D5327}"/>
              </a:ext>
            </a:extLst>
          </p:cNvPr>
          <p:cNvSpPr/>
          <p:nvPr/>
        </p:nvSpPr>
        <p:spPr>
          <a:xfrm>
            <a:off x="288560" y="4562412"/>
            <a:ext cx="5887387" cy="307777"/>
          </a:xfrm>
          <a:prstGeom prst="rect">
            <a:avLst/>
          </a:prstGeom>
        </p:spPr>
        <p:txBody>
          <a:bodyPr wrap="square">
            <a:spAutoFit/>
          </a:bodyPr>
          <a:lstStyle/>
          <a:p>
            <a:r>
              <a:rPr lang="fr-CI" dirty="0"/>
              <a:t>https://wocatapps.projects.earthengine.app/view/compare-lct-khm</a:t>
            </a:r>
          </a:p>
        </p:txBody>
      </p:sp>
      <p:pic>
        <p:nvPicPr>
          <p:cNvPr id="4" name="Picture 3">
            <a:extLst>
              <a:ext uri="{FF2B5EF4-FFF2-40B4-BE49-F238E27FC236}">
                <a16:creationId xmlns:a16="http://schemas.microsoft.com/office/drawing/2014/main" id="{C85F41E1-1803-4665-B5C7-EBCDC935E3C7}"/>
              </a:ext>
            </a:extLst>
          </p:cNvPr>
          <p:cNvPicPr>
            <a:picLocks noChangeAspect="1"/>
          </p:cNvPicPr>
          <p:nvPr/>
        </p:nvPicPr>
        <p:blipFill>
          <a:blip r:embed="rId4"/>
          <a:stretch>
            <a:fillRect/>
          </a:stretch>
        </p:blipFill>
        <p:spPr>
          <a:xfrm>
            <a:off x="689323" y="1459666"/>
            <a:ext cx="4408825" cy="2275610"/>
          </a:xfrm>
          <a:prstGeom prst="rect">
            <a:avLst/>
          </a:prstGeom>
        </p:spPr>
      </p:pic>
      <p:pic>
        <p:nvPicPr>
          <p:cNvPr id="5" name="Picture 4">
            <a:extLst>
              <a:ext uri="{FF2B5EF4-FFF2-40B4-BE49-F238E27FC236}">
                <a16:creationId xmlns:a16="http://schemas.microsoft.com/office/drawing/2014/main" id="{AA4EB19D-95ED-431E-A6C2-AD6B4A9B5575}"/>
              </a:ext>
            </a:extLst>
          </p:cNvPr>
          <p:cNvPicPr>
            <a:picLocks noChangeAspect="1"/>
          </p:cNvPicPr>
          <p:nvPr/>
        </p:nvPicPr>
        <p:blipFill>
          <a:blip r:embed="rId5"/>
          <a:stretch>
            <a:fillRect/>
          </a:stretch>
        </p:blipFill>
        <p:spPr>
          <a:xfrm>
            <a:off x="5549383" y="1162847"/>
            <a:ext cx="3284505" cy="3200677"/>
          </a:xfrm>
          <a:prstGeom prst="rect">
            <a:avLst/>
          </a:prstGeom>
        </p:spPr>
      </p:pic>
    </p:spTree>
    <p:extLst>
      <p:ext uri="{BB962C8B-B14F-4D97-AF65-F5344CB8AC3E}">
        <p14:creationId xmlns:p14="http://schemas.microsoft.com/office/powerpoint/2010/main" val="3957529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C48A14B-3CA2-462A-8F28-668BE5D1D850}"/>
              </a:ext>
            </a:extLst>
          </p:cNvPr>
          <p:cNvPicPr>
            <a:picLocks noChangeAspect="1"/>
          </p:cNvPicPr>
          <p:nvPr/>
        </p:nvPicPr>
        <p:blipFill rotWithShape="1">
          <a:blip r:embed="rId2"/>
          <a:srcRect t="38555" b="5482"/>
          <a:stretch/>
        </p:blipFill>
        <p:spPr>
          <a:xfrm>
            <a:off x="5279991" y="3545331"/>
            <a:ext cx="3599058" cy="1147820"/>
          </a:xfrm>
          <a:prstGeom prst="rect">
            <a:avLst/>
          </a:prstGeom>
          <a:ln>
            <a:noFill/>
          </a:ln>
          <a:effectLst>
            <a:outerShdw blurRad="292100" dist="139700" dir="2700000" algn="tl" rotWithShape="0">
              <a:srgbClr val="333333">
                <a:alpha val="65000"/>
              </a:srgbClr>
            </a:outerShdw>
          </a:effectLst>
        </p:spPr>
      </p:pic>
      <p:sp>
        <p:nvSpPr>
          <p:cNvPr id="23" name="Google Shape;303;p45">
            <a:extLst>
              <a:ext uri="{FF2B5EF4-FFF2-40B4-BE49-F238E27FC236}">
                <a16:creationId xmlns:a16="http://schemas.microsoft.com/office/drawing/2014/main" id="{A7321DA5-6516-49C8-AB99-08161F33B069}"/>
              </a:ext>
            </a:extLst>
          </p:cNvPr>
          <p:cNvSpPr txBox="1">
            <a:spLocks noGrp="1"/>
          </p:cNvSpPr>
          <p:nvPr>
            <p:ph type="title"/>
          </p:nvPr>
        </p:nvSpPr>
        <p:spPr>
          <a:xfrm>
            <a:off x="588948" y="144099"/>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W</a:t>
            </a:r>
            <a:r>
              <a:rPr lang="fr-CI" dirty="0"/>
              <a:t>ho </a:t>
            </a:r>
            <a:r>
              <a:rPr lang="fr-CI" dirty="0" err="1"/>
              <a:t>makes</a:t>
            </a:r>
            <a:r>
              <a:rPr lang="fr-CI" dirty="0"/>
              <a:t> the </a:t>
            </a:r>
            <a:r>
              <a:rPr lang="fr-CI" dirty="0" err="1"/>
              <a:t>decisions</a:t>
            </a:r>
            <a:r>
              <a:rPr lang="fr-CI" dirty="0"/>
              <a:t>?</a:t>
            </a:r>
            <a:endParaRPr dirty="0"/>
          </a:p>
        </p:txBody>
      </p:sp>
      <p:sp>
        <p:nvSpPr>
          <p:cNvPr id="25" name="Arrow: Right 24">
            <a:extLst>
              <a:ext uri="{FF2B5EF4-FFF2-40B4-BE49-F238E27FC236}">
                <a16:creationId xmlns:a16="http://schemas.microsoft.com/office/drawing/2014/main" id="{F1C4178B-832A-4EDA-AECE-E9D6CB0B8A75}"/>
              </a:ext>
            </a:extLst>
          </p:cNvPr>
          <p:cNvSpPr/>
          <p:nvPr/>
        </p:nvSpPr>
        <p:spPr>
          <a:xfrm>
            <a:off x="1928329" y="1812111"/>
            <a:ext cx="912117" cy="5620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CI"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Equals 26">
            <a:extLst>
              <a:ext uri="{FF2B5EF4-FFF2-40B4-BE49-F238E27FC236}">
                <a16:creationId xmlns:a16="http://schemas.microsoft.com/office/drawing/2014/main" id="{6784379E-2DA6-4D12-A12B-0716EB8C348F}"/>
              </a:ext>
            </a:extLst>
          </p:cNvPr>
          <p:cNvSpPr/>
          <p:nvPr/>
        </p:nvSpPr>
        <p:spPr>
          <a:xfrm>
            <a:off x="4649482" y="1871756"/>
            <a:ext cx="625697" cy="408825"/>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CI" sz="1400" b="0" i="0" u="none" strike="noStrike" kern="0" cap="none" spc="0" normalizeH="0" baseline="0" noProof="0">
              <a:ln>
                <a:noFill/>
              </a:ln>
              <a:solidFill>
                <a:srgbClr val="275956"/>
              </a:solidFill>
              <a:effectLst/>
              <a:uLnTx/>
              <a:uFillTx/>
              <a:latin typeface="Arial"/>
              <a:ea typeface="+mn-ea"/>
              <a:cs typeface="+mn-cs"/>
              <a:sym typeface="Arial"/>
            </a:endParaRPr>
          </a:p>
        </p:txBody>
      </p:sp>
      <p:sp>
        <p:nvSpPr>
          <p:cNvPr id="30" name="Plus Sign 29">
            <a:extLst>
              <a:ext uri="{FF2B5EF4-FFF2-40B4-BE49-F238E27FC236}">
                <a16:creationId xmlns:a16="http://schemas.microsoft.com/office/drawing/2014/main" id="{B7796A4C-48E7-4D5D-B901-96E714170B51}"/>
              </a:ext>
            </a:extLst>
          </p:cNvPr>
          <p:cNvSpPr/>
          <p:nvPr/>
        </p:nvSpPr>
        <p:spPr>
          <a:xfrm>
            <a:off x="6896311" y="1748038"/>
            <a:ext cx="366417" cy="40882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CI"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 name="Right Brace 31">
            <a:extLst>
              <a:ext uri="{FF2B5EF4-FFF2-40B4-BE49-F238E27FC236}">
                <a16:creationId xmlns:a16="http://schemas.microsoft.com/office/drawing/2014/main" id="{03358642-93A6-436F-A52C-8C8096BA9D5B}"/>
              </a:ext>
            </a:extLst>
          </p:cNvPr>
          <p:cNvSpPr/>
          <p:nvPr/>
        </p:nvSpPr>
        <p:spPr>
          <a:xfrm rot="5400000">
            <a:off x="6638305" y="1215953"/>
            <a:ext cx="694248" cy="3414761"/>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CI" sz="1400" b="0" i="0" u="none" strike="noStrike" kern="0" cap="none" spc="0" normalizeH="0" baseline="0" noProof="0">
              <a:ln>
                <a:noFill/>
              </a:ln>
              <a:solidFill>
                <a:srgbClr val="275956"/>
              </a:solidFill>
              <a:effectLst/>
              <a:uLnTx/>
              <a:uFillTx/>
              <a:latin typeface="Arial"/>
              <a:ea typeface="+mn-ea"/>
              <a:cs typeface="+mn-cs"/>
              <a:sym typeface="Arial"/>
            </a:endParaRPr>
          </a:p>
        </p:txBody>
      </p:sp>
      <p:sp>
        <p:nvSpPr>
          <p:cNvPr id="33" name="Arrow: Right 32">
            <a:extLst>
              <a:ext uri="{FF2B5EF4-FFF2-40B4-BE49-F238E27FC236}">
                <a16:creationId xmlns:a16="http://schemas.microsoft.com/office/drawing/2014/main" id="{C27FECC3-266B-4327-A9B0-1457AEE66095}"/>
              </a:ext>
            </a:extLst>
          </p:cNvPr>
          <p:cNvSpPr/>
          <p:nvPr/>
        </p:nvSpPr>
        <p:spPr>
          <a:xfrm rot="10800000">
            <a:off x="4848785" y="3930168"/>
            <a:ext cx="465712" cy="4088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CI"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2" name="Google Shape;304;p45">
            <a:extLst>
              <a:ext uri="{FF2B5EF4-FFF2-40B4-BE49-F238E27FC236}">
                <a16:creationId xmlns:a16="http://schemas.microsoft.com/office/drawing/2014/main" id="{EAC24C28-A1D9-4A07-9E02-4FE21020FBE7}"/>
              </a:ext>
            </a:extLst>
          </p:cNvPr>
          <p:cNvSpPr txBox="1">
            <a:spLocks/>
          </p:cNvSpPr>
          <p:nvPr/>
        </p:nvSpPr>
        <p:spPr>
          <a:xfrm>
            <a:off x="167895" y="884530"/>
            <a:ext cx="2859300" cy="4088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1"/>
              </a:buClr>
              <a:buSzPts val="1800"/>
              <a:buFont typeface="Darker Grotesque SemiBold"/>
              <a:buChar char="●"/>
              <a:defRPr sz="1200" b="0" i="0" u="none" strike="noStrike" cap="none">
                <a:solidFill>
                  <a:schemeClr val="dk1"/>
                </a:solidFill>
                <a:latin typeface="Manrope"/>
                <a:ea typeface="Manrope"/>
                <a:cs typeface="Manrope"/>
                <a:sym typeface="Manrope"/>
              </a:defRPr>
            </a:lvl1pPr>
            <a:lvl2pPr marL="914400" marR="0" lvl="1" indent="-317500" algn="l" rtl="0">
              <a:lnSpc>
                <a:spcPct val="115000"/>
              </a:lnSpc>
              <a:spcBef>
                <a:spcPts val="0"/>
              </a:spcBef>
              <a:spcAft>
                <a:spcPts val="0"/>
              </a:spcAft>
              <a:buClr>
                <a:srgbClr val="15325B"/>
              </a:buClr>
              <a:buSzPts val="1400"/>
              <a:buFont typeface="Darker Grotesque SemiBold"/>
              <a:buChar char="○"/>
              <a:defRPr sz="1400" b="0" i="0" u="none" strike="noStrike" cap="none">
                <a:solidFill>
                  <a:srgbClr val="434343"/>
                </a:solidFill>
                <a:latin typeface="Manrope"/>
                <a:ea typeface="Manrope"/>
                <a:cs typeface="Manrope"/>
                <a:sym typeface="Manrope"/>
              </a:defRPr>
            </a:lvl2pPr>
            <a:lvl3pPr marL="1371600" marR="0" lvl="2" indent="-317500" algn="l" rtl="0">
              <a:lnSpc>
                <a:spcPct val="115000"/>
              </a:lnSpc>
              <a:spcBef>
                <a:spcPts val="0"/>
              </a:spcBef>
              <a:spcAft>
                <a:spcPts val="0"/>
              </a:spcAft>
              <a:buClr>
                <a:srgbClr val="15325B"/>
              </a:buClr>
              <a:buSzPts val="1400"/>
              <a:buFont typeface="Darker Grotesque SemiBold"/>
              <a:buChar char="■"/>
              <a:defRPr sz="1400" b="0" i="0" u="none" strike="noStrike" cap="none">
                <a:solidFill>
                  <a:srgbClr val="434343"/>
                </a:solidFill>
                <a:latin typeface="Manrope"/>
                <a:ea typeface="Manrope"/>
                <a:cs typeface="Manrope"/>
                <a:sym typeface="Manrope"/>
              </a:defRPr>
            </a:lvl3pPr>
            <a:lvl4pPr marL="1828800" marR="0" lvl="3" indent="-317500" algn="l" rtl="0">
              <a:lnSpc>
                <a:spcPct val="115000"/>
              </a:lnSpc>
              <a:spcBef>
                <a:spcPts val="0"/>
              </a:spcBef>
              <a:spcAft>
                <a:spcPts val="0"/>
              </a:spcAft>
              <a:buClr>
                <a:srgbClr val="15325B"/>
              </a:buClr>
              <a:buSzPts val="1400"/>
              <a:buFont typeface="Darker Grotesque SemiBold"/>
              <a:buChar char="●"/>
              <a:defRPr sz="1400" b="0" i="0" u="none" strike="noStrike" cap="none">
                <a:solidFill>
                  <a:srgbClr val="434343"/>
                </a:solidFill>
                <a:latin typeface="Manrope"/>
                <a:ea typeface="Manrope"/>
                <a:cs typeface="Manrope"/>
                <a:sym typeface="Manrope"/>
              </a:defRPr>
            </a:lvl4pPr>
            <a:lvl5pPr marL="2286000" marR="0" lvl="4" indent="-317500" algn="l" rtl="0">
              <a:lnSpc>
                <a:spcPct val="115000"/>
              </a:lnSpc>
              <a:spcBef>
                <a:spcPts val="0"/>
              </a:spcBef>
              <a:spcAft>
                <a:spcPts val="0"/>
              </a:spcAft>
              <a:buClr>
                <a:srgbClr val="15325B"/>
              </a:buClr>
              <a:buSzPts val="1400"/>
              <a:buFont typeface="Darker Grotesque SemiBold"/>
              <a:buChar char="○"/>
              <a:defRPr sz="1400" b="0" i="0" u="none" strike="noStrike" cap="none">
                <a:solidFill>
                  <a:srgbClr val="434343"/>
                </a:solidFill>
                <a:latin typeface="Manrope"/>
                <a:ea typeface="Manrope"/>
                <a:cs typeface="Manrope"/>
                <a:sym typeface="Manrope"/>
              </a:defRPr>
            </a:lvl5pPr>
            <a:lvl6pPr marL="2743200" marR="0" lvl="5" indent="-317500" algn="l" rtl="0">
              <a:lnSpc>
                <a:spcPct val="115000"/>
              </a:lnSpc>
              <a:spcBef>
                <a:spcPts val="0"/>
              </a:spcBef>
              <a:spcAft>
                <a:spcPts val="0"/>
              </a:spcAft>
              <a:buClr>
                <a:srgbClr val="15325B"/>
              </a:buClr>
              <a:buSzPts val="1400"/>
              <a:buFont typeface="Darker Grotesque SemiBold"/>
              <a:buChar char="■"/>
              <a:defRPr sz="1400" b="0" i="0" u="none" strike="noStrike" cap="none">
                <a:solidFill>
                  <a:srgbClr val="434343"/>
                </a:solidFill>
                <a:latin typeface="Manrope"/>
                <a:ea typeface="Manrope"/>
                <a:cs typeface="Manrope"/>
                <a:sym typeface="Manrope"/>
              </a:defRPr>
            </a:lvl6pPr>
            <a:lvl7pPr marL="3200400" marR="0" lvl="6" indent="-317500" algn="l" rtl="0">
              <a:lnSpc>
                <a:spcPct val="115000"/>
              </a:lnSpc>
              <a:spcBef>
                <a:spcPts val="0"/>
              </a:spcBef>
              <a:spcAft>
                <a:spcPts val="0"/>
              </a:spcAft>
              <a:buClr>
                <a:srgbClr val="15325B"/>
              </a:buClr>
              <a:buSzPts val="1400"/>
              <a:buFont typeface="Darker Grotesque SemiBold"/>
              <a:buChar char="●"/>
              <a:defRPr sz="1400" b="0" i="0" u="none" strike="noStrike" cap="none">
                <a:solidFill>
                  <a:srgbClr val="434343"/>
                </a:solidFill>
                <a:latin typeface="Manrope"/>
                <a:ea typeface="Manrope"/>
                <a:cs typeface="Manrope"/>
                <a:sym typeface="Manrope"/>
              </a:defRPr>
            </a:lvl7pPr>
            <a:lvl8pPr marL="3657600" marR="0" lvl="7" indent="-317500" algn="l" rtl="0">
              <a:lnSpc>
                <a:spcPct val="115000"/>
              </a:lnSpc>
              <a:spcBef>
                <a:spcPts val="0"/>
              </a:spcBef>
              <a:spcAft>
                <a:spcPts val="0"/>
              </a:spcAft>
              <a:buClr>
                <a:srgbClr val="15325B"/>
              </a:buClr>
              <a:buSzPts val="1400"/>
              <a:buFont typeface="Darker Grotesque SemiBold"/>
              <a:buChar char="○"/>
              <a:defRPr sz="1400" b="0" i="0" u="none" strike="noStrike" cap="none">
                <a:solidFill>
                  <a:srgbClr val="434343"/>
                </a:solidFill>
                <a:latin typeface="Manrope"/>
                <a:ea typeface="Manrope"/>
                <a:cs typeface="Manrope"/>
                <a:sym typeface="Manrope"/>
              </a:defRPr>
            </a:lvl8pPr>
            <a:lvl9pPr marL="4114800" marR="0" lvl="8" indent="-317500" algn="l" rtl="0">
              <a:lnSpc>
                <a:spcPct val="115000"/>
              </a:lnSpc>
              <a:spcBef>
                <a:spcPts val="0"/>
              </a:spcBef>
              <a:spcAft>
                <a:spcPts val="0"/>
              </a:spcAft>
              <a:buClr>
                <a:srgbClr val="15325B"/>
              </a:buClr>
              <a:buSzPts val="1400"/>
              <a:buFont typeface="Darker Grotesque SemiBold"/>
              <a:buChar char="■"/>
              <a:defRPr sz="1400" b="0" i="0" u="none" strike="noStrike" cap="none">
                <a:solidFill>
                  <a:srgbClr val="434343"/>
                </a:solidFill>
                <a:latin typeface="Manrope"/>
                <a:ea typeface="Manrope"/>
                <a:cs typeface="Manrope"/>
                <a:sym typeface="Manrope"/>
              </a:defRPr>
            </a:lvl9pPr>
          </a:lstStyle>
          <a:p>
            <a:pPr marL="0" indent="0">
              <a:buFont typeface="Darker Grotesque SemiBold"/>
              <a:buNone/>
            </a:pPr>
            <a:r>
              <a:rPr lang="fr-CI" b="1" dirty="0">
                <a:solidFill>
                  <a:schemeClr val="tx1"/>
                </a:solidFill>
              </a:rPr>
              <a:t>INITIAL LAND COVER</a:t>
            </a:r>
          </a:p>
        </p:txBody>
      </p:sp>
      <p:sp>
        <p:nvSpPr>
          <p:cNvPr id="43" name="Google Shape;304;p45">
            <a:extLst>
              <a:ext uri="{FF2B5EF4-FFF2-40B4-BE49-F238E27FC236}">
                <a16:creationId xmlns:a16="http://schemas.microsoft.com/office/drawing/2014/main" id="{D2C9AF51-0B20-4B3B-8311-39AE343265DF}"/>
              </a:ext>
            </a:extLst>
          </p:cNvPr>
          <p:cNvSpPr txBox="1">
            <a:spLocks/>
          </p:cNvSpPr>
          <p:nvPr/>
        </p:nvSpPr>
        <p:spPr>
          <a:xfrm>
            <a:off x="1198638" y="3100729"/>
            <a:ext cx="4309186" cy="4088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1pPr>
            <a:lvl2pPr marL="914400" marR="0" lvl="1"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2pPr>
            <a:lvl3pPr marL="1371600" marR="0" lvl="2"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3pPr>
            <a:lvl4pPr marL="1828800" marR="0" lvl="3"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4pPr>
            <a:lvl5pPr marL="2286000" marR="0" lvl="4"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5pPr>
            <a:lvl6pPr marL="2743200" marR="0" lvl="5"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6pPr>
            <a:lvl7pPr marL="3200400" marR="0" lvl="6"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7pPr>
            <a:lvl8pPr marL="3657600" marR="0" lvl="7"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8pPr>
            <a:lvl9pPr marL="4114800" marR="0" lvl="8"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9pPr>
          </a:lstStyle>
          <a:p>
            <a:pPr marL="0" indent="0" algn="ctr"/>
            <a:r>
              <a:rPr lang="en-US" b="1" dirty="0">
                <a:solidFill>
                  <a:schemeClr val="tx1"/>
                </a:solidFill>
              </a:rPr>
              <a:t>DEGRADATION DUE TO LAND COVER CHANGE</a:t>
            </a:r>
            <a:endParaRPr lang="fr-CI" b="1" dirty="0">
              <a:solidFill>
                <a:schemeClr val="tx1"/>
              </a:solidFill>
            </a:endParaRPr>
          </a:p>
        </p:txBody>
      </p:sp>
      <p:sp>
        <p:nvSpPr>
          <p:cNvPr id="44" name="Google Shape;304;p45">
            <a:extLst>
              <a:ext uri="{FF2B5EF4-FFF2-40B4-BE49-F238E27FC236}">
                <a16:creationId xmlns:a16="http://schemas.microsoft.com/office/drawing/2014/main" id="{87DC9E62-6449-4D96-99E5-9F94E03C2266}"/>
              </a:ext>
            </a:extLst>
          </p:cNvPr>
          <p:cNvSpPr txBox="1">
            <a:spLocks/>
          </p:cNvSpPr>
          <p:nvPr/>
        </p:nvSpPr>
        <p:spPr>
          <a:xfrm>
            <a:off x="5658599" y="1130788"/>
            <a:ext cx="696170" cy="4088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1pPr>
            <a:lvl2pPr marL="914400" marR="0" lvl="1"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2pPr>
            <a:lvl3pPr marL="1371600" marR="0" lvl="2"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3pPr>
            <a:lvl4pPr marL="1828800" marR="0" lvl="3"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4pPr>
            <a:lvl5pPr marL="2286000" marR="0" lvl="4"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5pPr>
            <a:lvl6pPr marL="2743200" marR="0" lvl="5"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6pPr>
            <a:lvl7pPr marL="3200400" marR="0" lvl="6"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7pPr>
            <a:lvl8pPr marL="3657600" marR="0" lvl="7"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8pPr>
            <a:lvl9pPr marL="4114800" marR="0" lvl="8"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9pPr>
          </a:lstStyle>
          <a:p>
            <a:pPr marL="0" indent="0"/>
            <a:r>
              <a:rPr lang="es-AR" dirty="0">
                <a:solidFill>
                  <a:schemeClr val="tx1"/>
                </a:solidFill>
              </a:rPr>
              <a:t>G</a:t>
            </a:r>
            <a:r>
              <a:rPr lang="fr-CI" dirty="0">
                <a:solidFill>
                  <a:schemeClr val="tx1"/>
                </a:solidFill>
              </a:rPr>
              <a:t>AINS</a:t>
            </a:r>
          </a:p>
        </p:txBody>
      </p:sp>
      <p:sp>
        <p:nvSpPr>
          <p:cNvPr id="45" name="Google Shape;304;p45">
            <a:extLst>
              <a:ext uri="{FF2B5EF4-FFF2-40B4-BE49-F238E27FC236}">
                <a16:creationId xmlns:a16="http://schemas.microsoft.com/office/drawing/2014/main" id="{C0F8FF04-B619-493F-8AC7-368626D29E2C}"/>
              </a:ext>
            </a:extLst>
          </p:cNvPr>
          <p:cNvSpPr txBox="1">
            <a:spLocks/>
          </p:cNvSpPr>
          <p:nvPr/>
        </p:nvSpPr>
        <p:spPr>
          <a:xfrm>
            <a:off x="5915476" y="774842"/>
            <a:ext cx="2859300" cy="4088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1pPr>
            <a:lvl2pPr marL="914400" marR="0" lvl="1"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2pPr>
            <a:lvl3pPr marL="1371600" marR="0" lvl="2"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3pPr>
            <a:lvl4pPr marL="1828800" marR="0" lvl="3"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4pPr>
            <a:lvl5pPr marL="2286000" marR="0" lvl="4"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5pPr>
            <a:lvl6pPr marL="2743200" marR="0" lvl="5"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6pPr>
            <a:lvl7pPr marL="3200400" marR="0" lvl="6"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7pPr>
            <a:lvl8pPr marL="3657600" marR="0" lvl="7"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8pPr>
            <a:lvl9pPr marL="4114800" marR="0" lvl="8"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9pPr>
          </a:lstStyle>
          <a:p>
            <a:pPr marL="0" indent="0"/>
            <a:r>
              <a:rPr lang="es-AR" b="1" dirty="0">
                <a:solidFill>
                  <a:schemeClr val="tx1"/>
                </a:solidFill>
              </a:rPr>
              <a:t>TRANSITIONS /  CHANGES</a:t>
            </a:r>
            <a:endParaRPr lang="fr-CI" b="1" dirty="0">
              <a:solidFill>
                <a:schemeClr val="tx1"/>
              </a:solidFill>
            </a:endParaRPr>
          </a:p>
        </p:txBody>
      </p:sp>
      <p:sp>
        <p:nvSpPr>
          <p:cNvPr id="46" name="Google Shape;304;p45">
            <a:extLst>
              <a:ext uri="{FF2B5EF4-FFF2-40B4-BE49-F238E27FC236}">
                <a16:creationId xmlns:a16="http://schemas.microsoft.com/office/drawing/2014/main" id="{5BED908A-4166-4351-A619-DAFF17B345C6}"/>
              </a:ext>
            </a:extLst>
          </p:cNvPr>
          <p:cNvSpPr txBox="1">
            <a:spLocks/>
          </p:cNvSpPr>
          <p:nvPr/>
        </p:nvSpPr>
        <p:spPr>
          <a:xfrm>
            <a:off x="2794254" y="851068"/>
            <a:ext cx="2859300" cy="4088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1pPr>
            <a:lvl2pPr marL="914400" marR="0" lvl="1"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2pPr>
            <a:lvl3pPr marL="1371600" marR="0" lvl="2"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3pPr>
            <a:lvl4pPr marL="1828800" marR="0" lvl="3"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4pPr>
            <a:lvl5pPr marL="2286000" marR="0" lvl="4"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5pPr>
            <a:lvl6pPr marL="2743200" marR="0" lvl="5"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6pPr>
            <a:lvl7pPr marL="3200400" marR="0" lvl="6"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7pPr>
            <a:lvl8pPr marL="3657600" marR="0" lvl="7"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8pPr>
            <a:lvl9pPr marL="4114800" marR="0" lvl="8"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9pPr>
          </a:lstStyle>
          <a:p>
            <a:pPr marL="0" indent="0"/>
            <a:r>
              <a:rPr lang="en-US" b="1" dirty="0">
                <a:solidFill>
                  <a:schemeClr val="tx1"/>
                </a:solidFill>
              </a:rPr>
              <a:t>F</a:t>
            </a:r>
            <a:r>
              <a:rPr lang="fr-CI" b="1" dirty="0">
                <a:solidFill>
                  <a:schemeClr val="tx1"/>
                </a:solidFill>
              </a:rPr>
              <a:t>INAL LAND COVER</a:t>
            </a:r>
          </a:p>
        </p:txBody>
      </p:sp>
      <p:sp>
        <p:nvSpPr>
          <p:cNvPr id="47" name="Google Shape;304;p45">
            <a:extLst>
              <a:ext uri="{FF2B5EF4-FFF2-40B4-BE49-F238E27FC236}">
                <a16:creationId xmlns:a16="http://schemas.microsoft.com/office/drawing/2014/main" id="{F6827E65-F210-4FB9-8206-31D529DC21F3}"/>
              </a:ext>
            </a:extLst>
          </p:cNvPr>
          <p:cNvSpPr txBox="1">
            <a:spLocks/>
          </p:cNvSpPr>
          <p:nvPr/>
        </p:nvSpPr>
        <p:spPr>
          <a:xfrm>
            <a:off x="5595378" y="3175567"/>
            <a:ext cx="2859300" cy="4088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1pPr>
            <a:lvl2pPr marL="914400" marR="0" lvl="1"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2pPr>
            <a:lvl3pPr marL="1371600" marR="0" lvl="2"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3pPr>
            <a:lvl4pPr marL="1828800" marR="0" lvl="3"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4pPr>
            <a:lvl5pPr marL="2286000" marR="0" lvl="4"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5pPr>
            <a:lvl6pPr marL="2743200" marR="0" lvl="5"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6pPr>
            <a:lvl7pPr marL="3200400" marR="0" lvl="6"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7pPr>
            <a:lvl8pPr marL="3657600" marR="0" lvl="7"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8pPr>
            <a:lvl9pPr marL="4114800" marR="0" lvl="8"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9pPr>
          </a:lstStyle>
          <a:p>
            <a:pPr marL="0" indent="0" algn="ctr"/>
            <a:r>
              <a:rPr lang="es-AR" b="1" dirty="0">
                <a:solidFill>
                  <a:schemeClr val="tx1"/>
                </a:solidFill>
              </a:rPr>
              <a:t>TRANSITION MATRIX</a:t>
            </a:r>
            <a:endParaRPr lang="fr-CI" b="1" dirty="0">
              <a:solidFill>
                <a:schemeClr val="tx1"/>
              </a:solidFill>
            </a:endParaRPr>
          </a:p>
        </p:txBody>
      </p:sp>
      <p:sp>
        <p:nvSpPr>
          <p:cNvPr id="48" name="Google Shape;304;p45">
            <a:extLst>
              <a:ext uri="{FF2B5EF4-FFF2-40B4-BE49-F238E27FC236}">
                <a16:creationId xmlns:a16="http://schemas.microsoft.com/office/drawing/2014/main" id="{1C654888-5A46-40E1-917F-F54D679CEC25}"/>
              </a:ext>
            </a:extLst>
          </p:cNvPr>
          <p:cNvSpPr txBox="1">
            <a:spLocks/>
          </p:cNvSpPr>
          <p:nvPr/>
        </p:nvSpPr>
        <p:spPr>
          <a:xfrm>
            <a:off x="7452980" y="1113241"/>
            <a:ext cx="1059771" cy="4088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1pPr>
            <a:lvl2pPr marL="914400" marR="0" lvl="1"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2pPr>
            <a:lvl3pPr marL="1371600" marR="0" lvl="2"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3pPr>
            <a:lvl4pPr marL="1828800" marR="0" lvl="3"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4pPr>
            <a:lvl5pPr marL="2286000" marR="0" lvl="4"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5pPr>
            <a:lvl6pPr marL="2743200" marR="0" lvl="5"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6pPr>
            <a:lvl7pPr marL="3200400" marR="0" lvl="6"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7pPr>
            <a:lvl8pPr marL="3657600" marR="0" lvl="7"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8pPr>
            <a:lvl9pPr marL="4114800" marR="0" lvl="8"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9pPr>
          </a:lstStyle>
          <a:p>
            <a:pPr marL="0" indent="0"/>
            <a:r>
              <a:rPr lang="es-AR" dirty="0">
                <a:solidFill>
                  <a:schemeClr val="tx1"/>
                </a:solidFill>
              </a:rPr>
              <a:t>LOSSES</a:t>
            </a:r>
            <a:endParaRPr lang="fr-CI" dirty="0">
              <a:solidFill>
                <a:schemeClr val="tx1"/>
              </a:solidFill>
            </a:endParaRPr>
          </a:p>
        </p:txBody>
      </p:sp>
      <p:pic>
        <p:nvPicPr>
          <p:cNvPr id="5" name="Picture 4">
            <a:extLst>
              <a:ext uri="{FF2B5EF4-FFF2-40B4-BE49-F238E27FC236}">
                <a16:creationId xmlns:a16="http://schemas.microsoft.com/office/drawing/2014/main" id="{0A4F2D1B-9AAB-432F-91BB-66DCC81FF1E4}"/>
              </a:ext>
            </a:extLst>
          </p:cNvPr>
          <p:cNvPicPr>
            <a:picLocks noChangeAspect="1"/>
          </p:cNvPicPr>
          <p:nvPr/>
        </p:nvPicPr>
        <p:blipFill>
          <a:blip r:embed="rId3"/>
          <a:stretch>
            <a:fillRect/>
          </a:stretch>
        </p:blipFill>
        <p:spPr>
          <a:xfrm>
            <a:off x="7908460" y="144099"/>
            <a:ext cx="1092435" cy="386648"/>
          </a:xfrm>
          <a:prstGeom prst="rect">
            <a:avLst/>
          </a:prstGeom>
        </p:spPr>
      </p:pic>
      <p:pic>
        <p:nvPicPr>
          <p:cNvPr id="2" name="Picture 1">
            <a:extLst>
              <a:ext uri="{FF2B5EF4-FFF2-40B4-BE49-F238E27FC236}">
                <a16:creationId xmlns:a16="http://schemas.microsoft.com/office/drawing/2014/main" id="{07C597D0-CE7E-4914-B6C3-C28655D3DF4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8527" y="1376502"/>
            <a:ext cx="1833049" cy="1607618"/>
          </a:xfrm>
          <a:prstGeom prst="rect">
            <a:avLst/>
          </a:prstGeom>
        </p:spPr>
      </p:pic>
      <p:pic>
        <p:nvPicPr>
          <p:cNvPr id="3" name="Picture 2">
            <a:extLst>
              <a:ext uri="{FF2B5EF4-FFF2-40B4-BE49-F238E27FC236}">
                <a16:creationId xmlns:a16="http://schemas.microsoft.com/office/drawing/2014/main" id="{A615ACC5-93E7-4636-AC3E-2FD308C3EA2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789027" y="1294262"/>
            <a:ext cx="1878837" cy="1692583"/>
          </a:xfrm>
          <a:prstGeom prst="rect">
            <a:avLst/>
          </a:prstGeom>
        </p:spPr>
      </p:pic>
      <p:pic>
        <p:nvPicPr>
          <p:cNvPr id="10" name="Picture 9">
            <a:extLst>
              <a:ext uri="{FF2B5EF4-FFF2-40B4-BE49-F238E27FC236}">
                <a16:creationId xmlns:a16="http://schemas.microsoft.com/office/drawing/2014/main" id="{51A6675A-407D-43AE-8E6D-B3D635694294}"/>
              </a:ext>
            </a:extLst>
          </p:cNvPr>
          <p:cNvPicPr>
            <a:picLocks noChangeAspect="1"/>
          </p:cNvPicPr>
          <p:nvPr/>
        </p:nvPicPr>
        <p:blipFill>
          <a:blip r:embed="rId6"/>
          <a:stretch>
            <a:fillRect/>
          </a:stretch>
        </p:blipFill>
        <p:spPr>
          <a:xfrm>
            <a:off x="304379" y="2923333"/>
            <a:ext cx="874502" cy="1607618"/>
          </a:xfrm>
          <a:prstGeom prst="rect">
            <a:avLst/>
          </a:prstGeom>
        </p:spPr>
      </p:pic>
      <p:pic>
        <p:nvPicPr>
          <p:cNvPr id="11" name="Picture 10">
            <a:extLst>
              <a:ext uri="{FF2B5EF4-FFF2-40B4-BE49-F238E27FC236}">
                <a16:creationId xmlns:a16="http://schemas.microsoft.com/office/drawing/2014/main" id="{2E906371-7964-4799-80FA-759B5011FA1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132383" y="1349917"/>
            <a:ext cx="1971533" cy="1688213"/>
          </a:xfrm>
          <a:prstGeom prst="rect">
            <a:avLst/>
          </a:prstGeom>
        </p:spPr>
      </p:pic>
      <p:pic>
        <p:nvPicPr>
          <p:cNvPr id="12" name="Picture 11">
            <a:extLst>
              <a:ext uri="{FF2B5EF4-FFF2-40B4-BE49-F238E27FC236}">
                <a16:creationId xmlns:a16="http://schemas.microsoft.com/office/drawing/2014/main" id="{E0CDD407-177E-42D7-9C19-B7D5D13746A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208518" y="1335200"/>
            <a:ext cx="2010508" cy="1729233"/>
          </a:xfrm>
          <a:prstGeom prst="rect">
            <a:avLst/>
          </a:prstGeom>
        </p:spPr>
      </p:pic>
      <p:pic>
        <p:nvPicPr>
          <p:cNvPr id="13" name="Picture 12">
            <a:extLst>
              <a:ext uri="{FF2B5EF4-FFF2-40B4-BE49-F238E27FC236}">
                <a16:creationId xmlns:a16="http://schemas.microsoft.com/office/drawing/2014/main" id="{6C6D8093-8E71-485A-83A4-DFA835A4D44F}"/>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2902653" y="3448748"/>
            <a:ext cx="1878238" cy="1761908"/>
          </a:xfrm>
          <a:prstGeom prst="rect">
            <a:avLst/>
          </a:prstGeom>
        </p:spPr>
      </p:pic>
      <p:pic>
        <p:nvPicPr>
          <p:cNvPr id="15" name="Picture 14">
            <a:extLst>
              <a:ext uri="{FF2B5EF4-FFF2-40B4-BE49-F238E27FC236}">
                <a16:creationId xmlns:a16="http://schemas.microsoft.com/office/drawing/2014/main" id="{E94BC815-755A-400C-942C-5C843B618478}"/>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328087" y="3448748"/>
            <a:ext cx="1690105" cy="1591680"/>
          </a:xfrm>
          <a:prstGeom prst="rect">
            <a:avLst/>
          </a:prstGeom>
        </p:spPr>
      </p:pic>
    </p:spTree>
    <p:extLst>
      <p:ext uri="{BB962C8B-B14F-4D97-AF65-F5344CB8AC3E}">
        <p14:creationId xmlns:p14="http://schemas.microsoft.com/office/powerpoint/2010/main" val="624023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11"/>
          <p:cNvSpPr txBox="1">
            <a:spLocks noGrp="1"/>
          </p:cNvSpPr>
          <p:nvPr>
            <p:ph type="title"/>
          </p:nvPr>
        </p:nvSpPr>
        <p:spPr>
          <a:xfrm>
            <a:off x="623418" y="738881"/>
            <a:ext cx="3351300" cy="1255500"/>
          </a:xfrm>
          <a:prstGeom prst="rect">
            <a:avLst/>
          </a:prstGeom>
          <a:noFill/>
          <a:ln>
            <a:noFill/>
          </a:ln>
        </p:spPr>
        <p:txBody>
          <a:bodyPr spcFirstLastPara="1" vert="horz" wrap="square" lIns="91425" tIns="91425" rIns="91425" bIns="91425" rtlCol="0" anchor="t" anchorCtr="0">
            <a:noAutofit/>
          </a:bodyPr>
          <a:lstStyle/>
          <a:p>
            <a:pPr algn="ctr">
              <a:lnSpc>
                <a:spcPct val="100000"/>
              </a:lnSpc>
              <a:buSzPts val="2400"/>
            </a:pPr>
            <a:r>
              <a:rPr lang="en-US" dirty="0"/>
              <a:t>SDG 15.3.1</a:t>
            </a:r>
            <a:br>
              <a:rPr lang="en-US" dirty="0"/>
            </a:br>
            <a:r>
              <a:rPr lang="en-US" sz="2000" dirty="0"/>
              <a:t>PROPORTION OF LAND THAT IS DEGRADED </a:t>
            </a:r>
            <a:endParaRPr sz="2000" dirty="0"/>
          </a:p>
        </p:txBody>
      </p:sp>
      <p:sp>
        <p:nvSpPr>
          <p:cNvPr id="513" name="Google Shape;513;p11"/>
          <p:cNvSpPr txBox="1">
            <a:spLocks noGrp="1"/>
          </p:cNvSpPr>
          <p:nvPr>
            <p:ph type="subTitle" idx="1"/>
          </p:nvPr>
        </p:nvSpPr>
        <p:spPr>
          <a:xfrm>
            <a:off x="596765" y="2821417"/>
            <a:ext cx="2404800" cy="402300"/>
          </a:xfrm>
          <a:prstGeom prst="rect">
            <a:avLst/>
          </a:prstGeom>
          <a:noFill/>
          <a:ln>
            <a:noFill/>
          </a:ln>
        </p:spPr>
        <p:txBody>
          <a:bodyPr spcFirstLastPara="1" vert="horz" wrap="square" lIns="91425" tIns="91425" rIns="91425" bIns="91425" rtlCol="0" anchor="b" anchorCtr="0">
            <a:noAutofit/>
          </a:bodyPr>
          <a:lstStyle/>
          <a:p>
            <a:pPr marL="0" indent="0" algn="ctr">
              <a:buSzPts val="1600"/>
            </a:pPr>
            <a:r>
              <a:rPr lang="en-US" sz="1600" b="1" dirty="0">
                <a:latin typeface="Roboto" panose="020B0604020202020204" charset="0"/>
                <a:ea typeface="Roboto" panose="020B0604020202020204" charset="0"/>
                <a:cs typeface="Roboto" panose="020B0604020202020204" charset="0"/>
              </a:rPr>
              <a:t>TRENDS IN LAND COVER</a:t>
            </a:r>
            <a:endParaRPr sz="1600" b="1" dirty="0">
              <a:latin typeface="Roboto" panose="020B0604020202020204" charset="0"/>
              <a:ea typeface="Roboto" panose="020B0604020202020204" charset="0"/>
              <a:cs typeface="Roboto" panose="020B0604020202020204" charset="0"/>
            </a:endParaRPr>
          </a:p>
        </p:txBody>
      </p:sp>
      <p:sp>
        <p:nvSpPr>
          <p:cNvPr id="514" name="Google Shape;514;p11"/>
          <p:cNvSpPr txBox="1">
            <a:spLocks noGrp="1"/>
          </p:cNvSpPr>
          <p:nvPr>
            <p:ph type="subTitle" idx="3"/>
          </p:nvPr>
        </p:nvSpPr>
        <p:spPr>
          <a:xfrm>
            <a:off x="3139641" y="2865384"/>
            <a:ext cx="2982350" cy="402300"/>
          </a:xfrm>
          <a:prstGeom prst="rect">
            <a:avLst/>
          </a:prstGeom>
          <a:noFill/>
          <a:ln>
            <a:noFill/>
          </a:ln>
        </p:spPr>
        <p:txBody>
          <a:bodyPr spcFirstLastPara="1" vert="horz" wrap="square" lIns="91425" tIns="91425" rIns="91425" bIns="91425" rtlCol="0" anchor="b" anchorCtr="0">
            <a:noAutofit/>
          </a:bodyPr>
          <a:lstStyle/>
          <a:p>
            <a:pPr marL="0" indent="0" algn="ctr">
              <a:buSzPts val="1600"/>
            </a:pPr>
            <a:r>
              <a:rPr lang="en-US" sz="1600" b="1" dirty="0">
                <a:latin typeface="Roboto" panose="020B0604020202020204" charset="0"/>
                <a:ea typeface="Roboto" panose="020B0604020202020204" charset="0"/>
                <a:cs typeface="Roboto" panose="020B0604020202020204" charset="0"/>
              </a:rPr>
              <a:t>TRENDS IN LAND PRODUCTIVITY</a:t>
            </a:r>
            <a:endParaRPr sz="1600" b="1" dirty="0">
              <a:latin typeface="Roboto" panose="020B0604020202020204" charset="0"/>
              <a:ea typeface="Roboto" panose="020B0604020202020204" charset="0"/>
              <a:cs typeface="Roboto" panose="020B0604020202020204" charset="0"/>
            </a:endParaRPr>
          </a:p>
        </p:txBody>
      </p:sp>
      <p:sp>
        <p:nvSpPr>
          <p:cNvPr id="515" name="Google Shape;515;p11"/>
          <p:cNvSpPr txBox="1">
            <a:spLocks noGrp="1"/>
          </p:cNvSpPr>
          <p:nvPr>
            <p:ph type="subTitle" idx="5"/>
          </p:nvPr>
        </p:nvSpPr>
        <p:spPr>
          <a:xfrm>
            <a:off x="6036214" y="2911434"/>
            <a:ext cx="2404800" cy="402300"/>
          </a:xfrm>
          <a:prstGeom prst="rect">
            <a:avLst/>
          </a:prstGeom>
          <a:noFill/>
          <a:ln>
            <a:noFill/>
          </a:ln>
        </p:spPr>
        <p:txBody>
          <a:bodyPr spcFirstLastPara="1" vert="horz" wrap="square" lIns="91425" tIns="91425" rIns="91425" bIns="91425" rtlCol="0" anchor="b" anchorCtr="0">
            <a:noAutofit/>
          </a:bodyPr>
          <a:lstStyle/>
          <a:p>
            <a:pPr marL="0" indent="0" algn="ctr">
              <a:buSzPts val="1600"/>
            </a:pPr>
            <a:r>
              <a:rPr lang="en-US" b="1" dirty="0"/>
              <a:t>TRENDS IN CARBON STOCKS</a:t>
            </a:r>
            <a:endParaRPr b="1" dirty="0"/>
          </a:p>
        </p:txBody>
      </p:sp>
      <p:grpSp>
        <p:nvGrpSpPr>
          <p:cNvPr id="519" name="Google Shape;519;p11"/>
          <p:cNvGrpSpPr/>
          <p:nvPr/>
        </p:nvGrpSpPr>
        <p:grpSpPr>
          <a:xfrm>
            <a:off x="1695548" y="510000"/>
            <a:ext cx="1207041" cy="1551898"/>
            <a:chOff x="6247450" y="511800"/>
            <a:chExt cx="1221084" cy="1551898"/>
          </a:xfrm>
        </p:grpSpPr>
        <p:sp>
          <p:nvSpPr>
            <p:cNvPr id="520" name="Google Shape;520;p11"/>
            <p:cNvSpPr/>
            <p:nvPr/>
          </p:nvSpPr>
          <p:spPr>
            <a:xfrm>
              <a:off x="6247450" y="1998425"/>
              <a:ext cx="1221084" cy="65273"/>
            </a:xfrm>
            <a:custGeom>
              <a:avLst/>
              <a:gdLst/>
              <a:ahLst/>
              <a:cxnLst/>
              <a:rect l="l" t="t" r="r" b="b"/>
              <a:pathLst>
                <a:path w="41661" h="2227" extrusionOk="0">
                  <a:moveTo>
                    <a:pt x="1" y="0"/>
                  </a:moveTo>
                  <a:lnTo>
                    <a:pt x="1" y="739"/>
                  </a:lnTo>
                  <a:cubicBezTo>
                    <a:pt x="1061" y="739"/>
                    <a:pt x="1549" y="1060"/>
                    <a:pt x="2108" y="1429"/>
                  </a:cubicBezTo>
                  <a:cubicBezTo>
                    <a:pt x="2704" y="1798"/>
                    <a:pt x="3358" y="2227"/>
                    <a:pt x="4632" y="2227"/>
                  </a:cubicBezTo>
                  <a:cubicBezTo>
                    <a:pt x="5894" y="2227"/>
                    <a:pt x="6561" y="1798"/>
                    <a:pt x="7145" y="1429"/>
                  </a:cubicBezTo>
                  <a:cubicBezTo>
                    <a:pt x="7728" y="1060"/>
                    <a:pt x="8204" y="739"/>
                    <a:pt x="9252" y="739"/>
                  </a:cubicBezTo>
                  <a:cubicBezTo>
                    <a:pt x="10312" y="739"/>
                    <a:pt x="10800" y="1060"/>
                    <a:pt x="11371" y="1429"/>
                  </a:cubicBezTo>
                  <a:cubicBezTo>
                    <a:pt x="11967" y="1798"/>
                    <a:pt x="12622" y="2227"/>
                    <a:pt x="13884" y="2227"/>
                  </a:cubicBezTo>
                  <a:cubicBezTo>
                    <a:pt x="15146" y="2227"/>
                    <a:pt x="15824" y="1798"/>
                    <a:pt x="16396" y="1429"/>
                  </a:cubicBezTo>
                  <a:cubicBezTo>
                    <a:pt x="16979" y="1060"/>
                    <a:pt x="17455" y="739"/>
                    <a:pt x="18515" y="739"/>
                  </a:cubicBezTo>
                  <a:cubicBezTo>
                    <a:pt x="19575" y="739"/>
                    <a:pt x="20063" y="1060"/>
                    <a:pt x="20623" y="1429"/>
                  </a:cubicBezTo>
                  <a:cubicBezTo>
                    <a:pt x="21206" y="1798"/>
                    <a:pt x="21873" y="2227"/>
                    <a:pt x="23147" y="2227"/>
                  </a:cubicBezTo>
                  <a:cubicBezTo>
                    <a:pt x="24409" y="2227"/>
                    <a:pt x="25075" y="1798"/>
                    <a:pt x="25659" y="1429"/>
                  </a:cubicBezTo>
                  <a:cubicBezTo>
                    <a:pt x="26242" y="1060"/>
                    <a:pt x="26719" y="739"/>
                    <a:pt x="27766" y="739"/>
                  </a:cubicBezTo>
                  <a:cubicBezTo>
                    <a:pt x="28826" y="739"/>
                    <a:pt x="29314" y="1060"/>
                    <a:pt x="29886" y="1429"/>
                  </a:cubicBezTo>
                  <a:cubicBezTo>
                    <a:pt x="30469" y="1798"/>
                    <a:pt x="31136" y="2227"/>
                    <a:pt x="32398" y="2227"/>
                  </a:cubicBezTo>
                  <a:cubicBezTo>
                    <a:pt x="33660" y="2227"/>
                    <a:pt x="34339" y="1798"/>
                    <a:pt x="34910" y="1429"/>
                  </a:cubicBezTo>
                  <a:cubicBezTo>
                    <a:pt x="35493" y="1060"/>
                    <a:pt x="35982" y="739"/>
                    <a:pt x="37029" y="739"/>
                  </a:cubicBezTo>
                  <a:cubicBezTo>
                    <a:pt x="38089" y="739"/>
                    <a:pt x="38577" y="1060"/>
                    <a:pt x="39137" y="1429"/>
                  </a:cubicBezTo>
                  <a:cubicBezTo>
                    <a:pt x="39720" y="1798"/>
                    <a:pt x="40387" y="2227"/>
                    <a:pt x="41661" y="2227"/>
                  </a:cubicBezTo>
                  <a:lnTo>
                    <a:pt x="41661" y="1489"/>
                  </a:lnTo>
                  <a:cubicBezTo>
                    <a:pt x="40601" y="1489"/>
                    <a:pt x="40113" y="1167"/>
                    <a:pt x="39542" y="798"/>
                  </a:cubicBezTo>
                  <a:cubicBezTo>
                    <a:pt x="38958" y="429"/>
                    <a:pt x="38291" y="0"/>
                    <a:pt x="37029" y="0"/>
                  </a:cubicBezTo>
                  <a:cubicBezTo>
                    <a:pt x="35767" y="0"/>
                    <a:pt x="35089" y="429"/>
                    <a:pt x="34517" y="798"/>
                  </a:cubicBezTo>
                  <a:cubicBezTo>
                    <a:pt x="33934" y="1167"/>
                    <a:pt x="33446" y="1489"/>
                    <a:pt x="32398" y="1489"/>
                  </a:cubicBezTo>
                  <a:cubicBezTo>
                    <a:pt x="31338" y="1489"/>
                    <a:pt x="30850" y="1167"/>
                    <a:pt x="30290" y="798"/>
                  </a:cubicBezTo>
                  <a:cubicBezTo>
                    <a:pt x="29707" y="429"/>
                    <a:pt x="29040" y="0"/>
                    <a:pt x="27766" y="0"/>
                  </a:cubicBezTo>
                  <a:cubicBezTo>
                    <a:pt x="26504" y="0"/>
                    <a:pt x="25837" y="429"/>
                    <a:pt x="25254" y="798"/>
                  </a:cubicBezTo>
                  <a:cubicBezTo>
                    <a:pt x="24671" y="1167"/>
                    <a:pt x="24194" y="1489"/>
                    <a:pt x="23147" y="1489"/>
                  </a:cubicBezTo>
                  <a:cubicBezTo>
                    <a:pt x="22087" y="1489"/>
                    <a:pt x="21599" y="1167"/>
                    <a:pt x="21027" y="798"/>
                  </a:cubicBezTo>
                  <a:cubicBezTo>
                    <a:pt x="20432" y="429"/>
                    <a:pt x="19777" y="0"/>
                    <a:pt x="18515" y="0"/>
                  </a:cubicBezTo>
                  <a:cubicBezTo>
                    <a:pt x="17253" y="0"/>
                    <a:pt x="16574" y="429"/>
                    <a:pt x="16003" y="798"/>
                  </a:cubicBezTo>
                  <a:cubicBezTo>
                    <a:pt x="15419" y="1167"/>
                    <a:pt x="14931" y="1489"/>
                    <a:pt x="13884" y="1489"/>
                  </a:cubicBezTo>
                  <a:cubicBezTo>
                    <a:pt x="12824" y="1489"/>
                    <a:pt x="12336" y="1167"/>
                    <a:pt x="11776" y="798"/>
                  </a:cubicBezTo>
                  <a:cubicBezTo>
                    <a:pt x="11181" y="429"/>
                    <a:pt x="10526" y="0"/>
                    <a:pt x="9252" y="0"/>
                  </a:cubicBezTo>
                  <a:cubicBezTo>
                    <a:pt x="7990" y="0"/>
                    <a:pt x="7323" y="429"/>
                    <a:pt x="6740" y="798"/>
                  </a:cubicBezTo>
                  <a:cubicBezTo>
                    <a:pt x="6156" y="1167"/>
                    <a:pt x="5668" y="1489"/>
                    <a:pt x="4632" y="1489"/>
                  </a:cubicBezTo>
                  <a:cubicBezTo>
                    <a:pt x="3573" y="1489"/>
                    <a:pt x="3085" y="1167"/>
                    <a:pt x="2513" y="798"/>
                  </a:cubicBezTo>
                  <a:cubicBezTo>
                    <a:pt x="1918" y="429"/>
                    <a:pt x="1263" y="0"/>
                    <a:pt x="1" y="0"/>
                  </a:cubicBezTo>
                  <a:close/>
                </a:path>
              </a:pathLst>
            </a:custGeom>
            <a:solidFill>
              <a:srgbClr val="E2D5CC"/>
            </a:solidFill>
            <a:ln>
              <a:noFill/>
            </a:ln>
          </p:spPr>
          <p:txBody>
            <a:bodyPr spcFirstLastPara="1" wrap="square" lIns="91425" tIns="91425" rIns="91425" bIns="91425" anchor="ctr" anchorCtr="0">
              <a:noAutofit/>
            </a:bodyPr>
            <a:lstStyle/>
            <a:p>
              <a:pPr>
                <a:buClr>
                  <a:srgbClr val="000000"/>
                </a:buClr>
                <a:buSzPts val="1400"/>
              </a:pPr>
              <a:endParaRPr/>
            </a:p>
          </p:txBody>
        </p:sp>
        <p:sp>
          <p:nvSpPr>
            <p:cNvPr id="521" name="Google Shape;521;p11"/>
            <p:cNvSpPr/>
            <p:nvPr/>
          </p:nvSpPr>
          <p:spPr>
            <a:xfrm>
              <a:off x="6247450" y="511800"/>
              <a:ext cx="1221084" cy="65273"/>
            </a:xfrm>
            <a:custGeom>
              <a:avLst/>
              <a:gdLst/>
              <a:ahLst/>
              <a:cxnLst/>
              <a:rect l="l" t="t" r="r" b="b"/>
              <a:pathLst>
                <a:path w="41661" h="2227" extrusionOk="0">
                  <a:moveTo>
                    <a:pt x="1" y="0"/>
                  </a:moveTo>
                  <a:lnTo>
                    <a:pt x="1" y="739"/>
                  </a:lnTo>
                  <a:cubicBezTo>
                    <a:pt x="1061" y="739"/>
                    <a:pt x="1549" y="1060"/>
                    <a:pt x="2108" y="1429"/>
                  </a:cubicBezTo>
                  <a:cubicBezTo>
                    <a:pt x="2704" y="1798"/>
                    <a:pt x="3358" y="2227"/>
                    <a:pt x="4632" y="2227"/>
                  </a:cubicBezTo>
                  <a:cubicBezTo>
                    <a:pt x="5894" y="2227"/>
                    <a:pt x="6561" y="1798"/>
                    <a:pt x="7145" y="1429"/>
                  </a:cubicBezTo>
                  <a:cubicBezTo>
                    <a:pt x="7728" y="1060"/>
                    <a:pt x="8204" y="739"/>
                    <a:pt x="9252" y="739"/>
                  </a:cubicBezTo>
                  <a:cubicBezTo>
                    <a:pt x="10312" y="739"/>
                    <a:pt x="10800" y="1060"/>
                    <a:pt x="11371" y="1429"/>
                  </a:cubicBezTo>
                  <a:cubicBezTo>
                    <a:pt x="11967" y="1798"/>
                    <a:pt x="12622" y="2227"/>
                    <a:pt x="13884" y="2227"/>
                  </a:cubicBezTo>
                  <a:cubicBezTo>
                    <a:pt x="15146" y="2227"/>
                    <a:pt x="15824" y="1798"/>
                    <a:pt x="16396" y="1429"/>
                  </a:cubicBezTo>
                  <a:cubicBezTo>
                    <a:pt x="16979" y="1060"/>
                    <a:pt x="17455" y="739"/>
                    <a:pt x="18515" y="739"/>
                  </a:cubicBezTo>
                  <a:cubicBezTo>
                    <a:pt x="19575" y="739"/>
                    <a:pt x="20063" y="1060"/>
                    <a:pt x="20623" y="1429"/>
                  </a:cubicBezTo>
                  <a:cubicBezTo>
                    <a:pt x="21206" y="1798"/>
                    <a:pt x="21873" y="2227"/>
                    <a:pt x="23147" y="2227"/>
                  </a:cubicBezTo>
                  <a:cubicBezTo>
                    <a:pt x="24409" y="2227"/>
                    <a:pt x="25075" y="1798"/>
                    <a:pt x="25659" y="1429"/>
                  </a:cubicBezTo>
                  <a:cubicBezTo>
                    <a:pt x="26242" y="1060"/>
                    <a:pt x="26719" y="739"/>
                    <a:pt x="27766" y="739"/>
                  </a:cubicBezTo>
                  <a:cubicBezTo>
                    <a:pt x="28826" y="739"/>
                    <a:pt x="29314" y="1060"/>
                    <a:pt x="29886" y="1429"/>
                  </a:cubicBezTo>
                  <a:cubicBezTo>
                    <a:pt x="30469" y="1798"/>
                    <a:pt x="31136" y="2227"/>
                    <a:pt x="32398" y="2227"/>
                  </a:cubicBezTo>
                  <a:cubicBezTo>
                    <a:pt x="33660" y="2227"/>
                    <a:pt x="34339" y="1798"/>
                    <a:pt x="34910" y="1429"/>
                  </a:cubicBezTo>
                  <a:cubicBezTo>
                    <a:pt x="35493" y="1060"/>
                    <a:pt x="35982" y="739"/>
                    <a:pt x="37029" y="739"/>
                  </a:cubicBezTo>
                  <a:cubicBezTo>
                    <a:pt x="38089" y="739"/>
                    <a:pt x="38577" y="1060"/>
                    <a:pt x="39137" y="1429"/>
                  </a:cubicBezTo>
                  <a:cubicBezTo>
                    <a:pt x="39720" y="1798"/>
                    <a:pt x="40387" y="2227"/>
                    <a:pt x="41661" y="2227"/>
                  </a:cubicBezTo>
                  <a:lnTo>
                    <a:pt x="41661" y="1489"/>
                  </a:lnTo>
                  <a:cubicBezTo>
                    <a:pt x="40601" y="1489"/>
                    <a:pt x="40113" y="1167"/>
                    <a:pt x="39542" y="798"/>
                  </a:cubicBezTo>
                  <a:cubicBezTo>
                    <a:pt x="38958" y="429"/>
                    <a:pt x="38291" y="0"/>
                    <a:pt x="37029" y="0"/>
                  </a:cubicBezTo>
                  <a:cubicBezTo>
                    <a:pt x="35767" y="0"/>
                    <a:pt x="35089" y="429"/>
                    <a:pt x="34517" y="798"/>
                  </a:cubicBezTo>
                  <a:cubicBezTo>
                    <a:pt x="33934" y="1167"/>
                    <a:pt x="33446" y="1489"/>
                    <a:pt x="32398" y="1489"/>
                  </a:cubicBezTo>
                  <a:cubicBezTo>
                    <a:pt x="31338" y="1489"/>
                    <a:pt x="30850" y="1167"/>
                    <a:pt x="30290" y="798"/>
                  </a:cubicBezTo>
                  <a:cubicBezTo>
                    <a:pt x="29707" y="429"/>
                    <a:pt x="29040" y="0"/>
                    <a:pt x="27766" y="0"/>
                  </a:cubicBezTo>
                  <a:cubicBezTo>
                    <a:pt x="26504" y="0"/>
                    <a:pt x="25837" y="429"/>
                    <a:pt x="25254" y="798"/>
                  </a:cubicBezTo>
                  <a:cubicBezTo>
                    <a:pt x="24671" y="1167"/>
                    <a:pt x="24194" y="1489"/>
                    <a:pt x="23147" y="1489"/>
                  </a:cubicBezTo>
                  <a:cubicBezTo>
                    <a:pt x="22087" y="1489"/>
                    <a:pt x="21599" y="1167"/>
                    <a:pt x="21027" y="798"/>
                  </a:cubicBezTo>
                  <a:cubicBezTo>
                    <a:pt x="20432" y="429"/>
                    <a:pt x="19777" y="0"/>
                    <a:pt x="18515" y="0"/>
                  </a:cubicBezTo>
                  <a:cubicBezTo>
                    <a:pt x="17253" y="0"/>
                    <a:pt x="16574" y="429"/>
                    <a:pt x="16003" y="798"/>
                  </a:cubicBezTo>
                  <a:cubicBezTo>
                    <a:pt x="15419" y="1167"/>
                    <a:pt x="14931" y="1489"/>
                    <a:pt x="13884" y="1489"/>
                  </a:cubicBezTo>
                  <a:cubicBezTo>
                    <a:pt x="12824" y="1489"/>
                    <a:pt x="12336" y="1167"/>
                    <a:pt x="11776" y="798"/>
                  </a:cubicBezTo>
                  <a:cubicBezTo>
                    <a:pt x="11181" y="429"/>
                    <a:pt x="10526" y="0"/>
                    <a:pt x="9252" y="0"/>
                  </a:cubicBezTo>
                  <a:cubicBezTo>
                    <a:pt x="7990" y="0"/>
                    <a:pt x="7323" y="429"/>
                    <a:pt x="6740" y="798"/>
                  </a:cubicBezTo>
                  <a:cubicBezTo>
                    <a:pt x="6156" y="1167"/>
                    <a:pt x="5668" y="1489"/>
                    <a:pt x="4632" y="1489"/>
                  </a:cubicBezTo>
                  <a:cubicBezTo>
                    <a:pt x="3573" y="1489"/>
                    <a:pt x="3085" y="1167"/>
                    <a:pt x="2513" y="798"/>
                  </a:cubicBezTo>
                  <a:cubicBezTo>
                    <a:pt x="1918" y="429"/>
                    <a:pt x="1263" y="0"/>
                    <a:pt x="1" y="0"/>
                  </a:cubicBezTo>
                  <a:close/>
                </a:path>
              </a:pathLst>
            </a:custGeom>
            <a:solidFill>
              <a:srgbClr val="E2D5CC"/>
            </a:solidFill>
            <a:ln>
              <a:noFill/>
            </a:ln>
          </p:spPr>
          <p:txBody>
            <a:bodyPr spcFirstLastPara="1" wrap="square" lIns="91425" tIns="91425" rIns="91425" bIns="91425" anchor="ctr" anchorCtr="0">
              <a:noAutofit/>
            </a:bodyPr>
            <a:lstStyle/>
            <a:p>
              <a:pPr>
                <a:buClr>
                  <a:srgbClr val="000000"/>
                </a:buClr>
                <a:buSzPts val="1400"/>
              </a:pPr>
              <a:endParaRPr/>
            </a:p>
          </p:txBody>
        </p:sp>
      </p:grpSp>
      <p:pic>
        <p:nvPicPr>
          <p:cNvPr id="522" name="Google Shape;522;p11"/>
          <p:cNvPicPr preferRelativeResize="0"/>
          <p:nvPr/>
        </p:nvPicPr>
        <p:blipFill rotWithShape="1">
          <a:blip r:embed="rId3">
            <a:alphaModFix/>
          </a:blip>
          <a:srcRect/>
          <a:stretch/>
        </p:blipFill>
        <p:spPr>
          <a:xfrm>
            <a:off x="4246021" y="115672"/>
            <a:ext cx="1457246" cy="2198358"/>
          </a:xfrm>
          <a:prstGeom prst="rect">
            <a:avLst/>
          </a:prstGeom>
          <a:noFill/>
          <a:ln>
            <a:noFill/>
          </a:ln>
        </p:spPr>
      </p:pic>
      <p:pic>
        <p:nvPicPr>
          <p:cNvPr id="523" name="Google Shape;523;p11"/>
          <p:cNvPicPr preferRelativeResize="0"/>
          <p:nvPr/>
        </p:nvPicPr>
        <p:blipFill rotWithShape="1">
          <a:blip r:embed="rId4">
            <a:alphaModFix/>
          </a:blip>
          <a:srcRect/>
          <a:stretch/>
        </p:blipFill>
        <p:spPr>
          <a:xfrm>
            <a:off x="5781412" y="296457"/>
            <a:ext cx="1409025" cy="1817408"/>
          </a:xfrm>
          <a:prstGeom prst="rect">
            <a:avLst/>
          </a:prstGeom>
          <a:noFill/>
          <a:ln>
            <a:noFill/>
          </a:ln>
          <a:effectLst>
            <a:outerShdw blurRad="292100" dist="139700" dir="2700000" algn="tl" rotWithShape="0">
              <a:srgbClr val="333333">
                <a:alpha val="64705"/>
              </a:srgbClr>
            </a:outerShdw>
          </a:effectLst>
        </p:spPr>
      </p:pic>
      <p:sp>
        <p:nvSpPr>
          <p:cNvPr id="524" name="Google Shape;524;p11"/>
          <p:cNvSpPr/>
          <p:nvPr/>
        </p:nvSpPr>
        <p:spPr>
          <a:xfrm>
            <a:off x="480826" y="4050754"/>
            <a:ext cx="8477249" cy="923289"/>
          </a:xfrm>
          <a:prstGeom prst="rect">
            <a:avLst/>
          </a:prstGeom>
          <a:noFill/>
          <a:ln>
            <a:noFill/>
          </a:ln>
        </p:spPr>
        <p:txBody>
          <a:bodyPr spcFirstLastPara="1" wrap="square" lIns="91425" tIns="45700" rIns="91425" bIns="45700" anchor="t" anchorCtr="0">
            <a:spAutoFit/>
          </a:bodyPr>
          <a:lstStyle/>
          <a:p>
            <a:r>
              <a:rPr lang="en-US" sz="1800" i="1" dirty="0">
                <a:latin typeface="Nunito" panose="020B0604020202020204" charset="0"/>
                <a:ea typeface="IBM Plex Sans"/>
                <a:cs typeface="Nunito" panose="020B0604020202020204" charset="0"/>
                <a:sym typeface="IBM Plex Sans"/>
              </a:rPr>
              <a:t>“While  it is difficult for a single indicator to fully capture the state or condition of the land, the sub-indicators are </a:t>
            </a:r>
            <a:r>
              <a:rPr lang="en-US" sz="1800" b="1" i="1" dirty="0">
                <a:latin typeface="Nunito" panose="020B0604020202020204" charset="0"/>
                <a:ea typeface="IBM Plex Sans"/>
                <a:cs typeface="Nunito" panose="020B0604020202020204" charset="0"/>
                <a:sym typeface="IBM Plex Sans"/>
              </a:rPr>
              <a:t>proxies</a:t>
            </a:r>
            <a:r>
              <a:rPr lang="en-US" sz="1800" i="1" dirty="0">
                <a:latin typeface="Nunito" panose="020B0604020202020204" charset="0"/>
                <a:ea typeface="IBM Plex Sans"/>
                <a:cs typeface="Nunito" panose="020B0604020202020204" charset="0"/>
                <a:sym typeface="IBM Plex Sans"/>
              </a:rPr>
              <a:t> to monitor the essential variables that reflect the capacity of the land to deliver ecosystem services” </a:t>
            </a:r>
            <a:r>
              <a:rPr lang="en-US" sz="1800" dirty="0">
                <a:latin typeface="Nunito" panose="020B0604020202020204" charset="0"/>
                <a:ea typeface="IBM Plex Sans"/>
                <a:cs typeface="Nunito" panose="020B0604020202020204" charset="0"/>
                <a:sym typeface="IBM Plex Sans"/>
              </a:rPr>
              <a:t>Sims et al. 2021</a:t>
            </a:r>
            <a:endParaRPr sz="1800" dirty="0">
              <a:latin typeface="Nunito" panose="020B0604020202020204" charset="0"/>
              <a:ea typeface="IBM Plex Sans"/>
              <a:cs typeface="Nunito" panose="020B0604020202020204" charset="0"/>
              <a:sym typeface="IBM Plex Sans"/>
            </a:endParaRPr>
          </a:p>
        </p:txBody>
      </p:sp>
      <p:sp>
        <p:nvSpPr>
          <p:cNvPr id="15" name="TextBox 14">
            <a:extLst>
              <a:ext uri="{FF2B5EF4-FFF2-40B4-BE49-F238E27FC236}">
                <a16:creationId xmlns:a16="http://schemas.microsoft.com/office/drawing/2014/main" id="{614EA1C7-8767-4059-847D-EE62F5439887}"/>
              </a:ext>
            </a:extLst>
          </p:cNvPr>
          <p:cNvSpPr txBox="1"/>
          <p:nvPr/>
        </p:nvSpPr>
        <p:spPr>
          <a:xfrm>
            <a:off x="1360515" y="3572468"/>
            <a:ext cx="851515" cy="369332"/>
          </a:xfrm>
          <a:prstGeom prst="rect">
            <a:avLst/>
          </a:prstGeom>
          <a:noFill/>
        </p:spPr>
        <p:txBody>
          <a:bodyPr wrap="none" rtlCol="0">
            <a:spAutoFit/>
          </a:bodyPr>
          <a:lstStyle/>
          <a:p>
            <a:r>
              <a:rPr lang="en-US" sz="1800" dirty="0"/>
              <a:t>SO1-1</a:t>
            </a:r>
            <a:endParaRPr lang="fr-CI" sz="1800" dirty="0"/>
          </a:p>
        </p:txBody>
      </p:sp>
      <p:sp>
        <p:nvSpPr>
          <p:cNvPr id="16" name="TextBox 15">
            <a:extLst>
              <a:ext uri="{FF2B5EF4-FFF2-40B4-BE49-F238E27FC236}">
                <a16:creationId xmlns:a16="http://schemas.microsoft.com/office/drawing/2014/main" id="{4A813332-E3F6-4B5F-A491-DE612DC61450}"/>
              </a:ext>
            </a:extLst>
          </p:cNvPr>
          <p:cNvSpPr txBox="1"/>
          <p:nvPr/>
        </p:nvSpPr>
        <p:spPr>
          <a:xfrm>
            <a:off x="4170846" y="3572467"/>
            <a:ext cx="851515" cy="369332"/>
          </a:xfrm>
          <a:prstGeom prst="rect">
            <a:avLst/>
          </a:prstGeom>
          <a:noFill/>
        </p:spPr>
        <p:txBody>
          <a:bodyPr wrap="none" rtlCol="0">
            <a:spAutoFit/>
          </a:bodyPr>
          <a:lstStyle/>
          <a:p>
            <a:r>
              <a:rPr lang="en-US" sz="1800" dirty="0"/>
              <a:t>SO1-2</a:t>
            </a:r>
            <a:endParaRPr lang="fr-CI" sz="1800" dirty="0"/>
          </a:p>
        </p:txBody>
      </p:sp>
      <p:sp>
        <p:nvSpPr>
          <p:cNvPr id="17" name="TextBox 16">
            <a:extLst>
              <a:ext uri="{FF2B5EF4-FFF2-40B4-BE49-F238E27FC236}">
                <a16:creationId xmlns:a16="http://schemas.microsoft.com/office/drawing/2014/main" id="{2B1E3789-EE56-4A6B-A2D2-E6F4BDC4C75D}"/>
              </a:ext>
            </a:extLst>
          </p:cNvPr>
          <p:cNvSpPr txBox="1"/>
          <p:nvPr/>
        </p:nvSpPr>
        <p:spPr>
          <a:xfrm>
            <a:off x="6839219" y="3556867"/>
            <a:ext cx="851515" cy="369332"/>
          </a:xfrm>
          <a:prstGeom prst="rect">
            <a:avLst/>
          </a:prstGeom>
          <a:noFill/>
        </p:spPr>
        <p:txBody>
          <a:bodyPr wrap="none" rtlCol="0">
            <a:spAutoFit/>
          </a:bodyPr>
          <a:lstStyle/>
          <a:p>
            <a:r>
              <a:rPr lang="en-US" sz="1800" dirty="0"/>
              <a:t>SO1-3</a:t>
            </a:r>
            <a:endParaRPr lang="fr-CI" sz="1800" dirty="0"/>
          </a:p>
        </p:txBody>
      </p:sp>
      <p:sp>
        <p:nvSpPr>
          <p:cNvPr id="18" name="Rectangle 17">
            <a:extLst>
              <a:ext uri="{FF2B5EF4-FFF2-40B4-BE49-F238E27FC236}">
                <a16:creationId xmlns:a16="http://schemas.microsoft.com/office/drawing/2014/main" id="{81489126-1ABB-413F-8B04-9F8D88A6B24F}"/>
              </a:ext>
            </a:extLst>
          </p:cNvPr>
          <p:cNvSpPr/>
          <p:nvPr/>
        </p:nvSpPr>
        <p:spPr>
          <a:xfrm>
            <a:off x="825754" y="3189341"/>
            <a:ext cx="1965603" cy="276999"/>
          </a:xfrm>
          <a:prstGeom prst="rect">
            <a:avLst/>
          </a:prstGeom>
        </p:spPr>
        <p:txBody>
          <a:bodyPr wrap="none">
            <a:spAutoFit/>
          </a:bodyPr>
          <a:lstStyle/>
          <a:p>
            <a:r>
              <a:rPr lang="en-US" sz="1200" dirty="0">
                <a:solidFill>
                  <a:schemeClr val="bg1">
                    <a:lumMod val="65000"/>
                  </a:schemeClr>
                </a:solidFill>
                <a:latin typeface="Josefin Sans" panose="020B0604020202020204" charset="0"/>
              </a:rPr>
              <a:t>“transformational” variable</a:t>
            </a:r>
            <a:endParaRPr lang="fr-CI" sz="1200" dirty="0">
              <a:solidFill>
                <a:schemeClr val="bg1">
                  <a:lumMod val="65000"/>
                </a:schemeClr>
              </a:solidFill>
              <a:latin typeface="Josefin Sans" panose="020B0604020202020204" charset="0"/>
            </a:endParaRPr>
          </a:p>
        </p:txBody>
      </p:sp>
      <p:sp>
        <p:nvSpPr>
          <p:cNvPr id="19" name="Rectangle 18">
            <a:extLst>
              <a:ext uri="{FF2B5EF4-FFF2-40B4-BE49-F238E27FC236}">
                <a16:creationId xmlns:a16="http://schemas.microsoft.com/office/drawing/2014/main" id="{C34AAC32-93F9-46D4-9801-5A86ED9A402E}"/>
              </a:ext>
            </a:extLst>
          </p:cNvPr>
          <p:cNvSpPr/>
          <p:nvPr/>
        </p:nvSpPr>
        <p:spPr>
          <a:xfrm>
            <a:off x="3690493" y="3222402"/>
            <a:ext cx="1837362" cy="276999"/>
          </a:xfrm>
          <a:prstGeom prst="rect">
            <a:avLst/>
          </a:prstGeom>
        </p:spPr>
        <p:txBody>
          <a:bodyPr wrap="none">
            <a:spAutoFit/>
          </a:bodyPr>
          <a:lstStyle/>
          <a:p>
            <a:r>
              <a:rPr lang="en-US" sz="1200" dirty="0">
                <a:solidFill>
                  <a:schemeClr val="bg1">
                    <a:lumMod val="65000"/>
                  </a:schemeClr>
                </a:solidFill>
                <a:latin typeface="Josefin Sans" panose="020B0604020202020204" charset="0"/>
              </a:rPr>
              <a:t>“fast” ecological variable</a:t>
            </a:r>
            <a:endParaRPr lang="fr-CI" sz="1200" dirty="0">
              <a:solidFill>
                <a:schemeClr val="bg1">
                  <a:lumMod val="65000"/>
                </a:schemeClr>
              </a:solidFill>
              <a:latin typeface="Josefin Sans" panose="020B0604020202020204" charset="0"/>
            </a:endParaRPr>
          </a:p>
        </p:txBody>
      </p:sp>
      <p:sp>
        <p:nvSpPr>
          <p:cNvPr id="20" name="Rectangle 19">
            <a:extLst>
              <a:ext uri="{FF2B5EF4-FFF2-40B4-BE49-F238E27FC236}">
                <a16:creationId xmlns:a16="http://schemas.microsoft.com/office/drawing/2014/main" id="{890E4DCC-CD79-4414-9CF7-5B8D940A6838}"/>
              </a:ext>
            </a:extLst>
          </p:cNvPr>
          <p:cNvSpPr/>
          <p:nvPr/>
        </p:nvSpPr>
        <p:spPr>
          <a:xfrm>
            <a:off x="6271729" y="3259385"/>
            <a:ext cx="1895071" cy="276999"/>
          </a:xfrm>
          <a:prstGeom prst="rect">
            <a:avLst/>
          </a:prstGeom>
        </p:spPr>
        <p:txBody>
          <a:bodyPr wrap="none">
            <a:spAutoFit/>
          </a:bodyPr>
          <a:lstStyle/>
          <a:p>
            <a:r>
              <a:rPr lang="en-US" sz="1200" dirty="0">
                <a:solidFill>
                  <a:schemeClr val="bg1">
                    <a:lumMod val="65000"/>
                  </a:schemeClr>
                </a:solidFill>
                <a:latin typeface="Josefin Sans" panose="020B0604020202020204" charset="0"/>
              </a:rPr>
              <a:t>“slow” ecological variable</a:t>
            </a:r>
            <a:endParaRPr lang="fr-CI" sz="1200" dirty="0">
              <a:solidFill>
                <a:schemeClr val="bg1">
                  <a:lumMod val="65000"/>
                </a:schemeClr>
              </a:solidFill>
              <a:latin typeface="Josefin Sans" panose="020B0604020202020204" charset="0"/>
            </a:endParaRPr>
          </a:p>
        </p:txBody>
      </p:sp>
      <p:pic>
        <p:nvPicPr>
          <p:cNvPr id="21" name="Picture 20">
            <a:extLst>
              <a:ext uri="{FF2B5EF4-FFF2-40B4-BE49-F238E27FC236}">
                <a16:creationId xmlns:a16="http://schemas.microsoft.com/office/drawing/2014/main" id="{D8D2D6D6-E091-4D1F-934D-565815013B8A}"/>
              </a:ext>
            </a:extLst>
          </p:cNvPr>
          <p:cNvPicPr>
            <a:picLocks noChangeAspect="1"/>
          </p:cNvPicPr>
          <p:nvPr/>
        </p:nvPicPr>
        <p:blipFill>
          <a:blip r:embed="rId5"/>
          <a:stretch>
            <a:fillRect/>
          </a:stretch>
        </p:blipFill>
        <p:spPr>
          <a:xfrm>
            <a:off x="7307773" y="291329"/>
            <a:ext cx="1409024" cy="1816126"/>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313690C7-E2DB-4D9C-8776-1BBD2EC69BF5}"/>
              </a:ext>
            </a:extLst>
          </p:cNvPr>
          <p:cNvPicPr>
            <a:picLocks noChangeAspect="1"/>
          </p:cNvPicPr>
          <p:nvPr/>
        </p:nvPicPr>
        <p:blipFill rotWithShape="1">
          <a:blip r:embed="rId6">
            <a:clrChange>
              <a:clrFrom>
                <a:srgbClr val="FFFFFF"/>
              </a:clrFrom>
              <a:clrTo>
                <a:srgbClr val="FFFFFF">
                  <a:alpha val="0"/>
                </a:srgbClr>
              </a:clrTo>
            </a:clrChange>
          </a:blip>
          <a:srcRect l="53778" r="15826"/>
          <a:stretch/>
        </p:blipFill>
        <p:spPr>
          <a:xfrm>
            <a:off x="161054" y="154467"/>
            <a:ext cx="932563" cy="5307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A51E3-54F3-4FF3-B179-07EB2D93E13B}"/>
              </a:ext>
            </a:extLst>
          </p:cNvPr>
          <p:cNvSpPr>
            <a:spLocks noGrp="1"/>
          </p:cNvSpPr>
          <p:nvPr>
            <p:ph type="title"/>
          </p:nvPr>
        </p:nvSpPr>
        <p:spPr/>
        <p:txBody>
          <a:bodyPr/>
          <a:lstStyle/>
          <a:p>
            <a:r>
              <a:rPr lang="en-US" dirty="0"/>
              <a:t>Default data in PRAIS 4</a:t>
            </a:r>
            <a:endParaRPr lang="fr-CI" dirty="0"/>
          </a:p>
        </p:txBody>
      </p:sp>
      <p:pic>
        <p:nvPicPr>
          <p:cNvPr id="5" name="Picture 4">
            <a:extLst>
              <a:ext uri="{FF2B5EF4-FFF2-40B4-BE49-F238E27FC236}">
                <a16:creationId xmlns:a16="http://schemas.microsoft.com/office/drawing/2014/main" id="{1E9104F8-1F66-4AE7-8C1E-18F0C54278F1}"/>
              </a:ext>
            </a:extLst>
          </p:cNvPr>
          <p:cNvPicPr>
            <a:picLocks noChangeAspect="1"/>
          </p:cNvPicPr>
          <p:nvPr/>
        </p:nvPicPr>
        <p:blipFill>
          <a:blip r:embed="rId2"/>
          <a:stretch>
            <a:fillRect/>
          </a:stretch>
        </p:blipFill>
        <p:spPr>
          <a:xfrm>
            <a:off x="0" y="975139"/>
            <a:ext cx="9144000" cy="3193221"/>
          </a:xfrm>
          <a:prstGeom prst="rect">
            <a:avLst/>
          </a:prstGeom>
        </p:spPr>
      </p:pic>
    </p:spTree>
    <p:extLst>
      <p:ext uri="{BB962C8B-B14F-4D97-AF65-F5344CB8AC3E}">
        <p14:creationId xmlns:p14="http://schemas.microsoft.com/office/powerpoint/2010/main" val="1712101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E7B60-5D6D-47C4-9BF6-15664FD9DC25}"/>
              </a:ext>
            </a:extLst>
          </p:cNvPr>
          <p:cNvSpPr>
            <a:spLocks noGrp="1"/>
          </p:cNvSpPr>
          <p:nvPr>
            <p:ph type="title"/>
          </p:nvPr>
        </p:nvSpPr>
        <p:spPr>
          <a:xfrm>
            <a:off x="228599" y="228600"/>
            <a:ext cx="6591925" cy="1445700"/>
          </a:xfrm>
        </p:spPr>
        <p:txBody>
          <a:bodyPr/>
          <a:lstStyle/>
          <a:p>
            <a:r>
              <a:rPr lang="en-US" dirty="0"/>
              <a:t>Lets explore the App</a:t>
            </a:r>
            <a:endParaRPr lang="fr-CI" dirty="0"/>
          </a:p>
        </p:txBody>
      </p:sp>
      <p:sp>
        <p:nvSpPr>
          <p:cNvPr id="3" name="Text Placeholder 2">
            <a:extLst>
              <a:ext uri="{FF2B5EF4-FFF2-40B4-BE49-F238E27FC236}">
                <a16:creationId xmlns:a16="http://schemas.microsoft.com/office/drawing/2014/main" id="{3A319C29-A0FE-4CA0-A6A3-97D987395914}"/>
              </a:ext>
            </a:extLst>
          </p:cNvPr>
          <p:cNvSpPr>
            <a:spLocks noGrp="1"/>
          </p:cNvSpPr>
          <p:nvPr>
            <p:ph type="body" idx="1"/>
          </p:nvPr>
        </p:nvSpPr>
        <p:spPr/>
        <p:txBody>
          <a:bodyPr/>
          <a:lstStyle/>
          <a:p>
            <a:endParaRPr lang="fr-CI"/>
          </a:p>
        </p:txBody>
      </p:sp>
      <p:pic>
        <p:nvPicPr>
          <p:cNvPr id="6" name="Picture 5">
            <a:extLst>
              <a:ext uri="{FF2B5EF4-FFF2-40B4-BE49-F238E27FC236}">
                <a16:creationId xmlns:a16="http://schemas.microsoft.com/office/drawing/2014/main" id="{81AF89B6-947D-4754-9179-B400321EF4D7}"/>
              </a:ext>
            </a:extLst>
          </p:cNvPr>
          <p:cNvPicPr>
            <a:picLocks noChangeAspect="1"/>
          </p:cNvPicPr>
          <p:nvPr/>
        </p:nvPicPr>
        <p:blipFill>
          <a:blip r:embed="rId2"/>
          <a:stretch>
            <a:fillRect/>
          </a:stretch>
        </p:blipFill>
        <p:spPr>
          <a:xfrm>
            <a:off x="7908460" y="144099"/>
            <a:ext cx="1092435" cy="386648"/>
          </a:xfrm>
          <a:prstGeom prst="rect">
            <a:avLst/>
          </a:prstGeom>
        </p:spPr>
      </p:pic>
      <p:pic>
        <p:nvPicPr>
          <p:cNvPr id="8" name="Picture 7">
            <a:extLst>
              <a:ext uri="{FF2B5EF4-FFF2-40B4-BE49-F238E27FC236}">
                <a16:creationId xmlns:a16="http://schemas.microsoft.com/office/drawing/2014/main" id="{628635A4-080C-4FE6-ADB3-4D5F2F8AAA93}"/>
              </a:ext>
            </a:extLst>
          </p:cNvPr>
          <p:cNvPicPr>
            <a:picLocks noChangeAspect="1"/>
          </p:cNvPicPr>
          <p:nvPr/>
        </p:nvPicPr>
        <p:blipFill>
          <a:blip r:embed="rId3"/>
          <a:stretch>
            <a:fillRect/>
          </a:stretch>
        </p:blipFill>
        <p:spPr>
          <a:xfrm>
            <a:off x="521689" y="1340013"/>
            <a:ext cx="4685657" cy="3040862"/>
          </a:xfrm>
          <a:prstGeom prst="rect">
            <a:avLst/>
          </a:prstGeom>
        </p:spPr>
      </p:pic>
      <p:sp>
        <p:nvSpPr>
          <p:cNvPr id="9" name="Rectangle 8">
            <a:extLst>
              <a:ext uri="{FF2B5EF4-FFF2-40B4-BE49-F238E27FC236}">
                <a16:creationId xmlns:a16="http://schemas.microsoft.com/office/drawing/2014/main" id="{901668B6-9F40-41C2-851A-08765C7D5327}"/>
              </a:ext>
            </a:extLst>
          </p:cNvPr>
          <p:cNvSpPr/>
          <p:nvPr/>
        </p:nvSpPr>
        <p:spPr>
          <a:xfrm>
            <a:off x="288560" y="4562412"/>
            <a:ext cx="5887387" cy="307777"/>
          </a:xfrm>
          <a:prstGeom prst="rect">
            <a:avLst/>
          </a:prstGeom>
        </p:spPr>
        <p:txBody>
          <a:bodyPr wrap="square">
            <a:spAutoFit/>
          </a:bodyPr>
          <a:lstStyle/>
          <a:p>
            <a:r>
              <a:rPr lang="fr-CI" dirty="0"/>
              <a:t>https://wocatapps.projects.earthengine.app/view/compare-lct-khm</a:t>
            </a:r>
          </a:p>
        </p:txBody>
      </p:sp>
      <p:pic>
        <p:nvPicPr>
          <p:cNvPr id="4" name="Picture 3">
            <a:extLst>
              <a:ext uri="{FF2B5EF4-FFF2-40B4-BE49-F238E27FC236}">
                <a16:creationId xmlns:a16="http://schemas.microsoft.com/office/drawing/2014/main" id="{C85F41E1-1803-4665-B5C7-EBCDC935E3C7}"/>
              </a:ext>
            </a:extLst>
          </p:cNvPr>
          <p:cNvPicPr>
            <a:picLocks noChangeAspect="1"/>
          </p:cNvPicPr>
          <p:nvPr/>
        </p:nvPicPr>
        <p:blipFill>
          <a:blip r:embed="rId4"/>
          <a:stretch>
            <a:fillRect/>
          </a:stretch>
        </p:blipFill>
        <p:spPr>
          <a:xfrm>
            <a:off x="689323" y="1459666"/>
            <a:ext cx="4408825" cy="2275610"/>
          </a:xfrm>
          <a:prstGeom prst="rect">
            <a:avLst/>
          </a:prstGeom>
        </p:spPr>
      </p:pic>
      <p:pic>
        <p:nvPicPr>
          <p:cNvPr id="5" name="Picture 4">
            <a:extLst>
              <a:ext uri="{FF2B5EF4-FFF2-40B4-BE49-F238E27FC236}">
                <a16:creationId xmlns:a16="http://schemas.microsoft.com/office/drawing/2014/main" id="{AA4EB19D-95ED-431E-A6C2-AD6B4A9B5575}"/>
              </a:ext>
            </a:extLst>
          </p:cNvPr>
          <p:cNvPicPr>
            <a:picLocks noChangeAspect="1"/>
          </p:cNvPicPr>
          <p:nvPr/>
        </p:nvPicPr>
        <p:blipFill>
          <a:blip r:embed="rId5"/>
          <a:stretch>
            <a:fillRect/>
          </a:stretch>
        </p:blipFill>
        <p:spPr>
          <a:xfrm>
            <a:off x="5630896" y="1180198"/>
            <a:ext cx="3284505" cy="3200677"/>
          </a:xfrm>
          <a:prstGeom prst="rect">
            <a:avLst/>
          </a:prstGeom>
        </p:spPr>
      </p:pic>
    </p:spTree>
    <p:extLst>
      <p:ext uri="{BB962C8B-B14F-4D97-AF65-F5344CB8AC3E}">
        <p14:creationId xmlns:p14="http://schemas.microsoft.com/office/powerpoint/2010/main" val="64681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45958-5679-49AA-95FA-6CF6393DC03B}"/>
              </a:ext>
            </a:extLst>
          </p:cNvPr>
          <p:cNvSpPr>
            <a:spLocks noGrp="1"/>
          </p:cNvSpPr>
          <p:nvPr>
            <p:ph type="title"/>
          </p:nvPr>
        </p:nvSpPr>
        <p:spPr/>
        <p:txBody>
          <a:bodyPr/>
          <a:lstStyle/>
          <a:p>
            <a:r>
              <a:rPr lang="en-US" dirty="0"/>
              <a:t>Hands on!</a:t>
            </a:r>
            <a:endParaRPr lang="fr-CI" dirty="0"/>
          </a:p>
        </p:txBody>
      </p:sp>
      <p:sp>
        <p:nvSpPr>
          <p:cNvPr id="3" name="Text Placeholder 2">
            <a:extLst>
              <a:ext uri="{FF2B5EF4-FFF2-40B4-BE49-F238E27FC236}">
                <a16:creationId xmlns:a16="http://schemas.microsoft.com/office/drawing/2014/main" id="{985E595C-3D5B-486D-82B9-748607AEFB0E}"/>
              </a:ext>
            </a:extLst>
          </p:cNvPr>
          <p:cNvSpPr>
            <a:spLocks noGrp="1"/>
          </p:cNvSpPr>
          <p:nvPr>
            <p:ph type="body" idx="1"/>
          </p:nvPr>
        </p:nvSpPr>
        <p:spPr>
          <a:xfrm>
            <a:off x="178064" y="1144229"/>
            <a:ext cx="7054690" cy="2532600"/>
          </a:xfrm>
        </p:spPr>
        <p:txBody>
          <a:bodyPr/>
          <a:lstStyle/>
          <a:p>
            <a:r>
              <a:rPr lang="en-US" dirty="0"/>
              <a:t>Which proportion of Cambodia was degraded between 2000 and 2015 according to the default data at national level? </a:t>
            </a:r>
          </a:p>
          <a:p>
            <a:endParaRPr lang="en-US" dirty="0"/>
          </a:p>
          <a:p>
            <a:r>
              <a:rPr lang="en-US" dirty="0"/>
              <a:t>How many ha of croplands were converted to tree covered areas between 2000 and 2015 according to the default data set? </a:t>
            </a:r>
          </a:p>
          <a:p>
            <a:endParaRPr lang="en-US" dirty="0"/>
          </a:p>
          <a:p>
            <a:endParaRPr lang="fr-CI" dirty="0"/>
          </a:p>
        </p:txBody>
      </p:sp>
      <p:sp>
        <p:nvSpPr>
          <p:cNvPr id="7" name="TextBox 6">
            <a:extLst>
              <a:ext uri="{FF2B5EF4-FFF2-40B4-BE49-F238E27FC236}">
                <a16:creationId xmlns:a16="http://schemas.microsoft.com/office/drawing/2014/main" id="{8B551C29-0E52-4F53-9916-7D678340D616}"/>
              </a:ext>
            </a:extLst>
          </p:cNvPr>
          <p:cNvSpPr txBox="1"/>
          <p:nvPr/>
        </p:nvSpPr>
        <p:spPr>
          <a:xfrm>
            <a:off x="3503951" y="378637"/>
            <a:ext cx="5386411" cy="307777"/>
          </a:xfrm>
          <a:prstGeom prst="rect">
            <a:avLst/>
          </a:prstGeom>
          <a:noFill/>
        </p:spPr>
        <p:txBody>
          <a:bodyPr wrap="none" rtlCol="0">
            <a:spAutoFit/>
          </a:bodyPr>
          <a:lstStyle/>
          <a:p>
            <a:r>
              <a:rPr lang="fr-CI" dirty="0">
                <a:solidFill>
                  <a:srgbClr val="C00000"/>
                </a:solidFill>
              </a:rPr>
              <a:t>https://wocatapps.projects.earthengine.app/view/compare-lct-khm</a:t>
            </a:r>
          </a:p>
        </p:txBody>
      </p:sp>
      <p:pic>
        <p:nvPicPr>
          <p:cNvPr id="8" name="Picture 7">
            <a:extLst>
              <a:ext uri="{FF2B5EF4-FFF2-40B4-BE49-F238E27FC236}">
                <a16:creationId xmlns:a16="http://schemas.microsoft.com/office/drawing/2014/main" id="{EE7891D9-3054-4E3F-90D1-D59424A92ED5}"/>
              </a:ext>
            </a:extLst>
          </p:cNvPr>
          <p:cNvPicPr>
            <a:picLocks noChangeAspect="1"/>
          </p:cNvPicPr>
          <p:nvPr/>
        </p:nvPicPr>
        <p:blipFill>
          <a:blip r:embed="rId2"/>
          <a:stretch>
            <a:fillRect/>
          </a:stretch>
        </p:blipFill>
        <p:spPr>
          <a:xfrm>
            <a:off x="6387755" y="2517707"/>
            <a:ext cx="2351720" cy="2291699"/>
          </a:xfrm>
          <a:prstGeom prst="rect">
            <a:avLst/>
          </a:prstGeom>
        </p:spPr>
      </p:pic>
      <p:pic>
        <p:nvPicPr>
          <p:cNvPr id="4" name="Picture 3">
            <a:extLst>
              <a:ext uri="{FF2B5EF4-FFF2-40B4-BE49-F238E27FC236}">
                <a16:creationId xmlns:a16="http://schemas.microsoft.com/office/drawing/2014/main" id="{270D5C1D-B5A4-4DD7-A35E-A11463181806}"/>
              </a:ext>
            </a:extLst>
          </p:cNvPr>
          <p:cNvPicPr>
            <a:picLocks noChangeAspect="1"/>
          </p:cNvPicPr>
          <p:nvPr/>
        </p:nvPicPr>
        <p:blipFill>
          <a:blip r:embed="rId3"/>
          <a:stretch>
            <a:fillRect/>
          </a:stretch>
        </p:blipFill>
        <p:spPr>
          <a:xfrm>
            <a:off x="2106280" y="2911714"/>
            <a:ext cx="2353260" cy="1530229"/>
          </a:xfrm>
          <a:prstGeom prst="rect">
            <a:avLst/>
          </a:prstGeom>
        </p:spPr>
      </p:pic>
    </p:spTree>
    <p:extLst>
      <p:ext uri="{BB962C8B-B14F-4D97-AF65-F5344CB8AC3E}">
        <p14:creationId xmlns:p14="http://schemas.microsoft.com/office/powerpoint/2010/main" val="1349869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0"/>
          <p:cNvSpPr txBox="1">
            <a:spLocks noGrp="1"/>
          </p:cNvSpPr>
          <p:nvPr>
            <p:ph type="title"/>
          </p:nvPr>
        </p:nvSpPr>
        <p:spPr>
          <a:xfrm>
            <a:off x="228599" y="228600"/>
            <a:ext cx="7850529" cy="1139100"/>
          </a:xfrm>
          <a:prstGeom prst="rect">
            <a:avLst/>
          </a:prstGeom>
        </p:spPr>
        <p:txBody>
          <a:bodyPr spcFirstLastPara="1" wrap="square" lIns="91425" tIns="91425" rIns="91425" bIns="91425" anchor="b" anchorCtr="0">
            <a:noAutofit/>
          </a:bodyPr>
          <a:lstStyle/>
          <a:p>
            <a:pPr lvl="0"/>
            <a:r>
              <a:rPr lang="fr-CI" dirty="0" err="1"/>
              <a:t>Thank</a:t>
            </a:r>
            <a:r>
              <a:rPr lang="fr-CI" dirty="0"/>
              <a:t> </a:t>
            </a:r>
            <a:r>
              <a:rPr lang="fr-CI" dirty="0" err="1"/>
              <a:t>you</a:t>
            </a:r>
            <a:endParaRPr dirty="0"/>
          </a:p>
        </p:txBody>
      </p:sp>
      <p:sp>
        <p:nvSpPr>
          <p:cNvPr id="338" name="Google Shape;338;p40"/>
          <p:cNvSpPr txBox="1">
            <a:spLocks noGrp="1"/>
          </p:cNvSpPr>
          <p:nvPr>
            <p:ph type="subTitle" idx="1"/>
          </p:nvPr>
        </p:nvSpPr>
        <p:spPr>
          <a:xfrm>
            <a:off x="228600" y="1302104"/>
            <a:ext cx="4448100" cy="105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Do you have any questions?</a:t>
            </a:r>
            <a:endParaRPr dirty="0"/>
          </a:p>
          <a:p>
            <a:pPr marL="0" lvl="0" indent="0">
              <a:spcBef>
                <a:spcPts val="1000"/>
              </a:spcBef>
            </a:pPr>
            <a:r>
              <a:rPr lang="en-US" sz="1600" dirty="0"/>
              <a:t>Ingrid.teich@unibe.ch</a:t>
            </a:r>
            <a:endParaRPr sz="1600" dirty="0"/>
          </a:p>
          <a:p>
            <a:pPr marL="0" lvl="0" indent="0" algn="l" rtl="0">
              <a:spcBef>
                <a:spcPts val="0"/>
              </a:spcBef>
              <a:spcAft>
                <a:spcPts val="0"/>
              </a:spcAft>
              <a:buNone/>
            </a:pPr>
            <a:endParaRPr dirty="0"/>
          </a:p>
        </p:txBody>
      </p:sp>
      <p:pic>
        <p:nvPicPr>
          <p:cNvPr id="9" name="Picture 8">
            <a:extLst>
              <a:ext uri="{FF2B5EF4-FFF2-40B4-BE49-F238E27FC236}">
                <a16:creationId xmlns:a16="http://schemas.microsoft.com/office/drawing/2014/main" id="{CBD3BFDB-423F-42E6-96BC-883E7580B169}"/>
              </a:ext>
            </a:extLst>
          </p:cNvPr>
          <p:cNvPicPr>
            <a:picLocks noChangeAspect="1"/>
          </p:cNvPicPr>
          <p:nvPr/>
        </p:nvPicPr>
        <p:blipFill>
          <a:blip r:embed="rId3"/>
          <a:stretch>
            <a:fillRect/>
          </a:stretch>
        </p:blipFill>
        <p:spPr>
          <a:xfrm>
            <a:off x="378503" y="4154229"/>
            <a:ext cx="1913874" cy="492702"/>
          </a:xfrm>
          <a:prstGeom prst="rect">
            <a:avLst/>
          </a:prstGeom>
        </p:spPr>
      </p:pic>
      <p:pic>
        <p:nvPicPr>
          <p:cNvPr id="10" name="Picture 4" descr="UNDP vector logo - UNDP logo vector free download">
            <a:extLst>
              <a:ext uri="{FF2B5EF4-FFF2-40B4-BE49-F238E27FC236}">
                <a16:creationId xmlns:a16="http://schemas.microsoft.com/office/drawing/2014/main" id="{9CD333AF-EE19-46F6-9E91-D36AD20271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861" t="3862" r="24261" b="4000"/>
          <a:stretch/>
        </p:blipFill>
        <p:spPr bwMode="auto">
          <a:xfrm>
            <a:off x="2466315" y="4179781"/>
            <a:ext cx="273137" cy="5045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0A87D44-52CB-4063-BC56-7884C8FAEE89}"/>
              </a:ext>
            </a:extLst>
          </p:cNvPr>
          <p:cNvPicPr>
            <a:picLocks noChangeAspect="1"/>
          </p:cNvPicPr>
          <p:nvPr/>
        </p:nvPicPr>
        <p:blipFill rotWithShape="1">
          <a:blip r:embed="rId5"/>
          <a:srcRect l="16837" t="5459" r="16156" b="37086"/>
          <a:stretch/>
        </p:blipFill>
        <p:spPr>
          <a:xfrm>
            <a:off x="228599" y="2236229"/>
            <a:ext cx="895437" cy="767797"/>
          </a:xfrm>
          <a:prstGeom prst="rect">
            <a:avLst/>
          </a:prstGeom>
        </p:spPr>
      </p:pic>
      <p:pic>
        <p:nvPicPr>
          <p:cNvPr id="12" name="Picture 11">
            <a:extLst>
              <a:ext uri="{FF2B5EF4-FFF2-40B4-BE49-F238E27FC236}">
                <a16:creationId xmlns:a16="http://schemas.microsoft.com/office/drawing/2014/main" id="{8312FA72-676B-4A75-BD16-273126D1B410}"/>
              </a:ext>
            </a:extLst>
          </p:cNvPr>
          <p:cNvPicPr>
            <a:picLocks noChangeAspect="1"/>
          </p:cNvPicPr>
          <p:nvPr/>
        </p:nvPicPr>
        <p:blipFill rotWithShape="1">
          <a:blip r:embed="rId5"/>
          <a:srcRect l="16837" t="62943" r="16156" b="11196"/>
          <a:stretch/>
        </p:blipFill>
        <p:spPr>
          <a:xfrm>
            <a:off x="1124471" y="2441204"/>
            <a:ext cx="1275830" cy="492404"/>
          </a:xfrm>
          <a:prstGeom prst="rect">
            <a:avLst/>
          </a:prstGeom>
        </p:spPr>
      </p:pic>
      <p:pic>
        <p:nvPicPr>
          <p:cNvPr id="4098" name="Picture 2" descr="A Guide to the National Parks of Cambodia: Preserving Natural Beauty -  Cambodia Tours">
            <a:extLst>
              <a:ext uri="{FF2B5EF4-FFF2-40B4-BE49-F238E27FC236}">
                <a16:creationId xmlns:a16="http://schemas.microsoft.com/office/drawing/2014/main" id="{567FCE11-14DA-41B6-940D-08376A9AB6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6217" y="1101476"/>
            <a:ext cx="4019183" cy="2679455"/>
          </a:xfrm>
          <a:prstGeom prst="ellipse">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C48A14B-3CA2-462A-8F28-668BE5D1D850}"/>
              </a:ext>
            </a:extLst>
          </p:cNvPr>
          <p:cNvPicPr>
            <a:picLocks noChangeAspect="1"/>
          </p:cNvPicPr>
          <p:nvPr/>
        </p:nvPicPr>
        <p:blipFill rotWithShape="1">
          <a:blip r:embed="rId2"/>
          <a:srcRect t="38555" b="5482"/>
          <a:stretch/>
        </p:blipFill>
        <p:spPr>
          <a:xfrm>
            <a:off x="5279991" y="3545331"/>
            <a:ext cx="3599058" cy="1147820"/>
          </a:xfrm>
          <a:prstGeom prst="rect">
            <a:avLst/>
          </a:prstGeom>
          <a:ln>
            <a:noFill/>
          </a:ln>
          <a:effectLst>
            <a:outerShdw blurRad="292100" dist="139700" dir="2700000" algn="tl" rotWithShape="0">
              <a:srgbClr val="333333">
                <a:alpha val="65000"/>
              </a:srgbClr>
            </a:outerShdw>
          </a:effectLst>
        </p:spPr>
      </p:pic>
      <p:sp>
        <p:nvSpPr>
          <p:cNvPr id="23" name="Google Shape;303;p45">
            <a:extLst>
              <a:ext uri="{FF2B5EF4-FFF2-40B4-BE49-F238E27FC236}">
                <a16:creationId xmlns:a16="http://schemas.microsoft.com/office/drawing/2014/main" id="{A7321DA5-6516-49C8-AB99-08161F33B069}"/>
              </a:ext>
            </a:extLst>
          </p:cNvPr>
          <p:cNvSpPr txBox="1">
            <a:spLocks noGrp="1"/>
          </p:cNvSpPr>
          <p:nvPr>
            <p:ph type="title"/>
          </p:nvPr>
        </p:nvSpPr>
        <p:spPr>
          <a:xfrm>
            <a:off x="588948" y="144099"/>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CI" dirty="0"/>
              <a:t>METHODOLOGY</a:t>
            </a:r>
            <a:endParaRPr dirty="0"/>
          </a:p>
        </p:txBody>
      </p:sp>
      <p:sp>
        <p:nvSpPr>
          <p:cNvPr id="25" name="Arrow: Right 24">
            <a:extLst>
              <a:ext uri="{FF2B5EF4-FFF2-40B4-BE49-F238E27FC236}">
                <a16:creationId xmlns:a16="http://schemas.microsoft.com/office/drawing/2014/main" id="{F1C4178B-832A-4EDA-AECE-E9D6CB0B8A75}"/>
              </a:ext>
            </a:extLst>
          </p:cNvPr>
          <p:cNvSpPr/>
          <p:nvPr/>
        </p:nvSpPr>
        <p:spPr>
          <a:xfrm>
            <a:off x="1928329" y="1812111"/>
            <a:ext cx="912117" cy="5620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CI"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Equals 26">
            <a:extLst>
              <a:ext uri="{FF2B5EF4-FFF2-40B4-BE49-F238E27FC236}">
                <a16:creationId xmlns:a16="http://schemas.microsoft.com/office/drawing/2014/main" id="{6784379E-2DA6-4D12-A12B-0716EB8C348F}"/>
              </a:ext>
            </a:extLst>
          </p:cNvPr>
          <p:cNvSpPr/>
          <p:nvPr/>
        </p:nvSpPr>
        <p:spPr>
          <a:xfrm>
            <a:off x="4649482" y="1871756"/>
            <a:ext cx="625697" cy="408825"/>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CI" sz="1400" b="0" i="0" u="none" strike="noStrike" kern="0" cap="none" spc="0" normalizeH="0" baseline="0" noProof="0">
              <a:ln>
                <a:noFill/>
              </a:ln>
              <a:solidFill>
                <a:srgbClr val="275956"/>
              </a:solidFill>
              <a:effectLst/>
              <a:uLnTx/>
              <a:uFillTx/>
              <a:latin typeface="Arial"/>
              <a:ea typeface="+mn-ea"/>
              <a:cs typeface="+mn-cs"/>
              <a:sym typeface="Arial"/>
            </a:endParaRPr>
          </a:p>
        </p:txBody>
      </p:sp>
      <p:sp>
        <p:nvSpPr>
          <p:cNvPr id="30" name="Plus Sign 29">
            <a:extLst>
              <a:ext uri="{FF2B5EF4-FFF2-40B4-BE49-F238E27FC236}">
                <a16:creationId xmlns:a16="http://schemas.microsoft.com/office/drawing/2014/main" id="{B7796A4C-48E7-4D5D-B901-96E714170B51}"/>
              </a:ext>
            </a:extLst>
          </p:cNvPr>
          <p:cNvSpPr/>
          <p:nvPr/>
        </p:nvSpPr>
        <p:spPr>
          <a:xfrm>
            <a:off x="6896311" y="1748038"/>
            <a:ext cx="366417" cy="40882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CI"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2" name="Right Brace 31">
            <a:extLst>
              <a:ext uri="{FF2B5EF4-FFF2-40B4-BE49-F238E27FC236}">
                <a16:creationId xmlns:a16="http://schemas.microsoft.com/office/drawing/2014/main" id="{03358642-93A6-436F-A52C-8C8096BA9D5B}"/>
              </a:ext>
            </a:extLst>
          </p:cNvPr>
          <p:cNvSpPr/>
          <p:nvPr/>
        </p:nvSpPr>
        <p:spPr>
          <a:xfrm rot="5400000">
            <a:off x="6638305" y="1215953"/>
            <a:ext cx="694248" cy="3414761"/>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CI" sz="1400" b="0" i="0" u="none" strike="noStrike" kern="0" cap="none" spc="0" normalizeH="0" baseline="0" noProof="0">
              <a:ln>
                <a:noFill/>
              </a:ln>
              <a:solidFill>
                <a:srgbClr val="275956"/>
              </a:solidFill>
              <a:effectLst/>
              <a:uLnTx/>
              <a:uFillTx/>
              <a:latin typeface="Arial"/>
              <a:ea typeface="+mn-ea"/>
              <a:cs typeface="+mn-cs"/>
              <a:sym typeface="Arial"/>
            </a:endParaRPr>
          </a:p>
        </p:txBody>
      </p:sp>
      <p:sp>
        <p:nvSpPr>
          <p:cNvPr id="33" name="Arrow: Right 32">
            <a:extLst>
              <a:ext uri="{FF2B5EF4-FFF2-40B4-BE49-F238E27FC236}">
                <a16:creationId xmlns:a16="http://schemas.microsoft.com/office/drawing/2014/main" id="{C27FECC3-266B-4327-A9B0-1457AEE66095}"/>
              </a:ext>
            </a:extLst>
          </p:cNvPr>
          <p:cNvSpPr/>
          <p:nvPr/>
        </p:nvSpPr>
        <p:spPr>
          <a:xfrm rot="10800000">
            <a:off x="4848785" y="3930168"/>
            <a:ext cx="465712" cy="4088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CI"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2" name="Google Shape;304;p45">
            <a:extLst>
              <a:ext uri="{FF2B5EF4-FFF2-40B4-BE49-F238E27FC236}">
                <a16:creationId xmlns:a16="http://schemas.microsoft.com/office/drawing/2014/main" id="{EAC24C28-A1D9-4A07-9E02-4FE21020FBE7}"/>
              </a:ext>
            </a:extLst>
          </p:cNvPr>
          <p:cNvSpPr txBox="1">
            <a:spLocks/>
          </p:cNvSpPr>
          <p:nvPr/>
        </p:nvSpPr>
        <p:spPr>
          <a:xfrm>
            <a:off x="167895" y="884530"/>
            <a:ext cx="2859300" cy="4088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1"/>
              </a:buClr>
              <a:buSzPts val="1800"/>
              <a:buFont typeface="Darker Grotesque SemiBold"/>
              <a:buChar char="●"/>
              <a:defRPr sz="1200" b="0" i="0" u="none" strike="noStrike" cap="none">
                <a:solidFill>
                  <a:schemeClr val="dk1"/>
                </a:solidFill>
                <a:latin typeface="Manrope"/>
                <a:ea typeface="Manrope"/>
                <a:cs typeface="Manrope"/>
                <a:sym typeface="Manrope"/>
              </a:defRPr>
            </a:lvl1pPr>
            <a:lvl2pPr marL="914400" marR="0" lvl="1" indent="-317500" algn="l" rtl="0">
              <a:lnSpc>
                <a:spcPct val="115000"/>
              </a:lnSpc>
              <a:spcBef>
                <a:spcPts val="0"/>
              </a:spcBef>
              <a:spcAft>
                <a:spcPts val="0"/>
              </a:spcAft>
              <a:buClr>
                <a:srgbClr val="15325B"/>
              </a:buClr>
              <a:buSzPts val="1400"/>
              <a:buFont typeface="Darker Grotesque SemiBold"/>
              <a:buChar char="○"/>
              <a:defRPr sz="1400" b="0" i="0" u="none" strike="noStrike" cap="none">
                <a:solidFill>
                  <a:srgbClr val="434343"/>
                </a:solidFill>
                <a:latin typeface="Manrope"/>
                <a:ea typeface="Manrope"/>
                <a:cs typeface="Manrope"/>
                <a:sym typeface="Manrope"/>
              </a:defRPr>
            </a:lvl2pPr>
            <a:lvl3pPr marL="1371600" marR="0" lvl="2" indent="-317500" algn="l" rtl="0">
              <a:lnSpc>
                <a:spcPct val="115000"/>
              </a:lnSpc>
              <a:spcBef>
                <a:spcPts val="0"/>
              </a:spcBef>
              <a:spcAft>
                <a:spcPts val="0"/>
              </a:spcAft>
              <a:buClr>
                <a:srgbClr val="15325B"/>
              </a:buClr>
              <a:buSzPts val="1400"/>
              <a:buFont typeface="Darker Grotesque SemiBold"/>
              <a:buChar char="■"/>
              <a:defRPr sz="1400" b="0" i="0" u="none" strike="noStrike" cap="none">
                <a:solidFill>
                  <a:srgbClr val="434343"/>
                </a:solidFill>
                <a:latin typeface="Manrope"/>
                <a:ea typeface="Manrope"/>
                <a:cs typeface="Manrope"/>
                <a:sym typeface="Manrope"/>
              </a:defRPr>
            </a:lvl3pPr>
            <a:lvl4pPr marL="1828800" marR="0" lvl="3" indent="-317500" algn="l" rtl="0">
              <a:lnSpc>
                <a:spcPct val="115000"/>
              </a:lnSpc>
              <a:spcBef>
                <a:spcPts val="0"/>
              </a:spcBef>
              <a:spcAft>
                <a:spcPts val="0"/>
              </a:spcAft>
              <a:buClr>
                <a:srgbClr val="15325B"/>
              </a:buClr>
              <a:buSzPts val="1400"/>
              <a:buFont typeface="Darker Grotesque SemiBold"/>
              <a:buChar char="●"/>
              <a:defRPr sz="1400" b="0" i="0" u="none" strike="noStrike" cap="none">
                <a:solidFill>
                  <a:srgbClr val="434343"/>
                </a:solidFill>
                <a:latin typeface="Manrope"/>
                <a:ea typeface="Manrope"/>
                <a:cs typeface="Manrope"/>
                <a:sym typeface="Manrope"/>
              </a:defRPr>
            </a:lvl4pPr>
            <a:lvl5pPr marL="2286000" marR="0" lvl="4" indent="-317500" algn="l" rtl="0">
              <a:lnSpc>
                <a:spcPct val="115000"/>
              </a:lnSpc>
              <a:spcBef>
                <a:spcPts val="0"/>
              </a:spcBef>
              <a:spcAft>
                <a:spcPts val="0"/>
              </a:spcAft>
              <a:buClr>
                <a:srgbClr val="15325B"/>
              </a:buClr>
              <a:buSzPts val="1400"/>
              <a:buFont typeface="Darker Grotesque SemiBold"/>
              <a:buChar char="○"/>
              <a:defRPr sz="1400" b="0" i="0" u="none" strike="noStrike" cap="none">
                <a:solidFill>
                  <a:srgbClr val="434343"/>
                </a:solidFill>
                <a:latin typeface="Manrope"/>
                <a:ea typeface="Manrope"/>
                <a:cs typeface="Manrope"/>
                <a:sym typeface="Manrope"/>
              </a:defRPr>
            </a:lvl5pPr>
            <a:lvl6pPr marL="2743200" marR="0" lvl="5" indent="-317500" algn="l" rtl="0">
              <a:lnSpc>
                <a:spcPct val="115000"/>
              </a:lnSpc>
              <a:spcBef>
                <a:spcPts val="0"/>
              </a:spcBef>
              <a:spcAft>
                <a:spcPts val="0"/>
              </a:spcAft>
              <a:buClr>
                <a:srgbClr val="15325B"/>
              </a:buClr>
              <a:buSzPts val="1400"/>
              <a:buFont typeface="Darker Grotesque SemiBold"/>
              <a:buChar char="■"/>
              <a:defRPr sz="1400" b="0" i="0" u="none" strike="noStrike" cap="none">
                <a:solidFill>
                  <a:srgbClr val="434343"/>
                </a:solidFill>
                <a:latin typeface="Manrope"/>
                <a:ea typeface="Manrope"/>
                <a:cs typeface="Manrope"/>
                <a:sym typeface="Manrope"/>
              </a:defRPr>
            </a:lvl6pPr>
            <a:lvl7pPr marL="3200400" marR="0" lvl="6" indent="-317500" algn="l" rtl="0">
              <a:lnSpc>
                <a:spcPct val="115000"/>
              </a:lnSpc>
              <a:spcBef>
                <a:spcPts val="0"/>
              </a:spcBef>
              <a:spcAft>
                <a:spcPts val="0"/>
              </a:spcAft>
              <a:buClr>
                <a:srgbClr val="15325B"/>
              </a:buClr>
              <a:buSzPts val="1400"/>
              <a:buFont typeface="Darker Grotesque SemiBold"/>
              <a:buChar char="●"/>
              <a:defRPr sz="1400" b="0" i="0" u="none" strike="noStrike" cap="none">
                <a:solidFill>
                  <a:srgbClr val="434343"/>
                </a:solidFill>
                <a:latin typeface="Manrope"/>
                <a:ea typeface="Manrope"/>
                <a:cs typeface="Manrope"/>
                <a:sym typeface="Manrope"/>
              </a:defRPr>
            </a:lvl7pPr>
            <a:lvl8pPr marL="3657600" marR="0" lvl="7" indent="-317500" algn="l" rtl="0">
              <a:lnSpc>
                <a:spcPct val="115000"/>
              </a:lnSpc>
              <a:spcBef>
                <a:spcPts val="0"/>
              </a:spcBef>
              <a:spcAft>
                <a:spcPts val="0"/>
              </a:spcAft>
              <a:buClr>
                <a:srgbClr val="15325B"/>
              </a:buClr>
              <a:buSzPts val="1400"/>
              <a:buFont typeface="Darker Grotesque SemiBold"/>
              <a:buChar char="○"/>
              <a:defRPr sz="1400" b="0" i="0" u="none" strike="noStrike" cap="none">
                <a:solidFill>
                  <a:srgbClr val="434343"/>
                </a:solidFill>
                <a:latin typeface="Manrope"/>
                <a:ea typeface="Manrope"/>
                <a:cs typeface="Manrope"/>
                <a:sym typeface="Manrope"/>
              </a:defRPr>
            </a:lvl8pPr>
            <a:lvl9pPr marL="4114800" marR="0" lvl="8" indent="-317500" algn="l" rtl="0">
              <a:lnSpc>
                <a:spcPct val="115000"/>
              </a:lnSpc>
              <a:spcBef>
                <a:spcPts val="0"/>
              </a:spcBef>
              <a:spcAft>
                <a:spcPts val="0"/>
              </a:spcAft>
              <a:buClr>
                <a:srgbClr val="15325B"/>
              </a:buClr>
              <a:buSzPts val="1400"/>
              <a:buFont typeface="Darker Grotesque SemiBold"/>
              <a:buChar char="■"/>
              <a:defRPr sz="1400" b="0" i="0" u="none" strike="noStrike" cap="none">
                <a:solidFill>
                  <a:srgbClr val="434343"/>
                </a:solidFill>
                <a:latin typeface="Manrope"/>
                <a:ea typeface="Manrope"/>
                <a:cs typeface="Manrope"/>
                <a:sym typeface="Manrope"/>
              </a:defRPr>
            </a:lvl9pPr>
          </a:lstStyle>
          <a:p>
            <a:pPr marL="0" indent="0">
              <a:buFont typeface="Darker Grotesque SemiBold"/>
              <a:buNone/>
            </a:pPr>
            <a:r>
              <a:rPr lang="fr-CI" b="1" dirty="0">
                <a:solidFill>
                  <a:schemeClr val="tx1"/>
                </a:solidFill>
              </a:rPr>
              <a:t>INITIAL LAND COVER</a:t>
            </a:r>
          </a:p>
        </p:txBody>
      </p:sp>
      <p:sp>
        <p:nvSpPr>
          <p:cNvPr id="43" name="Google Shape;304;p45">
            <a:extLst>
              <a:ext uri="{FF2B5EF4-FFF2-40B4-BE49-F238E27FC236}">
                <a16:creationId xmlns:a16="http://schemas.microsoft.com/office/drawing/2014/main" id="{D2C9AF51-0B20-4B3B-8311-39AE343265DF}"/>
              </a:ext>
            </a:extLst>
          </p:cNvPr>
          <p:cNvSpPr txBox="1">
            <a:spLocks/>
          </p:cNvSpPr>
          <p:nvPr/>
        </p:nvSpPr>
        <p:spPr>
          <a:xfrm>
            <a:off x="1198638" y="3100729"/>
            <a:ext cx="4309186" cy="4088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1pPr>
            <a:lvl2pPr marL="914400" marR="0" lvl="1"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2pPr>
            <a:lvl3pPr marL="1371600" marR="0" lvl="2"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3pPr>
            <a:lvl4pPr marL="1828800" marR="0" lvl="3"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4pPr>
            <a:lvl5pPr marL="2286000" marR="0" lvl="4"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5pPr>
            <a:lvl6pPr marL="2743200" marR="0" lvl="5"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6pPr>
            <a:lvl7pPr marL="3200400" marR="0" lvl="6"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7pPr>
            <a:lvl8pPr marL="3657600" marR="0" lvl="7"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8pPr>
            <a:lvl9pPr marL="4114800" marR="0" lvl="8"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9pPr>
          </a:lstStyle>
          <a:p>
            <a:pPr marL="0" indent="0" algn="ctr"/>
            <a:r>
              <a:rPr lang="en-US" b="1" dirty="0">
                <a:solidFill>
                  <a:schemeClr val="tx1"/>
                </a:solidFill>
              </a:rPr>
              <a:t>DEGRADATION DUE TO LAND COVER CHANGE</a:t>
            </a:r>
            <a:endParaRPr lang="fr-CI" b="1" dirty="0">
              <a:solidFill>
                <a:schemeClr val="tx1"/>
              </a:solidFill>
            </a:endParaRPr>
          </a:p>
        </p:txBody>
      </p:sp>
      <p:sp>
        <p:nvSpPr>
          <p:cNvPr id="44" name="Google Shape;304;p45">
            <a:extLst>
              <a:ext uri="{FF2B5EF4-FFF2-40B4-BE49-F238E27FC236}">
                <a16:creationId xmlns:a16="http://schemas.microsoft.com/office/drawing/2014/main" id="{87DC9E62-6449-4D96-99E5-9F94E03C2266}"/>
              </a:ext>
            </a:extLst>
          </p:cNvPr>
          <p:cNvSpPr txBox="1">
            <a:spLocks/>
          </p:cNvSpPr>
          <p:nvPr/>
        </p:nvSpPr>
        <p:spPr>
          <a:xfrm>
            <a:off x="5658599" y="1130788"/>
            <a:ext cx="696170" cy="4088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1pPr>
            <a:lvl2pPr marL="914400" marR="0" lvl="1"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2pPr>
            <a:lvl3pPr marL="1371600" marR="0" lvl="2"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3pPr>
            <a:lvl4pPr marL="1828800" marR="0" lvl="3"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4pPr>
            <a:lvl5pPr marL="2286000" marR="0" lvl="4"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5pPr>
            <a:lvl6pPr marL="2743200" marR="0" lvl="5"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6pPr>
            <a:lvl7pPr marL="3200400" marR="0" lvl="6"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7pPr>
            <a:lvl8pPr marL="3657600" marR="0" lvl="7"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8pPr>
            <a:lvl9pPr marL="4114800" marR="0" lvl="8"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9pPr>
          </a:lstStyle>
          <a:p>
            <a:pPr marL="0" indent="0"/>
            <a:r>
              <a:rPr lang="es-AR" dirty="0">
                <a:solidFill>
                  <a:schemeClr val="tx1"/>
                </a:solidFill>
              </a:rPr>
              <a:t>G</a:t>
            </a:r>
            <a:r>
              <a:rPr lang="fr-CI" dirty="0">
                <a:solidFill>
                  <a:schemeClr val="tx1"/>
                </a:solidFill>
              </a:rPr>
              <a:t>AINS</a:t>
            </a:r>
          </a:p>
        </p:txBody>
      </p:sp>
      <p:sp>
        <p:nvSpPr>
          <p:cNvPr id="45" name="Google Shape;304;p45">
            <a:extLst>
              <a:ext uri="{FF2B5EF4-FFF2-40B4-BE49-F238E27FC236}">
                <a16:creationId xmlns:a16="http://schemas.microsoft.com/office/drawing/2014/main" id="{C0F8FF04-B619-493F-8AC7-368626D29E2C}"/>
              </a:ext>
            </a:extLst>
          </p:cNvPr>
          <p:cNvSpPr txBox="1">
            <a:spLocks/>
          </p:cNvSpPr>
          <p:nvPr/>
        </p:nvSpPr>
        <p:spPr>
          <a:xfrm>
            <a:off x="5915476" y="774842"/>
            <a:ext cx="2859300" cy="4088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1pPr>
            <a:lvl2pPr marL="914400" marR="0" lvl="1"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2pPr>
            <a:lvl3pPr marL="1371600" marR="0" lvl="2"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3pPr>
            <a:lvl4pPr marL="1828800" marR="0" lvl="3"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4pPr>
            <a:lvl5pPr marL="2286000" marR="0" lvl="4"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5pPr>
            <a:lvl6pPr marL="2743200" marR="0" lvl="5"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6pPr>
            <a:lvl7pPr marL="3200400" marR="0" lvl="6"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7pPr>
            <a:lvl8pPr marL="3657600" marR="0" lvl="7"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8pPr>
            <a:lvl9pPr marL="4114800" marR="0" lvl="8"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9pPr>
          </a:lstStyle>
          <a:p>
            <a:pPr marL="0" indent="0"/>
            <a:r>
              <a:rPr lang="es-AR" b="1" dirty="0">
                <a:solidFill>
                  <a:schemeClr val="tx1"/>
                </a:solidFill>
              </a:rPr>
              <a:t>TRANSITIONS /  CHANGES</a:t>
            </a:r>
            <a:endParaRPr lang="fr-CI" b="1" dirty="0">
              <a:solidFill>
                <a:schemeClr val="tx1"/>
              </a:solidFill>
            </a:endParaRPr>
          </a:p>
        </p:txBody>
      </p:sp>
      <p:sp>
        <p:nvSpPr>
          <p:cNvPr id="46" name="Google Shape;304;p45">
            <a:extLst>
              <a:ext uri="{FF2B5EF4-FFF2-40B4-BE49-F238E27FC236}">
                <a16:creationId xmlns:a16="http://schemas.microsoft.com/office/drawing/2014/main" id="{5BED908A-4166-4351-A619-DAFF17B345C6}"/>
              </a:ext>
            </a:extLst>
          </p:cNvPr>
          <p:cNvSpPr txBox="1">
            <a:spLocks/>
          </p:cNvSpPr>
          <p:nvPr/>
        </p:nvSpPr>
        <p:spPr>
          <a:xfrm>
            <a:off x="2794254" y="851068"/>
            <a:ext cx="2859300" cy="4088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1pPr>
            <a:lvl2pPr marL="914400" marR="0" lvl="1"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2pPr>
            <a:lvl3pPr marL="1371600" marR="0" lvl="2"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3pPr>
            <a:lvl4pPr marL="1828800" marR="0" lvl="3"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4pPr>
            <a:lvl5pPr marL="2286000" marR="0" lvl="4"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5pPr>
            <a:lvl6pPr marL="2743200" marR="0" lvl="5"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6pPr>
            <a:lvl7pPr marL="3200400" marR="0" lvl="6"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7pPr>
            <a:lvl8pPr marL="3657600" marR="0" lvl="7"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8pPr>
            <a:lvl9pPr marL="4114800" marR="0" lvl="8"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9pPr>
          </a:lstStyle>
          <a:p>
            <a:pPr marL="0" indent="0"/>
            <a:r>
              <a:rPr lang="en-US" b="1" dirty="0">
                <a:solidFill>
                  <a:schemeClr val="tx1"/>
                </a:solidFill>
              </a:rPr>
              <a:t>F</a:t>
            </a:r>
            <a:r>
              <a:rPr lang="fr-CI" b="1" dirty="0">
                <a:solidFill>
                  <a:schemeClr val="tx1"/>
                </a:solidFill>
              </a:rPr>
              <a:t>INAL LAND COVER</a:t>
            </a:r>
          </a:p>
        </p:txBody>
      </p:sp>
      <p:sp>
        <p:nvSpPr>
          <p:cNvPr id="47" name="Google Shape;304;p45">
            <a:extLst>
              <a:ext uri="{FF2B5EF4-FFF2-40B4-BE49-F238E27FC236}">
                <a16:creationId xmlns:a16="http://schemas.microsoft.com/office/drawing/2014/main" id="{F6827E65-F210-4FB9-8206-31D529DC21F3}"/>
              </a:ext>
            </a:extLst>
          </p:cNvPr>
          <p:cNvSpPr txBox="1">
            <a:spLocks/>
          </p:cNvSpPr>
          <p:nvPr/>
        </p:nvSpPr>
        <p:spPr>
          <a:xfrm>
            <a:off x="5595378" y="3175567"/>
            <a:ext cx="2859300" cy="4088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1pPr>
            <a:lvl2pPr marL="914400" marR="0" lvl="1"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2pPr>
            <a:lvl3pPr marL="1371600" marR="0" lvl="2"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3pPr>
            <a:lvl4pPr marL="1828800" marR="0" lvl="3"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4pPr>
            <a:lvl5pPr marL="2286000" marR="0" lvl="4"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5pPr>
            <a:lvl6pPr marL="2743200" marR="0" lvl="5"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6pPr>
            <a:lvl7pPr marL="3200400" marR="0" lvl="6"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7pPr>
            <a:lvl8pPr marL="3657600" marR="0" lvl="7"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8pPr>
            <a:lvl9pPr marL="4114800" marR="0" lvl="8"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9pPr>
          </a:lstStyle>
          <a:p>
            <a:pPr marL="0" indent="0" algn="ctr"/>
            <a:r>
              <a:rPr lang="es-AR" b="1" dirty="0">
                <a:solidFill>
                  <a:schemeClr val="tx1"/>
                </a:solidFill>
              </a:rPr>
              <a:t>TRANSITION MATRIX</a:t>
            </a:r>
            <a:endParaRPr lang="fr-CI" b="1" dirty="0">
              <a:solidFill>
                <a:schemeClr val="tx1"/>
              </a:solidFill>
            </a:endParaRPr>
          </a:p>
        </p:txBody>
      </p:sp>
      <p:sp>
        <p:nvSpPr>
          <p:cNvPr id="48" name="Google Shape;304;p45">
            <a:extLst>
              <a:ext uri="{FF2B5EF4-FFF2-40B4-BE49-F238E27FC236}">
                <a16:creationId xmlns:a16="http://schemas.microsoft.com/office/drawing/2014/main" id="{1C654888-5A46-40E1-917F-F54D679CEC25}"/>
              </a:ext>
            </a:extLst>
          </p:cNvPr>
          <p:cNvSpPr txBox="1">
            <a:spLocks/>
          </p:cNvSpPr>
          <p:nvPr/>
        </p:nvSpPr>
        <p:spPr>
          <a:xfrm>
            <a:off x="7452980" y="1113241"/>
            <a:ext cx="1059771" cy="4088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1pPr>
            <a:lvl2pPr marL="914400" marR="0" lvl="1"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2pPr>
            <a:lvl3pPr marL="1371600" marR="0" lvl="2"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3pPr>
            <a:lvl4pPr marL="1828800" marR="0" lvl="3"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4pPr>
            <a:lvl5pPr marL="2286000" marR="0" lvl="4"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5pPr>
            <a:lvl6pPr marL="2743200" marR="0" lvl="5"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6pPr>
            <a:lvl7pPr marL="3200400" marR="0" lvl="6"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7pPr>
            <a:lvl8pPr marL="3657600" marR="0" lvl="7"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8pPr>
            <a:lvl9pPr marL="4114800" marR="0" lvl="8" indent="-304800" algn="ctr" rtl="0">
              <a:lnSpc>
                <a:spcPct val="100000"/>
              </a:lnSpc>
              <a:spcBef>
                <a:spcPts val="0"/>
              </a:spcBef>
              <a:spcAft>
                <a:spcPts val="0"/>
              </a:spcAft>
              <a:buClr>
                <a:schemeClr val="accent1"/>
              </a:buClr>
              <a:buSzPts val="1200"/>
              <a:buFont typeface="Golos Text"/>
              <a:buNone/>
              <a:defRPr sz="1200" b="0" i="0" u="none" strike="noStrike" cap="none">
                <a:solidFill>
                  <a:schemeClr val="accent1"/>
                </a:solidFill>
                <a:latin typeface="Golos Text"/>
                <a:ea typeface="Golos Text"/>
                <a:cs typeface="Golos Text"/>
                <a:sym typeface="Golos Text"/>
              </a:defRPr>
            </a:lvl9pPr>
          </a:lstStyle>
          <a:p>
            <a:pPr marL="0" indent="0"/>
            <a:r>
              <a:rPr lang="es-AR" dirty="0">
                <a:solidFill>
                  <a:schemeClr val="tx1"/>
                </a:solidFill>
              </a:rPr>
              <a:t>LOSSES</a:t>
            </a:r>
            <a:endParaRPr lang="fr-CI" dirty="0">
              <a:solidFill>
                <a:schemeClr val="tx1"/>
              </a:solidFill>
            </a:endParaRPr>
          </a:p>
        </p:txBody>
      </p:sp>
      <p:pic>
        <p:nvPicPr>
          <p:cNvPr id="5" name="Picture 4">
            <a:extLst>
              <a:ext uri="{FF2B5EF4-FFF2-40B4-BE49-F238E27FC236}">
                <a16:creationId xmlns:a16="http://schemas.microsoft.com/office/drawing/2014/main" id="{0A4F2D1B-9AAB-432F-91BB-66DCC81FF1E4}"/>
              </a:ext>
            </a:extLst>
          </p:cNvPr>
          <p:cNvPicPr>
            <a:picLocks noChangeAspect="1"/>
          </p:cNvPicPr>
          <p:nvPr/>
        </p:nvPicPr>
        <p:blipFill>
          <a:blip r:embed="rId3"/>
          <a:stretch>
            <a:fillRect/>
          </a:stretch>
        </p:blipFill>
        <p:spPr>
          <a:xfrm>
            <a:off x="7908460" y="144099"/>
            <a:ext cx="1092435" cy="386648"/>
          </a:xfrm>
          <a:prstGeom prst="rect">
            <a:avLst/>
          </a:prstGeom>
        </p:spPr>
      </p:pic>
      <p:pic>
        <p:nvPicPr>
          <p:cNvPr id="2" name="Picture 1">
            <a:extLst>
              <a:ext uri="{FF2B5EF4-FFF2-40B4-BE49-F238E27FC236}">
                <a16:creationId xmlns:a16="http://schemas.microsoft.com/office/drawing/2014/main" id="{07C597D0-CE7E-4914-B6C3-C28655D3DF4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8527" y="1376502"/>
            <a:ext cx="1833049" cy="1607618"/>
          </a:xfrm>
          <a:prstGeom prst="rect">
            <a:avLst/>
          </a:prstGeom>
        </p:spPr>
      </p:pic>
      <p:pic>
        <p:nvPicPr>
          <p:cNvPr id="3" name="Picture 2">
            <a:extLst>
              <a:ext uri="{FF2B5EF4-FFF2-40B4-BE49-F238E27FC236}">
                <a16:creationId xmlns:a16="http://schemas.microsoft.com/office/drawing/2014/main" id="{A615ACC5-93E7-4636-AC3E-2FD308C3EA2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789027" y="1294262"/>
            <a:ext cx="1878837" cy="1692583"/>
          </a:xfrm>
          <a:prstGeom prst="rect">
            <a:avLst/>
          </a:prstGeom>
        </p:spPr>
      </p:pic>
      <p:pic>
        <p:nvPicPr>
          <p:cNvPr id="10" name="Picture 9">
            <a:extLst>
              <a:ext uri="{FF2B5EF4-FFF2-40B4-BE49-F238E27FC236}">
                <a16:creationId xmlns:a16="http://schemas.microsoft.com/office/drawing/2014/main" id="{51A6675A-407D-43AE-8E6D-B3D635694294}"/>
              </a:ext>
            </a:extLst>
          </p:cNvPr>
          <p:cNvPicPr>
            <a:picLocks noChangeAspect="1"/>
          </p:cNvPicPr>
          <p:nvPr/>
        </p:nvPicPr>
        <p:blipFill>
          <a:blip r:embed="rId6"/>
          <a:stretch>
            <a:fillRect/>
          </a:stretch>
        </p:blipFill>
        <p:spPr>
          <a:xfrm>
            <a:off x="304379" y="2923333"/>
            <a:ext cx="874502" cy="1607618"/>
          </a:xfrm>
          <a:prstGeom prst="rect">
            <a:avLst/>
          </a:prstGeom>
        </p:spPr>
      </p:pic>
      <p:pic>
        <p:nvPicPr>
          <p:cNvPr id="11" name="Picture 10">
            <a:extLst>
              <a:ext uri="{FF2B5EF4-FFF2-40B4-BE49-F238E27FC236}">
                <a16:creationId xmlns:a16="http://schemas.microsoft.com/office/drawing/2014/main" id="{2E906371-7964-4799-80FA-759B5011FA1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132383" y="1349917"/>
            <a:ext cx="1971533" cy="1688213"/>
          </a:xfrm>
          <a:prstGeom prst="rect">
            <a:avLst/>
          </a:prstGeom>
        </p:spPr>
      </p:pic>
      <p:pic>
        <p:nvPicPr>
          <p:cNvPr id="12" name="Picture 11">
            <a:extLst>
              <a:ext uri="{FF2B5EF4-FFF2-40B4-BE49-F238E27FC236}">
                <a16:creationId xmlns:a16="http://schemas.microsoft.com/office/drawing/2014/main" id="{E0CDD407-177E-42D7-9C19-B7D5D13746A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208518" y="1335200"/>
            <a:ext cx="2010508" cy="1729233"/>
          </a:xfrm>
          <a:prstGeom prst="rect">
            <a:avLst/>
          </a:prstGeom>
        </p:spPr>
      </p:pic>
      <p:pic>
        <p:nvPicPr>
          <p:cNvPr id="13" name="Picture 12">
            <a:extLst>
              <a:ext uri="{FF2B5EF4-FFF2-40B4-BE49-F238E27FC236}">
                <a16:creationId xmlns:a16="http://schemas.microsoft.com/office/drawing/2014/main" id="{6C6D8093-8E71-485A-83A4-DFA835A4D44F}"/>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2902653" y="3448748"/>
            <a:ext cx="1878238" cy="1761908"/>
          </a:xfrm>
          <a:prstGeom prst="rect">
            <a:avLst/>
          </a:prstGeom>
        </p:spPr>
      </p:pic>
      <p:pic>
        <p:nvPicPr>
          <p:cNvPr id="15" name="Picture 14">
            <a:extLst>
              <a:ext uri="{FF2B5EF4-FFF2-40B4-BE49-F238E27FC236}">
                <a16:creationId xmlns:a16="http://schemas.microsoft.com/office/drawing/2014/main" id="{E94BC815-755A-400C-942C-5C843B618478}"/>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328087" y="3448748"/>
            <a:ext cx="1690105" cy="1591680"/>
          </a:xfrm>
          <a:prstGeom prst="rect">
            <a:avLst/>
          </a:prstGeom>
        </p:spPr>
      </p:pic>
    </p:spTree>
    <p:extLst>
      <p:ext uri="{BB962C8B-B14F-4D97-AF65-F5344CB8AC3E}">
        <p14:creationId xmlns:p14="http://schemas.microsoft.com/office/powerpoint/2010/main" val="108817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5CDA20-0179-4592-AD83-D084BED7BFC2}"/>
              </a:ext>
            </a:extLst>
          </p:cNvPr>
          <p:cNvPicPr>
            <a:picLocks noChangeAspect="1"/>
          </p:cNvPicPr>
          <p:nvPr/>
        </p:nvPicPr>
        <p:blipFill rotWithShape="1">
          <a:blip r:embed="rId2"/>
          <a:srcRect r="13158"/>
          <a:stretch/>
        </p:blipFill>
        <p:spPr>
          <a:xfrm>
            <a:off x="63647" y="1559707"/>
            <a:ext cx="4265286" cy="1625454"/>
          </a:xfrm>
          <a:prstGeom prst="rect">
            <a:avLst/>
          </a:prstGeom>
          <a:ln>
            <a:noFill/>
          </a:ln>
          <a:effectLst>
            <a:outerShdw blurRad="292100" dist="139700" dir="2700000" algn="tl" rotWithShape="0">
              <a:srgbClr val="333333">
                <a:alpha val="65000"/>
              </a:srgbClr>
            </a:outerShdw>
          </a:effectLst>
        </p:spPr>
      </p:pic>
      <p:sp>
        <p:nvSpPr>
          <p:cNvPr id="4" name="Google Shape;84;p3">
            <a:extLst>
              <a:ext uri="{FF2B5EF4-FFF2-40B4-BE49-F238E27FC236}">
                <a16:creationId xmlns:a16="http://schemas.microsoft.com/office/drawing/2014/main" id="{42E5452F-7667-445B-BE29-80BAF50125FB}"/>
              </a:ext>
            </a:extLst>
          </p:cNvPr>
          <p:cNvSpPr txBox="1">
            <a:spLocks noGrp="1"/>
          </p:cNvSpPr>
          <p:nvPr/>
        </p:nvSpPr>
        <p:spPr>
          <a:xfrm>
            <a:off x="350771" y="330697"/>
            <a:ext cx="742705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Golos Text"/>
              <a:buNone/>
              <a:defRPr sz="2500" b="1" i="0" u="none" strike="noStrike" cap="none">
                <a:solidFill>
                  <a:schemeClr val="dk1"/>
                </a:solidFill>
                <a:latin typeface="Golos Text"/>
                <a:ea typeface="Golos Text"/>
                <a:cs typeface="Golos Text"/>
                <a:sym typeface="Golos Text"/>
              </a:defRPr>
            </a:lvl1pPr>
            <a:lvl2pPr marR="0" lvl="1" algn="ctr" rtl="0">
              <a:lnSpc>
                <a:spcPct val="100000"/>
              </a:lnSpc>
              <a:spcBef>
                <a:spcPts val="0"/>
              </a:spcBef>
              <a:spcAft>
                <a:spcPts val="0"/>
              </a:spcAft>
              <a:buClr>
                <a:schemeClr val="dk1"/>
              </a:buClr>
              <a:buSzPts val="2500"/>
              <a:buFont typeface="Golos Text"/>
              <a:buNone/>
              <a:defRPr sz="2500" b="1" i="0" u="none" strike="noStrike" cap="none">
                <a:solidFill>
                  <a:schemeClr val="dk1"/>
                </a:solidFill>
                <a:latin typeface="Golos Text"/>
                <a:ea typeface="Golos Text"/>
                <a:cs typeface="Golos Text"/>
                <a:sym typeface="Golos Text"/>
              </a:defRPr>
            </a:lvl2pPr>
            <a:lvl3pPr marR="0" lvl="2" algn="ctr" rtl="0">
              <a:lnSpc>
                <a:spcPct val="100000"/>
              </a:lnSpc>
              <a:spcBef>
                <a:spcPts val="0"/>
              </a:spcBef>
              <a:spcAft>
                <a:spcPts val="0"/>
              </a:spcAft>
              <a:buClr>
                <a:schemeClr val="dk1"/>
              </a:buClr>
              <a:buSzPts val="2500"/>
              <a:buFont typeface="Golos Text"/>
              <a:buNone/>
              <a:defRPr sz="2500" b="1" i="0" u="none" strike="noStrike" cap="none">
                <a:solidFill>
                  <a:schemeClr val="dk1"/>
                </a:solidFill>
                <a:latin typeface="Golos Text"/>
                <a:ea typeface="Golos Text"/>
                <a:cs typeface="Golos Text"/>
                <a:sym typeface="Golos Text"/>
              </a:defRPr>
            </a:lvl3pPr>
            <a:lvl4pPr marR="0" lvl="3" algn="ctr" rtl="0">
              <a:lnSpc>
                <a:spcPct val="100000"/>
              </a:lnSpc>
              <a:spcBef>
                <a:spcPts val="0"/>
              </a:spcBef>
              <a:spcAft>
                <a:spcPts val="0"/>
              </a:spcAft>
              <a:buClr>
                <a:schemeClr val="dk1"/>
              </a:buClr>
              <a:buSzPts val="2500"/>
              <a:buFont typeface="Golos Text"/>
              <a:buNone/>
              <a:defRPr sz="2500" b="1" i="0" u="none" strike="noStrike" cap="none">
                <a:solidFill>
                  <a:schemeClr val="dk1"/>
                </a:solidFill>
                <a:latin typeface="Golos Text"/>
                <a:ea typeface="Golos Text"/>
                <a:cs typeface="Golos Text"/>
                <a:sym typeface="Golos Text"/>
              </a:defRPr>
            </a:lvl4pPr>
            <a:lvl5pPr marR="0" lvl="4" algn="ctr" rtl="0">
              <a:lnSpc>
                <a:spcPct val="100000"/>
              </a:lnSpc>
              <a:spcBef>
                <a:spcPts val="0"/>
              </a:spcBef>
              <a:spcAft>
                <a:spcPts val="0"/>
              </a:spcAft>
              <a:buClr>
                <a:schemeClr val="dk1"/>
              </a:buClr>
              <a:buSzPts val="2500"/>
              <a:buFont typeface="Golos Text"/>
              <a:buNone/>
              <a:defRPr sz="2500" b="1" i="0" u="none" strike="noStrike" cap="none">
                <a:solidFill>
                  <a:schemeClr val="dk1"/>
                </a:solidFill>
                <a:latin typeface="Golos Text"/>
                <a:ea typeface="Golos Text"/>
                <a:cs typeface="Golos Text"/>
                <a:sym typeface="Golos Text"/>
              </a:defRPr>
            </a:lvl5pPr>
            <a:lvl6pPr marR="0" lvl="5" algn="ctr" rtl="0">
              <a:lnSpc>
                <a:spcPct val="100000"/>
              </a:lnSpc>
              <a:spcBef>
                <a:spcPts val="0"/>
              </a:spcBef>
              <a:spcAft>
                <a:spcPts val="0"/>
              </a:spcAft>
              <a:buClr>
                <a:schemeClr val="dk1"/>
              </a:buClr>
              <a:buSzPts val="2500"/>
              <a:buFont typeface="Golos Text"/>
              <a:buNone/>
              <a:defRPr sz="2500" b="1" i="0" u="none" strike="noStrike" cap="none">
                <a:solidFill>
                  <a:schemeClr val="dk1"/>
                </a:solidFill>
                <a:latin typeface="Golos Text"/>
                <a:ea typeface="Golos Text"/>
                <a:cs typeface="Golos Text"/>
                <a:sym typeface="Golos Text"/>
              </a:defRPr>
            </a:lvl6pPr>
            <a:lvl7pPr marR="0" lvl="6" algn="ctr" rtl="0">
              <a:lnSpc>
                <a:spcPct val="100000"/>
              </a:lnSpc>
              <a:spcBef>
                <a:spcPts val="0"/>
              </a:spcBef>
              <a:spcAft>
                <a:spcPts val="0"/>
              </a:spcAft>
              <a:buClr>
                <a:schemeClr val="dk1"/>
              </a:buClr>
              <a:buSzPts val="2500"/>
              <a:buFont typeface="Golos Text"/>
              <a:buNone/>
              <a:defRPr sz="2500" b="1" i="0" u="none" strike="noStrike" cap="none">
                <a:solidFill>
                  <a:schemeClr val="dk1"/>
                </a:solidFill>
                <a:latin typeface="Golos Text"/>
                <a:ea typeface="Golos Text"/>
                <a:cs typeface="Golos Text"/>
                <a:sym typeface="Golos Text"/>
              </a:defRPr>
            </a:lvl7pPr>
            <a:lvl8pPr marR="0" lvl="7" algn="ctr" rtl="0">
              <a:lnSpc>
                <a:spcPct val="100000"/>
              </a:lnSpc>
              <a:spcBef>
                <a:spcPts val="0"/>
              </a:spcBef>
              <a:spcAft>
                <a:spcPts val="0"/>
              </a:spcAft>
              <a:buClr>
                <a:schemeClr val="dk1"/>
              </a:buClr>
              <a:buSzPts val="2500"/>
              <a:buFont typeface="Golos Text"/>
              <a:buNone/>
              <a:defRPr sz="2500" b="1" i="0" u="none" strike="noStrike" cap="none">
                <a:solidFill>
                  <a:schemeClr val="dk1"/>
                </a:solidFill>
                <a:latin typeface="Golos Text"/>
                <a:ea typeface="Golos Text"/>
                <a:cs typeface="Golos Text"/>
                <a:sym typeface="Golos Text"/>
              </a:defRPr>
            </a:lvl8pPr>
            <a:lvl9pPr marR="0" lvl="8" algn="ctr" rtl="0">
              <a:lnSpc>
                <a:spcPct val="100000"/>
              </a:lnSpc>
              <a:spcBef>
                <a:spcPts val="0"/>
              </a:spcBef>
              <a:spcAft>
                <a:spcPts val="0"/>
              </a:spcAft>
              <a:buClr>
                <a:schemeClr val="dk1"/>
              </a:buClr>
              <a:buSzPts val="2500"/>
              <a:buFont typeface="Golos Text"/>
              <a:buNone/>
              <a:defRPr sz="2500" b="1" i="0" u="none" strike="noStrike" cap="none">
                <a:solidFill>
                  <a:schemeClr val="dk1"/>
                </a:solidFill>
                <a:latin typeface="Golos Text"/>
                <a:ea typeface="Golos Text"/>
                <a:cs typeface="Golos Text"/>
                <a:sym typeface="Golos Text"/>
              </a:defRPr>
            </a:lvl9pPr>
          </a:lstStyle>
          <a:p>
            <a:pPr marL="0" lvl="0" indent="0" algn="ctr" rtl="0">
              <a:lnSpc>
                <a:spcPct val="100000"/>
              </a:lnSpc>
              <a:spcBef>
                <a:spcPts val="0"/>
              </a:spcBef>
              <a:spcAft>
                <a:spcPts val="0"/>
              </a:spcAft>
              <a:buSzPts val="2500"/>
              <a:buNone/>
            </a:pPr>
            <a:r>
              <a:rPr lang="en-US" b="1" noProof="0" dirty="0"/>
              <a:t>LAND COVER - PERIODS</a:t>
            </a:r>
            <a:endParaRPr lang="en-US" noProof="0" dirty="0"/>
          </a:p>
        </p:txBody>
      </p:sp>
      <p:sp>
        <p:nvSpPr>
          <p:cNvPr id="8" name="Google Shape;88;p3">
            <a:extLst>
              <a:ext uri="{FF2B5EF4-FFF2-40B4-BE49-F238E27FC236}">
                <a16:creationId xmlns:a16="http://schemas.microsoft.com/office/drawing/2014/main" id="{CE8F8884-CD19-42B3-B768-2D029F9214F5}"/>
              </a:ext>
            </a:extLst>
          </p:cNvPr>
          <p:cNvSpPr/>
          <p:nvPr/>
        </p:nvSpPr>
        <p:spPr>
          <a:xfrm>
            <a:off x="63647" y="2064558"/>
            <a:ext cx="3698126" cy="615752"/>
          </a:xfrm>
          <a:prstGeom prst="rect">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None/>
            </a:pPr>
            <a:endParaRPr lang="en-US" sz="1400" b="0" i="0" u="none" strike="noStrike" cap="none" noProof="0" dirty="0">
              <a:solidFill>
                <a:schemeClr val="lt1"/>
              </a:solidFill>
              <a:latin typeface="Arial"/>
              <a:ea typeface="Arial"/>
              <a:cs typeface="Arial"/>
              <a:sym typeface="Arial"/>
            </a:endParaRPr>
          </a:p>
        </p:txBody>
      </p:sp>
      <p:sp>
        <p:nvSpPr>
          <p:cNvPr id="9" name="Google Shape;89;p3">
            <a:extLst>
              <a:ext uri="{FF2B5EF4-FFF2-40B4-BE49-F238E27FC236}">
                <a16:creationId xmlns:a16="http://schemas.microsoft.com/office/drawing/2014/main" id="{17DE8FAE-5EB1-4774-B64A-D2455E852147}"/>
              </a:ext>
            </a:extLst>
          </p:cNvPr>
          <p:cNvSpPr/>
          <p:nvPr/>
        </p:nvSpPr>
        <p:spPr>
          <a:xfrm>
            <a:off x="659330" y="4018928"/>
            <a:ext cx="3799961" cy="307777"/>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rtl="0">
              <a:lnSpc>
                <a:spcPct val="100000"/>
              </a:lnSpc>
              <a:spcBef>
                <a:spcPts val="0"/>
              </a:spcBef>
              <a:spcAft>
                <a:spcPts val="0"/>
              </a:spcAft>
              <a:buNone/>
            </a:pPr>
            <a:r>
              <a:rPr lang="en-US" noProof="0" dirty="0">
                <a:solidFill>
                  <a:schemeClr val="dk1"/>
                </a:solidFill>
                <a:latin typeface="Nunito"/>
                <a:ea typeface="Nunito"/>
                <a:cs typeface="Nunito"/>
                <a:sym typeface="Nunito"/>
              </a:rPr>
              <a:t>Years</a:t>
            </a:r>
            <a:r>
              <a:rPr lang="en-US" sz="1400" b="0" i="0" u="none" strike="noStrike" cap="none" noProof="0" dirty="0">
                <a:solidFill>
                  <a:schemeClr val="dk1"/>
                </a:solidFill>
                <a:latin typeface="Nunito"/>
                <a:ea typeface="Nunito"/>
                <a:cs typeface="Nunito"/>
                <a:sym typeface="Nunito"/>
              </a:rPr>
              <a:t>: 2000, 2015, 2019, 2023</a:t>
            </a:r>
            <a:endParaRPr lang="en-US" sz="1400" b="1" i="0" u="none" strike="noStrike" cap="none" noProof="0" dirty="0">
              <a:solidFill>
                <a:srgbClr val="000000"/>
              </a:solidFill>
              <a:latin typeface="Arial"/>
              <a:ea typeface="Arial"/>
              <a:cs typeface="Arial"/>
              <a:sym typeface="Arial"/>
            </a:endParaRPr>
          </a:p>
        </p:txBody>
      </p:sp>
      <p:pic>
        <p:nvPicPr>
          <p:cNvPr id="11" name="Picture 10">
            <a:extLst>
              <a:ext uri="{FF2B5EF4-FFF2-40B4-BE49-F238E27FC236}">
                <a16:creationId xmlns:a16="http://schemas.microsoft.com/office/drawing/2014/main" id="{5B6F661F-5F03-456D-9328-F948E8E2EA27}"/>
              </a:ext>
            </a:extLst>
          </p:cNvPr>
          <p:cNvPicPr>
            <a:picLocks noChangeAspect="1"/>
          </p:cNvPicPr>
          <p:nvPr/>
        </p:nvPicPr>
        <p:blipFill rotWithShape="1">
          <a:blip r:embed="rId3"/>
          <a:srcRect b="38372"/>
          <a:stretch/>
        </p:blipFill>
        <p:spPr>
          <a:xfrm>
            <a:off x="4589650" y="1030614"/>
            <a:ext cx="4392629" cy="3610834"/>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8B6C3C7D-4773-47BE-B0DB-B0603CF0D4A5}"/>
              </a:ext>
            </a:extLst>
          </p:cNvPr>
          <p:cNvSpPr txBox="1"/>
          <p:nvPr/>
        </p:nvSpPr>
        <p:spPr>
          <a:xfrm>
            <a:off x="1039713" y="3711151"/>
            <a:ext cx="1745991" cy="307777"/>
          </a:xfrm>
          <a:prstGeom prst="rect">
            <a:avLst/>
          </a:prstGeom>
          <a:noFill/>
        </p:spPr>
        <p:txBody>
          <a:bodyPr wrap="none" rtlCol="0">
            <a:spAutoFit/>
          </a:bodyPr>
          <a:lstStyle/>
          <a:p>
            <a:r>
              <a:rPr lang="en-US" dirty="0"/>
              <a:t>4 Land Cover Maps</a:t>
            </a:r>
            <a:endParaRPr lang="fr-CI" dirty="0"/>
          </a:p>
        </p:txBody>
      </p:sp>
      <p:pic>
        <p:nvPicPr>
          <p:cNvPr id="13" name="Picture 12">
            <a:extLst>
              <a:ext uri="{FF2B5EF4-FFF2-40B4-BE49-F238E27FC236}">
                <a16:creationId xmlns:a16="http://schemas.microsoft.com/office/drawing/2014/main" id="{23E2D2BC-148B-402F-A2CE-52DC6B01C12F}"/>
              </a:ext>
            </a:extLst>
          </p:cNvPr>
          <p:cNvPicPr>
            <a:picLocks noChangeAspect="1"/>
          </p:cNvPicPr>
          <p:nvPr/>
        </p:nvPicPr>
        <p:blipFill>
          <a:blip r:embed="rId4"/>
          <a:stretch>
            <a:fillRect/>
          </a:stretch>
        </p:blipFill>
        <p:spPr>
          <a:xfrm>
            <a:off x="7742386" y="139259"/>
            <a:ext cx="1152429" cy="407882"/>
          </a:xfrm>
          <a:prstGeom prst="rect">
            <a:avLst/>
          </a:prstGeom>
        </p:spPr>
      </p:pic>
    </p:spTree>
    <p:extLst>
      <p:ext uri="{BB962C8B-B14F-4D97-AF65-F5344CB8AC3E}">
        <p14:creationId xmlns:p14="http://schemas.microsoft.com/office/powerpoint/2010/main" val="231916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4;p4">
            <a:extLst>
              <a:ext uri="{FF2B5EF4-FFF2-40B4-BE49-F238E27FC236}">
                <a16:creationId xmlns:a16="http://schemas.microsoft.com/office/drawing/2014/main" id="{93D215DC-5C13-4B30-B6BA-F982F8BDBCE5}"/>
              </a:ext>
            </a:extLst>
          </p:cNvPr>
          <p:cNvSpPr txBox="1">
            <a:spLocks noGrp="1"/>
          </p:cNvSpPr>
          <p:nvPr>
            <p:ph type="title"/>
          </p:nvPr>
        </p:nvSpPr>
        <p:spPr>
          <a:xfrm>
            <a:off x="249185" y="215542"/>
            <a:ext cx="8097804" cy="998100"/>
          </a:xfrm>
          <a:prstGeom prst="rect">
            <a:avLst/>
          </a:prstGeom>
          <a:noFill/>
          <a:ln>
            <a:noFill/>
          </a:ln>
        </p:spPr>
        <p:txBody>
          <a:bodyPr spcFirstLastPara="1" wrap="square" lIns="91425" tIns="91425" rIns="91425" bIns="91425" anchor="t" anchorCtr="0">
            <a:noAutofit/>
          </a:bodyPr>
          <a:lstStyle/>
          <a:p>
            <a:pPr lvl="0" algn="ctr">
              <a:buSzPts val="2500"/>
            </a:pPr>
            <a:r>
              <a:rPr lang="en-US" sz="2400" b="1" noProof="0" dirty="0">
                <a:solidFill>
                  <a:schemeClr val="tx1"/>
                </a:solidFill>
              </a:rPr>
              <a:t>STEP 1: </a:t>
            </a:r>
            <a:r>
              <a:rPr lang="en-US" sz="2400" b="1" dirty="0">
                <a:solidFill>
                  <a:schemeClr val="tx1"/>
                </a:solidFill>
              </a:rPr>
              <a:t> </a:t>
            </a:r>
            <a:r>
              <a:rPr lang="en-US" sz="2400" b="1" dirty="0"/>
              <a:t>Identification of the best available land cover dataset </a:t>
            </a:r>
            <a:endParaRPr lang="en-US" sz="2400" b="1" noProof="0" dirty="0">
              <a:solidFill>
                <a:schemeClr val="tx1"/>
              </a:solidFill>
            </a:endParaRPr>
          </a:p>
        </p:txBody>
      </p:sp>
      <p:sp>
        <p:nvSpPr>
          <p:cNvPr id="5" name="Google Shape;99;p4">
            <a:extLst>
              <a:ext uri="{FF2B5EF4-FFF2-40B4-BE49-F238E27FC236}">
                <a16:creationId xmlns:a16="http://schemas.microsoft.com/office/drawing/2014/main" id="{59263D13-4865-4D24-98EA-3268FF1A8658}"/>
              </a:ext>
            </a:extLst>
          </p:cNvPr>
          <p:cNvSpPr/>
          <p:nvPr/>
        </p:nvSpPr>
        <p:spPr>
          <a:xfrm>
            <a:off x="2286000" y="1556088"/>
            <a:ext cx="4572000"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noProof="0" dirty="0">
                <a:solidFill>
                  <a:schemeClr val="tx1"/>
                </a:solidFill>
                <a:latin typeface="Arial"/>
                <a:ea typeface="Arial"/>
                <a:cs typeface="Arial"/>
                <a:sym typeface="Arial"/>
              </a:rPr>
              <a:t> </a:t>
            </a:r>
          </a:p>
          <a:p>
            <a:pPr marL="0" marR="0" lvl="0" indent="0" algn="l" rtl="0">
              <a:lnSpc>
                <a:spcPct val="100000"/>
              </a:lnSpc>
              <a:spcBef>
                <a:spcPts val="0"/>
              </a:spcBef>
              <a:spcAft>
                <a:spcPts val="0"/>
              </a:spcAft>
              <a:buNone/>
            </a:pPr>
            <a:br>
              <a:rPr lang="en-US" sz="1400" b="0" i="0" u="none" strike="noStrike" cap="none" noProof="0" dirty="0">
                <a:solidFill>
                  <a:schemeClr val="tx1"/>
                </a:solidFill>
                <a:latin typeface="Arial"/>
                <a:ea typeface="Arial"/>
                <a:cs typeface="Arial"/>
                <a:sym typeface="Arial"/>
              </a:rPr>
            </a:br>
            <a:endParaRPr lang="en-US" sz="1400" b="0" i="0" u="none" strike="noStrike" cap="none" noProof="0" dirty="0">
              <a:solidFill>
                <a:schemeClr val="tx1"/>
              </a:solidFill>
              <a:latin typeface="Arial"/>
              <a:ea typeface="Arial"/>
              <a:cs typeface="Arial"/>
              <a:sym typeface="Arial"/>
            </a:endParaRPr>
          </a:p>
        </p:txBody>
      </p:sp>
      <p:sp>
        <p:nvSpPr>
          <p:cNvPr id="6" name="Google Shape;100;p4">
            <a:extLst>
              <a:ext uri="{FF2B5EF4-FFF2-40B4-BE49-F238E27FC236}">
                <a16:creationId xmlns:a16="http://schemas.microsoft.com/office/drawing/2014/main" id="{3B881FC0-F428-4D30-AD5A-93B8013474B0}"/>
              </a:ext>
            </a:extLst>
          </p:cNvPr>
          <p:cNvSpPr/>
          <p:nvPr/>
        </p:nvSpPr>
        <p:spPr>
          <a:xfrm>
            <a:off x="3614824" y="4561396"/>
            <a:ext cx="2579552"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0" u="sng" strike="noStrike" cap="none" noProof="0" dirty="0">
                <a:solidFill>
                  <a:schemeClr val="tx1"/>
                </a:solidFill>
                <a:latin typeface="Arial"/>
                <a:ea typeface="Arial"/>
                <a:cs typeface="Arial"/>
                <a:sym typeface="Arial"/>
                <a:hlinkClick r:id="rId2">
                  <a:extLst>
                    <a:ext uri="{A12FA001-AC4F-418D-AE19-62706E023703}">
                      <ahyp:hlinkClr xmlns:ahyp="http://schemas.microsoft.com/office/drawing/2018/hyperlinkcolor" val="tx"/>
                    </a:ext>
                  </a:extLst>
                </a:hlinkClick>
              </a:rPr>
              <a:t>https://doi.org/10.3389/frsen.2022.856903</a:t>
            </a:r>
            <a:r>
              <a:rPr lang="en-US" sz="1000" b="0" i="0" u="none" strike="noStrike" cap="none" noProof="0" dirty="0">
                <a:solidFill>
                  <a:schemeClr val="tx1"/>
                </a:solidFill>
                <a:latin typeface="Arial"/>
                <a:ea typeface="Arial"/>
                <a:cs typeface="Arial"/>
                <a:sym typeface="Arial"/>
              </a:rPr>
              <a:t> </a:t>
            </a:r>
          </a:p>
        </p:txBody>
      </p:sp>
      <p:sp>
        <p:nvSpPr>
          <p:cNvPr id="7" name="Google Shape;102;p4">
            <a:extLst>
              <a:ext uri="{FF2B5EF4-FFF2-40B4-BE49-F238E27FC236}">
                <a16:creationId xmlns:a16="http://schemas.microsoft.com/office/drawing/2014/main" id="{99682736-146A-4167-8278-1AE940471E07}"/>
              </a:ext>
            </a:extLst>
          </p:cNvPr>
          <p:cNvSpPr/>
          <p:nvPr/>
        </p:nvSpPr>
        <p:spPr>
          <a:xfrm>
            <a:off x="564856" y="4480053"/>
            <a:ext cx="257955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0" u="sng" strike="noStrike" cap="none" noProof="0" dirty="0">
                <a:solidFill>
                  <a:schemeClr val="tx1"/>
                </a:solidFill>
                <a:sym typeface="Arial"/>
              </a:rPr>
              <a:t>https://maps.elie.ucl.ac.be/CCI/viewer/download/ESACCI-LC-Ph2-PUGv2_2.0.pdf</a:t>
            </a:r>
            <a:endParaRPr lang="en-US" noProof="0" dirty="0">
              <a:solidFill>
                <a:schemeClr val="tx1"/>
              </a:solidFill>
            </a:endParaRPr>
          </a:p>
        </p:txBody>
      </p:sp>
      <p:sp>
        <p:nvSpPr>
          <p:cNvPr id="8" name="Google Shape;104;p4">
            <a:extLst>
              <a:ext uri="{FF2B5EF4-FFF2-40B4-BE49-F238E27FC236}">
                <a16:creationId xmlns:a16="http://schemas.microsoft.com/office/drawing/2014/main" id="{3699D82C-1644-4EEC-8D70-ACF0BC4E75F2}"/>
              </a:ext>
            </a:extLst>
          </p:cNvPr>
          <p:cNvSpPr txBox="1"/>
          <p:nvPr/>
        </p:nvSpPr>
        <p:spPr>
          <a:xfrm>
            <a:off x="391156" y="1172222"/>
            <a:ext cx="2694036" cy="39556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500"/>
              <a:buFont typeface="Golos Text"/>
              <a:buNone/>
            </a:pPr>
            <a:r>
              <a:rPr lang="en-US" sz="1800" b="1" i="0" u="none" strike="noStrike" cap="none" noProof="0" dirty="0">
                <a:solidFill>
                  <a:schemeClr val="tx1"/>
                </a:solidFill>
                <a:latin typeface="Golos Text"/>
                <a:ea typeface="Golos Text"/>
                <a:cs typeface="Golos Text"/>
                <a:sym typeface="Golos Text"/>
              </a:rPr>
              <a:t>DEFAULT DATASET</a:t>
            </a:r>
            <a:endParaRPr lang="en-US" noProof="0" dirty="0">
              <a:solidFill>
                <a:schemeClr val="tx1"/>
              </a:solidFill>
            </a:endParaRPr>
          </a:p>
        </p:txBody>
      </p:sp>
      <p:sp>
        <p:nvSpPr>
          <p:cNvPr id="9" name="Google Shape;105;p4">
            <a:extLst>
              <a:ext uri="{FF2B5EF4-FFF2-40B4-BE49-F238E27FC236}">
                <a16:creationId xmlns:a16="http://schemas.microsoft.com/office/drawing/2014/main" id="{0DA2C68A-C9B0-4CA9-B94C-3166D2337BFE}"/>
              </a:ext>
            </a:extLst>
          </p:cNvPr>
          <p:cNvSpPr txBox="1"/>
          <p:nvPr/>
        </p:nvSpPr>
        <p:spPr>
          <a:xfrm>
            <a:off x="3588789" y="1160889"/>
            <a:ext cx="5432782" cy="51487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500"/>
              <a:buFont typeface="Golos Text"/>
              <a:buNone/>
            </a:pPr>
            <a:r>
              <a:rPr lang="en-US" sz="1800" b="1" i="0" u="none" strike="noStrike" cap="none" noProof="0" dirty="0">
                <a:solidFill>
                  <a:schemeClr val="tx1"/>
                </a:solidFill>
                <a:latin typeface="Golos Text"/>
                <a:ea typeface="Golos Text"/>
                <a:cs typeface="Golos Text"/>
                <a:sym typeface="Golos Text"/>
              </a:rPr>
              <a:t>ALTERNATIVE HIGH-RESOLUTION DATASETS</a:t>
            </a:r>
            <a:endParaRPr lang="en-US" noProof="0" dirty="0">
              <a:solidFill>
                <a:schemeClr val="tx1"/>
              </a:solidFill>
            </a:endParaRPr>
          </a:p>
        </p:txBody>
      </p:sp>
      <p:sp>
        <p:nvSpPr>
          <p:cNvPr id="10" name="Google Shape;107;p4">
            <a:extLst>
              <a:ext uri="{FF2B5EF4-FFF2-40B4-BE49-F238E27FC236}">
                <a16:creationId xmlns:a16="http://schemas.microsoft.com/office/drawing/2014/main" id="{C7EF63B7-5556-4911-A274-BE02FEF727EE}"/>
              </a:ext>
            </a:extLst>
          </p:cNvPr>
          <p:cNvSpPr/>
          <p:nvPr/>
        </p:nvSpPr>
        <p:spPr>
          <a:xfrm>
            <a:off x="6328405" y="4556998"/>
            <a:ext cx="2624436"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0" u="sng" strike="noStrike" cap="none" noProof="0" dirty="0">
                <a:solidFill>
                  <a:schemeClr val="tx1"/>
                </a:solidFill>
                <a:latin typeface="Arial"/>
                <a:ea typeface="Arial"/>
                <a:cs typeface="Arial"/>
                <a:sym typeface="Arial"/>
                <a:hlinkClick r:id="rId3">
                  <a:extLst>
                    <a:ext uri="{A12FA001-AC4F-418D-AE19-62706E023703}">
                      <ahyp:hlinkClr xmlns:ahyp="http://schemas.microsoft.com/office/drawing/2018/hyperlinkcolor" val="tx"/>
                    </a:ext>
                  </a:extLst>
                </a:hlinkClick>
              </a:rPr>
              <a:t>https://doi.org/10.5194/essd-13-2753-2021</a:t>
            </a:r>
            <a:r>
              <a:rPr lang="en-US" sz="1000" b="0" i="0" u="none" strike="noStrike" cap="none" noProof="0" dirty="0">
                <a:solidFill>
                  <a:schemeClr val="tx1"/>
                </a:solidFill>
                <a:latin typeface="Arial"/>
                <a:ea typeface="Arial"/>
                <a:cs typeface="Arial"/>
                <a:sym typeface="Arial"/>
              </a:rPr>
              <a:t> </a:t>
            </a:r>
          </a:p>
        </p:txBody>
      </p:sp>
      <p:sp>
        <p:nvSpPr>
          <p:cNvPr id="11" name="Google Shape;311;p46">
            <a:extLst>
              <a:ext uri="{FF2B5EF4-FFF2-40B4-BE49-F238E27FC236}">
                <a16:creationId xmlns:a16="http://schemas.microsoft.com/office/drawing/2014/main" id="{6DF4F10B-6403-41AE-9199-EDD75A408395}"/>
              </a:ext>
            </a:extLst>
          </p:cNvPr>
          <p:cNvSpPr txBox="1">
            <a:spLocks/>
          </p:cNvSpPr>
          <p:nvPr/>
        </p:nvSpPr>
        <p:spPr>
          <a:xfrm>
            <a:off x="175993" y="1570976"/>
            <a:ext cx="2887695" cy="7479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1"/>
              </a:buClr>
              <a:buSzPts val="1800"/>
              <a:buFont typeface="Darker Grotesque SemiBold"/>
              <a:buChar char="●"/>
              <a:defRPr sz="1200" b="0" i="0" u="none" strike="noStrike" cap="none">
                <a:solidFill>
                  <a:schemeClr val="dk1"/>
                </a:solidFill>
                <a:latin typeface="Manrope"/>
                <a:ea typeface="Manrope"/>
                <a:cs typeface="Manrope"/>
                <a:sym typeface="Manrope"/>
              </a:defRPr>
            </a:lvl1pPr>
            <a:lvl2pPr marL="914400" marR="0" lvl="1" indent="-317500" algn="l" rtl="0">
              <a:lnSpc>
                <a:spcPct val="115000"/>
              </a:lnSpc>
              <a:spcBef>
                <a:spcPts val="0"/>
              </a:spcBef>
              <a:spcAft>
                <a:spcPts val="0"/>
              </a:spcAft>
              <a:buClr>
                <a:srgbClr val="15325B"/>
              </a:buClr>
              <a:buSzPts val="1400"/>
              <a:buFont typeface="Darker Grotesque SemiBold"/>
              <a:buChar char="○"/>
              <a:defRPr sz="1400" b="0" i="0" u="none" strike="noStrike" cap="none">
                <a:solidFill>
                  <a:srgbClr val="434343"/>
                </a:solidFill>
                <a:latin typeface="Manrope"/>
                <a:ea typeface="Manrope"/>
                <a:cs typeface="Manrope"/>
                <a:sym typeface="Manrope"/>
              </a:defRPr>
            </a:lvl2pPr>
            <a:lvl3pPr marL="1371600" marR="0" lvl="2" indent="-317500" algn="l" rtl="0">
              <a:lnSpc>
                <a:spcPct val="115000"/>
              </a:lnSpc>
              <a:spcBef>
                <a:spcPts val="0"/>
              </a:spcBef>
              <a:spcAft>
                <a:spcPts val="0"/>
              </a:spcAft>
              <a:buClr>
                <a:srgbClr val="15325B"/>
              </a:buClr>
              <a:buSzPts val="1400"/>
              <a:buFont typeface="Darker Grotesque SemiBold"/>
              <a:buChar char="■"/>
              <a:defRPr sz="1400" b="0" i="0" u="none" strike="noStrike" cap="none">
                <a:solidFill>
                  <a:srgbClr val="434343"/>
                </a:solidFill>
                <a:latin typeface="Manrope"/>
                <a:ea typeface="Manrope"/>
                <a:cs typeface="Manrope"/>
                <a:sym typeface="Manrope"/>
              </a:defRPr>
            </a:lvl3pPr>
            <a:lvl4pPr marL="1828800" marR="0" lvl="3" indent="-317500" algn="l" rtl="0">
              <a:lnSpc>
                <a:spcPct val="115000"/>
              </a:lnSpc>
              <a:spcBef>
                <a:spcPts val="0"/>
              </a:spcBef>
              <a:spcAft>
                <a:spcPts val="0"/>
              </a:spcAft>
              <a:buClr>
                <a:srgbClr val="15325B"/>
              </a:buClr>
              <a:buSzPts val="1400"/>
              <a:buFont typeface="Darker Grotesque SemiBold"/>
              <a:buChar char="●"/>
              <a:defRPr sz="1400" b="0" i="0" u="none" strike="noStrike" cap="none">
                <a:solidFill>
                  <a:srgbClr val="434343"/>
                </a:solidFill>
                <a:latin typeface="Manrope"/>
                <a:ea typeface="Manrope"/>
                <a:cs typeface="Manrope"/>
                <a:sym typeface="Manrope"/>
              </a:defRPr>
            </a:lvl4pPr>
            <a:lvl5pPr marL="2286000" marR="0" lvl="4" indent="-317500" algn="l" rtl="0">
              <a:lnSpc>
                <a:spcPct val="115000"/>
              </a:lnSpc>
              <a:spcBef>
                <a:spcPts val="0"/>
              </a:spcBef>
              <a:spcAft>
                <a:spcPts val="0"/>
              </a:spcAft>
              <a:buClr>
                <a:srgbClr val="15325B"/>
              </a:buClr>
              <a:buSzPts val="1400"/>
              <a:buFont typeface="Darker Grotesque SemiBold"/>
              <a:buChar char="○"/>
              <a:defRPr sz="1400" b="0" i="0" u="none" strike="noStrike" cap="none">
                <a:solidFill>
                  <a:srgbClr val="434343"/>
                </a:solidFill>
                <a:latin typeface="Manrope"/>
                <a:ea typeface="Manrope"/>
                <a:cs typeface="Manrope"/>
                <a:sym typeface="Manrope"/>
              </a:defRPr>
            </a:lvl5pPr>
            <a:lvl6pPr marL="2743200" marR="0" lvl="5" indent="-317500" algn="l" rtl="0">
              <a:lnSpc>
                <a:spcPct val="115000"/>
              </a:lnSpc>
              <a:spcBef>
                <a:spcPts val="0"/>
              </a:spcBef>
              <a:spcAft>
                <a:spcPts val="0"/>
              </a:spcAft>
              <a:buClr>
                <a:srgbClr val="15325B"/>
              </a:buClr>
              <a:buSzPts val="1400"/>
              <a:buFont typeface="Darker Grotesque SemiBold"/>
              <a:buChar char="■"/>
              <a:defRPr sz="1400" b="0" i="0" u="none" strike="noStrike" cap="none">
                <a:solidFill>
                  <a:srgbClr val="434343"/>
                </a:solidFill>
                <a:latin typeface="Manrope"/>
                <a:ea typeface="Manrope"/>
                <a:cs typeface="Manrope"/>
                <a:sym typeface="Manrope"/>
              </a:defRPr>
            </a:lvl6pPr>
            <a:lvl7pPr marL="3200400" marR="0" lvl="6" indent="-317500" algn="l" rtl="0">
              <a:lnSpc>
                <a:spcPct val="115000"/>
              </a:lnSpc>
              <a:spcBef>
                <a:spcPts val="0"/>
              </a:spcBef>
              <a:spcAft>
                <a:spcPts val="0"/>
              </a:spcAft>
              <a:buClr>
                <a:srgbClr val="15325B"/>
              </a:buClr>
              <a:buSzPts val="1400"/>
              <a:buFont typeface="Darker Grotesque SemiBold"/>
              <a:buChar char="●"/>
              <a:defRPr sz="1400" b="0" i="0" u="none" strike="noStrike" cap="none">
                <a:solidFill>
                  <a:srgbClr val="434343"/>
                </a:solidFill>
                <a:latin typeface="Manrope"/>
                <a:ea typeface="Manrope"/>
                <a:cs typeface="Manrope"/>
                <a:sym typeface="Manrope"/>
              </a:defRPr>
            </a:lvl7pPr>
            <a:lvl8pPr marL="3657600" marR="0" lvl="7" indent="-317500" algn="l" rtl="0">
              <a:lnSpc>
                <a:spcPct val="115000"/>
              </a:lnSpc>
              <a:spcBef>
                <a:spcPts val="0"/>
              </a:spcBef>
              <a:spcAft>
                <a:spcPts val="0"/>
              </a:spcAft>
              <a:buClr>
                <a:srgbClr val="15325B"/>
              </a:buClr>
              <a:buSzPts val="1400"/>
              <a:buFont typeface="Darker Grotesque SemiBold"/>
              <a:buChar char="○"/>
              <a:defRPr sz="1400" b="0" i="0" u="none" strike="noStrike" cap="none">
                <a:solidFill>
                  <a:srgbClr val="434343"/>
                </a:solidFill>
                <a:latin typeface="Manrope"/>
                <a:ea typeface="Manrope"/>
                <a:cs typeface="Manrope"/>
                <a:sym typeface="Manrope"/>
              </a:defRPr>
            </a:lvl8pPr>
            <a:lvl9pPr marL="4114800" marR="0" lvl="8" indent="-317500" algn="l" rtl="0">
              <a:lnSpc>
                <a:spcPct val="115000"/>
              </a:lnSpc>
              <a:spcBef>
                <a:spcPts val="0"/>
              </a:spcBef>
              <a:spcAft>
                <a:spcPts val="0"/>
              </a:spcAft>
              <a:buClr>
                <a:srgbClr val="15325B"/>
              </a:buClr>
              <a:buSzPts val="1400"/>
              <a:buFont typeface="Darker Grotesque SemiBold"/>
              <a:buChar char="■"/>
              <a:defRPr sz="1400" b="0" i="0" u="none" strike="noStrike" cap="none">
                <a:solidFill>
                  <a:srgbClr val="434343"/>
                </a:solidFill>
                <a:latin typeface="Manrope"/>
                <a:ea typeface="Manrope"/>
                <a:cs typeface="Manrope"/>
                <a:sym typeface="Manrope"/>
              </a:defRPr>
            </a:lvl9pPr>
          </a:lstStyle>
          <a:p>
            <a:pPr marL="0" indent="0" algn="ctr">
              <a:buSzPts val="1100"/>
              <a:buFont typeface="Darker Grotesque SemiBold"/>
              <a:buNone/>
            </a:pPr>
            <a:r>
              <a:rPr lang="en-US" dirty="0">
                <a:solidFill>
                  <a:schemeClr val="tx1"/>
                </a:solidFill>
                <a:latin typeface="Golos Text"/>
                <a:cs typeface="Golos Text"/>
                <a:sym typeface="Arial"/>
              </a:rPr>
              <a:t>ESA (European Space Agency)</a:t>
            </a:r>
          </a:p>
          <a:p>
            <a:pPr marL="0" indent="0" algn="ctr">
              <a:buSzPts val="1100"/>
              <a:buFont typeface="Darker Grotesque SemiBold"/>
              <a:buNone/>
            </a:pPr>
            <a:r>
              <a:rPr lang="en-US" dirty="0">
                <a:solidFill>
                  <a:schemeClr val="tx1"/>
                </a:solidFill>
                <a:latin typeface="Golos Text"/>
                <a:cs typeface="Golos Text"/>
                <a:sym typeface="Arial"/>
              </a:rPr>
              <a:t>CCI 300 m</a:t>
            </a:r>
          </a:p>
          <a:p>
            <a:pPr marL="0" indent="0" algn="ctr">
              <a:buSzPts val="1100"/>
              <a:buFont typeface="Darker Grotesque SemiBold"/>
              <a:buNone/>
            </a:pPr>
            <a:r>
              <a:rPr lang="en-US" dirty="0">
                <a:solidFill>
                  <a:schemeClr val="tx1"/>
                </a:solidFill>
                <a:latin typeface="Golos Text"/>
                <a:cs typeface="Golos Text"/>
                <a:sym typeface="Arial"/>
              </a:rPr>
              <a:t>annually 2000-2022</a:t>
            </a:r>
          </a:p>
        </p:txBody>
      </p:sp>
      <p:sp>
        <p:nvSpPr>
          <p:cNvPr id="12" name="Google Shape;311;p46">
            <a:extLst>
              <a:ext uri="{FF2B5EF4-FFF2-40B4-BE49-F238E27FC236}">
                <a16:creationId xmlns:a16="http://schemas.microsoft.com/office/drawing/2014/main" id="{71DAD1D9-9A81-4030-9F0A-2A9DA5A1E4A7}"/>
              </a:ext>
            </a:extLst>
          </p:cNvPr>
          <p:cNvSpPr txBox="1">
            <a:spLocks/>
          </p:cNvSpPr>
          <p:nvPr/>
        </p:nvSpPr>
        <p:spPr>
          <a:xfrm>
            <a:off x="2825417" y="1591983"/>
            <a:ext cx="3623247" cy="7479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1"/>
              </a:buClr>
              <a:buSzPts val="1600"/>
              <a:buFont typeface="Nunito Light"/>
              <a:buChar char="●"/>
              <a:defRPr sz="1200" b="0" i="0" u="none" strike="noStrike" cap="none">
                <a:solidFill>
                  <a:schemeClr val="accent1"/>
                </a:solidFill>
                <a:latin typeface="Golos Text"/>
                <a:ea typeface="Golos Text"/>
                <a:cs typeface="Golos Text"/>
                <a:sym typeface="Golos Text"/>
              </a:defRPr>
            </a:lvl1pPr>
            <a:lvl2pPr marL="914400" marR="0" lvl="1" indent="-304800" algn="ctr" rtl="0">
              <a:lnSpc>
                <a:spcPct val="100000"/>
              </a:lnSpc>
              <a:spcBef>
                <a:spcPts val="0"/>
              </a:spcBef>
              <a:spcAft>
                <a:spcPts val="0"/>
              </a:spcAft>
              <a:buClr>
                <a:srgbClr val="E76A28"/>
              </a:buClr>
              <a:buSzPts val="1600"/>
              <a:buFont typeface="Nunito Light"/>
              <a:buChar char="○"/>
              <a:defRPr sz="1200" b="0" i="0" u="none" strike="noStrike" cap="none">
                <a:solidFill>
                  <a:schemeClr val="accent1"/>
                </a:solidFill>
                <a:latin typeface="Golos Text"/>
                <a:ea typeface="Golos Text"/>
                <a:cs typeface="Golos Text"/>
                <a:sym typeface="Golos Text"/>
              </a:defRPr>
            </a:lvl2pPr>
            <a:lvl3pPr marL="1371600" marR="0" lvl="2" indent="-304800" algn="ctr" rtl="0">
              <a:lnSpc>
                <a:spcPct val="100000"/>
              </a:lnSpc>
              <a:spcBef>
                <a:spcPts val="1600"/>
              </a:spcBef>
              <a:spcAft>
                <a:spcPts val="0"/>
              </a:spcAft>
              <a:buClr>
                <a:srgbClr val="E76A28"/>
              </a:buClr>
              <a:buSzPts val="1500"/>
              <a:buFont typeface="Nunito Light"/>
              <a:buChar char="■"/>
              <a:defRPr sz="1200" b="0" i="0" u="none" strike="noStrike" cap="none">
                <a:solidFill>
                  <a:schemeClr val="accent1"/>
                </a:solidFill>
                <a:latin typeface="Golos Text"/>
                <a:ea typeface="Golos Text"/>
                <a:cs typeface="Golos Text"/>
                <a:sym typeface="Golos Text"/>
              </a:defRPr>
            </a:lvl3pPr>
            <a:lvl4pPr marL="1828800" marR="0" lvl="3" indent="-304800" algn="ctr" rtl="0">
              <a:lnSpc>
                <a:spcPct val="100000"/>
              </a:lnSpc>
              <a:spcBef>
                <a:spcPts val="1600"/>
              </a:spcBef>
              <a:spcAft>
                <a:spcPts val="0"/>
              </a:spcAft>
              <a:buClr>
                <a:srgbClr val="E76A28"/>
              </a:buClr>
              <a:buSzPts val="1500"/>
              <a:buFont typeface="Nunito Light"/>
              <a:buChar char="●"/>
              <a:defRPr sz="1200" b="0" i="0" u="none" strike="noStrike" cap="none">
                <a:solidFill>
                  <a:schemeClr val="accent1"/>
                </a:solidFill>
                <a:latin typeface="Golos Text"/>
                <a:ea typeface="Golos Text"/>
                <a:cs typeface="Golos Text"/>
                <a:sym typeface="Golos Text"/>
              </a:defRPr>
            </a:lvl4pPr>
            <a:lvl5pPr marL="2286000" marR="0" lvl="4"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accent1"/>
                </a:solidFill>
                <a:latin typeface="Golos Text"/>
                <a:ea typeface="Golos Text"/>
                <a:cs typeface="Golos Text"/>
                <a:sym typeface="Golos Text"/>
              </a:defRPr>
            </a:lvl5pPr>
            <a:lvl6pPr marL="2743200" marR="0" lvl="5"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accent1"/>
                </a:solidFill>
                <a:latin typeface="Golos Text"/>
                <a:ea typeface="Golos Text"/>
                <a:cs typeface="Golos Text"/>
                <a:sym typeface="Golos Text"/>
              </a:defRPr>
            </a:lvl6pPr>
            <a:lvl7pPr marL="3200400" marR="0" lvl="6" indent="-304800" algn="ctr" rtl="0">
              <a:lnSpc>
                <a:spcPct val="100000"/>
              </a:lnSpc>
              <a:spcBef>
                <a:spcPts val="1600"/>
              </a:spcBef>
              <a:spcAft>
                <a:spcPts val="0"/>
              </a:spcAft>
              <a:buClr>
                <a:srgbClr val="999999"/>
              </a:buClr>
              <a:buSzPts val="1300"/>
              <a:buFont typeface="Nunito Light"/>
              <a:buChar char="●"/>
              <a:defRPr sz="1200" b="0" i="0" u="none" strike="noStrike" cap="none">
                <a:solidFill>
                  <a:schemeClr val="accent1"/>
                </a:solidFill>
                <a:latin typeface="Golos Text"/>
                <a:ea typeface="Golos Text"/>
                <a:cs typeface="Golos Text"/>
                <a:sym typeface="Golos Text"/>
              </a:defRPr>
            </a:lvl7pPr>
            <a:lvl8pPr marL="3657600" marR="0" lvl="7" indent="-304800" algn="ctr" rtl="0">
              <a:lnSpc>
                <a:spcPct val="100000"/>
              </a:lnSpc>
              <a:spcBef>
                <a:spcPts val="1600"/>
              </a:spcBef>
              <a:spcAft>
                <a:spcPts val="0"/>
              </a:spcAft>
              <a:buClr>
                <a:srgbClr val="999999"/>
              </a:buClr>
              <a:buSzPts val="1300"/>
              <a:buFont typeface="Nunito Light"/>
              <a:buChar char="○"/>
              <a:defRPr sz="1200" b="0" i="0" u="none" strike="noStrike" cap="none">
                <a:solidFill>
                  <a:schemeClr val="accent1"/>
                </a:solidFill>
                <a:latin typeface="Golos Text"/>
                <a:ea typeface="Golos Text"/>
                <a:cs typeface="Golos Text"/>
                <a:sym typeface="Golos Text"/>
              </a:defRPr>
            </a:lvl8pPr>
            <a:lvl9pPr marL="4114800" marR="0" lvl="8" indent="-304800" algn="ctr" rtl="0">
              <a:lnSpc>
                <a:spcPct val="100000"/>
              </a:lnSpc>
              <a:spcBef>
                <a:spcPts val="1600"/>
              </a:spcBef>
              <a:spcAft>
                <a:spcPts val="1600"/>
              </a:spcAft>
              <a:buClr>
                <a:srgbClr val="999999"/>
              </a:buClr>
              <a:buSzPts val="1200"/>
              <a:buFont typeface="Nunito Light"/>
              <a:buChar char="■"/>
              <a:defRPr sz="1200" b="0" i="0" u="none" strike="noStrike" cap="none">
                <a:solidFill>
                  <a:schemeClr val="accent1"/>
                </a:solidFill>
                <a:latin typeface="Golos Text"/>
                <a:ea typeface="Golos Text"/>
                <a:cs typeface="Golos Text"/>
                <a:sym typeface="Golos Text"/>
              </a:defRPr>
            </a:lvl9pPr>
          </a:lstStyle>
          <a:p>
            <a:pPr marL="0" indent="0" algn="ctr">
              <a:buClr>
                <a:schemeClr val="dk1"/>
              </a:buClr>
              <a:buSzPts val="1100"/>
              <a:buFont typeface="Arial"/>
              <a:buNone/>
            </a:pPr>
            <a:r>
              <a:rPr lang="en-US" noProof="0" dirty="0">
                <a:solidFill>
                  <a:schemeClr val="tx1"/>
                </a:solidFill>
              </a:rPr>
              <a:t>GLAD (University of Maryland)</a:t>
            </a:r>
          </a:p>
          <a:p>
            <a:pPr marL="0" indent="0" algn="ctr">
              <a:buClr>
                <a:schemeClr val="dk1"/>
              </a:buClr>
              <a:buSzPts val="1100"/>
              <a:buFont typeface="Arial"/>
              <a:buNone/>
            </a:pPr>
            <a:r>
              <a:rPr lang="en-US" noProof="0" dirty="0">
                <a:solidFill>
                  <a:schemeClr val="tx1"/>
                </a:solidFill>
              </a:rPr>
              <a:t>GLAD </a:t>
            </a:r>
            <a:r>
              <a:rPr lang="en-US" noProof="0" dirty="0" err="1">
                <a:solidFill>
                  <a:schemeClr val="tx1"/>
                </a:solidFill>
              </a:rPr>
              <a:t>GLC</a:t>
            </a:r>
            <a:r>
              <a:rPr lang="en-US" noProof="0" dirty="0">
                <a:solidFill>
                  <a:schemeClr val="tx1"/>
                </a:solidFill>
              </a:rPr>
              <a:t> 30 m</a:t>
            </a:r>
          </a:p>
          <a:p>
            <a:pPr marL="0" indent="0" algn="ctr">
              <a:buClr>
                <a:schemeClr val="dk1"/>
              </a:buClr>
              <a:buSzPts val="1100"/>
              <a:buNone/>
            </a:pPr>
            <a:r>
              <a:rPr lang="en-US" noProof="0" dirty="0">
                <a:solidFill>
                  <a:schemeClr val="tx1"/>
                </a:solidFill>
              </a:rPr>
              <a:t> 2000, 2005, 2010, 2015, 2020</a:t>
            </a:r>
          </a:p>
          <a:p>
            <a:pPr marL="0" indent="0" algn="ctr">
              <a:buClr>
                <a:schemeClr val="dk1"/>
              </a:buClr>
              <a:buSzPts val="1100"/>
              <a:buFont typeface="Arial"/>
              <a:buNone/>
            </a:pPr>
            <a:endParaRPr lang="en-US" noProof="0" dirty="0">
              <a:solidFill>
                <a:schemeClr val="tx1"/>
              </a:solidFill>
            </a:endParaRPr>
          </a:p>
        </p:txBody>
      </p:sp>
      <p:sp>
        <p:nvSpPr>
          <p:cNvPr id="17" name="Google Shape;311;p46">
            <a:extLst>
              <a:ext uri="{FF2B5EF4-FFF2-40B4-BE49-F238E27FC236}">
                <a16:creationId xmlns:a16="http://schemas.microsoft.com/office/drawing/2014/main" id="{55610B6F-730C-4C75-905E-64133A328DF2}"/>
              </a:ext>
            </a:extLst>
          </p:cNvPr>
          <p:cNvSpPr txBox="1">
            <a:spLocks/>
          </p:cNvSpPr>
          <p:nvPr/>
        </p:nvSpPr>
        <p:spPr>
          <a:xfrm>
            <a:off x="5939829" y="1569381"/>
            <a:ext cx="3623247" cy="7479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accent1"/>
              </a:buClr>
              <a:buSzPts val="1600"/>
              <a:buFont typeface="Nunito Light"/>
              <a:buChar char="●"/>
              <a:defRPr sz="1200" b="0" i="0" u="none" strike="noStrike" cap="none">
                <a:solidFill>
                  <a:schemeClr val="accent1"/>
                </a:solidFill>
                <a:latin typeface="Golos Text"/>
                <a:ea typeface="Golos Text"/>
                <a:cs typeface="Golos Text"/>
                <a:sym typeface="Golos Text"/>
              </a:defRPr>
            </a:lvl1pPr>
            <a:lvl2pPr marL="914400" marR="0" lvl="1" indent="-304800" algn="ctr" rtl="0">
              <a:lnSpc>
                <a:spcPct val="100000"/>
              </a:lnSpc>
              <a:spcBef>
                <a:spcPts val="0"/>
              </a:spcBef>
              <a:spcAft>
                <a:spcPts val="0"/>
              </a:spcAft>
              <a:buClr>
                <a:srgbClr val="E76A28"/>
              </a:buClr>
              <a:buSzPts val="1600"/>
              <a:buFont typeface="Nunito Light"/>
              <a:buChar char="○"/>
              <a:defRPr sz="1200" b="0" i="0" u="none" strike="noStrike" cap="none">
                <a:solidFill>
                  <a:schemeClr val="accent1"/>
                </a:solidFill>
                <a:latin typeface="Golos Text"/>
                <a:ea typeface="Golos Text"/>
                <a:cs typeface="Golos Text"/>
                <a:sym typeface="Golos Text"/>
              </a:defRPr>
            </a:lvl2pPr>
            <a:lvl3pPr marL="1371600" marR="0" lvl="2" indent="-304800" algn="ctr" rtl="0">
              <a:lnSpc>
                <a:spcPct val="100000"/>
              </a:lnSpc>
              <a:spcBef>
                <a:spcPts val="1600"/>
              </a:spcBef>
              <a:spcAft>
                <a:spcPts val="0"/>
              </a:spcAft>
              <a:buClr>
                <a:srgbClr val="E76A28"/>
              </a:buClr>
              <a:buSzPts val="1500"/>
              <a:buFont typeface="Nunito Light"/>
              <a:buChar char="■"/>
              <a:defRPr sz="1200" b="0" i="0" u="none" strike="noStrike" cap="none">
                <a:solidFill>
                  <a:schemeClr val="accent1"/>
                </a:solidFill>
                <a:latin typeface="Golos Text"/>
                <a:ea typeface="Golos Text"/>
                <a:cs typeface="Golos Text"/>
                <a:sym typeface="Golos Text"/>
              </a:defRPr>
            </a:lvl3pPr>
            <a:lvl4pPr marL="1828800" marR="0" lvl="3" indent="-304800" algn="ctr" rtl="0">
              <a:lnSpc>
                <a:spcPct val="100000"/>
              </a:lnSpc>
              <a:spcBef>
                <a:spcPts val="1600"/>
              </a:spcBef>
              <a:spcAft>
                <a:spcPts val="0"/>
              </a:spcAft>
              <a:buClr>
                <a:srgbClr val="E76A28"/>
              </a:buClr>
              <a:buSzPts val="1500"/>
              <a:buFont typeface="Nunito Light"/>
              <a:buChar char="●"/>
              <a:defRPr sz="1200" b="0" i="0" u="none" strike="noStrike" cap="none">
                <a:solidFill>
                  <a:schemeClr val="accent1"/>
                </a:solidFill>
                <a:latin typeface="Golos Text"/>
                <a:ea typeface="Golos Text"/>
                <a:cs typeface="Golos Text"/>
                <a:sym typeface="Golos Text"/>
              </a:defRPr>
            </a:lvl4pPr>
            <a:lvl5pPr marL="2286000" marR="0" lvl="4" indent="-304800" algn="ctr" rtl="0">
              <a:lnSpc>
                <a:spcPct val="100000"/>
              </a:lnSpc>
              <a:spcBef>
                <a:spcPts val="1600"/>
              </a:spcBef>
              <a:spcAft>
                <a:spcPts val="0"/>
              </a:spcAft>
              <a:buClr>
                <a:srgbClr val="E76A28"/>
              </a:buClr>
              <a:buSzPts val="1200"/>
              <a:buFont typeface="Nunito Light"/>
              <a:buChar char="○"/>
              <a:defRPr sz="1200" b="0" i="0" u="none" strike="noStrike" cap="none">
                <a:solidFill>
                  <a:schemeClr val="accent1"/>
                </a:solidFill>
                <a:latin typeface="Golos Text"/>
                <a:ea typeface="Golos Text"/>
                <a:cs typeface="Golos Text"/>
                <a:sym typeface="Golos Text"/>
              </a:defRPr>
            </a:lvl5pPr>
            <a:lvl6pPr marL="2743200" marR="0" lvl="5" indent="-304800" algn="ctr" rtl="0">
              <a:lnSpc>
                <a:spcPct val="100000"/>
              </a:lnSpc>
              <a:spcBef>
                <a:spcPts val="1600"/>
              </a:spcBef>
              <a:spcAft>
                <a:spcPts val="0"/>
              </a:spcAft>
              <a:buClr>
                <a:srgbClr val="999999"/>
              </a:buClr>
              <a:buSzPts val="1200"/>
              <a:buFont typeface="Nunito Light"/>
              <a:buChar char="■"/>
              <a:defRPr sz="1200" b="0" i="0" u="none" strike="noStrike" cap="none">
                <a:solidFill>
                  <a:schemeClr val="accent1"/>
                </a:solidFill>
                <a:latin typeface="Golos Text"/>
                <a:ea typeface="Golos Text"/>
                <a:cs typeface="Golos Text"/>
                <a:sym typeface="Golos Text"/>
              </a:defRPr>
            </a:lvl6pPr>
            <a:lvl7pPr marL="3200400" marR="0" lvl="6" indent="-304800" algn="ctr" rtl="0">
              <a:lnSpc>
                <a:spcPct val="100000"/>
              </a:lnSpc>
              <a:spcBef>
                <a:spcPts val="1600"/>
              </a:spcBef>
              <a:spcAft>
                <a:spcPts val="0"/>
              </a:spcAft>
              <a:buClr>
                <a:srgbClr val="999999"/>
              </a:buClr>
              <a:buSzPts val="1300"/>
              <a:buFont typeface="Nunito Light"/>
              <a:buChar char="●"/>
              <a:defRPr sz="1200" b="0" i="0" u="none" strike="noStrike" cap="none">
                <a:solidFill>
                  <a:schemeClr val="accent1"/>
                </a:solidFill>
                <a:latin typeface="Golos Text"/>
                <a:ea typeface="Golos Text"/>
                <a:cs typeface="Golos Text"/>
                <a:sym typeface="Golos Text"/>
              </a:defRPr>
            </a:lvl7pPr>
            <a:lvl8pPr marL="3657600" marR="0" lvl="7" indent="-304800" algn="ctr" rtl="0">
              <a:lnSpc>
                <a:spcPct val="100000"/>
              </a:lnSpc>
              <a:spcBef>
                <a:spcPts val="1600"/>
              </a:spcBef>
              <a:spcAft>
                <a:spcPts val="0"/>
              </a:spcAft>
              <a:buClr>
                <a:srgbClr val="999999"/>
              </a:buClr>
              <a:buSzPts val="1300"/>
              <a:buFont typeface="Nunito Light"/>
              <a:buChar char="○"/>
              <a:defRPr sz="1200" b="0" i="0" u="none" strike="noStrike" cap="none">
                <a:solidFill>
                  <a:schemeClr val="accent1"/>
                </a:solidFill>
                <a:latin typeface="Golos Text"/>
                <a:ea typeface="Golos Text"/>
                <a:cs typeface="Golos Text"/>
                <a:sym typeface="Golos Text"/>
              </a:defRPr>
            </a:lvl8pPr>
            <a:lvl9pPr marL="4114800" marR="0" lvl="8" indent="-304800" algn="ctr" rtl="0">
              <a:lnSpc>
                <a:spcPct val="100000"/>
              </a:lnSpc>
              <a:spcBef>
                <a:spcPts val="1600"/>
              </a:spcBef>
              <a:spcAft>
                <a:spcPts val="1600"/>
              </a:spcAft>
              <a:buClr>
                <a:srgbClr val="999999"/>
              </a:buClr>
              <a:buSzPts val="1200"/>
              <a:buFont typeface="Nunito Light"/>
              <a:buChar char="■"/>
              <a:defRPr sz="1200" b="0" i="0" u="none" strike="noStrike" cap="none">
                <a:solidFill>
                  <a:schemeClr val="accent1"/>
                </a:solidFill>
                <a:latin typeface="Golos Text"/>
                <a:ea typeface="Golos Text"/>
                <a:cs typeface="Golos Text"/>
                <a:sym typeface="Golos Text"/>
              </a:defRPr>
            </a:lvl9pPr>
          </a:lstStyle>
          <a:p>
            <a:pPr marL="152400" indent="0" algn="ctr">
              <a:buNone/>
            </a:pPr>
            <a:r>
              <a:rPr lang="en-US" noProof="0" dirty="0">
                <a:solidFill>
                  <a:schemeClr val="tx1"/>
                </a:solidFill>
              </a:rPr>
              <a:t>CBAS (SDG Center, China)</a:t>
            </a:r>
          </a:p>
          <a:p>
            <a:pPr marL="152400" indent="0" algn="ctr">
              <a:buNone/>
            </a:pPr>
            <a:r>
              <a:rPr lang="en-US" noProof="0" dirty="0">
                <a:solidFill>
                  <a:schemeClr val="tx1"/>
                </a:solidFill>
              </a:rPr>
              <a:t>GLC-FCS30D - 30 m</a:t>
            </a:r>
          </a:p>
          <a:p>
            <a:pPr marL="0" indent="0" algn="ctr">
              <a:buClr>
                <a:schemeClr val="dk1"/>
              </a:buClr>
              <a:buSzPts val="1100"/>
              <a:buNone/>
            </a:pPr>
            <a:r>
              <a:rPr lang="en-US" noProof="0" dirty="0">
                <a:solidFill>
                  <a:schemeClr val="tx1"/>
                </a:solidFill>
                <a:sym typeface="Arial"/>
              </a:rPr>
              <a:t>annually</a:t>
            </a:r>
            <a:r>
              <a:rPr lang="en-US" noProof="0" dirty="0">
                <a:solidFill>
                  <a:schemeClr val="tx1"/>
                </a:solidFill>
              </a:rPr>
              <a:t> 2000-2022</a:t>
            </a:r>
          </a:p>
          <a:p>
            <a:pPr marL="0" indent="0" algn="ctr">
              <a:buClr>
                <a:schemeClr val="dk1"/>
              </a:buClr>
              <a:buSzPts val="1100"/>
              <a:buFont typeface="Arial"/>
              <a:buNone/>
            </a:pPr>
            <a:endParaRPr lang="en-US" noProof="0" dirty="0">
              <a:solidFill>
                <a:schemeClr val="tx1"/>
              </a:solidFill>
            </a:endParaRPr>
          </a:p>
        </p:txBody>
      </p:sp>
      <p:pic>
        <p:nvPicPr>
          <p:cNvPr id="20" name="Picture 19">
            <a:extLst>
              <a:ext uri="{FF2B5EF4-FFF2-40B4-BE49-F238E27FC236}">
                <a16:creationId xmlns:a16="http://schemas.microsoft.com/office/drawing/2014/main" id="{94F2E02C-9C75-4F61-BBF2-A6DBBF4E06EF}"/>
              </a:ext>
            </a:extLst>
          </p:cNvPr>
          <p:cNvPicPr>
            <a:picLocks noChangeAspect="1"/>
          </p:cNvPicPr>
          <p:nvPr/>
        </p:nvPicPr>
        <p:blipFill>
          <a:blip r:embed="rId4"/>
          <a:stretch>
            <a:fillRect/>
          </a:stretch>
        </p:blipFill>
        <p:spPr>
          <a:xfrm>
            <a:off x="8018515" y="139259"/>
            <a:ext cx="876300" cy="310151"/>
          </a:xfrm>
          <a:prstGeom prst="rect">
            <a:avLst/>
          </a:prstGeom>
        </p:spPr>
      </p:pic>
      <p:pic>
        <p:nvPicPr>
          <p:cNvPr id="13" name="Picture 12">
            <a:extLst>
              <a:ext uri="{FF2B5EF4-FFF2-40B4-BE49-F238E27FC236}">
                <a16:creationId xmlns:a16="http://schemas.microsoft.com/office/drawing/2014/main" id="{66C19E7E-F3D7-4E04-BF06-AF6C9D518B31}"/>
              </a:ext>
            </a:extLst>
          </p:cNvPr>
          <p:cNvPicPr>
            <a:picLocks noChangeAspect="1"/>
          </p:cNvPicPr>
          <p:nvPr/>
        </p:nvPicPr>
        <p:blipFill>
          <a:blip r:embed="rId5"/>
          <a:stretch>
            <a:fillRect/>
          </a:stretch>
        </p:blipFill>
        <p:spPr>
          <a:xfrm>
            <a:off x="48067" y="3768962"/>
            <a:ext cx="598929" cy="1158996"/>
          </a:xfrm>
          <a:prstGeom prst="rect">
            <a:avLst/>
          </a:prstGeom>
        </p:spPr>
      </p:pic>
      <p:pic>
        <p:nvPicPr>
          <p:cNvPr id="15" name="Picture 14">
            <a:extLst>
              <a:ext uri="{FF2B5EF4-FFF2-40B4-BE49-F238E27FC236}">
                <a16:creationId xmlns:a16="http://schemas.microsoft.com/office/drawing/2014/main" id="{DE750CE0-0D35-42EE-B7F0-CBAFECAA69E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6477" y="1972990"/>
            <a:ext cx="3149404" cy="2705346"/>
          </a:xfrm>
          <a:prstGeom prst="rect">
            <a:avLst/>
          </a:prstGeom>
        </p:spPr>
      </p:pic>
      <p:pic>
        <p:nvPicPr>
          <p:cNvPr id="16" name="Picture 15">
            <a:extLst>
              <a:ext uri="{FF2B5EF4-FFF2-40B4-BE49-F238E27FC236}">
                <a16:creationId xmlns:a16="http://schemas.microsoft.com/office/drawing/2014/main" id="{1325A509-0219-4970-8041-CFEA0C03493F}"/>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245917" y="2190135"/>
            <a:ext cx="3059263" cy="2488201"/>
          </a:xfrm>
          <a:prstGeom prst="rect">
            <a:avLst/>
          </a:prstGeom>
        </p:spPr>
      </p:pic>
      <p:pic>
        <p:nvPicPr>
          <p:cNvPr id="18" name="Picture 17">
            <a:extLst>
              <a:ext uri="{FF2B5EF4-FFF2-40B4-BE49-F238E27FC236}">
                <a16:creationId xmlns:a16="http://schemas.microsoft.com/office/drawing/2014/main" id="{FD2A6757-B17F-4B52-96EB-9FEDACB7E6B7}"/>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080313" y="2100613"/>
            <a:ext cx="3159264" cy="2705346"/>
          </a:xfrm>
          <a:prstGeom prst="rect">
            <a:avLst/>
          </a:prstGeom>
        </p:spPr>
      </p:pic>
    </p:spTree>
    <p:extLst>
      <p:ext uri="{BB962C8B-B14F-4D97-AF65-F5344CB8AC3E}">
        <p14:creationId xmlns:p14="http://schemas.microsoft.com/office/powerpoint/2010/main" val="18301833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129FB24-6296-2101-5310-068E82BB76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2443" y="151028"/>
            <a:ext cx="1341556" cy="458507"/>
          </a:xfrm>
          <a:prstGeom prst="rect">
            <a:avLst/>
          </a:prstGeom>
        </p:spPr>
      </p:pic>
      <p:sp>
        <p:nvSpPr>
          <p:cNvPr id="5" name="TextBox 4">
            <a:extLst>
              <a:ext uri="{FF2B5EF4-FFF2-40B4-BE49-F238E27FC236}">
                <a16:creationId xmlns:a16="http://schemas.microsoft.com/office/drawing/2014/main" id="{1966C48B-1D5C-0B17-326E-72DAD1F049FE}"/>
              </a:ext>
            </a:extLst>
          </p:cNvPr>
          <p:cNvSpPr txBox="1"/>
          <p:nvPr/>
        </p:nvSpPr>
        <p:spPr>
          <a:xfrm>
            <a:off x="455124" y="759970"/>
            <a:ext cx="8551716" cy="430887"/>
          </a:xfrm>
          <a:prstGeom prst="rect">
            <a:avLst/>
          </a:prstGeom>
          <a:noFill/>
        </p:spPr>
        <p:txBody>
          <a:bodyPr wrap="square" rtlCol="0">
            <a:spAutoFit/>
          </a:bodyPr>
          <a:lstStyle/>
          <a:p>
            <a:r>
              <a:rPr lang="en-US" sz="2200" b="1" dirty="0">
                <a:solidFill>
                  <a:srgbClr val="0070C0"/>
                </a:solidFill>
                <a:latin typeface="Avenir Next LT Pro Demi"/>
                <a:ea typeface="Roboto"/>
              </a:rPr>
              <a:t>3.1 Enhancements for Assessing Trends in Land Cover</a:t>
            </a:r>
          </a:p>
        </p:txBody>
      </p:sp>
      <p:sp>
        <p:nvSpPr>
          <p:cNvPr id="3" name="Rectangle 2">
            <a:extLst>
              <a:ext uri="{FF2B5EF4-FFF2-40B4-BE49-F238E27FC236}">
                <a16:creationId xmlns:a16="http://schemas.microsoft.com/office/drawing/2014/main" id="{339E3798-D1DD-4108-A4A6-FAE3D2767EE5}"/>
              </a:ext>
            </a:extLst>
          </p:cNvPr>
          <p:cNvSpPr/>
          <p:nvPr/>
        </p:nvSpPr>
        <p:spPr>
          <a:xfrm>
            <a:off x="455124" y="1148396"/>
            <a:ext cx="6362639" cy="369332"/>
          </a:xfrm>
          <a:prstGeom prst="rect">
            <a:avLst/>
          </a:prstGeom>
        </p:spPr>
        <p:txBody>
          <a:bodyPr wrap="none">
            <a:spAutoFit/>
          </a:bodyPr>
          <a:lstStyle/>
          <a:p>
            <a:r>
              <a:rPr lang="en-US" sz="1800" dirty="0">
                <a:latin typeface="Avenir Next LT Pro" panose="020B0504020202020204" pitchFamily="34" charset="0"/>
                <a:ea typeface="Questrial"/>
                <a:cs typeface="Questrial"/>
                <a:sym typeface="Questrial"/>
              </a:rPr>
              <a:t>3.1.1 Identification of the best available land cover dataset </a:t>
            </a:r>
            <a:endParaRPr lang="fr-CI" sz="1800" dirty="0">
              <a:latin typeface="Avenir Next LT Pro" panose="020B0504020202020204" pitchFamily="34" charset="0"/>
              <a:ea typeface="Questrial"/>
              <a:cs typeface="Questrial"/>
              <a:sym typeface="Questrial"/>
            </a:endParaRPr>
          </a:p>
        </p:txBody>
      </p:sp>
      <p:pic>
        <p:nvPicPr>
          <p:cNvPr id="7" name="Picture 6">
            <a:extLst>
              <a:ext uri="{FF2B5EF4-FFF2-40B4-BE49-F238E27FC236}">
                <a16:creationId xmlns:a16="http://schemas.microsoft.com/office/drawing/2014/main" id="{DE4B2B76-4754-4F85-ABDD-D71E459883D0}"/>
              </a:ext>
            </a:extLst>
          </p:cNvPr>
          <p:cNvPicPr>
            <a:picLocks noChangeAspect="1"/>
          </p:cNvPicPr>
          <p:nvPr/>
        </p:nvPicPr>
        <p:blipFill>
          <a:blip r:embed="rId5"/>
          <a:stretch>
            <a:fillRect/>
          </a:stretch>
        </p:blipFill>
        <p:spPr>
          <a:xfrm>
            <a:off x="1573999" y="1518777"/>
            <a:ext cx="5711713" cy="3578801"/>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E3200C54-12F2-4198-B4B7-A52B07F26AB9}"/>
              </a:ext>
            </a:extLst>
          </p:cNvPr>
          <p:cNvPicPr>
            <a:picLocks noChangeAspect="1"/>
          </p:cNvPicPr>
          <p:nvPr/>
        </p:nvPicPr>
        <p:blipFill>
          <a:blip r:embed="rId6"/>
          <a:stretch>
            <a:fillRect/>
          </a:stretch>
        </p:blipFill>
        <p:spPr>
          <a:xfrm rot="429203">
            <a:off x="7528520" y="1508751"/>
            <a:ext cx="1252224" cy="161402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F002A779-5982-4183-8029-CC88211D0D3A}"/>
              </a:ext>
            </a:extLst>
          </p:cNvPr>
          <p:cNvPicPr>
            <a:picLocks noChangeAspect="1"/>
          </p:cNvPicPr>
          <p:nvPr/>
        </p:nvPicPr>
        <p:blipFill>
          <a:blip r:embed="rId7"/>
          <a:stretch>
            <a:fillRect/>
          </a:stretch>
        </p:blipFill>
        <p:spPr>
          <a:xfrm>
            <a:off x="7908460" y="144099"/>
            <a:ext cx="1092435" cy="386648"/>
          </a:xfrm>
          <a:prstGeom prst="rect">
            <a:avLst/>
          </a:prstGeom>
        </p:spPr>
      </p:pic>
    </p:spTree>
    <p:extLst>
      <p:ext uri="{BB962C8B-B14F-4D97-AF65-F5344CB8AC3E}">
        <p14:creationId xmlns:p14="http://schemas.microsoft.com/office/powerpoint/2010/main" val="2898257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cxnSp>
        <p:nvCxnSpPr>
          <p:cNvPr id="241" name="Google Shape;241;p34"/>
          <p:cNvCxnSpPr/>
          <p:nvPr/>
        </p:nvCxnSpPr>
        <p:spPr>
          <a:xfrm>
            <a:off x="5396400" y="0"/>
            <a:ext cx="0" cy="5029200"/>
          </a:xfrm>
          <a:prstGeom prst="straightConnector1">
            <a:avLst/>
          </a:prstGeom>
          <a:noFill/>
          <a:ln w="9525" cap="flat" cmpd="sng">
            <a:solidFill>
              <a:schemeClr val="dk2"/>
            </a:solidFill>
            <a:prstDash val="solid"/>
            <a:round/>
            <a:headEnd type="none" w="med" len="med"/>
            <a:tailEnd type="none" w="med" len="med"/>
          </a:ln>
        </p:spPr>
      </p:cxnSp>
      <p:sp>
        <p:nvSpPr>
          <p:cNvPr id="47" name="Google Shape;112;p5">
            <a:extLst>
              <a:ext uri="{FF2B5EF4-FFF2-40B4-BE49-F238E27FC236}">
                <a16:creationId xmlns:a16="http://schemas.microsoft.com/office/drawing/2014/main" id="{9F6E704F-27E4-4C0F-B0F5-8B91E113F2F5}"/>
              </a:ext>
            </a:extLst>
          </p:cNvPr>
          <p:cNvSpPr txBox="1">
            <a:spLocks noGrp="1"/>
          </p:cNvSpPr>
          <p:nvPr>
            <p:ph type="title"/>
          </p:nvPr>
        </p:nvSpPr>
        <p:spPr>
          <a:xfrm>
            <a:off x="227074" y="242463"/>
            <a:ext cx="9107425" cy="998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500"/>
              <a:buNone/>
            </a:pPr>
            <a:r>
              <a:rPr lang="en-US" noProof="0" dirty="0"/>
              <a:t>STEP 1: DATA SOURCE</a:t>
            </a:r>
          </a:p>
        </p:txBody>
      </p:sp>
      <p:sp>
        <p:nvSpPr>
          <p:cNvPr id="48" name="Google Shape;114;p5">
            <a:extLst>
              <a:ext uri="{FF2B5EF4-FFF2-40B4-BE49-F238E27FC236}">
                <a16:creationId xmlns:a16="http://schemas.microsoft.com/office/drawing/2014/main" id="{AA2E1782-E79E-4305-A3ED-35A46007225B}"/>
              </a:ext>
            </a:extLst>
          </p:cNvPr>
          <p:cNvSpPr txBox="1">
            <a:spLocks noGrp="1"/>
          </p:cNvSpPr>
          <p:nvPr>
            <p:ph type="subTitle" idx="1"/>
          </p:nvPr>
        </p:nvSpPr>
        <p:spPr>
          <a:xfrm>
            <a:off x="0" y="1008132"/>
            <a:ext cx="4660552" cy="1793400"/>
          </a:xfrm>
          <a:prstGeom prst="rect">
            <a:avLst/>
          </a:prstGeom>
          <a:noFill/>
          <a:ln>
            <a:noFill/>
          </a:ln>
        </p:spPr>
        <p:txBody>
          <a:bodyPr spcFirstLastPara="1" wrap="square" lIns="91425" tIns="91425" rIns="91425" bIns="91425" anchor="t" anchorCtr="0">
            <a:noAutofit/>
          </a:bodyPr>
          <a:lstStyle/>
          <a:p>
            <a:pPr marL="482600" lvl="0" indent="-342900">
              <a:spcBef>
                <a:spcPts val="1200"/>
              </a:spcBef>
              <a:buFont typeface="+mj-lt"/>
              <a:buAutoNum type="arabicPeriod"/>
            </a:pPr>
            <a:r>
              <a:rPr lang="en-US" sz="2000" dirty="0">
                <a:solidFill>
                  <a:schemeClr val="tx1"/>
                </a:solidFill>
              </a:rPr>
              <a:t>Is it worth it to look for alternative land cover datasets or is the default data good enough?</a:t>
            </a:r>
          </a:p>
          <a:p>
            <a:pPr marL="482600" indent="-342900">
              <a:spcBef>
                <a:spcPts val="1200"/>
              </a:spcBef>
              <a:buFont typeface="+mj-lt"/>
              <a:buAutoNum type="arabicPeriod"/>
            </a:pPr>
            <a:r>
              <a:rPr lang="en-US" sz="2000" dirty="0">
                <a:solidFill>
                  <a:schemeClr val="tx1"/>
                </a:solidFill>
              </a:rPr>
              <a:t>What other datasets are available?</a:t>
            </a:r>
          </a:p>
          <a:p>
            <a:pPr marL="482600" indent="-342900">
              <a:spcBef>
                <a:spcPts val="1200"/>
              </a:spcBef>
              <a:buFont typeface="+mj-lt"/>
              <a:buAutoNum type="arabicPeriod"/>
            </a:pPr>
            <a:r>
              <a:rPr lang="en-US" sz="2000" dirty="0">
                <a:solidFill>
                  <a:schemeClr val="tx1"/>
                </a:solidFill>
              </a:rPr>
              <a:t>Is there a national data option that could be used? Or that can be used for improving or validating alternatives options?</a:t>
            </a:r>
          </a:p>
        </p:txBody>
      </p:sp>
      <p:sp>
        <p:nvSpPr>
          <p:cNvPr id="3" name="Picture Placeholder 2">
            <a:extLst>
              <a:ext uri="{FF2B5EF4-FFF2-40B4-BE49-F238E27FC236}">
                <a16:creationId xmlns:a16="http://schemas.microsoft.com/office/drawing/2014/main" id="{DA97757A-2636-42B7-9BC2-CBDD3825B28F}"/>
              </a:ext>
            </a:extLst>
          </p:cNvPr>
          <p:cNvSpPr>
            <a:spLocks noGrp="1"/>
          </p:cNvSpPr>
          <p:nvPr>
            <p:ph type="pic" idx="7"/>
          </p:nvPr>
        </p:nvSpPr>
        <p:spPr/>
      </p:sp>
      <p:pic>
        <p:nvPicPr>
          <p:cNvPr id="2050" name="Picture 2" descr="Forest and Agricultural Landscape Restoration in Cambodia and the  Philippines - ICEM">
            <a:extLst>
              <a:ext uri="{FF2B5EF4-FFF2-40B4-BE49-F238E27FC236}">
                <a16:creationId xmlns:a16="http://schemas.microsoft.com/office/drawing/2014/main" id="{C3AA84F8-EB83-4A9A-8271-6C385B28D5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660" r="21580"/>
          <a:stretch/>
        </p:blipFill>
        <p:spPr bwMode="auto">
          <a:xfrm>
            <a:off x="5396400" y="0"/>
            <a:ext cx="3747600"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98EA9F-AC37-406F-8EA7-8CEAC24E266F}"/>
              </a:ext>
            </a:extLst>
          </p:cNvPr>
          <p:cNvPicPr>
            <a:picLocks noChangeAspect="1"/>
          </p:cNvPicPr>
          <p:nvPr/>
        </p:nvPicPr>
        <p:blipFill>
          <a:blip r:embed="rId2"/>
          <a:stretch>
            <a:fillRect/>
          </a:stretch>
        </p:blipFill>
        <p:spPr>
          <a:xfrm>
            <a:off x="1541164" y="1210655"/>
            <a:ext cx="7300713" cy="3695185"/>
          </a:xfrm>
          <a:prstGeom prst="rect">
            <a:avLst/>
          </a:prstGeom>
        </p:spPr>
      </p:pic>
      <p:sp>
        <p:nvSpPr>
          <p:cNvPr id="5" name="Google Shape;94;p4">
            <a:extLst>
              <a:ext uri="{FF2B5EF4-FFF2-40B4-BE49-F238E27FC236}">
                <a16:creationId xmlns:a16="http://schemas.microsoft.com/office/drawing/2014/main" id="{E5900644-8BB5-4BD9-9EA5-4CBE59424E21}"/>
              </a:ext>
            </a:extLst>
          </p:cNvPr>
          <p:cNvSpPr txBox="1">
            <a:spLocks/>
          </p:cNvSpPr>
          <p:nvPr/>
        </p:nvSpPr>
        <p:spPr>
          <a:xfrm>
            <a:off x="18287" y="237660"/>
            <a:ext cx="9107425" cy="998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pPr algn="ctr">
              <a:buSzPts val="2500"/>
            </a:pPr>
            <a:r>
              <a:rPr lang="en-US" sz="2400" b="1" dirty="0">
                <a:solidFill>
                  <a:schemeClr val="tx1"/>
                </a:solidFill>
              </a:rPr>
              <a:t>STEP 2:  </a:t>
            </a:r>
            <a:r>
              <a:rPr lang="en-US" sz="2400" b="1" dirty="0"/>
              <a:t>Selecting a land cover legend for monitoring key degradation processes</a:t>
            </a:r>
            <a:endParaRPr lang="en-US" sz="2400" b="1" dirty="0">
              <a:solidFill>
                <a:schemeClr val="tx1"/>
              </a:solidFill>
            </a:endParaRPr>
          </a:p>
        </p:txBody>
      </p:sp>
      <p:sp>
        <p:nvSpPr>
          <p:cNvPr id="6" name="Google Shape;120;p6">
            <a:extLst>
              <a:ext uri="{FF2B5EF4-FFF2-40B4-BE49-F238E27FC236}">
                <a16:creationId xmlns:a16="http://schemas.microsoft.com/office/drawing/2014/main" id="{6337CA35-D508-4B3C-A3F4-53D9B6719C7E}"/>
              </a:ext>
            </a:extLst>
          </p:cNvPr>
          <p:cNvSpPr txBox="1"/>
          <p:nvPr/>
        </p:nvSpPr>
        <p:spPr>
          <a:xfrm>
            <a:off x="103708" y="1210655"/>
            <a:ext cx="2694036" cy="99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500"/>
              <a:buFont typeface="Golos Text"/>
              <a:buNone/>
            </a:pPr>
            <a:r>
              <a:rPr lang="en-US" sz="1800" b="1" i="0" u="none" strike="noStrike" cap="none" noProof="0" dirty="0">
                <a:solidFill>
                  <a:schemeClr val="tx1"/>
                </a:solidFill>
                <a:latin typeface="Golos Text"/>
                <a:ea typeface="Golos Text"/>
                <a:cs typeface="Golos Text"/>
                <a:sym typeface="Golos Text"/>
              </a:rPr>
              <a:t>DEFAULT</a:t>
            </a:r>
            <a:endParaRPr lang="en-US" noProof="0" dirty="0">
              <a:solidFill>
                <a:schemeClr val="tx1"/>
              </a:solidFill>
            </a:endParaRPr>
          </a:p>
        </p:txBody>
      </p:sp>
      <p:pic>
        <p:nvPicPr>
          <p:cNvPr id="7" name="Imagen 6">
            <a:extLst>
              <a:ext uri="{FF2B5EF4-FFF2-40B4-BE49-F238E27FC236}">
                <a16:creationId xmlns:a16="http://schemas.microsoft.com/office/drawing/2014/main" id="{7B07B673-D533-4E79-AA0B-97A7D9035182}"/>
              </a:ext>
            </a:extLst>
          </p:cNvPr>
          <p:cNvPicPr>
            <a:picLocks noChangeAspect="1"/>
          </p:cNvPicPr>
          <p:nvPr/>
        </p:nvPicPr>
        <p:blipFill>
          <a:blip r:embed="rId3"/>
          <a:stretch>
            <a:fillRect/>
          </a:stretch>
        </p:blipFill>
        <p:spPr>
          <a:xfrm>
            <a:off x="188334" y="2177642"/>
            <a:ext cx="1387208" cy="2659772"/>
          </a:xfrm>
          <a:prstGeom prst="rect">
            <a:avLst/>
          </a:prstGeom>
        </p:spPr>
      </p:pic>
      <p:sp>
        <p:nvSpPr>
          <p:cNvPr id="8" name="Google Shape;121;p6">
            <a:extLst>
              <a:ext uri="{FF2B5EF4-FFF2-40B4-BE49-F238E27FC236}">
                <a16:creationId xmlns:a16="http://schemas.microsoft.com/office/drawing/2014/main" id="{11E74B32-8A27-4C2F-ABCC-002874E8D97C}"/>
              </a:ext>
            </a:extLst>
          </p:cNvPr>
          <p:cNvSpPr txBox="1"/>
          <p:nvPr/>
        </p:nvSpPr>
        <p:spPr>
          <a:xfrm>
            <a:off x="3588788" y="1160889"/>
            <a:ext cx="5845723" cy="99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500"/>
              <a:buFont typeface="Golos Text"/>
              <a:buNone/>
            </a:pPr>
            <a:r>
              <a:rPr lang="en-US" sz="1800" b="1" i="0" u="none" strike="noStrike" cap="none" noProof="0" dirty="0">
                <a:solidFill>
                  <a:schemeClr val="tx1"/>
                </a:solidFill>
                <a:latin typeface="Golos Text"/>
                <a:ea typeface="Golos Text"/>
                <a:cs typeface="Golos Text"/>
                <a:sym typeface="Golos Text"/>
              </a:rPr>
              <a:t>ALTERNATIVES</a:t>
            </a:r>
            <a:endParaRPr lang="en-US" noProof="0" dirty="0">
              <a:solidFill>
                <a:schemeClr val="tx1"/>
              </a:solidFill>
            </a:endParaRPr>
          </a:p>
        </p:txBody>
      </p:sp>
    </p:spTree>
    <p:extLst>
      <p:ext uri="{BB962C8B-B14F-4D97-AF65-F5344CB8AC3E}">
        <p14:creationId xmlns:p14="http://schemas.microsoft.com/office/powerpoint/2010/main" val="3092203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53F16BFE-0620-2A2D-531C-AF8C6F3ED509}"/>
              </a:ext>
            </a:extLst>
          </p:cNvPr>
          <p:cNvPicPr>
            <a:picLocks noChangeAspect="1"/>
          </p:cNvPicPr>
          <p:nvPr/>
        </p:nvPicPr>
        <p:blipFill>
          <a:blip r:embed="rId2"/>
          <a:stretch>
            <a:fillRect/>
          </a:stretch>
        </p:blipFill>
        <p:spPr>
          <a:xfrm>
            <a:off x="277635" y="179952"/>
            <a:ext cx="4153109" cy="4783595"/>
          </a:xfrm>
          <a:prstGeom prst="rect">
            <a:avLst/>
          </a:prstGeom>
        </p:spPr>
      </p:pic>
      <p:pic>
        <p:nvPicPr>
          <p:cNvPr id="7" name="Imagen 6">
            <a:extLst>
              <a:ext uri="{FF2B5EF4-FFF2-40B4-BE49-F238E27FC236}">
                <a16:creationId xmlns:a16="http://schemas.microsoft.com/office/drawing/2014/main" id="{B184341B-C912-43F3-D158-EDB9EDFC5AAE}"/>
              </a:ext>
            </a:extLst>
          </p:cNvPr>
          <p:cNvPicPr>
            <a:picLocks noChangeAspect="1"/>
          </p:cNvPicPr>
          <p:nvPr/>
        </p:nvPicPr>
        <p:blipFill>
          <a:blip r:embed="rId3"/>
          <a:stretch>
            <a:fillRect/>
          </a:stretch>
        </p:blipFill>
        <p:spPr>
          <a:xfrm>
            <a:off x="4713257" y="1362034"/>
            <a:ext cx="3953652" cy="3570952"/>
          </a:xfrm>
          <a:prstGeom prst="rect">
            <a:avLst/>
          </a:prstGeom>
        </p:spPr>
      </p:pic>
      <p:sp>
        <p:nvSpPr>
          <p:cNvPr id="9" name="CuadroTexto 8">
            <a:extLst>
              <a:ext uri="{FF2B5EF4-FFF2-40B4-BE49-F238E27FC236}">
                <a16:creationId xmlns:a16="http://schemas.microsoft.com/office/drawing/2014/main" id="{853159C6-1AE9-6A16-A015-9033DEDFFB80}"/>
              </a:ext>
            </a:extLst>
          </p:cNvPr>
          <p:cNvSpPr txBox="1"/>
          <p:nvPr/>
        </p:nvSpPr>
        <p:spPr>
          <a:xfrm>
            <a:off x="4625930" y="546599"/>
            <a:ext cx="4374965" cy="338554"/>
          </a:xfrm>
          <a:prstGeom prst="rect">
            <a:avLst/>
          </a:prstGeom>
          <a:noFill/>
        </p:spPr>
        <p:txBody>
          <a:bodyPr wrap="square">
            <a:spAutoFit/>
          </a:bodyPr>
          <a:lstStyle/>
          <a:p>
            <a:r>
              <a:rPr lang="en-US" sz="1600" b="1" noProof="0" dirty="0">
                <a:solidFill>
                  <a:schemeClr val="tx2">
                    <a:lumMod val="50000"/>
                  </a:schemeClr>
                </a:solidFill>
              </a:rPr>
              <a:t>DEFAULT DATA can be recategorized</a:t>
            </a:r>
            <a:endParaRPr lang="es-US" sz="1600" b="1" dirty="0">
              <a:solidFill>
                <a:schemeClr val="tx2">
                  <a:lumMod val="50000"/>
                </a:schemeClr>
              </a:solidFill>
            </a:endParaRPr>
          </a:p>
        </p:txBody>
      </p:sp>
      <p:sp>
        <p:nvSpPr>
          <p:cNvPr id="10" name="CuadroTexto 9">
            <a:extLst>
              <a:ext uri="{FF2B5EF4-FFF2-40B4-BE49-F238E27FC236}">
                <a16:creationId xmlns:a16="http://schemas.microsoft.com/office/drawing/2014/main" id="{D1EFE19B-AC13-9426-4A19-69EB41CF2DA3}"/>
              </a:ext>
            </a:extLst>
          </p:cNvPr>
          <p:cNvSpPr txBox="1"/>
          <p:nvPr/>
        </p:nvSpPr>
        <p:spPr>
          <a:xfrm>
            <a:off x="5769520" y="941521"/>
            <a:ext cx="1877437" cy="307777"/>
          </a:xfrm>
          <a:prstGeom prst="rect">
            <a:avLst/>
          </a:prstGeom>
          <a:noFill/>
        </p:spPr>
        <p:txBody>
          <a:bodyPr wrap="none" rtlCol="0">
            <a:spAutoFit/>
          </a:bodyPr>
          <a:lstStyle/>
          <a:p>
            <a:r>
              <a:rPr lang="en-US" b="1" noProof="0" dirty="0"/>
              <a:t>ESA reclass in 2022</a:t>
            </a:r>
          </a:p>
        </p:txBody>
      </p:sp>
      <p:pic>
        <p:nvPicPr>
          <p:cNvPr id="8" name="Picture 7">
            <a:extLst>
              <a:ext uri="{FF2B5EF4-FFF2-40B4-BE49-F238E27FC236}">
                <a16:creationId xmlns:a16="http://schemas.microsoft.com/office/drawing/2014/main" id="{B352814B-CF81-41F0-AE56-221C70A5A814}"/>
              </a:ext>
            </a:extLst>
          </p:cNvPr>
          <p:cNvPicPr>
            <a:picLocks noChangeAspect="1"/>
          </p:cNvPicPr>
          <p:nvPr/>
        </p:nvPicPr>
        <p:blipFill>
          <a:blip r:embed="rId4"/>
          <a:stretch>
            <a:fillRect/>
          </a:stretch>
        </p:blipFill>
        <p:spPr>
          <a:xfrm>
            <a:off x="7908460" y="144099"/>
            <a:ext cx="1092435" cy="386648"/>
          </a:xfrm>
          <a:prstGeom prst="rect">
            <a:avLst/>
          </a:prstGeom>
        </p:spPr>
      </p:pic>
    </p:spTree>
    <p:extLst>
      <p:ext uri="{BB962C8B-B14F-4D97-AF65-F5344CB8AC3E}">
        <p14:creationId xmlns:p14="http://schemas.microsoft.com/office/powerpoint/2010/main" val="3895377388"/>
      </p:ext>
    </p:extLst>
  </p:cSld>
  <p:clrMapOvr>
    <a:masterClrMapping/>
  </p:clrMapOvr>
</p:sld>
</file>

<file path=ppt/theme/theme1.xml><?xml version="1.0" encoding="utf-8"?>
<a:theme xmlns:a="http://schemas.openxmlformats.org/drawingml/2006/main" name="International Organizations by Slidesgo">
  <a:themeElements>
    <a:clrScheme name="Simple Light">
      <a:dk1>
        <a:srgbClr val="000000"/>
      </a:dk1>
      <a:lt1>
        <a:srgbClr val="FFFFFF"/>
      </a:lt1>
      <a:dk2>
        <a:srgbClr val="003366"/>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3652</TotalTime>
  <Words>1136</Words>
  <Application>Microsoft Office PowerPoint</Application>
  <PresentationFormat>On-screen Show (16:9)</PresentationFormat>
  <Paragraphs>110</Paragraphs>
  <Slides>23</Slides>
  <Notes>10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23</vt:i4>
      </vt:variant>
    </vt:vector>
  </HeadingPairs>
  <TitlesOfParts>
    <vt:vector size="38" baseType="lpstr">
      <vt:lpstr>Nunito Light</vt:lpstr>
      <vt:lpstr>Manrope</vt:lpstr>
      <vt:lpstr>Avenir Next LT Pro Demi</vt:lpstr>
      <vt:lpstr>Nunito</vt:lpstr>
      <vt:lpstr>IBM Plex Sans</vt:lpstr>
      <vt:lpstr>Questrial</vt:lpstr>
      <vt:lpstr>Golos Text</vt:lpstr>
      <vt:lpstr>Josefin Sans</vt:lpstr>
      <vt:lpstr>Darker Grotesque SemiBold</vt:lpstr>
      <vt:lpstr>Avenir Next LT Pro</vt:lpstr>
      <vt:lpstr>Epilogue Medium</vt:lpstr>
      <vt:lpstr>Arial</vt:lpstr>
      <vt:lpstr>Roboto</vt:lpstr>
      <vt:lpstr>Montserrat</vt:lpstr>
      <vt:lpstr>International Organizations by Slidesgo</vt:lpstr>
      <vt:lpstr>SO1-1 Trends in Land Cover  </vt:lpstr>
      <vt:lpstr>SDG 15.3.1 PROPORTION OF LAND THAT IS DEGRADED </vt:lpstr>
      <vt:lpstr>METHODOLOGY</vt:lpstr>
      <vt:lpstr>PowerPoint Presentation</vt:lpstr>
      <vt:lpstr>STEP 1:  Identification of the best available land cover dataset </vt:lpstr>
      <vt:lpstr>PowerPoint Presentation</vt:lpstr>
      <vt:lpstr>STEP 1: DATA SOURCE</vt:lpstr>
      <vt:lpstr>PowerPoint Presentation</vt:lpstr>
      <vt:lpstr>PowerPoint Presentation</vt:lpstr>
      <vt:lpstr>STEP 2: CATEGORIZATION</vt:lpstr>
      <vt:lpstr>STEP 3:  Defining the land cover transition matrix</vt:lpstr>
      <vt:lpstr>PowerPoint Presentation</vt:lpstr>
      <vt:lpstr>PowerPoint Presentation</vt:lpstr>
      <vt:lpstr>PowerPoint Presentation</vt:lpstr>
      <vt:lpstr>PowerPoint Presentation</vt:lpstr>
      <vt:lpstr>STEP 3: TRANSITION MATRIX</vt:lpstr>
      <vt:lpstr>How can countries make these decisions?</vt:lpstr>
      <vt:lpstr>Cambodia Land Cover Comparison App</vt:lpstr>
      <vt:lpstr>Who makes the decisions?</vt:lpstr>
      <vt:lpstr>Default data in PRAIS 4</vt:lpstr>
      <vt:lpstr>Lets explore the App</vt:lpstr>
      <vt:lpstr>Hands 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 of Trainers on UNCCD Reporting</dc:title>
  <dc:creator>Ingrid</dc:creator>
  <cp:lastModifiedBy>Teich, Ingrid (CDE)</cp:lastModifiedBy>
  <cp:revision>94</cp:revision>
  <dcterms:modified xsi:type="dcterms:W3CDTF">2026-07-01T07:54:32Z</dcterms:modified>
</cp:coreProperties>
</file>