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17" r:id="rId5"/>
  </p:sldMasterIdLst>
  <p:notesMasterIdLst>
    <p:notesMasterId r:id="rId11"/>
  </p:notesMasterIdLst>
  <p:sldIdLst>
    <p:sldId id="359" r:id="rId6"/>
    <p:sldId id="260" r:id="rId7"/>
    <p:sldId id="257" r:id="rId8"/>
    <p:sldId id="258" r:id="rId9"/>
    <p:sldId id="38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>
      <p:cViewPr varScale="1">
        <p:scale>
          <a:sx n="89" d="100"/>
          <a:sy n="89" d="100"/>
        </p:scale>
        <p:origin x="389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74440A-7DA1-4953-8654-9E3FB1E85CC3}" type="datetimeFigureOut">
              <a:rPr lang="en-LS" smtClean="0"/>
              <a:t>08/17/2026</a:t>
            </a:fld>
            <a:endParaRPr lang="en-L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L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5E3DD2-D46F-4334-AB10-D9E13A73BF82}" type="slidenum">
              <a:rPr lang="en-LS" smtClean="0"/>
              <a:t>‹#›</a:t>
            </a:fld>
            <a:endParaRPr lang="en-LS"/>
          </a:p>
        </p:txBody>
      </p:sp>
    </p:spTree>
    <p:extLst>
      <p:ext uri="{BB962C8B-B14F-4D97-AF65-F5344CB8AC3E}">
        <p14:creationId xmlns:p14="http://schemas.microsoft.com/office/powerpoint/2010/main" val="4277635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>
          <a:extLst>
            <a:ext uri="{FF2B5EF4-FFF2-40B4-BE49-F238E27FC236}">
              <a16:creationId xmlns:a16="http://schemas.microsoft.com/office/drawing/2014/main" id="{1EB32C3C-84D3-7D14-E2FD-E5F653F7C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:notes">
            <a:extLst>
              <a:ext uri="{FF2B5EF4-FFF2-40B4-BE49-F238E27FC236}">
                <a16:creationId xmlns:a16="http://schemas.microsoft.com/office/drawing/2014/main" id="{1EC3A114-2F81-DE1F-1B16-52863A7E010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3:notes">
            <a:extLst>
              <a:ext uri="{FF2B5EF4-FFF2-40B4-BE49-F238E27FC236}">
                <a16:creationId xmlns:a16="http://schemas.microsoft.com/office/drawing/2014/main" id="{AB022C4F-191A-47A6-FBE0-3978CE722B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2569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002" y="105879"/>
            <a:ext cx="6933398" cy="383234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90000"/>
              </a:lnSpc>
              <a:defRPr lang="en-US" sz="6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837892"/>
            <a:ext cx="4184904" cy="91801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7D523F3-FDC7-CB09-72C3-675307026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93152" y="0"/>
            <a:ext cx="4498848" cy="6089904"/>
          </a:xfrm>
          <a:custGeom>
            <a:avLst/>
            <a:gdLst>
              <a:gd name="connsiteX0" fmla="*/ 0 w 4510185"/>
              <a:gd name="connsiteY0" fmla="*/ 0 h 6096000"/>
              <a:gd name="connsiteX1" fmla="*/ 4510185 w 4510185"/>
              <a:gd name="connsiteY1" fmla="*/ 0 h 6096000"/>
              <a:gd name="connsiteX2" fmla="*/ 4510185 w 4510185"/>
              <a:gd name="connsiteY2" fmla="*/ 6096000 h 6096000"/>
              <a:gd name="connsiteX3" fmla="*/ 501522 w 4510185"/>
              <a:gd name="connsiteY3" fmla="*/ 6096000 h 6096000"/>
              <a:gd name="connsiteX4" fmla="*/ 0 w 4510185"/>
              <a:gd name="connsiteY4" fmla="*/ 5591398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0185" h="6096000">
                <a:moveTo>
                  <a:pt x="0" y="0"/>
                </a:moveTo>
                <a:lnTo>
                  <a:pt x="4510185" y="0"/>
                </a:lnTo>
                <a:lnTo>
                  <a:pt x="4510185" y="6096000"/>
                </a:lnTo>
                <a:lnTo>
                  <a:pt x="501522" y="6096000"/>
                </a:lnTo>
                <a:cubicBezTo>
                  <a:pt x="224540" y="6096000"/>
                  <a:pt x="0" y="5870082"/>
                  <a:pt x="0" y="559139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47046596-FFEC-0663-2F9B-19F442C8D1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681816" y="0"/>
            <a:ext cx="4510185" cy="6096000"/>
          </a:xfrm>
          <a:custGeom>
            <a:avLst/>
            <a:gdLst>
              <a:gd name="connsiteX0" fmla="*/ 0 w 4510185"/>
              <a:gd name="connsiteY0" fmla="*/ 0 h 6096000"/>
              <a:gd name="connsiteX1" fmla="*/ 4510185 w 4510185"/>
              <a:gd name="connsiteY1" fmla="*/ 0 h 6096000"/>
              <a:gd name="connsiteX2" fmla="*/ 4510185 w 4510185"/>
              <a:gd name="connsiteY2" fmla="*/ 6096000 h 6096000"/>
              <a:gd name="connsiteX3" fmla="*/ 501522 w 4510185"/>
              <a:gd name="connsiteY3" fmla="*/ 6096000 h 6096000"/>
              <a:gd name="connsiteX4" fmla="*/ 0 w 4510185"/>
              <a:gd name="connsiteY4" fmla="*/ 5591398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0185" h="6096000">
                <a:moveTo>
                  <a:pt x="0" y="0"/>
                </a:moveTo>
                <a:lnTo>
                  <a:pt x="4510185" y="0"/>
                </a:lnTo>
                <a:lnTo>
                  <a:pt x="4510185" y="6096000"/>
                </a:lnTo>
                <a:lnTo>
                  <a:pt x="501522" y="6096000"/>
                </a:lnTo>
                <a:cubicBezTo>
                  <a:pt x="224540" y="6096000"/>
                  <a:pt x="0" y="5870082"/>
                  <a:pt x="0" y="5591398"/>
                </a:cubicBezTo>
                <a:close/>
              </a:path>
            </a:pathLst>
          </a:custGeom>
          <a:blipFill dpi="0" rotWithShape="1">
            <a:blip r:embed="rId2">
              <a:alphaModFix amt="8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1339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10706100" cy="6839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654" y="1506872"/>
            <a:ext cx="10693446" cy="4665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396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23860" y="1376413"/>
            <a:ext cx="3834793" cy="269748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3860" y="4073893"/>
            <a:ext cx="3599210" cy="1162250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51CC2D7F-4DE5-3D21-470F-8B959A5C44D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274402" cy="6096000"/>
          </a:xfrm>
          <a:custGeom>
            <a:avLst/>
            <a:gdLst>
              <a:gd name="connsiteX0" fmla="*/ 0 w 7274402"/>
              <a:gd name="connsiteY0" fmla="*/ 0 h 6096000"/>
              <a:gd name="connsiteX1" fmla="*/ 7274402 w 7274402"/>
              <a:gd name="connsiteY1" fmla="*/ 0 h 6096000"/>
              <a:gd name="connsiteX2" fmla="*/ 7274402 w 7274402"/>
              <a:gd name="connsiteY2" fmla="*/ 5598011 h 6096000"/>
              <a:gd name="connsiteX3" fmla="*/ 6779450 w 7274402"/>
              <a:gd name="connsiteY3" fmla="*/ 6096000 h 6096000"/>
              <a:gd name="connsiteX4" fmla="*/ 0 w 7274402"/>
              <a:gd name="connsiteY4" fmla="*/ 609600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74402" h="6096000">
                <a:moveTo>
                  <a:pt x="0" y="0"/>
                </a:moveTo>
                <a:lnTo>
                  <a:pt x="7274402" y="0"/>
                </a:lnTo>
                <a:lnTo>
                  <a:pt x="7274402" y="5598011"/>
                </a:lnTo>
                <a:cubicBezTo>
                  <a:pt x="7274402" y="5873043"/>
                  <a:pt x="7052804" y="6096000"/>
                  <a:pt x="6779450" y="6096000"/>
                </a:cubicBezTo>
                <a:lnTo>
                  <a:pt x="0" y="6096000"/>
                </a:lnTo>
                <a:close/>
              </a:path>
            </a:pathLst>
          </a:custGeom>
          <a:blipFill dpi="0" rotWithShape="1">
            <a:blip r:embed="rId2">
              <a:alphaModFix amt="7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5566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093" y="190500"/>
            <a:ext cx="3923894" cy="26736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95000"/>
              </a:lnSpc>
              <a:defRPr lang="en-US" sz="3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873751"/>
            <a:ext cx="3277380" cy="122894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E33A8AF-9A38-4027-A746-F135FF75F2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43585" y="0"/>
            <a:ext cx="7448415" cy="6093762"/>
          </a:xfrm>
          <a:custGeom>
            <a:avLst/>
            <a:gdLst>
              <a:gd name="connsiteX0" fmla="*/ 0 w 7448415"/>
              <a:gd name="connsiteY0" fmla="*/ 0 h 6093762"/>
              <a:gd name="connsiteX1" fmla="*/ 7448415 w 7448415"/>
              <a:gd name="connsiteY1" fmla="*/ 0 h 6093762"/>
              <a:gd name="connsiteX2" fmla="*/ 7448415 w 7448415"/>
              <a:gd name="connsiteY2" fmla="*/ 6093762 h 6093762"/>
              <a:gd name="connsiteX3" fmla="*/ 501521 w 7448415"/>
              <a:gd name="connsiteY3" fmla="*/ 6093762 h 6093762"/>
              <a:gd name="connsiteX4" fmla="*/ 0 w 7448415"/>
              <a:gd name="connsiteY4" fmla="*/ 5592240 h 609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8415" h="6093762">
                <a:moveTo>
                  <a:pt x="0" y="0"/>
                </a:moveTo>
                <a:lnTo>
                  <a:pt x="7448415" y="0"/>
                </a:lnTo>
                <a:lnTo>
                  <a:pt x="7448415" y="6093762"/>
                </a:lnTo>
                <a:lnTo>
                  <a:pt x="501521" y="6093762"/>
                </a:lnTo>
                <a:cubicBezTo>
                  <a:pt x="224538" y="6093762"/>
                  <a:pt x="0" y="5869223"/>
                  <a:pt x="0" y="5592240"/>
                </a:cubicBezTo>
                <a:close/>
              </a:path>
            </a:pathLst>
          </a:custGeom>
          <a:blipFill dpi="0" rotWithShape="1">
            <a:blip r:embed="rId2">
              <a:alphaModFix amt="7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2000" y="6329172"/>
            <a:ext cx="2816835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6934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5202936"/>
            <a:ext cx="10858500" cy="85039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90000"/>
              </a:lnSpc>
              <a:defRPr lang="en-US" sz="3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980176"/>
            <a:ext cx="10858500" cy="419100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5E742D34-DBD4-0DEA-071F-32C82E7EB45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1468100" cy="5018448"/>
          </a:xfrm>
          <a:custGeom>
            <a:avLst/>
            <a:gdLst>
              <a:gd name="connsiteX0" fmla="*/ 0 w 11468100"/>
              <a:gd name="connsiteY0" fmla="*/ 0 h 5091600"/>
              <a:gd name="connsiteX1" fmla="*/ 11468100 w 11468100"/>
              <a:gd name="connsiteY1" fmla="*/ 0 h 5091600"/>
              <a:gd name="connsiteX2" fmla="*/ 11468100 w 11468100"/>
              <a:gd name="connsiteY2" fmla="*/ 4590078 h 5091600"/>
              <a:gd name="connsiteX3" fmla="*/ 10966578 w 11468100"/>
              <a:gd name="connsiteY3" fmla="*/ 5091600 h 5091600"/>
              <a:gd name="connsiteX4" fmla="*/ 0 w 11468100"/>
              <a:gd name="connsiteY4" fmla="*/ 5091600 h 509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8100" h="5091600">
                <a:moveTo>
                  <a:pt x="0" y="0"/>
                </a:moveTo>
                <a:lnTo>
                  <a:pt x="11468100" y="0"/>
                </a:lnTo>
                <a:lnTo>
                  <a:pt x="11468100" y="4590078"/>
                </a:lnTo>
                <a:cubicBezTo>
                  <a:pt x="11468100" y="4867061"/>
                  <a:pt x="11243561" y="5091600"/>
                  <a:pt x="10966578" y="5091600"/>
                </a:cubicBezTo>
                <a:lnTo>
                  <a:pt x="0" y="5091600"/>
                </a:lnTo>
                <a:close/>
              </a:path>
            </a:pathLst>
          </a:custGeom>
          <a:blipFill dpi="0" rotWithShape="1">
            <a:blip r:embed="rId2">
              <a:alphaModFix amt="7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629400"/>
            <a:ext cx="280540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11240" y="6629400"/>
            <a:ext cx="2376928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3193" y="6629400"/>
            <a:ext cx="429207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664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345" y="250257"/>
            <a:ext cx="9692640" cy="460284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90000"/>
              </a:lnSpc>
              <a:defRPr lang="en-US" sz="8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999" y="5053094"/>
            <a:ext cx="5253789" cy="847192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7493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60321" y="1904300"/>
            <a:ext cx="7084194" cy="2353755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62965" y="4597167"/>
            <a:ext cx="5678905" cy="108218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1724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131670"/>
            <a:ext cx="12120283" cy="509320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85000"/>
              </a:lnSpc>
              <a:defRPr lang="en-US" sz="12500" spc="-50" baseline="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5356548"/>
            <a:ext cx="6414887" cy="748417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6482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27A12A6-507C-2714-2F24-09ADE1158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702" y="1940943"/>
            <a:ext cx="8771340" cy="4917058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7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2000" y="64008"/>
            <a:ext cx="2816835" cy="33832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0304" y="64008"/>
            <a:ext cx="1612674" cy="33832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5096" y="64008"/>
            <a:ext cx="457200" cy="33832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311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2D3B99D-E6B2-4EE8-0A54-0FAA36775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35581" y="2721090"/>
            <a:ext cx="8456418" cy="4136911"/>
          </a:xfrm>
          <a:custGeom>
            <a:avLst/>
            <a:gdLst>
              <a:gd name="connsiteX0" fmla="*/ 501522 w 8456418"/>
              <a:gd name="connsiteY0" fmla="*/ 0 h 4136911"/>
              <a:gd name="connsiteX1" fmla="*/ 7315160 w 8456418"/>
              <a:gd name="connsiteY1" fmla="*/ 0 h 4136911"/>
              <a:gd name="connsiteX2" fmla="*/ 7389577 w 8456418"/>
              <a:gd name="connsiteY2" fmla="*/ 0 h 4136911"/>
              <a:gd name="connsiteX3" fmla="*/ 8456418 w 8456418"/>
              <a:gd name="connsiteY3" fmla="*/ 0 h 4136911"/>
              <a:gd name="connsiteX4" fmla="*/ 8456418 w 8456418"/>
              <a:gd name="connsiteY4" fmla="*/ 4136910 h 4136911"/>
              <a:gd name="connsiteX5" fmla="*/ 7389577 w 8456418"/>
              <a:gd name="connsiteY5" fmla="*/ 4136910 h 4136911"/>
              <a:gd name="connsiteX6" fmla="*/ 7389577 w 8456418"/>
              <a:gd name="connsiteY6" fmla="*/ 4136911 h 4136911"/>
              <a:gd name="connsiteX7" fmla="*/ 0 w 8456418"/>
              <a:gd name="connsiteY7" fmla="*/ 4136911 h 4136911"/>
              <a:gd name="connsiteX8" fmla="*/ 0 w 8456418"/>
              <a:gd name="connsiteY8" fmla="*/ 501522 h 4136911"/>
              <a:gd name="connsiteX9" fmla="*/ 501522 w 8456418"/>
              <a:gd name="connsiteY9" fmla="*/ 0 h 4136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56418" h="4136911">
                <a:moveTo>
                  <a:pt x="501522" y="0"/>
                </a:moveTo>
                <a:lnTo>
                  <a:pt x="7315160" y="0"/>
                </a:lnTo>
                <a:lnTo>
                  <a:pt x="7389577" y="0"/>
                </a:lnTo>
                <a:lnTo>
                  <a:pt x="8456418" y="0"/>
                </a:lnTo>
                <a:lnTo>
                  <a:pt x="8456418" y="4136910"/>
                </a:lnTo>
                <a:lnTo>
                  <a:pt x="7389577" y="4136910"/>
                </a:lnTo>
                <a:lnTo>
                  <a:pt x="7389577" y="4136911"/>
                </a:lnTo>
                <a:lnTo>
                  <a:pt x="0" y="4136911"/>
                </a:lnTo>
                <a:lnTo>
                  <a:pt x="0" y="501522"/>
                </a:lnTo>
                <a:cubicBezTo>
                  <a:pt x="0" y="224539"/>
                  <a:pt x="224538" y="0"/>
                  <a:pt x="5015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99" y="134751"/>
            <a:ext cx="11429601" cy="2213814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9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67200" y="3124200"/>
            <a:ext cx="7200900" cy="2971800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sz="1600" dirty="0"/>
            </a:lvl1pPr>
            <a:lvl2pPr marL="571500" indent="-342900">
              <a:buFont typeface="+mj-lt"/>
              <a:buAutoNum type="arabicPeriod"/>
              <a:defRPr lang="en-US" dirty="0"/>
            </a:lvl2pPr>
            <a:lvl3pPr marL="800100" indent="-342900">
              <a:buFont typeface="+mj-lt"/>
              <a:buAutoNum type="arabicPeriod"/>
              <a:defRPr lang="en-US" dirty="0"/>
            </a:lvl3pPr>
            <a:lvl4pPr marL="1028700" indent="-342900">
              <a:buFont typeface="+mj-lt"/>
              <a:buAutoNum type="arabicPeriod"/>
              <a:defRPr lang="en-US" dirty="0"/>
            </a:lvl4pPr>
            <a:lvl5pPr marL="1257300" indent="-342900">
              <a:buFont typeface="+mj-lt"/>
              <a:buAutoNum type="arabicPeriod"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9254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316" y="154198"/>
            <a:ext cx="11326784" cy="1770855"/>
          </a:xfrm>
        </p:spPr>
        <p:txBody>
          <a:bodyPr anchor="t">
            <a:noAutofit/>
          </a:bodyPr>
          <a:lstStyle>
            <a:lvl1pPr>
              <a:lnSpc>
                <a:spcPct val="80000"/>
              </a:lnSpc>
              <a:defRPr sz="8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FF180EE-9609-8056-7D1A-0AB8C967691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266752"/>
            <a:ext cx="6871018" cy="4591248"/>
          </a:xfrm>
          <a:custGeom>
            <a:avLst/>
            <a:gdLst>
              <a:gd name="connsiteX0" fmla="*/ 0 w 6871018"/>
              <a:gd name="connsiteY0" fmla="*/ 0 h 4591248"/>
              <a:gd name="connsiteX1" fmla="*/ 6369496 w 6871018"/>
              <a:gd name="connsiteY1" fmla="*/ 0 h 4591248"/>
              <a:gd name="connsiteX2" fmla="*/ 6871018 w 6871018"/>
              <a:gd name="connsiteY2" fmla="*/ 501522 h 4591248"/>
              <a:gd name="connsiteX3" fmla="*/ 6871018 w 6871018"/>
              <a:gd name="connsiteY3" fmla="*/ 4591248 h 4591248"/>
              <a:gd name="connsiteX4" fmla="*/ 0 w 6871018"/>
              <a:gd name="connsiteY4" fmla="*/ 4591248 h 4591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1018" h="4591248">
                <a:moveTo>
                  <a:pt x="0" y="0"/>
                </a:moveTo>
                <a:lnTo>
                  <a:pt x="6369496" y="0"/>
                </a:lnTo>
                <a:cubicBezTo>
                  <a:pt x="6646479" y="0"/>
                  <a:pt x="6871018" y="224539"/>
                  <a:pt x="6871018" y="501522"/>
                </a:cubicBezTo>
                <a:lnTo>
                  <a:pt x="6871018" y="4591248"/>
                </a:lnTo>
                <a:lnTo>
                  <a:pt x="0" y="4591248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ED03D8A-5554-BC86-D031-989A4FC01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84170" y="2266752"/>
            <a:ext cx="5107831" cy="4591248"/>
          </a:xfrm>
          <a:custGeom>
            <a:avLst/>
            <a:gdLst>
              <a:gd name="connsiteX0" fmla="*/ 501521 w 5107831"/>
              <a:gd name="connsiteY0" fmla="*/ 0 h 4591248"/>
              <a:gd name="connsiteX1" fmla="*/ 5107831 w 5107831"/>
              <a:gd name="connsiteY1" fmla="*/ 0 h 4591248"/>
              <a:gd name="connsiteX2" fmla="*/ 5107831 w 5107831"/>
              <a:gd name="connsiteY2" fmla="*/ 4591248 h 4591248"/>
              <a:gd name="connsiteX3" fmla="*/ 0 w 5107831"/>
              <a:gd name="connsiteY3" fmla="*/ 4591248 h 4591248"/>
              <a:gd name="connsiteX4" fmla="*/ 0 w 5107831"/>
              <a:gd name="connsiteY4" fmla="*/ 501522 h 4591248"/>
              <a:gd name="connsiteX5" fmla="*/ 501521 w 5107831"/>
              <a:gd name="connsiteY5" fmla="*/ 0 h 4591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07831" h="4591248">
                <a:moveTo>
                  <a:pt x="501521" y="0"/>
                </a:moveTo>
                <a:lnTo>
                  <a:pt x="5107831" y="0"/>
                </a:lnTo>
                <a:lnTo>
                  <a:pt x="5107831" y="4591248"/>
                </a:lnTo>
                <a:lnTo>
                  <a:pt x="0" y="4591248"/>
                </a:lnTo>
                <a:lnTo>
                  <a:pt x="0" y="501522"/>
                </a:lnTo>
                <a:cubicBezTo>
                  <a:pt x="0" y="224539"/>
                  <a:pt x="224538" y="0"/>
                  <a:pt x="50152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597833" y="2762450"/>
            <a:ext cx="3870267" cy="3333549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sz="1600" dirty="0"/>
            </a:lvl1pPr>
            <a:lvl2pPr marL="571500" indent="-342900">
              <a:buFont typeface="+mj-lt"/>
              <a:buAutoNum type="arabicPeriod"/>
              <a:defRPr lang="en-US" dirty="0"/>
            </a:lvl2pPr>
            <a:lvl3pPr marL="800100" indent="-342900">
              <a:buFont typeface="+mj-lt"/>
              <a:buAutoNum type="arabicPeriod"/>
              <a:defRPr lang="en-US" dirty="0"/>
            </a:lvl3pPr>
            <a:lvl4pPr marL="1028700" indent="-342900">
              <a:buFont typeface="+mj-lt"/>
              <a:buAutoNum type="arabicPeriod"/>
              <a:defRPr lang="en-US" dirty="0"/>
            </a:lvl4pPr>
            <a:lvl5pPr marL="1257300" indent="-342900">
              <a:buFont typeface="+mj-lt"/>
              <a:buAutoNum type="arabicPeriod"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97833" y="6329172"/>
            <a:ext cx="2020539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98169" y="6329172"/>
            <a:ext cx="140591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9181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28" y="5434066"/>
            <a:ext cx="11259672" cy="1340631"/>
          </a:xfrm>
        </p:spPr>
        <p:txBody>
          <a:bodyPr anchor="ctr">
            <a:noAutofit/>
          </a:bodyPr>
          <a:lstStyle>
            <a:lvl1pPr>
              <a:lnSpc>
                <a:spcPct val="80000"/>
              </a:lnSpc>
              <a:defRPr sz="9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A527762-C88B-23BA-9A3F-621F88C685C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7075656" cy="5017475"/>
          </a:xfrm>
          <a:custGeom>
            <a:avLst/>
            <a:gdLst>
              <a:gd name="connsiteX0" fmla="*/ 0 w 7075656"/>
              <a:gd name="connsiteY0" fmla="*/ 0 h 5017475"/>
              <a:gd name="connsiteX1" fmla="*/ 7075656 w 7075656"/>
              <a:gd name="connsiteY1" fmla="*/ 0 h 5017475"/>
              <a:gd name="connsiteX2" fmla="*/ 7075656 w 7075656"/>
              <a:gd name="connsiteY2" fmla="*/ 4515953 h 5017475"/>
              <a:gd name="connsiteX3" fmla="*/ 6574134 w 7075656"/>
              <a:gd name="connsiteY3" fmla="*/ 5017475 h 5017475"/>
              <a:gd name="connsiteX4" fmla="*/ 0 w 7075656"/>
              <a:gd name="connsiteY4" fmla="*/ 5017475 h 5017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5656" h="5017475">
                <a:moveTo>
                  <a:pt x="0" y="0"/>
                </a:moveTo>
                <a:lnTo>
                  <a:pt x="7075656" y="0"/>
                </a:lnTo>
                <a:lnTo>
                  <a:pt x="7075656" y="4515953"/>
                </a:lnTo>
                <a:cubicBezTo>
                  <a:pt x="7075656" y="4792936"/>
                  <a:pt x="6851117" y="5017475"/>
                  <a:pt x="6574134" y="5017475"/>
                </a:cubicBezTo>
                <a:lnTo>
                  <a:pt x="0" y="5017475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701094" y="791110"/>
            <a:ext cx="3767006" cy="4226366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sz="1600" dirty="0"/>
            </a:lvl1pPr>
            <a:lvl2pPr marL="571500" indent="-342900">
              <a:buFont typeface="+mj-lt"/>
              <a:buAutoNum type="arabicPeriod"/>
              <a:defRPr lang="en-US" dirty="0"/>
            </a:lvl2pPr>
            <a:lvl3pPr marL="800100" indent="-342900">
              <a:buFont typeface="+mj-lt"/>
              <a:buAutoNum type="arabicPeriod"/>
              <a:defRPr lang="en-US" dirty="0"/>
            </a:lvl3pPr>
            <a:lvl4pPr marL="1028700" indent="-342900">
              <a:buFont typeface="+mj-lt"/>
              <a:buAutoNum type="arabicPeriod"/>
              <a:defRPr lang="en-US" dirty="0"/>
            </a:lvl4pPr>
            <a:lvl5pPr marL="1257300" indent="-342900">
              <a:buFont typeface="+mj-lt"/>
              <a:buAutoNum type="arabicPeriod"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01094" y="190984"/>
            <a:ext cx="2713574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29799" y="190984"/>
            <a:ext cx="107428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0742" y="190984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1272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9871" y="1717296"/>
            <a:ext cx="5618603" cy="1189805"/>
          </a:xfrm>
        </p:spPr>
        <p:txBody>
          <a:bodyPr anchor="b">
            <a:normAutofit/>
          </a:bodyPr>
          <a:lstStyle>
            <a:lvl1pPr algn="ctr"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884734" y="3138477"/>
            <a:ext cx="4428877" cy="211657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en-US" sz="1400" dirty="0"/>
            </a:lvl1pPr>
            <a:lvl2pPr marL="228600" indent="0" algn="ctr">
              <a:buNone/>
              <a:defRPr lang="en-US" sz="1200" dirty="0"/>
            </a:lvl2pPr>
            <a:lvl3pPr marL="457200" indent="0" algn="ctr">
              <a:buNone/>
              <a:defRPr lang="en-US" sz="1100" dirty="0"/>
            </a:lvl3pPr>
            <a:lvl4pPr marL="685800" indent="0" algn="ctr">
              <a:buNone/>
              <a:defRPr lang="en-US" sz="1100" dirty="0"/>
            </a:lvl4pPr>
            <a:lvl5pPr marL="914400" indent="0" algn="ctr">
              <a:buNone/>
              <a:defRPr lang="en-US" sz="11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2697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9160" y="1993392"/>
            <a:ext cx="3097924" cy="2160355"/>
          </a:xfrm>
        </p:spPr>
        <p:txBody>
          <a:bodyPr anchor="t">
            <a:norm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39103" y="1993392"/>
            <a:ext cx="4856097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604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2625" y="1508760"/>
            <a:ext cx="3390442" cy="2857500"/>
          </a:xfrm>
        </p:spPr>
        <p:txBody>
          <a:bodyPr anchor="t">
            <a:norm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57596" y="1508760"/>
            <a:ext cx="5233669" cy="413187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5648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097280"/>
            <a:ext cx="3205908" cy="3428174"/>
          </a:xfrm>
        </p:spPr>
        <p:txBody>
          <a:bodyPr anchor="t">
            <a:norm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46320" y="1098484"/>
            <a:ext cx="6126480" cy="507371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9554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3367238" cy="2031205"/>
          </a:xfrm>
        </p:spPr>
        <p:txBody>
          <a:bodyPr anchor="t">
            <a:norm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94998" y="822960"/>
            <a:ext cx="7087401" cy="53492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1741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0520" y="822960"/>
            <a:ext cx="7305005" cy="972657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1613FF0-3917-A83C-848B-3D193239348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3493008" cy="6107204"/>
          </a:xfrm>
          <a:custGeom>
            <a:avLst/>
            <a:gdLst>
              <a:gd name="connsiteX0" fmla="*/ 0 w 3493008"/>
              <a:gd name="connsiteY0" fmla="*/ 0 h 6107204"/>
              <a:gd name="connsiteX1" fmla="*/ 3493008 w 3493008"/>
              <a:gd name="connsiteY1" fmla="*/ 0 h 6107204"/>
              <a:gd name="connsiteX2" fmla="*/ 3493008 w 3493008"/>
              <a:gd name="connsiteY2" fmla="*/ 5602161 h 6107204"/>
              <a:gd name="connsiteX3" fmla="*/ 2991486 w 3493008"/>
              <a:gd name="connsiteY3" fmla="*/ 6107204 h 6107204"/>
              <a:gd name="connsiteX4" fmla="*/ 0 w 3493008"/>
              <a:gd name="connsiteY4" fmla="*/ 6107204 h 6107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3008" h="6107204">
                <a:moveTo>
                  <a:pt x="0" y="0"/>
                </a:moveTo>
                <a:lnTo>
                  <a:pt x="3493008" y="0"/>
                </a:lnTo>
                <a:lnTo>
                  <a:pt x="3493008" y="5602161"/>
                </a:lnTo>
                <a:cubicBezTo>
                  <a:pt x="3493008" y="5881089"/>
                  <a:pt x="3268469" y="6107204"/>
                  <a:pt x="2991486" y="6107204"/>
                </a:cubicBezTo>
                <a:lnTo>
                  <a:pt x="0" y="6107204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63095" y="1993392"/>
            <a:ext cx="7305005" cy="41208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2902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7196328" cy="106832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8096" y="1996440"/>
            <a:ext cx="7196328" cy="4099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2090" y="6329172"/>
            <a:ext cx="281683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74104" y="6329172"/>
            <a:ext cx="266090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09836" y="6329172"/>
            <a:ext cx="4572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BBFAFCD-BCC9-C2BB-355B-1D08B9A7708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98986" y="758460"/>
            <a:ext cx="3493014" cy="6099541"/>
          </a:xfrm>
          <a:custGeom>
            <a:avLst/>
            <a:gdLst>
              <a:gd name="connsiteX0" fmla="*/ 501522 w 3493014"/>
              <a:gd name="connsiteY0" fmla="*/ 0 h 6099541"/>
              <a:gd name="connsiteX1" fmla="*/ 3493014 w 3493014"/>
              <a:gd name="connsiteY1" fmla="*/ 0 h 6099541"/>
              <a:gd name="connsiteX2" fmla="*/ 3493014 w 3493014"/>
              <a:gd name="connsiteY2" fmla="*/ 6099541 h 6099541"/>
              <a:gd name="connsiteX3" fmla="*/ 0 w 3493014"/>
              <a:gd name="connsiteY3" fmla="*/ 6099541 h 6099541"/>
              <a:gd name="connsiteX4" fmla="*/ 0 w 3493014"/>
              <a:gd name="connsiteY4" fmla="*/ 501522 h 6099541"/>
              <a:gd name="connsiteX5" fmla="*/ 501522 w 3493014"/>
              <a:gd name="connsiteY5" fmla="*/ 0 h 609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93014" h="6099541">
                <a:moveTo>
                  <a:pt x="501522" y="0"/>
                </a:moveTo>
                <a:lnTo>
                  <a:pt x="3493014" y="0"/>
                </a:lnTo>
                <a:lnTo>
                  <a:pt x="3493014" y="6099541"/>
                </a:lnTo>
                <a:lnTo>
                  <a:pt x="0" y="6099541"/>
                </a:lnTo>
                <a:lnTo>
                  <a:pt x="0" y="501522"/>
                </a:lnTo>
                <a:cubicBezTo>
                  <a:pt x="0" y="224539"/>
                  <a:pt x="224539" y="0"/>
                  <a:pt x="501522" y="0"/>
                </a:cubicBez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60518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8799" y="374904"/>
            <a:ext cx="8029143" cy="914400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40F6D4C-AB58-61E2-820C-26713F7162B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0"/>
            <a:ext cx="2812577" cy="6096000"/>
          </a:xfrm>
          <a:custGeom>
            <a:avLst/>
            <a:gdLst>
              <a:gd name="connsiteX0" fmla="*/ 0 w 2812577"/>
              <a:gd name="connsiteY0" fmla="*/ 0 h 6096000"/>
              <a:gd name="connsiteX1" fmla="*/ 2812577 w 2812577"/>
              <a:gd name="connsiteY1" fmla="*/ 0 h 6096000"/>
              <a:gd name="connsiteX2" fmla="*/ 2812577 w 2812577"/>
              <a:gd name="connsiteY2" fmla="*/ 5594478 h 6096000"/>
              <a:gd name="connsiteX3" fmla="*/ 2311055 w 2812577"/>
              <a:gd name="connsiteY3" fmla="*/ 6096000 h 6096000"/>
              <a:gd name="connsiteX4" fmla="*/ 0 w 2812577"/>
              <a:gd name="connsiteY4" fmla="*/ 609600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2577" h="6096000">
                <a:moveTo>
                  <a:pt x="0" y="0"/>
                </a:moveTo>
                <a:lnTo>
                  <a:pt x="2812577" y="0"/>
                </a:lnTo>
                <a:lnTo>
                  <a:pt x="2812577" y="5594478"/>
                </a:lnTo>
                <a:cubicBezTo>
                  <a:pt x="2812577" y="5871461"/>
                  <a:pt x="2588038" y="6096000"/>
                  <a:pt x="2311055" y="6096000"/>
                </a:cubicBezTo>
                <a:lnTo>
                  <a:pt x="0" y="609600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78798" y="1444752"/>
            <a:ext cx="8029144" cy="47274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78799" y="6329172"/>
            <a:ext cx="269960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1411" y="6329172"/>
            <a:ext cx="161267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4329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365760"/>
            <a:ext cx="7935953" cy="914400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8096" y="1444752"/>
            <a:ext cx="7935953" cy="47274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65D02ED-881B-AC26-9FB1-E0C7AC5229C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379423" y="0"/>
            <a:ext cx="2812577" cy="6096000"/>
          </a:xfrm>
          <a:custGeom>
            <a:avLst/>
            <a:gdLst>
              <a:gd name="connsiteX0" fmla="*/ 0 w 2812577"/>
              <a:gd name="connsiteY0" fmla="*/ 0 h 6096000"/>
              <a:gd name="connsiteX1" fmla="*/ 2812577 w 2812577"/>
              <a:gd name="connsiteY1" fmla="*/ 0 h 6096000"/>
              <a:gd name="connsiteX2" fmla="*/ 2812577 w 2812577"/>
              <a:gd name="connsiteY2" fmla="*/ 6096000 h 6096000"/>
              <a:gd name="connsiteX3" fmla="*/ 501522 w 2812577"/>
              <a:gd name="connsiteY3" fmla="*/ 6096000 h 6096000"/>
              <a:gd name="connsiteX4" fmla="*/ 0 w 2812577"/>
              <a:gd name="connsiteY4" fmla="*/ 5594478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2577" h="6096000">
                <a:moveTo>
                  <a:pt x="0" y="0"/>
                </a:moveTo>
                <a:lnTo>
                  <a:pt x="2812577" y="0"/>
                </a:lnTo>
                <a:lnTo>
                  <a:pt x="2812577" y="6096000"/>
                </a:lnTo>
                <a:lnTo>
                  <a:pt x="501522" y="6096000"/>
                </a:lnTo>
                <a:cubicBezTo>
                  <a:pt x="224539" y="6096000"/>
                  <a:pt x="0" y="5871461"/>
                  <a:pt x="0" y="5594478"/>
                </a:cubicBez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8096" y="6329172"/>
            <a:ext cx="269960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1411" y="6329172"/>
            <a:ext cx="161267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0742" y="6329172"/>
            <a:ext cx="4572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9289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1301" y="822960"/>
            <a:ext cx="5986799" cy="109210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253D553-C5F3-3129-9E70-5FFBFDC9ECE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4785141" cy="6096000"/>
          </a:xfrm>
          <a:custGeom>
            <a:avLst/>
            <a:gdLst>
              <a:gd name="connsiteX0" fmla="*/ 0 w 4785141"/>
              <a:gd name="connsiteY0" fmla="*/ 0 h 6096000"/>
              <a:gd name="connsiteX1" fmla="*/ 4785141 w 4785141"/>
              <a:gd name="connsiteY1" fmla="*/ 0 h 6096000"/>
              <a:gd name="connsiteX2" fmla="*/ 4785141 w 4785141"/>
              <a:gd name="connsiteY2" fmla="*/ 5594478 h 6096000"/>
              <a:gd name="connsiteX3" fmla="*/ 4283619 w 4785141"/>
              <a:gd name="connsiteY3" fmla="*/ 6096000 h 6096000"/>
              <a:gd name="connsiteX4" fmla="*/ 0 w 4785141"/>
              <a:gd name="connsiteY4" fmla="*/ 609600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5141" h="6096000">
                <a:moveTo>
                  <a:pt x="0" y="0"/>
                </a:moveTo>
                <a:lnTo>
                  <a:pt x="4785141" y="0"/>
                </a:lnTo>
                <a:lnTo>
                  <a:pt x="4785141" y="5594478"/>
                </a:lnTo>
                <a:cubicBezTo>
                  <a:pt x="4785141" y="5871461"/>
                  <a:pt x="4560602" y="6096000"/>
                  <a:pt x="4283619" y="6096000"/>
                </a:cubicBezTo>
                <a:lnTo>
                  <a:pt x="0" y="6096000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81302" y="1996440"/>
            <a:ext cx="5986798" cy="4099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0182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726" y="822960"/>
            <a:ext cx="6140334" cy="97321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71725" y="1996440"/>
            <a:ext cx="6140335" cy="40992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1088019-00EC-C5EE-FDBA-3FD6E5C52EF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19999" y="0"/>
            <a:ext cx="4572001" cy="6095689"/>
          </a:xfrm>
          <a:custGeom>
            <a:avLst/>
            <a:gdLst>
              <a:gd name="connsiteX0" fmla="*/ 0 w 4572001"/>
              <a:gd name="connsiteY0" fmla="*/ 0 h 6095689"/>
              <a:gd name="connsiteX1" fmla="*/ 4572001 w 4572001"/>
              <a:gd name="connsiteY1" fmla="*/ 0 h 6095689"/>
              <a:gd name="connsiteX2" fmla="*/ 4572001 w 4572001"/>
              <a:gd name="connsiteY2" fmla="*/ 6095689 h 6095689"/>
              <a:gd name="connsiteX3" fmla="*/ 501522 w 4572001"/>
              <a:gd name="connsiteY3" fmla="*/ 6095689 h 6095689"/>
              <a:gd name="connsiteX4" fmla="*/ 0 w 4572001"/>
              <a:gd name="connsiteY4" fmla="*/ 5590205 h 6095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001" h="6095689">
                <a:moveTo>
                  <a:pt x="0" y="0"/>
                </a:moveTo>
                <a:lnTo>
                  <a:pt x="4572001" y="0"/>
                </a:lnTo>
                <a:lnTo>
                  <a:pt x="4572001" y="6095689"/>
                </a:lnTo>
                <a:lnTo>
                  <a:pt x="501522" y="6095689"/>
                </a:lnTo>
                <a:cubicBezTo>
                  <a:pt x="224539" y="6095689"/>
                  <a:pt x="0" y="5869376"/>
                  <a:pt x="0" y="5590205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1B30B23-B6C4-3723-57BA-D70C99D0320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CB376B-27E9-4CDA-655E-2AE645F1DE4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EC5A43C-DD1F-E7E6-BBC8-F953BC288BB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5517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912" y="822960"/>
            <a:ext cx="4243345" cy="108970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BFBCB5-4A7B-F7B3-9AAF-F908FB128AB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548534" cy="6100464"/>
          </a:xfrm>
          <a:custGeom>
            <a:avLst/>
            <a:gdLst>
              <a:gd name="connsiteX0" fmla="*/ 0 w 6548534"/>
              <a:gd name="connsiteY0" fmla="*/ 0 h 6100464"/>
              <a:gd name="connsiteX1" fmla="*/ 6548534 w 6548534"/>
              <a:gd name="connsiteY1" fmla="*/ 0 h 6100464"/>
              <a:gd name="connsiteX2" fmla="*/ 6548534 w 6548534"/>
              <a:gd name="connsiteY2" fmla="*/ 5595865 h 6100464"/>
              <a:gd name="connsiteX3" fmla="*/ 6047012 w 6548534"/>
              <a:gd name="connsiteY3" fmla="*/ 6100464 h 6100464"/>
              <a:gd name="connsiteX4" fmla="*/ 0 w 6548534"/>
              <a:gd name="connsiteY4" fmla="*/ 6100464 h 610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8534" h="6100464">
                <a:moveTo>
                  <a:pt x="0" y="0"/>
                </a:moveTo>
                <a:lnTo>
                  <a:pt x="6548534" y="0"/>
                </a:lnTo>
                <a:lnTo>
                  <a:pt x="6548534" y="5595865"/>
                </a:lnTo>
                <a:cubicBezTo>
                  <a:pt x="6548534" y="5874548"/>
                  <a:pt x="6323995" y="6100464"/>
                  <a:pt x="6047012" y="6100464"/>
                </a:cubicBezTo>
                <a:lnTo>
                  <a:pt x="0" y="6100464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23069" y="1988820"/>
            <a:ext cx="4244188" cy="41116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8F54AB8-6B4D-C00F-7A9F-6627E7066D2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18C63-B1E1-78F4-CF24-6991FB09C1C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D268E9B-F4A2-5ABF-D43A-3BF4DCADB3F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7215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724" y="822961"/>
            <a:ext cx="4177554" cy="103124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71725" y="1993392"/>
            <a:ext cx="4177553" cy="41026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2D7B58-DFF6-BC00-8544-64FC5F7EED5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643722" y="0"/>
            <a:ext cx="6548279" cy="6105855"/>
          </a:xfrm>
          <a:custGeom>
            <a:avLst/>
            <a:gdLst>
              <a:gd name="connsiteX0" fmla="*/ 0 w 6548279"/>
              <a:gd name="connsiteY0" fmla="*/ 0 h 6105855"/>
              <a:gd name="connsiteX1" fmla="*/ 6548279 w 6548279"/>
              <a:gd name="connsiteY1" fmla="*/ 0 h 6105855"/>
              <a:gd name="connsiteX2" fmla="*/ 6548279 w 6548279"/>
              <a:gd name="connsiteY2" fmla="*/ 6105855 h 6105855"/>
              <a:gd name="connsiteX3" fmla="*/ 501522 w 6548279"/>
              <a:gd name="connsiteY3" fmla="*/ 6105855 h 6105855"/>
              <a:gd name="connsiteX4" fmla="*/ 0 w 6548279"/>
              <a:gd name="connsiteY4" fmla="*/ 5600680 h 6105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8279" h="6105855">
                <a:moveTo>
                  <a:pt x="0" y="0"/>
                </a:moveTo>
                <a:lnTo>
                  <a:pt x="6548279" y="0"/>
                </a:lnTo>
                <a:lnTo>
                  <a:pt x="6548279" y="6105855"/>
                </a:lnTo>
                <a:lnTo>
                  <a:pt x="501522" y="6105855"/>
                </a:lnTo>
                <a:cubicBezTo>
                  <a:pt x="224539" y="6105855"/>
                  <a:pt x="0" y="5879680"/>
                  <a:pt x="0" y="560068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1403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912" y="822960"/>
            <a:ext cx="4243345" cy="108970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3AE08AD-600E-B6CB-33D0-F11CE0529C4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765214"/>
            <a:ext cx="6559827" cy="6092786"/>
          </a:xfrm>
          <a:custGeom>
            <a:avLst/>
            <a:gdLst>
              <a:gd name="connsiteX0" fmla="*/ 0 w 6559827"/>
              <a:gd name="connsiteY0" fmla="*/ 0 h 6092786"/>
              <a:gd name="connsiteX1" fmla="*/ 6058305 w 6559827"/>
              <a:gd name="connsiteY1" fmla="*/ 0 h 6092786"/>
              <a:gd name="connsiteX2" fmla="*/ 6559827 w 6559827"/>
              <a:gd name="connsiteY2" fmla="*/ 501522 h 6092786"/>
              <a:gd name="connsiteX3" fmla="*/ 6559827 w 6559827"/>
              <a:gd name="connsiteY3" fmla="*/ 6092786 h 6092786"/>
              <a:gd name="connsiteX4" fmla="*/ 0 w 6559827"/>
              <a:gd name="connsiteY4" fmla="*/ 6092786 h 6092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59827" h="6092786">
                <a:moveTo>
                  <a:pt x="0" y="0"/>
                </a:moveTo>
                <a:lnTo>
                  <a:pt x="6058305" y="0"/>
                </a:lnTo>
                <a:cubicBezTo>
                  <a:pt x="6335288" y="0"/>
                  <a:pt x="6559827" y="224539"/>
                  <a:pt x="6559827" y="501522"/>
                </a:cubicBezTo>
                <a:lnTo>
                  <a:pt x="6559827" y="6092786"/>
                </a:lnTo>
                <a:lnTo>
                  <a:pt x="0" y="6092786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23069" y="1988820"/>
            <a:ext cx="4244188" cy="41071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23069" y="6329172"/>
            <a:ext cx="2816835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01199" y="6329172"/>
            <a:ext cx="1387589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5096" y="6329172"/>
            <a:ext cx="454437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2659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324"/>
            <a:ext cx="2959272" cy="1630841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8096" y="2590800"/>
            <a:ext cx="2959272" cy="3505200"/>
          </a:xfr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lang="en-US" dirty="0"/>
            </a:lvl1pPr>
            <a:lvl2pPr marL="400050" indent="-171450">
              <a:buFont typeface="Arial" panose="020B0604020202020204" pitchFamily="34" charset="0"/>
              <a:buChar char="•"/>
              <a:defRPr lang="en-US" dirty="0"/>
            </a:lvl2pPr>
            <a:lvl3pPr marL="628650" indent="-171450">
              <a:buFont typeface="Arial" panose="020B0604020202020204" pitchFamily="34" charset="0"/>
              <a:buChar char="•"/>
              <a:defRPr lang="en-US" dirty="0"/>
            </a:lvl3pPr>
            <a:lvl4pPr marL="857250" indent="-171450">
              <a:buFont typeface="Arial" panose="020B0604020202020204" pitchFamily="34" charset="0"/>
              <a:buChar char="•"/>
              <a:defRPr lang="en-US" dirty="0"/>
            </a:lvl4pPr>
            <a:lvl5pPr marL="1085850" indent="-171450">
              <a:buFont typeface="Arial" panose="020B0604020202020204" pitchFamily="34" charset="0"/>
              <a:buChar char="•"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8096" y="6327648"/>
            <a:ext cx="1833677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01773" y="6318659"/>
            <a:ext cx="109288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94658" y="6318659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A8E9606-29A0-9DB6-D153-C4863559DC6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383033" y="765213"/>
            <a:ext cx="7808967" cy="6092787"/>
          </a:xfrm>
          <a:custGeom>
            <a:avLst/>
            <a:gdLst>
              <a:gd name="connsiteX0" fmla="*/ 501522 w 7808967"/>
              <a:gd name="connsiteY0" fmla="*/ 0 h 6092787"/>
              <a:gd name="connsiteX1" fmla="*/ 7808967 w 7808967"/>
              <a:gd name="connsiteY1" fmla="*/ 0 h 6092787"/>
              <a:gd name="connsiteX2" fmla="*/ 7808967 w 7808967"/>
              <a:gd name="connsiteY2" fmla="*/ 6092787 h 6092787"/>
              <a:gd name="connsiteX3" fmla="*/ 0 w 7808967"/>
              <a:gd name="connsiteY3" fmla="*/ 6092787 h 6092787"/>
              <a:gd name="connsiteX4" fmla="*/ 0 w 7808967"/>
              <a:gd name="connsiteY4" fmla="*/ 501522 h 6092787"/>
              <a:gd name="connsiteX5" fmla="*/ 501522 w 7808967"/>
              <a:gd name="connsiteY5" fmla="*/ 0 h 6092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08967" h="6092787">
                <a:moveTo>
                  <a:pt x="501522" y="0"/>
                </a:moveTo>
                <a:lnTo>
                  <a:pt x="7808967" y="0"/>
                </a:lnTo>
                <a:lnTo>
                  <a:pt x="7808967" y="6092787"/>
                </a:lnTo>
                <a:lnTo>
                  <a:pt x="0" y="6092787"/>
                </a:lnTo>
                <a:lnTo>
                  <a:pt x="0" y="501522"/>
                </a:lnTo>
                <a:cubicBezTo>
                  <a:pt x="0" y="224539"/>
                  <a:pt x="224539" y="0"/>
                  <a:pt x="501522" y="0"/>
                </a:cubicBez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591672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842437"/>
            <a:ext cx="3636745" cy="1253564"/>
          </a:xfrm>
        </p:spPr>
        <p:txBody>
          <a:bodyPr anchor="t">
            <a:no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D90D792C-BF4F-3E3A-5C82-8AA60281823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1468100" cy="4354140"/>
          </a:xfrm>
          <a:custGeom>
            <a:avLst/>
            <a:gdLst>
              <a:gd name="connsiteX0" fmla="*/ 0 w 11468100"/>
              <a:gd name="connsiteY0" fmla="*/ 0 h 4354140"/>
              <a:gd name="connsiteX1" fmla="*/ 11468100 w 11468100"/>
              <a:gd name="connsiteY1" fmla="*/ 0 h 4354140"/>
              <a:gd name="connsiteX2" fmla="*/ 11468100 w 11468100"/>
              <a:gd name="connsiteY2" fmla="*/ 3852618 h 4354140"/>
              <a:gd name="connsiteX3" fmla="*/ 10965387 w 11468100"/>
              <a:gd name="connsiteY3" fmla="*/ 4354140 h 4354140"/>
              <a:gd name="connsiteX4" fmla="*/ 0 w 11468100"/>
              <a:gd name="connsiteY4" fmla="*/ 4354140 h 435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8100" h="4354140">
                <a:moveTo>
                  <a:pt x="0" y="0"/>
                </a:moveTo>
                <a:lnTo>
                  <a:pt x="11468100" y="0"/>
                </a:lnTo>
                <a:lnTo>
                  <a:pt x="11468100" y="3852618"/>
                </a:lnTo>
                <a:cubicBezTo>
                  <a:pt x="11468100" y="4129601"/>
                  <a:pt x="11243028" y="4354140"/>
                  <a:pt x="10965387" y="4354140"/>
                </a:cubicBezTo>
                <a:lnTo>
                  <a:pt x="0" y="4354140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89635" y="4854632"/>
            <a:ext cx="6579807" cy="1393767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3401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090" y="4095740"/>
            <a:ext cx="3242191" cy="1704459"/>
          </a:xfrm>
        </p:spPr>
        <p:txBody>
          <a:bodyPr anchor="t">
            <a:no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842B8C5-7416-8C92-3E56-737867305A7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1468100" cy="3659602"/>
          </a:xfrm>
          <a:custGeom>
            <a:avLst/>
            <a:gdLst>
              <a:gd name="connsiteX0" fmla="*/ 0 w 11468100"/>
              <a:gd name="connsiteY0" fmla="*/ 0 h 3659602"/>
              <a:gd name="connsiteX1" fmla="*/ 11468100 w 11468100"/>
              <a:gd name="connsiteY1" fmla="*/ 0 h 3659602"/>
              <a:gd name="connsiteX2" fmla="*/ 11468100 w 11468100"/>
              <a:gd name="connsiteY2" fmla="*/ 3158080 h 3659602"/>
              <a:gd name="connsiteX3" fmla="*/ 10964923 w 11468100"/>
              <a:gd name="connsiteY3" fmla="*/ 3659602 h 3659602"/>
              <a:gd name="connsiteX4" fmla="*/ 0 w 11468100"/>
              <a:gd name="connsiteY4" fmla="*/ 3659602 h 3659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8100" h="3659602">
                <a:moveTo>
                  <a:pt x="0" y="0"/>
                </a:moveTo>
                <a:lnTo>
                  <a:pt x="11468100" y="0"/>
                </a:lnTo>
                <a:lnTo>
                  <a:pt x="11468100" y="3158080"/>
                </a:lnTo>
                <a:cubicBezTo>
                  <a:pt x="11468100" y="3435063"/>
                  <a:pt x="11242820" y="3659602"/>
                  <a:pt x="10964923" y="3659602"/>
                </a:cubicBezTo>
                <a:lnTo>
                  <a:pt x="0" y="3659602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75355" y="4095740"/>
            <a:ext cx="7092745" cy="200601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792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3159974" cy="1612741"/>
          </a:xfrm>
        </p:spPr>
        <p:txBody>
          <a:bodyPr anchor="t">
            <a:no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0D06C70-6C8E-0F10-743F-047DC1563DE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772090" y="64008"/>
            <a:ext cx="2816835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4B292A-7A06-6DDC-E8C4-EBEEF5A46C0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291411" y="64008"/>
            <a:ext cx="161267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D35E09C-E9FB-8393-0705-FD349F06C4C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050742" y="64008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75355" y="822959"/>
            <a:ext cx="7092745" cy="19986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90B4482-E492-864A-9429-7F3F86067CB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3268078"/>
            <a:ext cx="11468100" cy="3589922"/>
          </a:xfrm>
          <a:custGeom>
            <a:avLst/>
            <a:gdLst>
              <a:gd name="connsiteX0" fmla="*/ 0 w 11468100"/>
              <a:gd name="connsiteY0" fmla="*/ 0 h 3589922"/>
              <a:gd name="connsiteX1" fmla="*/ 10964923 w 11468100"/>
              <a:gd name="connsiteY1" fmla="*/ 0 h 3589922"/>
              <a:gd name="connsiteX2" fmla="*/ 11468100 w 11468100"/>
              <a:gd name="connsiteY2" fmla="*/ 501522 h 3589922"/>
              <a:gd name="connsiteX3" fmla="*/ 11468100 w 11468100"/>
              <a:gd name="connsiteY3" fmla="*/ 3589922 h 3589922"/>
              <a:gd name="connsiteX4" fmla="*/ 0 w 11468100"/>
              <a:gd name="connsiteY4" fmla="*/ 3589922 h 3589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8100" h="3589922">
                <a:moveTo>
                  <a:pt x="0" y="0"/>
                </a:moveTo>
                <a:lnTo>
                  <a:pt x="10964923" y="0"/>
                </a:lnTo>
                <a:cubicBezTo>
                  <a:pt x="11242820" y="0"/>
                  <a:pt x="11468100" y="224539"/>
                  <a:pt x="11468100" y="501522"/>
                </a:cubicBezTo>
                <a:lnTo>
                  <a:pt x="11468100" y="3589922"/>
                </a:lnTo>
                <a:lnTo>
                  <a:pt x="0" y="3589922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914669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090" y="3316097"/>
            <a:ext cx="3242191" cy="1704459"/>
          </a:xfrm>
        </p:spPr>
        <p:txBody>
          <a:bodyPr anchor="t">
            <a:no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6389053-627F-50C3-46B2-6517FF15D61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11468100" cy="2879959"/>
          </a:xfrm>
          <a:custGeom>
            <a:avLst/>
            <a:gdLst>
              <a:gd name="connsiteX0" fmla="*/ 0 w 11468100"/>
              <a:gd name="connsiteY0" fmla="*/ 0 h 2879959"/>
              <a:gd name="connsiteX1" fmla="*/ 11468100 w 11468100"/>
              <a:gd name="connsiteY1" fmla="*/ 0 h 2879959"/>
              <a:gd name="connsiteX2" fmla="*/ 11468100 w 11468100"/>
              <a:gd name="connsiteY2" fmla="*/ 2378437 h 2879959"/>
              <a:gd name="connsiteX3" fmla="*/ 10964923 w 11468100"/>
              <a:gd name="connsiteY3" fmla="*/ 2879959 h 2879959"/>
              <a:gd name="connsiteX4" fmla="*/ 0 w 11468100"/>
              <a:gd name="connsiteY4" fmla="*/ 2879959 h 287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8100" h="2879959">
                <a:moveTo>
                  <a:pt x="0" y="0"/>
                </a:moveTo>
                <a:lnTo>
                  <a:pt x="11468100" y="0"/>
                </a:lnTo>
                <a:lnTo>
                  <a:pt x="11468100" y="2378437"/>
                </a:lnTo>
                <a:cubicBezTo>
                  <a:pt x="11468100" y="2655420"/>
                  <a:pt x="11242820" y="2879959"/>
                  <a:pt x="10964923" y="2879959"/>
                </a:cubicBezTo>
                <a:lnTo>
                  <a:pt x="0" y="2879959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75355" y="3316096"/>
            <a:ext cx="7092745" cy="28529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3917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10706100" cy="60442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F790B68-0230-A98B-796E-2C008AC2CC5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750092"/>
            <a:ext cx="6553940" cy="5107908"/>
          </a:xfrm>
          <a:custGeom>
            <a:avLst/>
            <a:gdLst>
              <a:gd name="connsiteX0" fmla="*/ 0 w 6553940"/>
              <a:gd name="connsiteY0" fmla="*/ 0 h 5107908"/>
              <a:gd name="connsiteX1" fmla="*/ 6118541 w 6553940"/>
              <a:gd name="connsiteY1" fmla="*/ 0 h 5107908"/>
              <a:gd name="connsiteX2" fmla="*/ 6553940 w 6553940"/>
              <a:gd name="connsiteY2" fmla="*/ 439618 h 5107908"/>
              <a:gd name="connsiteX3" fmla="*/ 6553940 w 6553940"/>
              <a:gd name="connsiteY3" fmla="*/ 5107908 h 5107908"/>
              <a:gd name="connsiteX4" fmla="*/ 0 w 6553940"/>
              <a:gd name="connsiteY4" fmla="*/ 5107908 h 5107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53940" h="5107908">
                <a:moveTo>
                  <a:pt x="0" y="0"/>
                </a:moveTo>
                <a:lnTo>
                  <a:pt x="6118541" y="0"/>
                </a:lnTo>
                <a:cubicBezTo>
                  <a:pt x="6359005" y="0"/>
                  <a:pt x="6553940" y="196824"/>
                  <a:pt x="6553940" y="439618"/>
                </a:cubicBezTo>
                <a:lnTo>
                  <a:pt x="6553940" y="5107908"/>
                </a:lnTo>
                <a:lnTo>
                  <a:pt x="0" y="5107908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9994" y="1679171"/>
            <a:ext cx="4268106" cy="44930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99994" y="6389695"/>
            <a:ext cx="2183822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73704" y="6389695"/>
            <a:ext cx="1625600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5200" y="6389695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6835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59"/>
            <a:ext cx="4811167" cy="916991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0936EEA-460B-E34D-8B9C-832ADF15E4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1958288"/>
            <a:ext cx="5620853" cy="4899713"/>
          </a:xfrm>
          <a:custGeom>
            <a:avLst/>
            <a:gdLst>
              <a:gd name="connsiteX0" fmla="*/ 0 w 5620853"/>
              <a:gd name="connsiteY0" fmla="*/ 0 h 4899713"/>
              <a:gd name="connsiteX1" fmla="*/ 5119331 w 5620853"/>
              <a:gd name="connsiteY1" fmla="*/ 0 h 4899713"/>
              <a:gd name="connsiteX2" fmla="*/ 5620853 w 5620853"/>
              <a:gd name="connsiteY2" fmla="*/ 501522 h 4899713"/>
              <a:gd name="connsiteX3" fmla="*/ 5620853 w 5620853"/>
              <a:gd name="connsiteY3" fmla="*/ 4899713 h 4899713"/>
              <a:gd name="connsiteX4" fmla="*/ 0 w 5620853"/>
              <a:gd name="connsiteY4" fmla="*/ 4899713 h 4899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20853" h="4899713">
                <a:moveTo>
                  <a:pt x="0" y="0"/>
                </a:moveTo>
                <a:lnTo>
                  <a:pt x="5119331" y="0"/>
                </a:lnTo>
                <a:cubicBezTo>
                  <a:pt x="5396314" y="0"/>
                  <a:pt x="5620853" y="224539"/>
                  <a:pt x="5620853" y="501522"/>
                </a:cubicBezTo>
                <a:lnTo>
                  <a:pt x="5620853" y="4899713"/>
                </a:lnTo>
                <a:lnTo>
                  <a:pt x="0" y="4899713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4184" y="822960"/>
            <a:ext cx="5153915" cy="5273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11795" y="6387559"/>
            <a:ext cx="2868392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31917" y="6387559"/>
            <a:ext cx="1658678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2325" y="6387559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6053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3383280" cy="1269365"/>
          </a:xfrm>
        </p:spPr>
        <p:txBody>
          <a:bodyPr anchor="t">
            <a:norm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2E39E907-908A-148E-8CF0-2C3161E428B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2387462"/>
            <a:ext cx="4145281" cy="4470539"/>
          </a:xfrm>
          <a:custGeom>
            <a:avLst/>
            <a:gdLst>
              <a:gd name="connsiteX0" fmla="*/ 0 w 4145281"/>
              <a:gd name="connsiteY0" fmla="*/ 0 h 4470539"/>
              <a:gd name="connsiteX1" fmla="*/ 3629230 w 4145281"/>
              <a:gd name="connsiteY1" fmla="*/ 0 h 4470539"/>
              <a:gd name="connsiteX2" fmla="*/ 4145281 w 4145281"/>
              <a:gd name="connsiteY2" fmla="*/ 516051 h 4470539"/>
              <a:gd name="connsiteX3" fmla="*/ 4145281 w 4145281"/>
              <a:gd name="connsiteY3" fmla="*/ 4470539 h 4470539"/>
              <a:gd name="connsiteX4" fmla="*/ 0 w 4145281"/>
              <a:gd name="connsiteY4" fmla="*/ 4470539 h 4470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5281" h="4470539">
                <a:moveTo>
                  <a:pt x="0" y="0"/>
                </a:moveTo>
                <a:lnTo>
                  <a:pt x="3629230" y="0"/>
                </a:lnTo>
                <a:cubicBezTo>
                  <a:pt x="3914237" y="0"/>
                  <a:pt x="4145281" y="231044"/>
                  <a:pt x="4145281" y="516051"/>
                </a:cubicBezTo>
                <a:lnTo>
                  <a:pt x="4145281" y="4470539"/>
                </a:lnTo>
                <a:lnTo>
                  <a:pt x="0" y="4470539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39479" y="781685"/>
            <a:ext cx="6628621" cy="53905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6266" y="6388215"/>
            <a:ext cx="2969008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32999" y="6388215"/>
            <a:ext cx="2558901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2323" y="6388215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437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EF0D11-5ED9-D2C8-48DF-CDDD85CEA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524" y="0"/>
            <a:ext cx="12192000" cy="6858000"/>
          </a:xfrm>
          <a:prstGeom prst="rect">
            <a:avLst/>
          </a:prstGeom>
          <a:solidFill>
            <a:schemeClr val="accent3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62E16-021E-429D-57AF-0AC1B266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888" y="4809744"/>
            <a:ext cx="9345168" cy="122529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5285B4-939B-FC12-E19A-F30DFE493F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776" y="603504"/>
            <a:ext cx="11201400" cy="420624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225984-1615-5B69-4A65-E3A7E650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53913C-4E7F-A6E2-8028-C03CFD32F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A6A07C-51B6-897B-8C81-FBA62CFE4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6586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3547126-466C-18B0-8C04-007D93615C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"/>
            <a:ext cx="11208688" cy="5154130"/>
          </a:xfrm>
          <a:custGeom>
            <a:avLst/>
            <a:gdLst>
              <a:gd name="connsiteX0" fmla="*/ 0 w 11208688"/>
              <a:gd name="connsiteY0" fmla="*/ 0 h 5154130"/>
              <a:gd name="connsiteX1" fmla="*/ 11208688 w 11208688"/>
              <a:gd name="connsiteY1" fmla="*/ 0 h 5154130"/>
              <a:gd name="connsiteX2" fmla="*/ 11208688 w 11208688"/>
              <a:gd name="connsiteY2" fmla="*/ 526471 h 5154130"/>
              <a:gd name="connsiteX3" fmla="*/ 11208688 w 11208688"/>
              <a:gd name="connsiteY3" fmla="*/ 4126137 h 5154130"/>
              <a:gd name="connsiteX4" fmla="*/ 11208688 w 11208688"/>
              <a:gd name="connsiteY4" fmla="*/ 4652608 h 5154130"/>
              <a:gd name="connsiteX5" fmla="*/ 10707166 w 11208688"/>
              <a:gd name="connsiteY5" fmla="*/ 5154130 h 5154130"/>
              <a:gd name="connsiteX6" fmla="*/ 0 w 11208688"/>
              <a:gd name="connsiteY6" fmla="*/ 5154130 h 5154130"/>
              <a:gd name="connsiteX7" fmla="*/ 0 w 11208688"/>
              <a:gd name="connsiteY7" fmla="*/ 4627659 h 5154130"/>
              <a:gd name="connsiteX8" fmla="*/ 0 w 11208688"/>
              <a:gd name="connsiteY8" fmla="*/ 526471 h 5154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08688" h="5154130">
                <a:moveTo>
                  <a:pt x="0" y="0"/>
                </a:moveTo>
                <a:lnTo>
                  <a:pt x="11208688" y="0"/>
                </a:lnTo>
                <a:lnTo>
                  <a:pt x="11208688" y="526471"/>
                </a:lnTo>
                <a:lnTo>
                  <a:pt x="11208688" y="4126137"/>
                </a:lnTo>
                <a:lnTo>
                  <a:pt x="11208688" y="4652608"/>
                </a:lnTo>
                <a:cubicBezTo>
                  <a:pt x="11208688" y="4929591"/>
                  <a:pt x="10984149" y="5154130"/>
                  <a:pt x="10707166" y="5154130"/>
                </a:cubicBezTo>
                <a:lnTo>
                  <a:pt x="0" y="5154130"/>
                </a:lnTo>
                <a:lnTo>
                  <a:pt x="0" y="4627659"/>
                </a:lnTo>
                <a:lnTo>
                  <a:pt x="0" y="5264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62E16-021E-429D-57AF-0AC1B266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089" y="5483352"/>
            <a:ext cx="10361130" cy="84817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00000"/>
              </a:lnSpc>
              <a:defRPr lang="en-US" sz="2600" dirty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5285B4-939B-FC12-E19A-F30DFE493F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1015" y="684412"/>
            <a:ext cx="10592204" cy="4122998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buNone/>
              <a:defRPr lang="en-US" sz="27800" spc="-200" baseline="0" dirty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225984-1615-5B69-4A65-E3A7E650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53913C-4E7F-A6E2-8028-C03CFD32F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A6A07C-51B6-897B-8C81-FBA62CFE4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411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0AA79A0-CEA9-1C5C-A8CA-D3F95D563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757010"/>
            <a:ext cx="11208688" cy="2100988"/>
          </a:xfrm>
          <a:custGeom>
            <a:avLst/>
            <a:gdLst>
              <a:gd name="connsiteX0" fmla="*/ 0 w 11208688"/>
              <a:gd name="connsiteY0" fmla="*/ 0 h 2100988"/>
              <a:gd name="connsiteX1" fmla="*/ 10707166 w 11208688"/>
              <a:gd name="connsiteY1" fmla="*/ 0 h 2100988"/>
              <a:gd name="connsiteX2" fmla="*/ 11208688 w 11208688"/>
              <a:gd name="connsiteY2" fmla="*/ 501522 h 2100988"/>
              <a:gd name="connsiteX3" fmla="*/ 11208688 w 11208688"/>
              <a:gd name="connsiteY3" fmla="*/ 2100988 h 2100988"/>
              <a:gd name="connsiteX4" fmla="*/ 0 w 11208688"/>
              <a:gd name="connsiteY4" fmla="*/ 2100988 h 2100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8688" h="2100988">
                <a:moveTo>
                  <a:pt x="0" y="0"/>
                </a:moveTo>
                <a:lnTo>
                  <a:pt x="10707166" y="0"/>
                </a:lnTo>
                <a:cubicBezTo>
                  <a:pt x="10984149" y="0"/>
                  <a:pt x="11208688" y="224539"/>
                  <a:pt x="11208688" y="501522"/>
                </a:cubicBezTo>
                <a:lnTo>
                  <a:pt x="11208688" y="2100988"/>
                </a:lnTo>
                <a:lnTo>
                  <a:pt x="0" y="210098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F2C5FBA-F4AA-552B-2245-767D47272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1208688" cy="4627659"/>
          </a:xfrm>
          <a:custGeom>
            <a:avLst/>
            <a:gdLst>
              <a:gd name="connsiteX0" fmla="*/ 0 w 11208688"/>
              <a:gd name="connsiteY0" fmla="*/ 0 h 4627659"/>
              <a:gd name="connsiteX1" fmla="*/ 11208688 w 11208688"/>
              <a:gd name="connsiteY1" fmla="*/ 0 h 4627659"/>
              <a:gd name="connsiteX2" fmla="*/ 11208688 w 11208688"/>
              <a:gd name="connsiteY2" fmla="*/ 4126137 h 4627659"/>
              <a:gd name="connsiteX3" fmla="*/ 10707166 w 11208688"/>
              <a:gd name="connsiteY3" fmla="*/ 4627659 h 4627659"/>
              <a:gd name="connsiteX4" fmla="*/ 0 w 11208688"/>
              <a:gd name="connsiteY4" fmla="*/ 4627659 h 4627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8688" h="4627659">
                <a:moveTo>
                  <a:pt x="0" y="0"/>
                </a:moveTo>
                <a:lnTo>
                  <a:pt x="11208688" y="0"/>
                </a:lnTo>
                <a:lnTo>
                  <a:pt x="11208688" y="4126137"/>
                </a:lnTo>
                <a:cubicBezTo>
                  <a:pt x="11208688" y="4403120"/>
                  <a:pt x="10984149" y="4627659"/>
                  <a:pt x="10707166" y="4627659"/>
                </a:cubicBezTo>
                <a:lnTo>
                  <a:pt x="0" y="46276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62E16-021E-429D-57AF-0AC1B266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230760"/>
            <a:ext cx="9738852" cy="101763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00000"/>
              </a:lnSpc>
              <a:defRPr lang="en-US" sz="2600" dirty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5285B4-939B-FC12-E19A-F30DFE493F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9328" y="420624"/>
            <a:ext cx="10592204" cy="411287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buNone/>
              <a:defRPr lang="en-US" sz="27800" dirty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225984-1615-5B69-4A65-E3A7E650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53913C-4E7F-A6E2-8028-C03CFD32F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A6A07C-51B6-897B-8C81-FBA62CFE4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959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4677EE2-225B-FA02-73B9-DFB5D0135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783948"/>
            <a:ext cx="11208688" cy="2074052"/>
          </a:xfrm>
          <a:custGeom>
            <a:avLst/>
            <a:gdLst>
              <a:gd name="connsiteX0" fmla="*/ 0 w 11208688"/>
              <a:gd name="connsiteY0" fmla="*/ 0 h 2074052"/>
              <a:gd name="connsiteX1" fmla="*/ 10707166 w 11208688"/>
              <a:gd name="connsiteY1" fmla="*/ 0 h 2074052"/>
              <a:gd name="connsiteX2" fmla="*/ 11208688 w 11208688"/>
              <a:gd name="connsiteY2" fmla="*/ 501522 h 2074052"/>
              <a:gd name="connsiteX3" fmla="*/ 11208688 w 11208688"/>
              <a:gd name="connsiteY3" fmla="*/ 2074052 h 2074052"/>
              <a:gd name="connsiteX4" fmla="*/ 0 w 11208688"/>
              <a:gd name="connsiteY4" fmla="*/ 2074052 h 207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8688" h="2074052">
                <a:moveTo>
                  <a:pt x="0" y="0"/>
                </a:moveTo>
                <a:lnTo>
                  <a:pt x="10707166" y="0"/>
                </a:lnTo>
                <a:cubicBezTo>
                  <a:pt x="10984149" y="0"/>
                  <a:pt x="11208688" y="224539"/>
                  <a:pt x="11208688" y="501522"/>
                </a:cubicBezTo>
                <a:lnTo>
                  <a:pt x="11208688" y="2074052"/>
                </a:lnTo>
                <a:lnTo>
                  <a:pt x="0" y="207405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62E16-021E-429D-57AF-0AC1B266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249809"/>
            <a:ext cx="9768348" cy="110907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00000"/>
              </a:lnSpc>
              <a:defRPr lang="en-US" sz="2400" dirty="0"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5285B4-939B-FC12-E19A-F30DFE493F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9496" y="341968"/>
            <a:ext cx="11100816" cy="43342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buNone/>
              <a:defRPr lang="en-US" sz="27800" dirty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1EFD95-05D4-9FAB-FCB7-D3A2AB29456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72090" y="6382512"/>
            <a:ext cx="2816835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D5117C2-BE70-9A87-4113-2ECE3F1A43BF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291411" y="6382512"/>
            <a:ext cx="161267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776532-A6F1-5788-D1D1-3F91B5B3B7D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050742" y="6382512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3685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4CBAD94-77D4-9CC1-DE93-BFA7FA5FB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2090" y="0"/>
            <a:ext cx="11419910" cy="6096000"/>
          </a:xfrm>
          <a:custGeom>
            <a:avLst/>
            <a:gdLst>
              <a:gd name="connsiteX0" fmla="*/ 0 w 11419910"/>
              <a:gd name="connsiteY0" fmla="*/ 0 h 6096000"/>
              <a:gd name="connsiteX1" fmla="*/ 11419910 w 11419910"/>
              <a:gd name="connsiteY1" fmla="*/ 0 h 6096000"/>
              <a:gd name="connsiteX2" fmla="*/ 11419910 w 11419910"/>
              <a:gd name="connsiteY2" fmla="*/ 6096000 h 6096000"/>
              <a:gd name="connsiteX3" fmla="*/ 501522 w 11419910"/>
              <a:gd name="connsiteY3" fmla="*/ 6096000 h 6096000"/>
              <a:gd name="connsiteX4" fmla="*/ 0 w 11419910"/>
              <a:gd name="connsiteY4" fmla="*/ 5594478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19910" h="6096000">
                <a:moveTo>
                  <a:pt x="0" y="0"/>
                </a:moveTo>
                <a:lnTo>
                  <a:pt x="11419910" y="0"/>
                </a:lnTo>
                <a:lnTo>
                  <a:pt x="11419910" y="6096000"/>
                </a:lnTo>
                <a:lnTo>
                  <a:pt x="501522" y="6096000"/>
                </a:lnTo>
                <a:cubicBezTo>
                  <a:pt x="224539" y="6096000"/>
                  <a:pt x="0" y="5871461"/>
                  <a:pt x="0" y="559447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20575" y="863029"/>
            <a:ext cx="9383510" cy="4685017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6600" b="0"/>
            </a:lvl1pPr>
            <a:lvl2pPr marL="228600" indent="0">
              <a:lnSpc>
                <a:spcPct val="90000"/>
              </a:lnSpc>
              <a:buNone/>
              <a:defRPr sz="6000" b="0"/>
            </a:lvl2pPr>
            <a:lvl3pPr marL="457200" indent="0">
              <a:lnSpc>
                <a:spcPct val="90000"/>
              </a:lnSpc>
              <a:buNone/>
              <a:defRPr sz="5400" b="0"/>
            </a:lvl3pPr>
            <a:lvl4pPr marL="685800" indent="0">
              <a:lnSpc>
                <a:spcPct val="90000"/>
              </a:lnSpc>
              <a:buNone/>
              <a:defRPr sz="4800" b="0"/>
            </a:lvl4pPr>
            <a:lvl5pPr marL="914400" indent="0">
              <a:lnSpc>
                <a:spcPct val="90000"/>
              </a:lnSpc>
              <a:buNone/>
              <a:defRPr sz="4400" b="0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128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4592" y="94592"/>
            <a:ext cx="11617947" cy="5752531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7200" b="0" cap="all" spc="-100" baseline="0">
                <a:solidFill>
                  <a:schemeClr val="accent1"/>
                </a:solidFill>
              </a:defRPr>
            </a:lvl1pPr>
            <a:lvl2pPr marL="228600" indent="0">
              <a:lnSpc>
                <a:spcPct val="90000"/>
              </a:lnSpc>
              <a:buNone/>
              <a:defRPr sz="7200" b="0" cap="all" spc="-100" baseline="0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buNone/>
              <a:defRPr sz="7200" b="0" cap="all" spc="-100" baseline="0">
                <a:solidFill>
                  <a:schemeClr val="accent1"/>
                </a:solidFill>
              </a:defRPr>
            </a:lvl3pPr>
            <a:lvl4pPr marL="685800" indent="0">
              <a:lnSpc>
                <a:spcPct val="90000"/>
              </a:lnSpc>
              <a:buNone/>
              <a:defRPr sz="7200" b="0" cap="all" spc="-100" baseline="0">
                <a:solidFill>
                  <a:schemeClr val="accent1"/>
                </a:solidFill>
              </a:defRPr>
            </a:lvl4pPr>
            <a:lvl5pPr marL="914400" indent="0">
              <a:lnSpc>
                <a:spcPct val="90000"/>
              </a:lnSpc>
              <a:buNone/>
              <a:defRPr sz="7200" b="0" cap="all" spc="-100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1115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0E08BE8-EB98-F551-F5ED-FE16CE82F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1139327" cy="5821522"/>
          </a:xfrm>
          <a:custGeom>
            <a:avLst/>
            <a:gdLst>
              <a:gd name="connsiteX0" fmla="*/ 0 w 11139327"/>
              <a:gd name="connsiteY0" fmla="*/ 0 h 5821522"/>
              <a:gd name="connsiteX1" fmla="*/ 11139327 w 11139327"/>
              <a:gd name="connsiteY1" fmla="*/ 0 h 5821522"/>
              <a:gd name="connsiteX2" fmla="*/ 11139327 w 11139327"/>
              <a:gd name="connsiteY2" fmla="*/ 5320000 h 5821522"/>
              <a:gd name="connsiteX3" fmla="*/ 10637805 w 11139327"/>
              <a:gd name="connsiteY3" fmla="*/ 5821522 h 5821522"/>
              <a:gd name="connsiteX4" fmla="*/ 0 w 11139327"/>
              <a:gd name="connsiteY4" fmla="*/ 5821522 h 5821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39327" h="5821522">
                <a:moveTo>
                  <a:pt x="0" y="0"/>
                </a:moveTo>
                <a:lnTo>
                  <a:pt x="11139327" y="0"/>
                </a:lnTo>
                <a:lnTo>
                  <a:pt x="11139327" y="5320000"/>
                </a:lnTo>
                <a:cubicBezTo>
                  <a:pt x="11139327" y="5596983"/>
                  <a:pt x="10914788" y="5821522"/>
                  <a:pt x="10637805" y="5821522"/>
                </a:cubicBezTo>
                <a:lnTo>
                  <a:pt x="0" y="582152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0418" y="288194"/>
            <a:ext cx="9976207" cy="502567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600" b="0" cap="all" spc="-100" baseline="0">
                <a:solidFill>
                  <a:schemeClr val="accent1"/>
                </a:solidFill>
              </a:defRPr>
            </a:lvl1pPr>
            <a:lvl2pPr marL="228600" indent="0">
              <a:lnSpc>
                <a:spcPct val="90000"/>
              </a:lnSpc>
              <a:buNone/>
              <a:defRPr sz="6600" b="0" cap="all" spc="-100" baseline="0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buNone/>
              <a:defRPr sz="6600" b="0" cap="all" spc="-100" baseline="0">
                <a:solidFill>
                  <a:schemeClr val="accent1"/>
                </a:solidFill>
              </a:defRPr>
            </a:lvl3pPr>
            <a:lvl4pPr marL="685800" indent="0">
              <a:lnSpc>
                <a:spcPct val="90000"/>
              </a:lnSpc>
              <a:buNone/>
              <a:defRPr sz="6600" b="0" cap="all" spc="-100" baseline="0">
                <a:solidFill>
                  <a:schemeClr val="accent1"/>
                </a:solidFill>
              </a:defRPr>
            </a:lvl4pPr>
            <a:lvl5pPr marL="914400" indent="0">
              <a:lnSpc>
                <a:spcPct val="90000"/>
              </a:lnSpc>
              <a:buNone/>
              <a:defRPr sz="6600" b="0" cap="all" spc="-100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689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AB2664E-ED20-1581-CFBA-A89627E3F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0719069" cy="5585244"/>
          </a:xfrm>
          <a:custGeom>
            <a:avLst/>
            <a:gdLst>
              <a:gd name="connsiteX0" fmla="*/ 0 w 10719069"/>
              <a:gd name="connsiteY0" fmla="*/ 0 h 5585244"/>
              <a:gd name="connsiteX1" fmla="*/ 10719069 w 10719069"/>
              <a:gd name="connsiteY1" fmla="*/ 0 h 5585244"/>
              <a:gd name="connsiteX2" fmla="*/ 10719069 w 10719069"/>
              <a:gd name="connsiteY2" fmla="*/ 5083722 h 5585244"/>
              <a:gd name="connsiteX3" fmla="*/ 10217547 w 10719069"/>
              <a:gd name="connsiteY3" fmla="*/ 5585244 h 5585244"/>
              <a:gd name="connsiteX4" fmla="*/ 0 w 10719069"/>
              <a:gd name="connsiteY4" fmla="*/ 5585244 h 5585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19069" h="5585244">
                <a:moveTo>
                  <a:pt x="0" y="0"/>
                </a:moveTo>
                <a:lnTo>
                  <a:pt x="10719069" y="0"/>
                </a:lnTo>
                <a:lnTo>
                  <a:pt x="10719069" y="5083722"/>
                </a:lnTo>
                <a:cubicBezTo>
                  <a:pt x="10719069" y="5360705"/>
                  <a:pt x="10494530" y="5585244"/>
                  <a:pt x="10217547" y="5585244"/>
                </a:cubicBezTo>
                <a:lnTo>
                  <a:pt x="0" y="5585244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31515" y="606176"/>
            <a:ext cx="9339210" cy="453090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6600" b="0" cap="none" baseline="0">
                <a:solidFill>
                  <a:schemeClr val="accent1"/>
                </a:solidFill>
              </a:defRPr>
            </a:lvl1pPr>
            <a:lvl2pPr marL="228600" indent="0">
              <a:lnSpc>
                <a:spcPct val="90000"/>
              </a:lnSpc>
              <a:buNone/>
              <a:defRPr sz="6000" b="0" cap="none" baseline="0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buNone/>
              <a:defRPr sz="5400" b="0" cap="none" baseline="0">
                <a:solidFill>
                  <a:schemeClr val="accent1"/>
                </a:solidFill>
              </a:defRPr>
            </a:lvl3pPr>
            <a:lvl4pPr marL="685800" indent="0">
              <a:lnSpc>
                <a:spcPct val="90000"/>
              </a:lnSpc>
              <a:buNone/>
              <a:defRPr sz="4800" b="0" cap="none" baseline="0">
                <a:solidFill>
                  <a:schemeClr val="accent1"/>
                </a:solidFill>
              </a:defRPr>
            </a:lvl4pPr>
            <a:lvl5pPr marL="914400" indent="0">
              <a:lnSpc>
                <a:spcPct val="90000"/>
              </a:lnSpc>
              <a:buNone/>
              <a:defRPr sz="4400" b="0" cap="none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6294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43032" y="1455226"/>
            <a:ext cx="10152770" cy="5065498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7200" b="0">
                <a:solidFill>
                  <a:schemeClr val="accent1"/>
                </a:solidFill>
              </a:defRPr>
            </a:lvl1pPr>
            <a:lvl2pPr marL="228600" indent="0">
              <a:lnSpc>
                <a:spcPct val="90000"/>
              </a:lnSpc>
              <a:buNone/>
              <a:defRPr sz="6600" b="0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buNone/>
              <a:defRPr sz="6000" b="0">
                <a:solidFill>
                  <a:schemeClr val="accent1"/>
                </a:solidFill>
              </a:defRPr>
            </a:lvl3pPr>
            <a:lvl4pPr marL="685800" indent="0">
              <a:lnSpc>
                <a:spcPct val="90000"/>
              </a:lnSpc>
              <a:buNone/>
              <a:defRPr sz="5400" b="0">
                <a:solidFill>
                  <a:schemeClr val="accent1"/>
                </a:solidFill>
              </a:defRPr>
            </a:lvl4pPr>
            <a:lvl5pPr marL="914400" indent="0">
              <a:lnSpc>
                <a:spcPct val="90000"/>
              </a:lnSpc>
              <a:buNone/>
              <a:defRPr sz="4800" b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8096" y="64008"/>
            <a:ext cx="3569995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1411" y="64008"/>
            <a:ext cx="161267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5096" y="64008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9952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chemeClr val="accent3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2090" y="5085707"/>
            <a:ext cx="8968722" cy="757309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160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72090" y="821934"/>
            <a:ext cx="8968722" cy="3742116"/>
          </a:xfrm>
        </p:spPr>
        <p:txBody>
          <a:bodyPr anchor="t">
            <a:normAutofit/>
          </a:bodyPr>
          <a:lstStyle>
            <a:lvl1pPr marL="137160" indent="-137160">
              <a:lnSpc>
                <a:spcPct val="100000"/>
              </a:lnSpc>
              <a:spcBef>
                <a:spcPts val="0"/>
              </a:spcBef>
              <a:buNone/>
              <a:defRPr sz="6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66F519-3A11-8ACC-F11B-0C5B8388C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50CCE4-9136-9EA6-8630-92DA75F38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77173-46BB-8B19-DE87-86D46A98F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9772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096" y="4965192"/>
            <a:ext cx="9841113" cy="128930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72090" y="729465"/>
            <a:ext cx="9841114" cy="3814182"/>
          </a:xfrm>
        </p:spPr>
        <p:txBody>
          <a:bodyPr anchor="t">
            <a:normAutofit/>
          </a:bodyPr>
          <a:lstStyle>
            <a:lvl1pPr marL="137160" indent="-137160">
              <a:lnSpc>
                <a:spcPct val="90000"/>
              </a:lnSpc>
              <a:spcBef>
                <a:spcPts val="0"/>
              </a:spcBef>
              <a:buNone/>
              <a:defRPr sz="72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8AE5996-C1E5-AFF0-1C20-EFDC8711799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554EA42-18F1-82AE-02C3-B2B2A57AD7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A8ACF18-7D60-FEE3-1B8D-6E5F51611A8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0123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43F357D-01B6-71AD-58FF-26C551B8D6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0" y="5155892"/>
            <a:ext cx="11468099" cy="1702107"/>
          </a:xfrm>
          <a:custGeom>
            <a:avLst/>
            <a:gdLst>
              <a:gd name="connsiteX0" fmla="*/ 10322569 w 10836926"/>
              <a:gd name="connsiteY0" fmla="*/ 1702107 h 1702107"/>
              <a:gd name="connsiteX1" fmla="*/ 0 w 10836926"/>
              <a:gd name="connsiteY1" fmla="*/ 1702107 h 1702107"/>
              <a:gd name="connsiteX2" fmla="*/ 0 w 10836926"/>
              <a:gd name="connsiteY2" fmla="*/ 0 h 1702107"/>
              <a:gd name="connsiteX3" fmla="*/ 10836926 w 10836926"/>
              <a:gd name="connsiteY3" fmla="*/ 0 h 1702107"/>
              <a:gd name="connsiteX4" fmla="*/ 10836926 w 10836926"/>
              <a:gd name="connsiteY4" fmla="*/ 1187751 h 1702107"/>
              <a:gd name="connsiteX5" fmla="*/ 10322569 w 10836926"/>
              <a:gd name="connsiteY5" fmla="*/ 1702107 h 1702107"/>
              <a:gd name="connsiteX0" fmla="*/ 10990389 w 11504746"/>
              <a:gd name="connsiteY0" fmla="*/ 1702107 h 1702107"/>
              <a:gd name="connsiteX1" fmla="*/ 0 w 11504746"/>
              <a:gd name="connsiteY1" fmla="*/ 1702107 h 1702107"/>
              <a:gd name="connsiteX2" fmla="*/ 667820 w 11504746"/>
              <a:gd name="connsiteY2" fmla="*/ 0 h 1702107"/>
              <a:gd name="connsiteX3" fmla="*/ 11504746 w 11504746"/>
              <a:gd name="connsiteY3" fmla="*/ 0 h 1702107"/>
              <a:gd name="connsiteX4" fmla="*/ 11504746 w 11504746"/>
              <a:gd name="connsiteY4" fmla="*/ 1187751 h 1702107"/>
              <a:gd name="connsiteX5" fmla="*/ 10990389 w 11504746"/>
              <a:gd name="connsiteY5" fmla="*/ 1702107 h 1702107"/>
              <a:gd name="connsiteX0" fmla="*/ 11000664 w 11515021"/>
              <a:gd name="connsiteY0" fmla="*/ 1702107 h 1702107"/>
              <a:gd name="connsiteX1" fmla="*/ 10275 w 11515021"/>
              <a:gd name="connsiteY1" fmla="*/ 1702107 h 1702107"/>
              <a:gd name="connsiteX2" fmla="*/ 0 w 11515021"/>
              <a:gd name="connsiteY2" fmla="*/ 0 h 1702107"/>
              <a:gd name="connsiteX3" fmla="*/ 11515021 w 11515021"/>
              <a:gd name="connsiteY3" fmla="*/ 0 h 1702107"/>
              <a:gd name="connsiteX4" fmla="*/ 11515021 w 11515021"/>
              <a:gd name="connsiteY4" fmla="*/ 1187751 h 1702107"/>
              <a:gd name="connsiteX5" fmla="*/ 11000664 w 11515021"/>
              <a:gd name="connsiteY5" fmla="*/ 1702107 h 1702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15021" h="1702107">
                <a:moveTo>
                  <a:pt x="11000664" y="1702107"/>
                </a:moveTo>
                <a:lnTo>
                  <a:pt x="10275" y="1702107"/>
                </a:lnTo>
                <a:lnTo>
                  <a:pt x="0" y="0"/>
                </a:lnTo>
                <a:lnTo>
                  <a:pt x="11515021" y="0"/>
                </a:lnTo>
                <a:lnTo>
                  <a:pt x="11515021" y="1187751"/>
                </a:lnTo>
                <a:cubicBezTo>
                  <a:pt x="11515021" y="1471822"/>
                  <a:pt x="11284736" y="1702107"/>
                  <a:pt x="11000664" y="1702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8381" y="5684948"/>
            <a:ext cx="9060691" cy="643997"/>
          </a:xfrm>
        </p:spPr>
        <p:txBody>
          <a:bodyPr anchor="ctr">
            <a:normAutofit/>
          </a:bodyPr>
          <a:lstStyle>
            <a:lvl1pPr algn="r">
              <a:lnSpc>
                <a:spcPct val="120000"/>
              </a:lnSpc>
              <a:defRPr sz="160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38382" y="1027417"/>
            <a:ext cx="9060691" cy="3400746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spcBef>
                <a:spcPts val="0"/>
              </a:spcBef>
              <a:buNone/>
              <a:defRPr sz="4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66F519-3A11-8ACC-F11B-0C5B8388C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2090" y="6382512"/>
            <a:ext cx="2816835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50CCE4-9136-9EA6-8630-92DA75F38F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1411" y="6382512"/>
            <a:ext cx="161267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77173-46BB-8B19-DE87-86D46A98F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0742" y="6382512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8640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DA777E9-52E4-B265-D19D-C179BB567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0809939" cy="5148072"/>
          </a:xfrm>
          <a:custGeom>
            <a:avLst/>
            <a:gdLst>
              <a:gd name="connsiteX0" fmla="*/ 0 w 10809939"/>
              <a:gd name="connsiteY0" fmla="*/ 0 h 5148072"/>
              <a:gd name="connsiteX1" fmla="*/ 10809939 w 10809939"/>
              <a:gd name="connsiteY1" fmla="*/ 0 h 5148072"/>
              <a:gd name="connsiteX2" fmla="*/ 10809939 w 10809939"/>
              <a:gd name="connsiteY2" fmla="*/ 4646550 h 5148072"/>
              <a:gd name="connsiteX3" fmla="*/ 10308417 w 10809939"/>
              <a:gd name="connsiteY3" fmla="*/ 5148072 h 5148072"/>
              <a:gd name="connsiteX4" fmla="*/ 0 w 10809939"/>
              <a:gd name="connsiteY4" fmla="*/ 5148072 h 5148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9939" h="5148072">
                <a:moveTo>
                  <a:pt x="0" y="0"/>
                </a:moveTo>
                <a:lnTo>
                  <a:pt x="10809939" y="0"/>
                </a:lnTo>
                <a:lnTo>
                  <a:pt x="10809939" y="4646550"/>
                </a:lnTo>
                <a:cubicBezTo>
                  <a:pt x="10809939" y="4923533"/>
                  <a:pt x="10585400" y="5148072"/>
                  <a:pt x="10308417" y="5148072"/>
                </a:cubicBezTo>
                <a:lnTo>
                  <a:pt x="0" y="51480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7446" y="5518298"/>
            <a:ext cx="8964384" cy="81849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600" b="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67446" y="750013"/>
            <a:ext cx="8733760" cy="3800721"/>
          </a:xfrm>
        </p:spPr>
        <p:txBody>
          <a:bodyPr anchor="t">
            <a:normAutofit/>
          </a:bodyPr>
          <a:lstStyle>
            <a:lvl1pPr marL="137160" indent="-137160">
              <a:lnSpc>
                <a:spcPct val="90000"/>
              </a:lnSpc>
              <a:spcBef>
                <a:spcPts val="0"/>
              </a:spcBef>
              <a:buNone/>
              <a:defRPr sz="5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D62116-941C-252B-AE63-2508CE4FDD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72090" y="6382512"/>
            <a:ext cx="2816835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3547C88-24DC-DAA1-274D-9715ED6805B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291411" y="6382512"/>
            <a:ext cx="161267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921AC9D-428B-1CE3-499F-1289B47D5F2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050742" y="6382512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2167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5">
    <p:bg>
      <p:bgPr>
        <a:solidFill>
          <a:schemeClr val="accent3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EBA2EC2-4347-818C-501D-DEEA9CA0D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-1"/>
            <a:ext cx="10809939" cy="5617255"/>
          </a:xfrm>
          <a:custGeom>
            <a:avLst/>
            <a:gdLst>
              <a:gd name="connsiteX0" fmla="*/ 0 w 10809939"/>
              <a:gd name="connsiteY0" fmla="*/ 0 h 5638868"/>
              <a:gd name="connsiteX1" fmla="*/ 10809939 w 10809939"/>
              <a:gd name="connsiteY1" fmla="*/ 0 h 5638868"/>
              <a:gd name="connsiteX2" fmla="*/ 10809939 w 10809939"/>
              <a:gd name="connsiteY2" fmla="*/ 5116914 h 5638868"/>
              <a:gd name="connsiteX3" fmla="*/ 10287986 w 10809939"/>
              <a:gd name="connsiteY3" fmla="*/ 5638868 h 5638868"/>
              <a:gd name="connsiteX4" fmla="*/ 0 w 10809939"/>
              <a:gd name="connsiteY4" fmla="*/ 5638868 h 563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9939" h="5638868">
                <a:moveTo>
                  <a:pt x="0" y="0"/>
                </a:moveTo>
                <a:lnTo>
                  <a:pt x="10809939" y="0"/>
                </a:lnTo>
                <a:lnTo>
                  <a:pt x="10809939" y="5116914"/>
                </a:lnTo>
                <a:cubicBezTo>
                  <a:pt x="10809939" y="5405181"/>
                  <a:pt x="10576253" y="5638868"/>
                  <a:pt x="10287986" y="5638868"/>
                </a:cubicBezTo>
                <a:lnTo>
                  <a:pt x="0" y="5638868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76765" y="4318612"/>
            <a:ext cx="7364515" cy="996027"/>
          </a:xfrm>
        </p:spPr>
        <p:txBody>
          <a:bodyPr anchor="ctr">
            <a:normAutofit/>
          </a:bodyPr>
          <a:lstStyle>
            <a:lvl1pPr algn="r">
              <a:lnSpc>
                <a:spcPct val="120000"/>
              </a:lnSpc>
              <a:defRPr sz="1400" b="0" spc="100" baseline="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68096" y="647700"/>
            <a:ext cx="9473184" cy="3670912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spcBef>
                <a:spcPts val="0"/>
              </a:spcBef>
              <a:buNone/>
              <a:defRPr sz="48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68D110F-CED3-F33A-EDD7-57811187B5A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BE1F328-2362-9468-2593-BAF90BE9CE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ADE9A5F-3A0A-29A6-E008-BCCF7C3761B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43302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10706100" cy="67490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07B2D7-7718-3EA4-C727-BB98633A673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62000" y="1802352"/>
            <a:ext cx="5070020" cy="4293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B1D51A5-7ABE-E37E-E3A4-3AF4A844851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94099" y="1802352"/>
            <a:ext cx="5070021" cy="4293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19530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626" y="822960"/>
            <a:ext cx="10697475" cy="550367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5379" y="1380744"/>
            <a:ext cx="5086659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E49B3C-8832-0263-2ACE-16444014FC2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65825" y="2020888"/>
            <a:ext cx="5086349" cy="42275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2512" y="1380744"/>
            <a:ext cx="5086659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5D88C15-4359-3F27-9B17-CB9581414F7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81751" y="2020888"/>
            <a:ext cx="5086350" cy="42275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2967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626" y="822960"/>
            <a:ext cx="10698480" cy="82859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64781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8622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3195484" cy="1504164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8096" y="2311121"/>
            <a:ext cx="3195484" cy="3784879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9805" y="836762"/>
            <a:ext cx="6568296" cy="52592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88739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091" y="822960"/>
            <a:ext cx="3041598" cy="1968931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8096" y="3147059"/>
            <a:ext cx="3041597" cy="276203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75E80A04-FEAF-D5E8-F208-D79F5852407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02844" y="0"/>
            <a:ext cx="7689157" cy="6096000"/>
          </a:xfrm>
          <a:custGeom>
            <a:avLst/>
            <a:gdLst>
              <a:gd name="connsiteX0" fmla="*/ 0 w 7689157"/>
              <a:gd name="connsiteY0" fmla="*/ 0 h 6096000"/>
              <a:gd name="connsiteX1" fmla="*/ 7689157 w 7689157"/>
              <a:gd name="connsiteY1" fmla="*/ 0 h 6096000"/>
              <a:gd name="connsiteX2" fmla="*/ 7689157 w 7689157"/>
              <a:gd name="connsiteY2" fmla="*/ 6096000 h 6096000"/>
              <a:gd name="connsiteX3" fmla="*/ 501522 w 7689157"/>
              <a:gd name="connsiteY3" fmla="*/ 6096000 h 6096000"/>
              <a:gd name="connsiteX4" fmla="*/ 0 w 7689157"/>
              <a:gd name="connsiteY4" fmla="*/ 5594478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9157" h="6096000">
                <a:moveTo>
                  <a:pt x="0" y="0"/>
                </a:moveTo>
                <a:lnTo>
                  <a:pt x="7689157" y="0"/>
                </a:lnTo>
                <a:lnTo>
                  <a:pt x="7689157" y="6096000"/>
                </a:lnTo>
                <a:lnTo>
                  <a:pt x="501522" y="6096000"/>
                </a:lnTo>
                <a:cubicBezTo>
                  <a:pt x="224539" y="6096000"/>
                  <a:pt x="0" y="5871461"/>
                  <a:pt x="0" y="5594478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64735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6492530-7F0F-7B93-27A9-6F68FAF543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762000" y="2880691"/>
            <a:ext cx="11430000" cy="3977309"/>
          </a:xfrm>
          <a:custGeom>
            <a:avLst/>
            <a:gdLst>
              <a:gd name="connsiteX0" fmla="*/ 0 w 11468099"/>
              <a:gd name="connsiteY0" fmla="*/ 4053508 h 4053508"/>
              <a:gd name="connsiteX1" fmla="*/ 10946146 w 11468099"/>
              <a:gd name="connsiteY1" fmla="*/ 4043963 h 4053508"/>
              <a:gd name="connsiteX2" fmla="*/ 11468099 w 11468099"/>
              <a:gd name="connsiteY2" fmla="*/ 3522009 h 4053508"/>
              <a:gd name="connsiteX3" fmla="*/ 11468099 w 11468099"/>
              <a:gd name="connsiteY3" fmla="*/ 0 h 4053508"/>
              <a:gd name="connsiteX4" fmla="*/ 0 w 11468099"/>
              <a:gd name="connsiteY4" fmla="*/ 0 h 4053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8099" h="4053508">
                <a:moveTo>
                  <a:pt x="0" y="4053508"/>
                </a:moveTo>
                <a:lnTo>
                  <a:pt x="10946146" y="4043963"/>
                </a:lnTo>
                <a:cubicBezTo>
                  <a:pt x="11234413" y="4043963"/>
                  <a:pt x="11468099" y="3810276"/>
                  <a:pt x="11468099" y="3522009"/>
                </a:cubicBezTo>
                <a:lnTo>
                  <a:pt x="1146809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800" y="190500"/>
            <a:ext cx="11843238" cy="2057400"/>
          </a:xfrm>
        </p:spPr>
        <p:txBody>
          <a:bodyPr anchor="t">
            <a:noAutofit/>
          </a:bodyPr>
          <a:lstStyle>
            <a:lvl1pPr>
              <a:defRPr sz="8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98813" y="3505199"/>
            <a:ext cx="10044665" cy="26670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4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200" dirty="0"/>
            </a:lvl4pPr>
            <a:lvl5pPr marL="914400" indent="0">
              <a:buNone/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98813" y="6329172"/>
            <a:ext cx="2816835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4362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07D4EEB-8B0C-3EA1-DB0C-896A8F0C8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2677737" y="2952545"/>
            <a:ext cx="9514262" cy="3905455"/>
          </a:xfrm>
          <a:custGeom>
            <a:avLst/>
            <a:gdLst>
              <a:gd name="connsiteX0" fmla="*/ 0 w 9514262"/>
              <a:gd name="connsiteY0" fmla="*/ 3905455 h 3905455"/>
              <a:gd name="connsiteX1" fmla="*/ 0 w 9514262"/>
              <a:gd name="connsiteY1" fmla="*/ 0 h 3905455"/>
              <a:gd name="connsiteX2" fmla="*/ 9514262 w 9514262"/>
              <a:gd name="connsiteY2" fmla="*/ 0 h 3905455"/>
              <a:gd name="connsiteX3" fmla="*/ 9514262 w 9514262"/>
              <a:gd name="connsiteY3" fmla="*/ 3375660 h 3905455"/>
              <a:gd name="connsiteX4" fmla="*/ 8992309 w 9514262"/>
              <a:gd name="connsiteY4" fmla="*/ 3897614 h 3905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4262" h="3905455">
                <a:moveTo>
                  <a:pt x="0" y="3905455"/>
                </a:moveTo>
                <a:lnTo>
                  <a:pt x="0" y="0"/>
                </a:lnTo>
                <a:lnTo>
                  <a:pt x="9514262" y="0"/>
                </a:lnTo>
                <a:lnTo>
                  <a:pt x="9514262" y="3375660"/>
                </a:lnTo>
                <a:cubicBezTo>
                  <a:pt x="9514262" y="3663927"/>
                  <a:pt x="9280576" y="3897614"/>
                  <a:pt x="8992309" y="3897614"/>
                </a:cubicBezTo>
                <a:close/>
              </a:path>
            </a:pathLst>
          </a:cu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373" y="190500"/>
            <a:ext cx="10573396" cy="2475644"/>
          </a:xfrm>
        </p:spPr>
        <p:txBody>
          <a:bodyPr anchor="t">
            <a:noAutofit/>
          </a:bodyPr>
          <a:lstStyle>
            <a:lvl1pPr>
              <a:defRPr sz="8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3213" y="3810000"/>
            <a:ext cx="6976154" cy="16764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200" dirty="0"/>
            </a:lvl4pPr>
            <a:lvl5pPr marL="914400" indent="0">
              <a:buNone/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461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صفحة داخلية 1" userDrawn="1">
  <p:cSld name="صفحة داخلية 1">
    <p:bg>
      <p:bgPr>
        <a:solidFill>
          <a:schemeClr val="bg1"/>
        </a:solid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79147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صفحة داخلية 1" preserve="1" userDrawn="1">
  <p:cSld name="1_صفحة داخلية 1">
    <p:bg>
      <p:bgPr>
        <a:solidFill>
          <a:schemeClr val="bg1"/>
        </a:solid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4C97C3F-6320-46F2-9CC6-395EA237BE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34314" y="164432"/>
            <a:ext cx="2027582" cy="92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16053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صفحة داخلية 1" userDrawn="1">
  <p:cSld name="2_صفحة داخلية 1">
    <p:bg>
      <p:bgPr>
        <a:solidFill>
          <a:srgbClr val="DC8F5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1"/>
          <p:cNvSpPr txBox="1"/>
          <p:nvPr/>
        </p:nvSpPr>
        <p:spPr>
          <a:xfrm>
            <a:off x="11406590" y="6332077"/>
            <a:ext cx="695195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 sz="1050" b="0" i="0">
                <a:solidFill>
                  <a:srgbClr val="162946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>
              <a:solidFill>
                <a:srgbClr val="16294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677ADF7-C17F-1F69-DF08-36A1748927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55207" y="167881"/>
            <a:ext cx="1991738" cy="91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3742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صفحة داخلية 1" preserve="1" userDrawn="1">
  <p:cSld name="3_صفحة داخلية 1">
    <p:bg>
      <p:bgPr>
        <a:solidFill>
          <a:srgbClr val="06AEC8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1"/>
          <p:cNvSpPr txBox="1"/>
          <p:nvPr/>
        </p:nvSpPr>
        <p:spPr>
          <a:xfrm>
            <a:off x="11406590" y="6332077"/>
            <a:ext cx="695195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 sz="1050" b="0" i="0">
                <a:solidFill>
                  <a:srgbClr val="162946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>
              <a:solidFill>
                <a:srgbClr val="16294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677ADF7-C17F-1F69-DF08-36A1748927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55207" y="167881"/>
            <a:ext cx="1991738" cy="91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6054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صفحة داخلية 1" userDrawn="1">
  <p:cSld name="4_صفحة داخلية 1">
    <p:bg>
      <p:bgPr>
        <a:solidFill>
          <a:srgbClr val="C81900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0"/>
          <p:cNvSpPr txBox="1"/>
          <p:nvPr/>
        </p:nvSpPr>
        <p:spPr>
          <a:xfrm>
            <a:off x="11406590" y="6332077"/>
            <a:ext cx="695195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 sz="1050" b="0" i="0">
                <a:solidFill>
                  <a:srgbClr val="002827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>
              <a:solidFill>
                <a:srgbClr val="00282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3648C4A4-7638-3503-D59D-C24C1AA1F5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55207" y="167881"/>
            <a:ext cx="1991738" cy="91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15659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صفحة داخلية 1" preserve="1" userDrawn="1">
  <p:cSld name="5_صفحة داخلية 1">
    <p:bg>
      <p:bgPr>
        <a:solidFill>
          <a:srgbClr val="03509B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1"/>
          <p:cNvSpPr txBox="1"/>
          <p:nvPr/>
        </p:nvSpPr>
        <p:spPr>
          <a:xfrm>
            <a:off x="11406590" y="6332077"/>
            <a:ext cx="695195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SA" sz="1050" b="0" i="0">
                <a:solidFill>
                  <a:srgbClr val="162946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>
              <a:solidFill>
                <a:srgbClr val="16294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C0F5C9E-78DC-5DB1-063C-F3D254F8B9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55207" y="167881"/>
            <a:ext cx="1991738" cy="91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52753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9149F9-9010-D5E6-035F-09C3B447A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3A613-27C2-F448-80F3-E1117998394E}" type="datetimeFigureOut">
              <a:rPr lang="en-ES" smtClean="0"/>
              <a:t>08/17/2026</a:t>
            </a:fld>
            <a:endParaRPr lang="en-E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D1F5A2-B290-5719-79E0-B92EC47D4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9AE52D-0288-A72B-CBBA-2DA6B7B9C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6D24-7F0B-064B-94C9-D16E5F473C53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406681268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60407-9076-65C7-F51B-56DB7ABF3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L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799E01-0866-6B19-BA7F-88258B0E4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859303-B667-BE2F-0E70-36598C9D92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L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50B1AD-9664-E73E-897C-D0E73B265B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2746C1-E8FE-DAC1-B70A-663F6D033A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L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5A6D0A-0EC8-0ED4-5C95-618F8459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728D8-5C2F-4D18-9CA5-F301450CAC13}" type="datetimeFigureOut">
              <a:rPr lang="en-LS" smtClean="0"/>
              <a:t>08/17/2026</a:t>
            </a:fld>
            <a:endParaRPr lang="en-L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E99E38-9F4E-684E-900C-CFC0638F5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3E8830-23C0-A968-0C12-191B6ADE4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213A6-930B-4AC6-B09E-74F6489906B2}" type="slidenum">
              <a:rPr lang="en-LS" smtClean="0"/>
              <a:t>‹#›</a:t>
            </a:fld>
            <a:endParaRPr lang="en-LS"/>
          </a:p>
        </p:txBody>
      </p:sp>
    </p:spTree>
    <p:extLst>
      <p:ext uri="{BB962C8B-B14F-4D97-AF65-F5344CB8AC3E}">
        <p14:creationId xmlns:p14="http://schemas.microsoft.com/office/powerpoint/2010/main" val="4072872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090" y="825747"/>
            <a:ext cx="10696010" cy="61880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4654" y="1506872"/>
            <a:ext cx="10693446" cy="4589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2090" y="6329172"/>
            <a:ext cx="2816835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cap="all" spc="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91411" y="6329172"/>
            <a:ext cx="1612674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0742" y="6329172"/>
            <a:ext cx="45720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49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2500" b="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00050" indent="-1714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28650" indent="-1714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14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085850" indent="-1714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pos="480">
          <p15:clr>
            <a:srgbClr val="F26B43"/>
          </p15:clr>
        </p15:guide>
        <p15:guide id="8" pos="7224">
          <p15:clr>
            <a:srgbClr val="F26B43"/>
          </p15:clr>
        </p15:guide>
        <p15:guide id="9" orient="horz" pos="3840">
          <p15:clr>
            <a:srgbClr val="F26B43"/>
          </p15:clr>
        </p15:guide>
        <p15:guide id="10" orient="horz" pos="2160">
          <p15:clr>
            <a:srgbClr val="F26B43"/>
          </p15:clr>
        </p15:guide>
        <p15:guide id="11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022340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sv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andcoverstats.gov.ls/lslc20172024" TargetMode="External"/><Relationship Id="rId2" Type="http://schemas.openxmlformats.org/officeDocument/2006/relationships/hyperlink" Target="https://lesis.gov.ls/maps/survey_points/survey.php" TargetMode="Externa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6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>
          <a:extLst>
            <a:ext uri="{FF2B5EF4-FFF2-40B4-BE49-F238E27FC236}">
              <a16:creationId xmlns:a16="http://schemas.microsoft.com/office/drawing/2014/main" id="{E77B29B6-7DDC-791D-3288-4DAE6B055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riding a horse in a desert&#10;&#10;AI-generated content may be incorrect.">
            <a:extLst>
              <a:ext uri="{FF2B5EF4-FFF2-40B4-BE49-F238E27FC236}">
                <a16:creationId xmlns:a16="http://schemas.microsoft.com/office/drawing/2014/main" id="{BB8F7DFA-B88B-2868-4C9D-F91840A762C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83FCED-88F1-2158-6506-B257D33686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55207" y="167881"/>
            <a:ext cx="2017511" cy="93322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147C22A-B5A7-D10D-05FB-9A811CD6AA6C}"/>
              </a:ext>
            </a:extLst>
          </p:cNvPr>
          <p:cNvSpPr txBox="1"/>
          <p:nvPr/>
        </p:nvSpPr>
        <p:spPr>
          <a:xfrm>
            <a:off x="242712" y="234384"/>
            <a:ext cx="3087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300" normalizeH="0" baseline="0" noProof="0" dirty="0">
                <a:ln>
                  <a:noFill/>
                </a:ln>
                <a:solidFill>
                  <a:srgbClr val="FFFFFF">
                    <a:alpha val="50000"/>
                  </a:srgbClr>
                </a:solidFill>
                <a:effectLst/>
                <a:uLnTx/>
                <a:uFillTx/>
                <a:latin typeface="Manrope" pitchFamily="2" charset="0"/>
                <a:cs typeface="Arial"/>
                <a:sym typeface="Arial"/>
              </a:rPr>
              <a:t>RESTORING</a:t>
            </a:r>
            <a:r>
              <a:rPr kumimoji="0" lang="en-US" sz="1400" b="1" i="0" u="none" strike="noStrike" kern="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nrope" pitchFamily="2" charset="0"/>
                <a:cs typeface="Arial"/>
                <a:sym typeface="Arial"/>
              </a:rPr>
              <a:t> LAND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300" normalizeH="0" baseline="0" noProof="0" dirty="0">
                <a:ln>
                  <a:noFill/>
                </a:ln>
                <a:solidFill>
                  <a:srgbClr val="FFFFFF">
                    <a:alpha val="50000"/>
                  </a:srgbClr>
                </a:solidFill>
                <a:effectLst/>
                <a:uLnTx/>
                <a:uFillTx/>
                <a:latin typeface="Manrope" pitchFamily="2" charset="0"/>
                <a:cs typeface="Arial"/>
                <a:sym typeface="Arial"/>
              </a:rPr>
              <a:t>RESTORING</a:t>
            </a:r>
            <a:r>
              <a:rPr kumimoji="0" lang="en-US" sz="1400" b="1" i="0" u="none" strike="noStrike" kern="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nrope" pitchFamily="2" charset="0"/>
                <a:cs typeface="Arial"/>
                <a:sym typeface="Arial"/>
              </a:rPr>
              <a:t> HOPE</a:t>
            </a:r>
          </a:p>
        </p:txBody>
      </p:sp>
      <p:pic>
        <p:nvPicPr>
          <p:cNvPr id="2" name="Picture 1" descr="A picture containing echinoderm&#10;&#10;Description automatically generated">
            <a:extLst>
              <a:ext uri="{FF2B5EF4-FFF2-40B4-BE49-F238E27FC236}">
                <a16:creationId xmlns:a16="http://schemas.microsoft.com/office/drawing/2014/main" id="{108E7EED-9026-1190-BA6A-E0EF9E5742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011" y="1710991"/>
            <a:ext cx="7320136" cy="514700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FA78327-E6B3-48F6-505F-92CDBF60D6D2}"/>
              </a:ext>
            </a:extLst>
          </p:cNvPr>
          <p:cNvSpPr txBox="1"/>
          <p:nvPr/>
        </p:nvSpPr>
        <p:spPr>
          <a:xfrm>
            <a:off x="9273345" y="5970476"/>
            <a:ext cx="248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17.08.2026</a:t>
            </a:r>
            <a:endParaRPr kumimoji="0" lang="en-LS" sz="3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C1A0BF-DF8A-6585-5C9E-597C6A6CAC4B}"/>
              </a:ext>
            </a:extLst>
          </p:cNvPr>
          <p:cNvSpPr txBox="1"/>
          <p:nvPr/>
        </p:nvSpPr>
        <p:spPr>
          <a:xfrm>
            <a:off x="119336" y="1772816"/>
            <a:ext cx="5227008" cy="430957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47500" lnSpcReduction="20000"/>
          </a:bodyPr>
          <a:lstStyle/>
          <a:p>
            <a:pPr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</a:pPr>
            <a:r>
              <a:rPr lang="en-LS" sz="7600" b="1" dirty="0">
                <a:solidFill>
                  <a:schemeClr val="accent6">
                    <a:lumMod val="50000"/>
                  </a:schemeClr>
                </a:solidFill>
                <a:highlight>
                  <a:srgbClr val="FFFF00"/>
                </a:highlight>
              </a:rPr>
              <a:t>Building Inclusive, Spatially Explicit Decision Support for LDN in Lesotho</a:t>
            </a:r>
            <a:br>
              <a:rPr kumimoji="0" lang="en-GB" sz="66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00"/>
                </a:highlight>
                <a:uLnTx/>
                <a:uFillTx/>
                <a:latin typeface="Arial"/>
                <a:cs typeface="Arial"/>
                <a:sym typeface="Arial"/>
              </a:rPr>
            </a:br>
            <a:br>
              <a:rPr kumimoji="0" lang="en-LS" sz="66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00"/>
                </a:highlight>
                <a:uLnTx/>
                <a:uFillTx/>
                <a:latin typeface="Arial"/>
                <a:cs typeface="Arial"/>
                <a:sym typeface="Arial"/>
              </a:rPr>
            </a:br>
            <a:r>
              <a:rPr kumimoji="0" lang="en-LS" sz="66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00"/>
                </a:highlight>
                <a:uLnTx/>
                <a:uFillTx/>
                <a:latin typeface="Arial"/>
                <a:cs typeface="Arial"/>
                <a:sym typeface="Arial"/>
              </a:rPr>
              <a:t>Ministry of Environment and Forestry</a:t>
            </a:r>
            <a:endParaRPr kumimoji="0" lang="en-GB" sz="6600" b="1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highlight>
                <a:srgbClr val="FFFF00"/>
              </a:highlight>
              <a:uLnTx/>
              <a:uFillTx/>
              <a:latin typeface="Arial"/>
              <a:cs typeface="Arial"/>
              <a:sym typeface="Arial"/>
            </a:endParaRPr>
          </a:p>
          <a:p>
            <a:pPr lv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</a:pPr>
            <a:br>
              <a:rPr kumimoji="0" lang="en-LS" sz="66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r>
              <a:rPr kumimoji="0" lang="en-GB" sz="66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00"/>
                </a:highlight>
                <a:uLnTx/>
                <a:uFillTx/>
                <a:latin typeface="Arial"/>
                <a:cs typeface="Arial"/>
                <a:sym typeface="Arial"/>
              </a:rPr>
              <a:t>Polao Ishmael Moepi, </a:t>
            </a:r>
            <a:br>
              <a:rPr kumimoji="0" lang="en-GB" sz="66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00"/>
                </a:highlight>
                <a:uLnTx/>
                <a:uFillTx/>
                <a:latin typeface="Arial"/>
                <a:cs typeface="Arial"/>
                <a:sym typeface="Arial"/>
              </a:rPr>
            </a:br>
            <a:r>
              <a:rPr kumimoji="0" lang="en-GB" sz="66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highlight>
                  <a:srgbClr val="FFFF00"/>
                </a:highlight>
                <a:uLnTx/>
                <a:uFillTx/>
                <a:latin typeface="Arial"/>
                <a:cs typeface="Arial"/>
                <a:sym typeface="Arial"/>
              </a:rPr>
              <a:t>Principal Soil Scientist, UNCCD STC LESOTHO</a:t>
            </a:r>
            <a:endParaRPr kumimoji="0" lang="x-none" sz="6600" b="1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highlight>
                <a:srgbClr val="FFFF00"/>
              </a:highlight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"/>
              <a:ea typeface="+mj-ea"/>
              <a:cs typeface="Arial"/>
              <a:sym typeface="Arial"/>
            </a:endParaRPr>
          </a:p>
        </p:txBody>
      </p:sp>
      <p:pic>
        <p:nvPicPr>
          <p:cNvPr id="6" name="Picture 2" descr="Coat of arms of Lesotho - Wikipedia">
            <a:extLst>
              <a:ext uri="{FF2B5EF4-FFF2-40B4-BE49-F238E27FC236}">
                <a16:creationId xmlns:a16="http://schemas.microsoft.com/office/drawing/2014/main" id="{32F2D00C-0C94-360C-AA84-0CB9BAAAF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7963" y="380617"/>
            <a:ext cx="1025097" cy="664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 2">
            <a:extLst>
              <a:ext uri="{FF2B5EF4-FFF2-40B4-BE49-F238E27FC236}">
                <a16:creationId xmlns:a16="http://schemas.microsoft.com/office/drawing/2014/main" id="{54822623-BB44-474E-86D6-F288FD8093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57464" y="234384"/>
            <a:ext cx="511375" cy="1037114"/>
          </a:xfrm>
          <a:prstGeom prst="rect">
            <a:avLst/>
          </a:prstGeom>
        </p:spPr>
      </p:pic>
      <p:pic>
        <p:nvPicPr>
          <p:cNvPr id="10" name="Grafik 6" descr="Ein Bild, das Schrift, Grafiken, Design enthält.&#10;&#10;Automatisch generierte Beschreibung">
            <a:extLst>
              <a:ext uri="{FF2B5EF4-FFF2-40B4-BE49-F238E27FC236}">
                <a16:creationId xmlns:a16="http://schemas.microsoft.com/office/drawing/2014/main" id="{EAEABA09-683A-4CB6-B88C-DBF080A9E101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82263" y="512539"/>
            <a:ext cx="1481125" cy="400602"/>
          </a:xfrm>
          <a:prstGeom prst="rect">
            <a:avLst/>
          </a:prstGeom>
        </p:spPr>
      </p:pic>
      <p:pic>
        <p:nvPicPr>
          <p:cNvPr id="11" name="Grafik 7" descr="Ein Bild, das Grafiken, Schrift, Grafikdesign, Logo enthält.&#10;&#10;Automatisch generierte Beschreibung">
            <a:extLst>
              <a:ext uri="{FF2B5EF4-FFF2-40B4-BE49-F238E27FC236}">
                <a16:creationId xmlns:a16="http://schemas.microsoft.com/office/drawing/2014/main" id="{3CFA0326-05F6-436C-8217-B5784A7EADD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12509" y="300885"/>
            <a:ext cx="678084" cy="90411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4CF0C99-DF21-49F0-8259-3850DB554BF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619" y="124391"/>
            <a:ext cx="1048961" cy="110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96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2AD16-75B9-2796-F245-782D00519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970" y="38267"/>
            <a:ext cx="10706100" cy="683912"/>
          </a:xfrm>
        </p:spPr>
        <p:txBody>
          <a:bodyPr/>
          <a:lstStyle/>
          <a:p>
            <a:pPr algn="ctr"/>
            <a:r>
              <a:rPr lang="en-GB" dirty="0"/>
              <a:t>DECISION SUPPORT WORKFLOW</a:t>
            </a:r>
            <a:endParaRPr lang="en-L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D3C11CF6-A45D-FE70-B2F1-507B7A4CD1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575"/>
          <a:stretch>
            <a:fillRect/>
          </a:stretch>
        </p:blipFill>
        <p:spPr>
          <a:xfrm>
            <a:off x="1559496" y="836712"/>
            <a:ext cx="9001000" cy="583264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D94A33B-6B67-7BC2-07D9-4E00AB04E16E}"/>
              </a:ext>
            </a:extLst>
          </p:cNvPr>
          <p:cNvCxnSpPr/>
          <p:nvPr/>
        </p:nvCxnSpPr>
        <p:spPr>
          <a:xfrm flipH="1" flipV="1">
            <a:off x="4079776" y="3284984"/>
            <a:ext cx="792088" cy="14401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36743EF-6361-4CBC-8937-7F15F8E3C642}"/>
              </a:ext>
            </a:extLst>
          </p:cNvPr>
          <p:cNvCxnSpPr>
            <a:cxnSpLocks/>
          </p:cNvCxnSpPr>
          <p:nvPr/>
        </p:nvCxnSpPr>
        <p:spPr>
          <a:xfrm flipH="1" flipV="1">
            <a:off x="5231904" y="2348880"/>
            <a:ext cx="288032" cy="50405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FD2C0E9-5C00-8AEB-1BE3-5A3710673FF8}"/>
              </a:ext>
            </a:extLst>
          </p:cNvPr>
          <p:cNvCxnSpPr>
            <a:cxnSpLocks/>
          </p:cNvCxnSpPr>
          <p:nvPr/>
        </p:nvCxnSpPr>
        <p:spPr>
          <a:xfrm>
            <a:off x="6276020" y="4869160"/>
            <a:ext cx="0" cy="72008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EB29DF5-1A16-1621-BF32-578EF1E08904}"/>
              </a:ext>
            </a:extLst>
          </p:cNvPr>
          <p:cNvCxnSpPr>
            <a:cxnSpLocks/>
          </p:cNvCxnSpPr>
          <p:nvPr/>
        </p:nvCxnSpPr>
        <p:spPr>
          <a:xfrm flipH="1">
            <a:off x="3863752" y="4221088"/>
            <a:ext cx="1008112" cy="50405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0E59C0B2-9B04-AAEF-FF2B-FDDCC60351A8}"/>
              </a:ext>
            </a:extLst>
          </p:cNvPr>
          <p:cNvSpPr/>
          <p:nvPr/>
        </p:nvSpPr>
        <p:spPr>
          <a:xfrm>
            <a:off x="8184232" y="2870938"/>
            <a:ext cx="2304256" cy="111612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Knowledge sharing locally + Among Implementing Countries </a:t>
            </a:r>
            <a:endParaRPr lang="en-LS" sz="1600" dirty="0"/>
          </a:p>
        </p:txBody>
      </p:sp>
      <p:pic>
        <p:nvPicPr>
          <p:cNvPr id="23" name="Picture 2" descr="Coat of arms of Lesotho - Wikipedia">
            <a:extLst>
              <a:ext uri="{FF2B5EF4-FFF2-40B4-BE49-F238E27FC236}">
                <a16:creationId xmlns:a16="http://schemas.microsoft.com/office/drawing/2014/main" id="{2B5223B9-E4DE-F45E-84A8-116FDCAD6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21" y="43078"/>
            <a:ext cx="1025097" cy="664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4601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49289-B5C3-4F41-714A-802A220A5D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83132" y="260648"/>
            <a:ext cx="4799836" cy="165300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b="0" kern="1200" cap="all" baseline="0" dirty="0">
                <a:latin typeface="+mj-lt"/>
                <a:ea typeface="+mj-ea"/>
                <a:cs typeface="+mj-cs"/>
              </a:rPr>
              <a:t>Making LDN Spatially Actionable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CF94E72-7143-84AE-795F-CFCAA6BF928D}"/>
              </a:ext>
            </a:extLst>
          </p:cNvPr>
          <p:cNvSpPr txBox="1">
            <a:spLocks/>
          </p:cNvSpPr>
          <p:nvPr/>
        </p:nvSpPr>
        <p:spPr>
          <a:xfrm>
            <a:off x="7283131" y="3048005"/>
            <a:ext cx="4799836" cy="32403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0050" indent="-1714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1714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7250" indent="-1714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5850" indent="-1714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2400" dirty="0">
                <a:solidFill>
                  <a:srgbClr val="FF0000"/>
                </a:solidFill>
              </a:rPr>
              <a:t>AVOID: </a:t>
            </a:r>
            <a:r>
              <a:rPr lang="en-LS" sz="2400" dirty="0"/>
              <a:t>Where can we prevent degradation before it occurs?</a:t>
            </a:r>
            <a:endParaRPr lang="en-GB" sz="2400" dirty="0"/>
          </a:p>
          <a:p>
            <a:pPr marL="0" indent="0">
              <a:lnSpc>
                <a:spcPct val="100000"/>
              </a:lnSpc>
              <a:buNone/>
            </a:pPr>
            <a:r>
              <a:rPr lang="en-GB" sz="2400" dirty="0">
                <a:solidFill>
                  <a:srgbClr val="FF0000"/>
                </a:solidFill>
              </a:rPr>
              <a:t>REDUCE:</a:t>
            </a:r>
            <a:r>
              <a:rPr lang="en-GB" sz="2400" dirty="0"/>
              <a:t> </a:t>
            </a:r>
            <a:r>
              <a:rPr lang="en-LS" sz="2400" dirty="0"/>
              <a:t>Where can degradation still be halted or reduced?</a:t>
            </a:r>
            <a:endParaRPr lang="en-GB" sz="2400" dirty="0"/>
          </a:p>
          <a:p>
            <a:pPr marL="0" indent="0">
              <a:lnSpc>
                <a:spcPct val="100000"/>
              </a:lnSpc>
              <a:buNone/>
            </a:pPr>
            <a:r>
              <a:rPr lang="en-GB" sz="2400" dirty="0">
                <a:solidFill>
                  <a:srgbClr val="FF0000"/>
                </a:solidFill>
              </a:rPr>
              <a:t>REVERSE: </a:t>
            </a:r>
            <a:r>
              <a:rPr lang="en-LS" sz="2400" dirty="0"/>
              <a:t>Where is restoration required to recover land functions?</a:t>
            </a:r>
            <a:endParaRPr lang="en-US" sz="2400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7A13567-6B98-8794-FF2F-E3931FFD4A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b="237"/>
          <a:stretch>
            <a:fillRect/>
          </a:stretch>
        </p:blipFill>
        <p:spPr>
          <a:xfrm>
            <a:off x="20" y="10"/>
            <a:ext cx="7274382" cy="6095990"/>
          </a:xfrm>
          <a:prstGeom prst="rect">
            <a:avLst/>
          </a:prstGeom>
          <a:noFill/>
        </p:spPr>
      </p:pic>
      <p:pic>
        <p:nvPicPr>
          <p:cNvPr id="9" name="Picture 2" descr="Coat of arms of Lesotho - Wikipedia">
            <a:extLst>
              <a:ext uri="{FF2B5EF4-FFF2-40B4-BE49-F238E27FC236}">
                <a16:creationId xmlns:a16="http://schemas.microsoft.com/office/drawing/2014/main" id="{B7C4F17F-6CEB-1827-2C95-FBFE9FE13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7" y="0"/>
            <a:ext cx="1025097" cy="664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133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8DDE683-7546-02C0-D348-899D243B0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448" y="334416"/>
            <a:ext cx="10697475" cy="550367"/>
          </a:xfrm>
        </p:spPr>
        <p:txBody>
          <a:bodyPr anchor="t">
            <a:normAutofit/>
          </a:bodyPr>
          <a:lstStyle/>
          <a:p>
            <a:r>
              <a:rPr lang="en-LS" dirty="0"/>
              <a:t>From Land Information to Inclusive Decision Support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BD31D3A-9822-0C12-425B-ACC763CFD7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8515" y="1110210"/>
            <a:ext cx="5086659" cy="559834"/>
          </a:xfrm>
        </p:spPr>
        <p:txBody>
          <a:bodyPr/>
          <a:lstStyle/>
          <a:p>
            <a:r>
              <a:rPr lang="en-US" dirty="0"/>
              <a:t>Key aspects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E178ED7B-A527-4513-50B3-58E33162606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63198" y="1844824"/>
            <a:ext cx="5978246" cy="4536504"/>
          </a:xfrm>
        </p:spPr>
        <p:txBody>
          <a:bodyPr>
            <a:normAutofit fontScale="92500" lnSpcReduction="20000"/>
          </a:bodyPr>
          <a:lstStyle/>
          <a:p>
            <a:r>
              <a:rPr lang="en-GB" sz="1900" dirty="0"/>
              <a:t>LDN Layers</a:t>
            </a:r>
          </a:p>
          <a:p>
            <a:r>
              <a:rPr lang="en-GB" sz="1900" dirty="0"/>
              <a:t>National Datasets </a:t>
            </a:r>
          </a:p>
          <a:p>
            <a:r>
              <a:rPr lang="en-GB" sz="1900" dirty="0"/>
              <a:t>Integration of land capability &amp; Suitability classification &amp; Biodiversity spatial planning </a:t>
            </a:r>
          </a:p>
          <a:p>
            <a:r>
              <a:rPr lang="en-GB" sz="1900" dirty="0"/>
              <a:t>National LDN related Projects &amp; Program registration platform.</a:t>
            </a:r>
          </a:p>
          <a:p>
            <a:r>
              <a:rPr lang="en-GB" sz="1900" dirty="0"/>
              <a:t>Synergistic approach  </a:t>
            </a:r>
          </a:p>
          <a:p>
            <a:r>
              <a:rPr lang="en-GB" sz="1900" dirty="0"/>
              <a:t>By annual update on Geospatial datasets</a:t>
            </a:r>
          </a:p>
          <a:p>
            <a:r>
              <a:rPr lang="en-GB" sz="1900" dirty="0"/>
              <a:t>Strengthening participatory approach:</a:t>
            </a:r>
            <a:endParaRPr lang="en-GB" dirty="0"/>
          </a:p>
          <a:p>
            <a:pPr marL="0" indent="0">
              <a:buNone/>
            </a:pPr>
            <a:r>
              <a:rPr lang="en-LS" b="1" dirty="0"/>
              <a:t>Where is degradation?</a:t>
            </a:r>
            <a:br>
              <a:rPr lang="en-LS" dirty="0"/>
            </a:br>
            <a:r>
              <a:rPr lang="en-LS" b="1" dirty="0"/>
              <a:t>Why is it happening?</a:t>
            </a:r>
            <a:br>
              <a:rPr lang="en-LS" dirty="0"/>
            </a:br>
            <a:r>
              <a:rPr lang="en-LS" b="1" dirty="0" err="1"/>
              <a:t>Wh</a:t>
            </a:r>
            <a:r>
              <a:rPr lang="en-GB" b="1" dirty="0"/>
              <a:t>at crosscutting</a:t>
            </a:r>
            <a:r>
              <a:rPr lang="en-LS" b="1" dirty="0"/>
              <a:t> risk</a:t>
            </a:r>
            <a:r>
              <a:rPr lang="en-GB" b="1" dirty="0"/>
              <a:t>s does it pose?</a:t>
            </a:r>
            <a:br>
              <a:rPr lang="en-LS" dirty="0"/>
            </a:br>
            <a:r>
              <a:rPr lang="en-LS" b="1" dirty="0"/>
              <a:t>What can be done?</a:t>
            </a:r>
            <a:endParaRPr lang="en-L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CAE4853-5F55-8E87-175D-62A95996FE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6827" y="1390127"/>
            <a:ext cx="5186096" cy="559834"/>
          </a:xfrm>
        </p:spPr>
        <p:txBody>
          <a:bodyPr/>
          <a:lstStyle/>
          <a:p>
            <a:r>
              <a:rPr lang="en-US" dirty="0"/>
              <a:t>CURRENT PERMANENT NATIONAL PRAIS4 TEAM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64A88C-5DFF-B239-06B2-D903C15021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533" r="3" b="30133"/>
          <a:stretch>
            <a:fillRect/>
          </a:stretch>
        </p:blipFill>
        <p:spPr>
          <a:xfrm>
            <a:off x="6744071" y="2020888"/>
            <a:ext cx="4823775" cy="4227512"/>
          </a:xfrm>
          <a:prstGeom prst="rect">
            <a:avLst/>
          </a:prstGeom>
          <a:noFill/>
        </p:spPr>
      </p:pic>
      <p:pic>
        <p:nvPicPr>
          <p:cNvPr id="10" name="Picture 2" descr="Coat of arms of Lesotho - Wikipedia">
            <a:extLst>
              <a:ext uri="{FF2B5EF4-FFF2-40B4-BE49-F238E27FC236}">
                <a16:creationId xmlns:a16="http://schemas.microsoft.com/office/drawing/2014/main" id="{A1B4CC15-E4D0-F606-C672-650192E47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5297" y="108989"/>
            <a:ext cx="1025097" cy="664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605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293A7-1AFB-87CB-88C8-D9BE7169F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009" y="3212976"/>
            <a:ext cx="3508648" cy="2187704"/>
          </a:xfrm>
        </p:spPr>
        <p:txBody>
          <a:bodyPr anchor="t">
            <a:normAutofit fontScale="90000"/>
          </a:bodyPr>
          <a:lstStyle/>
          <a:p>
            <a:r>
              <a:rPr lang="en-GB" sz="4400" b="1" dirty="0"/>
              <a:t>THANK YOU!</a:t>
            </a:r>
            <a:br>
              <a:rPr lang="en-GB" sz="1600" dirty="0"/>
            </a:br>
            <a:br>
              <a:rPr lang="en-GB" sz="1600" dirty="0"/>
            </a:br>
            <a:r>
              <a:rPr lang="en-GB" sz="1600" dirty="0"/>
              <a:t>SOIL INFORMATION SYSTEM: </a:t>
            </a:r>
            <a:r>
              <a:rPr lang="en-GB" sz="1200" dirty="0">
                <a:hlinkClick r:id="rId2"/>
              </a:rPr>
              <a:t>https://lesis.gov.ls/maps/survey_points/survey.php</a:t>
            </a:r>
            <a:r>
              <a:rPr lang="en-GB" sz="1200" dirty="0"/>
              <a:t> </a:t>
            </a:r>
            <a:br>
              <a:rPr lang="en-GB" sz="1600" dirty="0"/>
            </a:br>
            <a:br>
              <a:rPr lang="en-GB" sz="1600" dirty="0"/>
            </a:br>
            <a:r>
              <a:rPr lang="en-GB" sz="1600" dirty="0"/>
              <a:t>NATIONAL GEOSPATIAL LC</a:t>
            </a:r>
            <a:br>
              <a:rPr lang="en-GB" sz="1600" dirty="0"/>
            </a:br>
            <a:r>
              <a:rPr lang="en-US" sz="1200" b="1" dirty="0">
                <a:hlinkClick r:id="rId3"/>
              </a:rPr>
              <a:t>https://landcoverstats.gov.ls/lslc20172024</a:t>
            </a:r>
            <a:r>
              <a:rPr lang="en-US" sz="1200" b="1" dirty="0"/>
              <a:t>. </a:t>
            </a:r>
            <a:br>
              <a:rPr lang="en-US" sz="1600" b="1" dirty="0"/>
            </a:br>
            <a:br>
              <a:rPr lang="en-US" sz="1600" b="1" dirty="0"/>
            </a:br>
            <a:r>
              <a:rPr lang="en-GB" sz="1600" dirty="0"/>
              <a:t> </a:t>
            </a:r>
            <a:endParaRPr lang="en-LS" sz="1600" dirty="0"/>
          </a:p>
        </p:txBody>
      </p:sp>
      <p:pic>
        <p:nvPicPr>
          <p:cNvPr id="15" name="Picture 14" descr="A picture containing echinoderm&#10;&#10;Description automatically generated">
            <a:extLst>
              <a:ext uri="{FF2B5EF4-FFF2-40B4-BE49-F238E27FC236}">
                <a16:creationId xmlns:a16="http://schemas.microsoft.com/office/drawing/2014/main" id="{25668C3A-4F8B-54A3-D900-FCE9A6F2596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309" r="16769" b="1"/>
          <a:stretch>
            <a:fillRect/>
          </a:stretch>
        </p:blipFill>
        <p:spPr>
          <a:xfrm>
            <a:off x="4846320" y="1098528"/>
            <a:ext cx="6126480" cy="5073628"/>
          </a:xfrm>
          <a:prstGeom prst="rect">
            <a:avLst/>
          </a:prstGeom>
          <a:noFill/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7FA75A3-EF25-6CEA-3246-85457497D7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476" y="980728"/>
            <a:ext cx="2285714" cy="1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866576"/>
      </p:ext>
    </p:extLst>
  </p:cSld>
  <p:clrMapOvr>
    <a:masterClrMapping/>
  </p:clrMapOvr>
</p:sld>
</file>

<file path=ppt/theme/theme1.xml><?xml version="1.0" encoding="utf-8"?>
<a:theme xmlns:a="http://schemas.openxmlformats.org/drawingml/2006/main" name="Oasis">
  <a:themeElements>
    <a:clrScheme name="Oasis">
      <a:dk1>
        <a:srgbClr val="131313"/>
      </a:dk1>
      <a:lt1>
        <a:sysClr val="window" lastClr="FFFFFF"/>
      </a:lt1>
      <a:dk2>
        <a:srgbClr val="2D2A27"/>
      </a:dk2>
      <a:lt2>
        <a:srgbClr val="F0EBE6"/>
      </a:lt2>
      <a:accent1>
        <a:srgbClr val="9F7667"/>
      </a:accent1>
      <a:accent2>
        <a:srgbClr val="BE8856"/>
      </a:accent2>
      <a:accent3>
        <a:srgbClr val="BD9075"/>
      </a:accent3>
      <a:accent4>
        <a:srgbClr val="939081"/>
      </a:accent4>
      <a:accent5>
        <a:srgbClr val="A16D4C"/>
      </a:accent5>
      <a:accent6>
        <a:srgbClr val="8C8662"/>
      </a:accent6>
      <a:hlink>
        <a:srgbClr val="A57361"/>
      </a:hlink>
      <a:folHlink>
        <a:srgbClr val="8C8662"/>
      </a:folHlink>
    </a:clrScheme>
    <a:fontScheme name="Oasis Font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asis" id="{F87D57D1-6595-40EA-BD1E-F0C34D0EF910}" vid="{ECA7DBCD-4BC8-40F2-8EF4-7A6D942FA19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E2E911A2-2017-41E4-8340-9C55208FC2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533346F-C811-4404-B626-0E7631B2121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DA384A2-DC2C-4578-B8CE-512657D68B32}">
  <ds:schemaRefs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71af3243-3dd4-4a8d-8c0d-dd76da1f02a5"/>
    <ds:schemaRef ds:uri="http://schemas.microsoft.com/sharepoint/v3"/>
    <ds:schemaRef ds:uri="http://purl.org/dc/dcmitype/"/>
    <ds:schemaRef ds:uri="http://purl.org/dc/elements/1.1/"/>
    <ds:schemaRef ds:uri="230e9df3-be65-4c73-a93b-d1236ebd677e"/>
    <ds:schemaRef ds:uri="16c05727-aa75-4e4a-9b5f-8a80a1165891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{106E4C06-3537-4645-B745-D75C924B5072}977d9fe9-4445-4c48-bc9c-1fe8e23d557c-TF7d956844-ebdd-4ca4-b538-a1bcfc9ad3f053165620_win32</Template>
  <TotalTime>19</TotalTime>
  <Words>204</Words>
  <Application>Microsoft Office PowerPoint</Application>
  <PresentationFormat>Widescreen</PresentationFormat>
  <Paragraphs>23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Arial</vt:lpstr>
      <vt:lpstr>Manrope</vt:lpstr>
      <vt:lpstr>Neue Haas Grotesk Text Pro</vt:lpstr>
      <vt:lpstr>Oasis</vt:lpstr>
      <vt:lpstr>Office Theme</vt:lpstr>
      <vt:lpstr>PowerPoint Presentation</vt:lpstr>
      <vt:lpstr>DECISION SUPPORT WORKFLOW</vt:lpstr>
      <vt:lpstr>Making LDN Spatially Actionable</vt:lpstr>
      <vt:lpstr>From Land Information to Inclusive Decision Support</vt:lpstr>
      <vt:lpstr>THANK YOU!  SOIL INFORMATION SYSTEM: https://lesis.gov.ls/maps/survey_points/survey.php   NATIONAL GEOSPATIAL LC https://landcoverstats.gov.ls/lslc20172024.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Moepi Polao</dc:creator>
  <cp:lastModifiedBy>Teich, Ingrid (CDE)</cp:lastModifiedBy>
  <cp:revision>5</cp:revision>
  <dcterms:created xsi:type="dcterms:W3CDTF">2026-08-16T09:34:48Z</dcterms:created>
  <dcterms:modified xsi:type="dcterms:W3CDTF">2026-08-16T22:41:25Z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SIP_Label_9f914f9e-4c1b-4005-a7de-34e254df930c_Enabled">
    <vt:lpwstr>true</vt:lpwstr>
  </property>
  <property fmtid="{D5CDD505-2E9C-101B-9397-08002B2CF9AE}" pid="4" name="MSIP_Label_9f914f9e-4c1b-4005-a7de-34e254df930c_SetDate">
    <vt:lpwstr>2026-08-16T18:36:13Z</vt:lpwstr>
  </property>
  <property fmtid="{D5CDD505-2E9C-101B-9397-08002B2CF9AE}" pid="5" name="MSIP_Label_9f914f9e-4c1b-4005-a7de-34e254df930c_Method">
    <vt:lpwstr>Standard</vt:lpwstr>
  </property>
  <property fmtid="{D5CDD505-2E9C-101B-9397-08002B2CF9AE}" pid="6" name="MSIP_Label_9f914f9e-4c1b-4005-a7de-34e254df930c_Name">
    <vt:lpwstr>Personal</vt:lpwstr>
  </property>
  <property fmtid="{D5CDD505-2E9C-101B-9397-08002B2CF9AE}" pid="7" name="MSIP_Label_9f914f9e-4c1b-4005-a7de-34e254df930c_SiteId">
    <vt:lpwstr>2da551e5-ab0a-45ad-b85e-866ea2d3c525</vt:lpwstr>
  </property>
  <property fmtid="{D5CDD505-2E9C-101B-9397-08002B2CF9AE}" pid="8" name="MSIP_Label_9f914f9e-4c1b-4005-a7de-34e254df930c_ActionId">
    <vt:lpwstr>fbf6f98e-537e-445f-9c1e-0866dc280dba</vt:lpwstr>
  </property>
  <property fmtid="{D5CDD505-2E9C-101B-9397-08002B2CF9AE}" pid="9" name="MSIP_Label_9f914f9e-4c1b-4005-a7de-34e254df930c_ContentBits">
    <vt:lpwstr>0</vt:lpwstr>
  </property>
  <property fmtid="{D5CDD505-2E9C-101B-9397-08002B2CF9AE}" pid="10" name="MSIP_Label_9f914f9e-4c1b-4005-a7de-34e254df930c_Tag">
    <vt:lpwstr>10, 3, 0, 1</vt:lpwstr>
  </property>
</Properties>
</file>