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0" r:id="rId2"/>
    <p:sldId id="453" r:id="rId3"/>
    <p:sldId id="357" r:id="rId4"/>
    <p:sldId id="554" r:id="rId5"/>
    <p:sldId id="549" r:id="rId6"/>
    <p:sldId id="552" r:id="rId7"/>
    <p:sldId id="555" r:id="rId8"/>
    <p:sldId id="500" r:id="rId9"/>
  </p:sldIdLst>
  <p:sldSz cx="12192000" cy="6858000"/>
  <p:notesSz cx="7315200" cy="96012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RO ENRIQUE RUIZ R." initials="JERR" lastIdx="5" clrIdx="0">
    <p:extLst>
      <p:ext uri="{19B8F6BF-5375-455C-9EA6-DF929625EA0E}">
        <p15:presenceInfo xmlns:p15="http://schemas.microsoft.com/office/powerpoint/2012/main" userId="c8107ff3c39c0458" providerId="Windows Live"/>
      </p:ext>
    </p:extLst>
  </p:cmAuthor>
  <p:cmAuthor id="2" name="Javier Otero Garcia" initials="JOG" lastIdx="1" clrIdx="1">
    <p:extLst>
      <p:ext uri="{19B8F6BF-5375-455C-9EA6-DF929625EA0E}">
        <p15:presenceInfo xmlns:p15="http://schemas.microsoft.com/office/powerpoint/2012/main" userId="5abd6cdac8f2733d" providerId="Windows Live"/>
      </p:ext>
    </p:extLst>
  </p:cmAuthor>
  <p:cmAuthor id="3" name="OliveraSanchez, Carolina (FAOCO)" initials="OC(" lastIdx="13" clrIdx="2">
    <p:extLst>
      <p:ext uri="{19B8F6BF-5375-455C-9EA6-DF929625EA0E}">
        <p15:presenceInfo xmlns:p15="http://schemas.microsoft.com/office/powerpoint/2012/main" userId="S-1-5-21-1085031214-1220945662-725345543-127490" providerId="AD"/>
      </p:ext>
    </p:extLst>
  </p:cmAuthor>
  <p:cmAuthor id="4" name="Sandra L. Ruiz R." initials="SLRR" lastIdx="2" clrIdx="3">
    <p:extLst>
      <p:ext uri="{19B8F6BF-5375-455C-9EA6-DF929625EA0E}">
        <p15:presenceInfo xmlns:p15="http://schemas.microsoft.com/office/powerpoint/2012/main" userId="0e473551122c4d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D2C6"/>
    <a:srgbClr val="00FFCC"/>
    <a:srgbClr val="FF0000"/>
    <a:srgbClr val="FF5050"/>
    <a:srgbClr val="AF1C1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D34A9-7397-4687-9554-24EF96FDE31E}" v="1" dt="2019-01-24T15:15:18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33" autoAdjust="0"/>
  </p:normalViewPr>
  <p:slideViewPr>
    <p:cSldViewPr snapToGrid="0" snapToObjects="1" showGuides="1">
      <p:cViewPr varScale="1">
        <p:scale>
          <a:sx n="58" d="100"/>
          <a:sy n="58" d="100"/>
        </p:scale>
        <p:origin x="89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Otero Garcia" userId="5abd6cdac8f2733d" providerId="LiveId" clId="{939F2CDD-5D67-4B48-8A96-B65CE806F5CE}"/>
    <pc:docChg chg="undo custSel addSld delSld modSld modMainMaster">
      <pc:chgData name="Javier Otero Garcia" userId="5abd6cdac8f2733d" providerId="LiveId" clId="{939F2CDD-5D67-4B48-8A96-B65CE806F5CE}" dt="2018-11-26T12:13:35.623" v="1695" actId="20577"/>
      <pc:docMkLst>
        <pc:docMk/>
      </pc:docMkLst>
      <pc:sldChg chg="modSp">
        <pc:chgData name="Javier Otero Garcia" userId="5abd6cdac8f2733d" providerId="LiveId" clId="{939F2CDD-5D67-4B48-8A96-B65CE806F5CE}" dt="2018-11-26T11:24:15.161" v="0"/>
        <pc:sldMkLst>
          <pc:docMk/>
          <pc:sldMk cId="0" sldId="260"/>
        </pc:sldMkLst>
        <pc:spChg chg="mod">
          <ac:chgData name="Javier Otero Garcia" userId="5abd6cdac8f2733d" providerId="LiveId" clId="{939F2CDD-5D67-4B48-8A96-B65CE806F5CE}" dt="2018-11-26T11:24:15.161" v="0"/>
          <ac:spMkLst>
            <pc:docMk/>
            <pc:sldMk cId="0" sldId="260"/>
            <ac:spMk id="3" creationId="{0066F9BA-AB38-4F07-B343-FE4F12F746E2}"/>
          </ac:spMkLst>
        </pc:spChg>
        <pc:spChg chg="mod">
          <ac:chgData name="Javier Otero Garcia" userId="5abd6cdac8f2733d" providerId="LiveId" clId="{939F2CDD-5D67-4B48-8A96-B65CE806F5CE}" dt="2018-11-26T11:24:15.161" v="0"/>
          <ac:spMkLst>
            <pc:docMk/>
            <pc:sldMk cId="0" sldId="260"/>
            <ac:spMk id="2051" creationId="{D8172E03-6BC7-4B78-92D5-06442ABCC3FC}"/>
          </ac:spMkLst>
        </pc:spChg>
        <pc:grpChg chg="mod">
          <ac:chgData name="Javier Otero Garcia" userId="5abd6cdac8f2733d" providerId="LiveId" clId="{939F2CDD-5D67-4B48-8A96-B65CE806F5CE}" dt="2018-11-26T11:24:15.161" v="0"/>
          <ac:grpSpMkLst>
            <pc:docMk/>
            <pc:sldMk cId="0" sldId="260"/>
            <ac:grpSpMk id="8" creationId="{ACA5F248-547B-46A1-9BB3-3FF0024FAE6C}"/>
          </ac:grpSpMkLst>
        </pc:grpChg>
      </pc:sldChg>
      <pc:sldChg chg="addSp delSp modSp">
        <pc:chgData name="Javier Otero Garcia" userId="5abd6cdac8f2733d" providerId="LiveId" clId="{939F2CDD-5D67-4B48-8A96-B65CE806F5CE}" dt="2018-11-26T12:12:28.055" v="1647" actId="14100"/>
        <pc:sldMkLst>
          <pc:docMk/>
          <pc:sldMk cId="3337425991" sldId="357"/>
        </pc:sldMkLst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10" creationId="{13E2D7F2-9CB7-488C-9C54-D1375CEF9CBC}"/>
          </ac:spMkLst>
        </pc:spChg>
        <pc:spChg chg="mod">
          <ac:chgData name="Javier Otero Garcia" userId="5abd6cdac8f2733d" providerId="LiveId" clId="{939F2CDD-5D67-4B48-8A96-B65CE806F5CE}" dt="2018-11-26T12:12:20.245" v="1645" actId="1035"/>
          <ac:spMkLst>
            <pc:docMk/>
            <pc:sldMk cId="3337425991" sldId="357"/>
            <ac:spMk id="20" creationId="{00000000-0000-0000-0000-000000000000}"/>
          </ac:spMkLst>
        </pc:spChg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23" creationId="{00000000-0000-0000-0000-000000000000}"/>
          </ac:spMkLst>
        </pc:spChg>
        <pc:spChg chg="del mod">
          <ac:chgData name="Javier Otero Garcia" userId="5abd6cdac8f2733d" providerId="LiveId" clId="{939F2CDD-5D67-4B48-8A96-B65CE806F5CE}" dt="2018-11-26T11:33:47.257" v="207" actId="478"/>
          <ac:spMkLst>
            <pc:docMk/>
            <pc:sldMk cId="3337425991" sldId="357"/>
            <ac:spMk id="28" creationId="{00000000-0000-0000-0000-000000000000}"/>
          </ac:spMkLst>
        </pc:spChg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31" creationId="{00000000-0000-0000-0000-000000000000}"/>
          </ac:spMkLst>
        </pc:spChg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32" creationId="{00000000-0000-0000-0000-000000000000}"/>
          </ac:spMkLst>
        </pc:spChg>
        <pc:spChg chg="del mod">
          <ac:chgData name="Javier Otero Garcia" userId="5abd6cdac8f2733d" providerId="LiveId" clId="{939F2CDD-5D67-4B48-8A96-B65CE806F5CE}" dt="2018-11-26T11:54:01.265" v="1060" actId="478"/>
          <ac:spMkLst>
            <pc:docMk/>
            <pc:sldMk cId="3337425991" sldId="357"/>
            <ac:spMk id="36" creationId="{00000000-0000-0000-0000-000000000000}"/>
          </ac:spMkLst>
        </pc:spChg>
        <pc:spChg chg="del mod">
          <ac:chgData name="Javier Otero Garcia" userId="5abd6cdac8f2733d" providerId="LiveId" clId="{939F2CDD-5D67-4B48-8A96-B65CE806F5CE}" dt="2018-11-26T11:54:01.265" v="1060" actId="478"/>
          <ac:spMkLst>
            <pc:docMk/>
            <pc:sldMk cId="3337425991" sldId="357"/>
            <ac:spMk id="37" creationId="{00000000-0000-0000-0000-000000000000}"/>
          </ac:spMkLst>
        </pc:spChg>
        <pc:spChg chg="add mod or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45" creationId="{3AB5ADA8-E1DF-4BD3-9A98-0273BCF9662F}"/>
          </ac:spMkLst>
        </pc:spChg>
        <pc:spChg chg="del mod">
          <ac:chgData name="Javier Otero Garcia" userId="5abd6cdac8f2733d" providerId="LiveId" clId="{939F2CDD-5D67-4B48-8A96-B65CE806F5CE}" dt="2018-11-26T12:08:26.843" v="1521" actId="478"/>
          <ac:spMkLst>
            <pc:docMk/>
            <pc:sldMk cId="3337425991" sldId="357"/>
            <ac:spMk id="46" creationId="{D419F366-B8B7-4757-AF0B-06D4D44A0B0F}"/>
          </ac:spMkLst>
        </pc:spChg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48" creationId="{00000000-0000-0000-0000-000000000000}"/>
          </ac:spMkLst>
        </pc:spChg>
        <pc:spChg chg="del mod">
          <ac:chgData name="Javier Otero Garcia" userId="5abd6cdac8f2733d" providerId="LiveId" clId="{939F2CDD-5D67-4B48-8A96-B65CE806F5CE}" dt="2018-11-26T11:42:15.597" v="513" actId="478"/>
          <ac:spMkLst>
            <pc:docMk/>
            <pc:sldMk cId="3337425991" sldId="357"/>
            <ac:spMk id="49" creationId="{00000000-0000-0000-0000-000000000000}"/>
          </ac:spMkLst>
        </pc:spChg>
        <pc:spChg chg="del mod">
          <ac:chgData name="Javier Otero Garcia" userId="5abd6cdac8f2733d" providerId="LiveId" clId="{939F2CDD-5D67-4B48-8A96-B65CE806F5CE}" dt="2018-11-26T12:04:38.452" v="1395" actId="478"/>
          <ac:spMkLst>
            <pc:docMk/>
            <pc:sldMk cId="3337425991" sldId="357"/>
            <ac:spMk id="51" creationId="{00000000-0000-0000-0000-000000000000}"/>
          </ac:spMkLst>
        </pc:spChg>
        <pc:spChg chg="del mod">
          <ac:chgData name="Javier Otero Garcia" userId="5abd6cdac8f2733d" providerId="LiveId" clId="{939F2CDD-5D67-4B48-8A96-B65CE806F5CE}" dt="2018-11-26T12:05:36.931" v="1429" actId="478"/>
          <ac:spMkLst>
            <pc:docMk/>
            <pc:sldMk cId="3337425991" sldId="357"/>
            <ac:spMk id="52" creationId="{00000000-0000-0000-0000-000000000000}"/>
          </ac:spMkLst>
        </pc:spChg>
        <pc:spChg chg="del mod">
          <ac:chgData name="Javier Otero Garcia" userId="5abd6cdac8f2733d" providerId="LiveId" clId="{939F2CDD-5D67-4B48-8A96-B65CE806F5CE}" dt="2018-11-26T12:04:56.694" v="1396" actId="478"/>
          <ac:spMkLst>
            <pc:docMk/>
            <pc:sldMk cId="3337425991" sldId="357"/>
            <ac:spMk id="53" creationId="{00000000-0000-0000-0000-000000000000}"/>
          </ac:spMkLst>
        </pc:spChg>
        <pc:spChg chg="add mod">
          <ac:chgData name="Javier Otero Garcia" userId="5abd6cdac8f2733d" providerId="LiveId" clId="{939F2CDD-5D67-4B48-8A96-B65CE806F5CE}" dt="2018-11-26T12:09:59.463" v="1532" actId="14100"/>
          <ac:spMkLst>
            <pc:docMk/>
            <pc:sldMk cId="3337425991" sldId="357"/>
            <ac:spMk id="55" creationId="{992FDE05-FB99-4B7E-9655-EE48EB51F7F8}"/>
          </ac:spMkLst>
        </pc:spChg>
        <pc:spChg chg="mod">
          <ac:chgData name="Javier Otero Garcia" userId="5abd6cdac8f2733d" providerId="LiveId" clId="{939F2CDD-5D67-4B48-8A96-B65CE806F5CE}" dt="2018-11-26T12:12:09.736" v="1641" actId="1036"/>
          <ac:spMkLst>
            <pc:docMk/>
            <pc:sldMk cId="3337425991" sldId="357"/>
            <ac:spMk id="58" creationId="{00000000-0000-0000-0000-000000000000}"/>
          </ac:spMkLst>
        </pc:spChg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101" creationId="{00000000-0000-0000-0000-000000000000}"/>
          </ac:spMkLst>
        </pc:spChg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109" creationId="{00000000-0000-0000-0000-000000000000}"/>
          </ac:spMkLst>
        </pc:spChg>
        <pc:spChg chg="mod">
          <ac:chgData name="Javier Otero Garcia" userId="5abd6cdac8f2733d" providerId="LiveId" clId="{939F2CDD-5D67-4B48-8A96-B65CE806F5CE}" dt="2018-11-26T12:11:54.389" v="1630" actId="1036"/>
          <ac:spMkLst>
            <pc:docMk/>
            <pc:sldMk cId="3337425991" sldId="357"/>
            <ac:spMk id="116" creationId="{00000000-0000-0000-0000-000000000000}"/>
          </ac:spMkLst>
        </pc:spChg>
        <pc:cxnChg chg="del mod">
          <ac:chgData name="Javier Otero Garcia" userId="5abd6cdac8f2733d" providerId="LiveId" clId="{939F2CDD-5D67-4B48-8A96-B65CE806F5CE}" dt="2018-11-26T12:04:17.588" v="1391" actId="478"/>
          <ac:cxnSpMkLst>
            <pc:docMk/>
            <pc:sldMk cId="3337425991" sldId="357"/>
            <ac:cxnSpMk id="3" creationId="{5323A970-2BC9-4840-9B3F-6E9424545B1C}"/>
          </ac:cxnSpMkLst>
        </pc:cxnChg>
        <pc:cxnChg chg="mod">
          <ac:chgData name="Javier Otero Garcia" userId="5abd6cdac8f2733d" providerId="LiveId" clId="{939F2CDD-5D67-4B48-8A96-B65CE806F5CE}" dt="2018-11-26T12:11:54.389" v="1630" actId="1036"/>
          <ac:cxnSpMkLst>
            <pc:docMk/>
            <pc:sldMk cId="3337425991" sldId="357"/>
            <ac:cxnSpMk id="6" creationId="{895CCB8F-B176-4E00-80E5-A1689BD20ABA}"/>
          </ac:cxnSpMkLst>
        </pc:cxnChg>
        <pc:cxnChg chg="mod">
          <ac:chgData name="Javier Otero Garcia" userId="5abd6cdac8f2733d" providerId="LiveId" clId="{939F2CDD-5D67-4B48-8A96-B65CE806F5CE}" dt="2018-11-26T12:11:54.389" v="1630" actId="1036"/>
          <ac:cxnSpMkLst>
            <pc:docMk/>
            <pc:sldMk cId="3337425991" sldId="357"/>
            <ac:cxnSpMk id="15" creationId="{7DE7041E-1DDD-4603-BBCA-C039E8E3785A}"/>
          </ac:cxnSpMkLst>
        </pc:cxnChg>
        <pc:cxnChg chg="del mod">
          <ac:chgData name="Javier Otero Garcia" userId="5abd6cdac8f2733d" providerId="LiveId" clId="{939F2CDD-5D67-4B48-8A96-B65CE806F5CE}" dt="2018-11-26T11:42:19.518" v="514" actId="478"/>
          <ac:cxnSpMkLst>
            <pc:docMk/>
            <pc:sldMk cId="3337425991" sldId="357"/>
            <ac:cxnSpMk id="30" creationId="{E525233C-87F8-423C-8557-900F7C730274}"/>
          </ac:cxnSpMkLst>
        </pc:cxnChg>
        <pc:cxnChg chg="add mod">
          <ac:chgData name="Javier Otero Garcia" userId="5abd6cdac8f2733d" providerId="LiveId" clId="{939F2CDD-5D67-4B48-8A96-B65CE806F5CE}" dt="2018-11-26T12:12:20.245" v="1645" actId="1035"/>
          <ac:cxnSpMkLst>
            <pc:docMk/>
            <pc:sldMk cId="3337425991" sldId="357"/>
            <ac:cxnSpMk id="42" creationId="{736921AD-EFE7-49F8-808C-D6830CAD8343}"/>
          </ac:cxnSpMkLst>
        </pc:cxnChg>
        <pc:cxnChg chg="mod">
          <ac:chgData name="Javier Otero Garcia" userId="5abd6cdac8f2733d" providerId="LiveId" clId="{939F2CDD-5D67-4B48-8A96-B65CE806F5CE}" dt="2018-11-26T12:11:54.389" v="1630" actId="1036"/>
          <ac:cxnSpMkLst>
            <pc:docMk/>
            <pc:sldMk cId="3337425991" sldId="357"/>
            <ac:cxnSpMk id="43" creationId="{8BB2D00B-DDA3-4C28-B64E-B2CA3AB01F24}"/>
          </ac:cxnSpMkLst>
        </pc:cxnChg>
        <pc:cxnChg chg="add mod">
          <ac:chgData name="Javier Otero Garcia" userId="5abd6cdac8f2733d" providerId="LiveId" clId="{939F2CDD-5D67-4B48-8A96-B65CE806F5CE}" dt="2018-11-26T12:11:54.389" v="1630" actId="1036"/>
          <ac:cxnSpMkLst>
            <pc:docMk/>
            <pc:sldMk cId="3337425991" sldId="357"/>
            <ac:cxnSpMk id="50" creationId="{6069F1F1-E6D9-4D03-ACCE-A538C014EE78}"/>
          </ac:cxnSpMkLst>
        </pc:cxnChg>
        <pc:cxnChg chg="add mod">
          <ac:chgData name="Javier Otero Garcia" userId="5abd6cdac8f2733d" providerId="LiveId" clId="{939F2CDD-5D67-4B48-8A96-B65CE806F5CE}" dt="2018-11-26T12:12:28.055" v="1647" actId="14100"/>
          <ac:cxnSpMkLst>
            <pc:docMk/>
            <pc:sldMk cId="3337425991" sldId="357"/>
            <ac:cxnSpMk id="54" creationId="{E7572B8B-82D0-48B7-859F-F2E001660D6A}"/>
          </ac:cxnSpMkLst>
        </pc:cxnChg>
      </pc:sldChg>
      <pc:sldChg chg="delSp modSp">
        <pc:chgData name="Javier Otero Garcia" userId="5abd6cdac8f2733d" providerId="LiveId" clId="{939F2CDD-5D67-4B48-8A96-B65CE806F5CE}" dt="2018-11-26T11:26:22.554" v="2" actId="478"/>
        <pc:sldMkLst>
          <pc:docMk/>
          <pc:sldMk cId="0" sldId="453"/>
        </pc:sldMkLst>
        <pc:spChg chg="del">
          <ac:chgData name="Javier Otero Garcia" userId="5abd6cdac8f2733d" providerId="LiveId" clId="{939F2CDD-5D67-4B48-8A96-B65CE806F5CE}" dt="2018-11-26T11:26:19.003" v="1" actId="478"/>
          <ac:spMkLst>
            <pc:docMk/>
            <pc:sldMk cId="0" sldId="453"/>
            <ac:spMk id="2" creationId="{00000000-0000-0000-0000-000000000000}"/>
          </ac:spMkLst>
        </pc:spChg>
        <pc:spChg chg="del">
          <ac:chgData name="Javier Otero Garcia" userId="5abd6cdac8f2733d" providerId="LiveId" clId="{939F2CDD-5D67-4B48-8A96-B65CE806F5CE}" dt="2018-11-26T11:26:22.554" v="2" actId="478"/>
          <ac:spMkLst>
            <pc:docMk/>
            <pc:sldMk cId="0" sldId="453"/>
            <ac:spMk id="3" creationId="{00000000-0000-0000-0000-000000000000}"/>
          </ac:spMkLst>
        </pc:spChg>
        <pc:spChg chg="mod">
          <ac:chgData name="Javier Otero Garcia" userId="5abd6cdac8f2733d" providerId="LiveId" clId="{939F2CDD-5D67-4B48-8A96-B65CE806F5CE}" dt="2018-11-26T11:24:15.161" v="0"/>
          <ac:spMkLst>
            <pc:docMk/>
            <pc:sldMk cId="0" sldId="453"/>
            <ac:spMk id="5" creationId="{00000000-0000-0000-0000-000000000000}"/>
          </ac:spMkLst>
        </pc:spChg>
        <pc:picChg chg="mod">
          <ac:chgData name="Javier Otero Garcia" userId="5abd6cdac8f2733d" providerId="LiveId" clId="{939F2CDD-5D67-4B48-8A96-B65CE806F5CE}" dt="2018-11-26T11:24:15.161" v="0"/>
          <ac:picMkLst>
            <pc:docMk/>
            <pc:sldMk cId="0" sldId="453"/>
            <ac:picMk id="4" creationId="{00000000-0000-0000-0000-000000000000}"/>
          </ac:picMkLst>
        </pc:picChg>
      </pc:sldChg>
      <pc:sldChg chg="modSp">
        <pc:chgData name="Javier Otero Garcia" userId="5abd6cdac8f2733d" providerId="LiveId" clId="{939F2CDD-5D67-4B48-8A96-B65CE806F5CE}" dt="2018-11-26T11:24:15.161" v="0"/>
        <pc:sldMkLst>
          <pc:docMk/>
          <pc:sldMk cId="1926606149" sldId="500"/>
        </pc:sldMkLst>
        <pc:spChg chg="mod">
          <ac:chgData name="Javier Otero Garcia" userId="5abd6cdac8f2733d" providerId="LiveId" clId="{939F2CDD-5D67-4B48-8A96-B65CE806F5CE}" dt="2018-11-26T11:24:15.161" v="0"/>
          <ac:spMkLst>
            <pc:docMk/>
            <pc:sldMk cId="1926606149" sldId="500"/>
            <ac:spMk id="9" creationId="{00000000-0000-0000-0000-000000000000}"/>
          </ac:spMkLst>
        </pc:spChg>
        <pc:picChg chg="mod">
          <ac:chgData name="Javier Otero Garcia" userId="5abd6cdac8f2733d" providerId="LiveId" clId="{939F2CDD-5D67-4B48-8A96-B65CE806F5CE}" dt="2018-11-26T11:24:15.161" v="0"/>
          <ac:picMkLst>
            <pc:docMk/>
            <pc:sldMk cId="1926606149" sldId="500"/>
            <ac:picMk id="4" creationId="{643402F3-E7A1-49BF-9822-F4280EB8D01C}"/>
          </ac:picMkLst>
        </pc:picChg>
        <pc:picChg chg="mod">
          <ac:chgData name="Javier Otero Garcia" userId="5abd6cdac8f2733d" providerId="LiveId" clId="{939F2CDD-5D67-4B48-8A96-B65CE806F5CE}" dt="2018-11-26T11:24:15.161" v="0"/>
          <ac:picMkLst>
            <pc:docMk/>
            <pc:sldMk cId="1926606149" sldId="500"/>
            <ac:picMk id="6" creationId="{4DCCC64A-4440-41B8-94CC-9BD90F6AADD0}"/>
          </ac:picMkLst>
        </pc:picChg>
        <pc:picChg chg="mod">
          <ac:chgData name="Javier Otero Garcia" userId="5abd6cdac8f2733d" providerId="LiveId" clId="{939F2CDD-5D67-4B48-8A96-B65CE806F5CE}" dt="2018-11-26T11:24:15.161" v="0"/>
          <ac:picMkLst>
            <pc:docMk/>
            <pc:sldMk cId="1926606149" sldId="500"/>
            <ac:picMk id="10" creationId="{F60F8ED2-A846-4C48-AD8A-FD13BD498BDB}"/>
          </ac:picMkLst>
        </pc:picChg>
        <pc:picChg chg="mod">
          <ac:chgData name="Javier Otero Garcia" userId="5abd6cdac8f2733d" providerId="LiveId" clId="{939F2CDD-5D67-4B48-8A96-B65CE806F5CE}" dt="2018-11-26T11:24:15.161" v="0"/>
          <ac:picMkLst>
            <pc:docMk/>
            <pc:sldMk cId="1926606149" sldId="500"/>
            <ac:picMk id="11" creationId="{D710334C-A7E7-4565-8518-283B907553D1}"/>
          </ac:picMkLst>
        </pc:picChg>
      </pc:sldChg>
      <pc:sldChg chg="addSp modSp">
        <pc:chgData name="Javier Otero Garcia" userId="5abd6cdac8f2733d" providerId="LiveId" clId="{939F2CDD-5D67-4B48-8A96-B65CE806F5CE}" dt="2018-11-26T12:13:10.590" v="1669" actId="20577"/>
        <pc:sldMkLst>
          <pc:docMk/>
          <pc:sldMk cId="3362108087" sldId="549"/>
        </pc:sldMkLst>
        <pc:spChg chg="add mod">
          <ac:chgData name="Javier Otero Garcia" userId="5abd6cdac8f2733d" providerId="LiveId" clId="{939F2CDD-5D67-4B48-8A96-B65CE806F5CE}" dt="2018-11-26T12:13:10.590" v="1669" actId="20577"/>
          <ac:spMkLst>
            <pc:docMk/>
            <pc:sldMk cId="3362108087" sldId="549"/>
            <ac:spMk id="2" creationId="{0B7D5434-E36A-47F2-B5F5-7E25B9124361}"/>
          </ac:spMkLst>
        </pc:spChg>
        <pc:spChg chg="mod">
          <ac:chgData name="Javier Otero Garcia" userId="5abd6cdac8f2733d" providerId="LiveId" clId="{939F2CDD-5D67-4B48-8A96-B65CE806F5CE}" dt="2018-11-26T12:12:49.090" v="1650" actId="20577"/>
          <ac:spMkLst>
            <pc:docMk/>
            <pc:sldMk cId="3362108087" sldId="549"/>
            <ac:spMk id="13" creationId="{3486B5B3-C1ED-4F0B-8D23-4293A70C86E4}"/>
          </ac:spMkLst>
        </pc:spChg>
      </pc:sldChg>
      <pc:sldChg chg="modSp add">
        <pc:chgData name="Javier Otero Garcia" userId="5abd6cdac8f2733d" providerId="LiveId" clId="{939F2CDD-5D67-4B48-8A96-B65CE806F5CE}" dt="2018-11-26T12:13:35.623" v="1695" actId="20577"/>
        <pc:sldMkLst>
          <pc:docMk/>
          <pc:sldMk cId="1116229891" sldId="552"/>
        </pc:sldMkLst>
        <pc:spChg chg="mod">
          <ac:chgData name="Javier Otero Garcia" userId="5abd6cdac8f2733d" providerId="LiveId" clId="{939F2CDD-5D67-4B48-8A96-B65CE806F5CE}" dt="2018-11-26T12:13:35.623" v="1695" actId="20577"/>
          <ac:spMkLst>
            <pc:docMk/>
            <pc:sldMk cId="1116229891" sldId="552"/>
            <ac:spMk id="2" creationId="{0B7D5434-E36A-47F2-B5F5-7E25B9124361}"/>
          </ac:spMkLst>
        </pc:spChg>
      </pc:sldChg>
      <pc:sldMasterChg chg="modSp modSldLayout">
        <pc:chgData name="Javier Otero Garcia" userId="5abd6cdac8f2733d" providerId="LiveId" clId="{939F2CDD-5D67-4B48-8A96-B65CE806F5CE}" dt="2018-11-26T11:24:15.161" v="0"/>
        <pc:sldMasterMkLst>
          <pc:docMk/>
          <pc:sldMasterMk cId="0" sldId="2147483648"/>
        </pc:sldMasterMkLst>
        <pc:spChg chg="mod">
          <ac:chgData name="Javier Otero Garcia" userId="5abd6cdac8f2733d" providerId="LiveId" clId="{939F2CDD-5D67-4B48-8A96-B65CE806F5CE}" dt="2018-11-26T11:24:15.161" v="0"/>
          <ac:spMkLst>
            <pc:docMk/>
            <pc:sldMasterMk cId="0" sldId="2147483648"/>
            <ac:spMk id="4" creationId="{EC42E8D9-394F-4239-BFD5-ADE7375A418B}"/>
          </ac:spMkLst>
        </pc:spChg>
        <pc:spChg chg="mod">
          <ac:chgData name="Javier Otero Garcia" userId="5abd6cdac8f2733d" providerId="LiveId" clId="{939F2CDD-5D67-4B48-8A96-B65CE806F5CE}" dt="2018-11-26T11:24:15.161" v="0"/>
          <ac:spMkLst>
            <pc:docMk/>
            <pc:sldMasterMk cId="0" sldId="2147483648"/>
            <ac:spMk id="5" creationId="{AB36E8E7-2844-45D2-BA13-2D74FCE8D014}"/>
          </ac:spMkLst>
        </pc:spChg>
        <pc:spChg chg="mod">
          <ac:chgData name="Javier Otero Garcia" userId="5abd6cdac8f2733d" providerId="LiveId" clId="{939F2CDD-5D67-4B48-8A96-B65CE806F5CE}" dt="2018-11-26T11:24:15.161" v="0"/>
          <ac:spMkLst>
            <pc:docMk/>
            <pc:sldMasterMk cId="0" sldId="2147483648"/>
            <ac:spMk id="6" creationId="{1FB16900-7413-42ED-9549-5A73A867C584}"/>
          </ac:spMkLst>
        </pc:spChg>
        <pc:spChg chg="mod">
          <ac:chgData name="Javier Otero Garcia" userId="5abd6cdac8f2733d" providerId="LiveId" clId="{939F2CDD-5D67-4B48-8A96-B65CE806F5CE}" dt="2018-11-26T11:24:15.161" v="0"/>
          <ac:spMkLst>
            <pc:docMk/>
            <pc:sldMasterMk cId="0" sldId="2147483648"/>
            <ac:spMk id="1026" creationId="{F37B52CE-3CBA-4F3E-A01C-AA2532EDC6F9}"/>
          </ac:spMkLst>
        </pc:spChg>
        <pc:spChg chg="mod">
          <ac:chgData name="Javier Otero Garcia" userId="5abd6cdac8f2733d" providerId="LiveId" clId="{939F2CDD-5D67-4B48-8A96-B65CE806F5CE}" dt="2018-11-26T11:24:15.161" v="0"/>
          <ac:spMkLst>
            <pc:docMk/>
            <pc:sldMasterMk cId="0" sldId="2147483648"/>
            <ac:spMk id="1027" creationId="{7E153F74-4019-4132-B947-80950B98E1F1}"/>
          </ac:spMkLst>
        </pc:sp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1523474964" sldId="2147483649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1523474964" sldId="2147483649"/>
              <ac:spMk id="2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1523474964" sldId="2147483649"/>
              <ac:spMk id="3" creationId="{00000000-0000-0000-0000-000000000000}"/>
            </ac:spMkLst>
          </pc:spChg>
        </pc:sldLayout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4122861500" sldId="2147483651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4122861500" sldId="2147483651"/>
              <ac:spMk id="2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4122861500" sldId="2147483651"/>
              <ac:spMk id="3" creationId="{00000000-0000-0000-0000-000000000000}"/>
            </ac:spMkLst>
          </pc:spChg>
        </pc:sldLayout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3109368108" sldId="2147483652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3109368108" sldId="2147483652"/>
              <ac:spMk id="3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3109368108" sldId="2147483652"/>
              <ac:spMk id="4" creationId="{00000000-0000-0000-0000-000000000000}"/>
            </ac:spMkLst>
          </pc:spChg>
        </pc:sldLayout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249707863" sldId="2147483653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249707863" sldId="2147483653"/>
              <ac:spMk id="3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249707863" sldId="2147483653"/>
              <ac:spMk id="4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249707863" sldId="2147483653"/>
              <ac:spMk id="5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249707863" sldId="2147483653"/>
              <ac:spMk id="6" creationId="{00000000-0000-0000-0000-000000000000}"/>
            </ac:spMkLst>
          </pc:spChg>
        </pc:sldLayout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1769771850" sldId="2147483656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1769771850" sldId="2147483656"/>
              <ac:spMk id="2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1769771850" sldId="2147483656"/>
              <ac:spMk id="3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1769771850" sldId="2147483656"/>
              <ac:spMk id="4" creationId="{00000000-0000-0000-0000-000000000000}"/>
            </ac:spMkLst>
          </pc:spChg>
        </pc:sldLayout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3571410950" sldId="2147483657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3571410950" sldId="2147483657"/>
              <ac:spMk id="2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3571410950" sldId="2147483657"/>
              <ac:spMk id="3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3571410950" sldId="2147483657"/>
              <ac:spMk id="4" creationId="{00000000-0000-0000-0000-000000000000}"/>
            </ac:spMkLst>
          </pc:spChg>
        </pc:sldLayout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2039533998" sldId="2147483659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2039533998" sldId="2147483659"/>
              <ac:spMk id="2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2039533998" sldId="2147483659"/>
              <ac:spMk id="3" creationId="{00000000-0000-0000-0000-000000000000}"/>
            </ac:spMkLst>
          </pc:spChg>
        </pc:sldLayoutChg>
        <pc:sldLayoutChg chg="modSp">
          <pc:chgData name="Javier Otero Garcia" userId="5abd6cdac8f2733d" providerId="LiveId" clId="{939F2CDD-5D67-4B48-8A96-B65CE806F5CE}" dt="2018-11-26T11:24:15.161" v="0"/>
          <pc:sldLayoutMkLst>
            <pc:docMk/>
            <pc:sldMasterMk cId="0" sldId="2147483648"/>
            <pc:sldLayoutMk cId="728446528" sldId="2147483661"/>
          </pc:sldLayoutMkLst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728446528" sldId="2147483661"/>
              <ac:spMk id="2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728446528" sldId="2147483661"/>
              <ac:spMk id="3" creationId="{00000000-0000-0000-0000-000000000000}"/>
            </ac:spMkLst>
          </pc:spChg>
          <pc:spChg chg="mod">
            <ac:chgData name="Javier Otero Garcia" userId="5abd6cdac8f2733d" providerId="LiveId" clId="{939F2CDD-5D67-4B48-8A96-B65CE806F5CE}" dt="2018-11-26T11:24:15.161" v="0"/>
            <ac:spMkLst>
              <pc:docMk/>
              <pc:sldMasterMk cId="0" sldId="2147483648"/>
              <pc:sldLayoutMk cId="728446528" sldId="2147483661"/>
              <ac:spMk id="4" creationId="{00000000-0000-0000-0000-000000000000}"/>
            </ac:spMkLst>
          </pc:spChg>
        </pc:sldLayoutChg>
      </pc:sldMasterChg>
    </pc:docChg>
  </pc:docChgLst>
  <pc:docChgLst>
    <pc:chgData name="Javier Otero Garcia" userId="5abd6cdac8f2733d" providerId="LiveId" clId="{F89A3539-B291-4377-B2DD-FF35432418A8}"/>
    <pc:docChg chg="undo custSel addSld delSld modSld sldOrd">
      <pc:chgData name="Javier Otero Garcia" userId="5abd6cdac8f2733d" providerId="LiveId" clId="{F89A3539-B291-4377-B2DD-FF35432418A8}" dt="2018-11-26T20:12:22.838" v="2079" actId="1076"/>
      <pc:docMkLst>
        <pc:docMk/>
      </pc:docMkLst>
      <pc:sldChg chg="modSp">
        <pc:chgData name="Javier Otero Garcia" userId="5abd6cdac8f2733d" providerId="LiveId" clId="{F89A3539-B291-4377-B2DD-FF35432418A8}" dt="2018-11-26T15:01:33.582" v="39" actId="14100"/>
        <pc:sldMkLst>
          <pc:docMk/>
          <pc:sldMk cId="3337425991" sldId="357"/>
        </pc:sldMkLst>
        <pc:spChg chg="mod">
          <ac:chgData name="Javier Otero Garcia" userId="5abd6cdac8f2733d" providerId="LiveId" clId="{F89A3539-B291-4377-B2DD-FF35432418A8}" dt="2018-11-26T15:01:33.582" v="39" actId="14100"/>
          <ac:spMkLst>
            <pc:docMk/>
            <pc:sldMk cId="3337425991" sldId="357"/>
            <ac:spMk id="32" creationId="{00000000-0000-0000-0000-000000000000}"/>
          </ac:spMkLst>
        </pc:spChg>
        <pc:spChg chg="mod">
          <ac:chgData name="Javier Otero Garcia" userId="5abd6cdac8f2733d" providerId="LiveId" clId="{F89A3539-B291-4377-B2DD-FF35432418A8}" dt="2018-11-26T15:01:17.517" v="38" actId="14100"/>
          <ac:spMkLst>
            <pc:docMk/>
            <pc:sldMk cId="3337425991" sldId="357"/>
            <ac:spMk id="48" creationId="{00000000-0000-0000-0000-000000000000}"/>
          </ac:spMkLst>
        </pc:spChg>
        <pc:spChg chg="mod">
          <ac:chgData name="Javier Otero Garcia" userId="5abd6cdac8f2733d" providerId="LiveId" clId="{F89A3539-B291-4377-B2DD-FF35432418A8}" dt="2018-11-26T14:59:55.435" v="13" actId="14100"/>
          <ac:spMkLst>
            <pc:docMk/>
            <pc:sldMk cId="3337425991" sldId="357"/>
            <ac:spMk id="58" creationId="{00000000-0000-0000-0000-000000000000}"/>
          </ac:spMkLst>
        </pc:spChg>
        <pc:cxnChg chg="mod">
          <ac:chgData name="Javier Otero Garcia" userId="5abd6cdac8f2733d" providerId="LiveId" clId="{F89A3539-B291-4377-B2DD-FF35432418A8}" dt="2018-11-26T15:01:17.517" v="38" actId="14100"/>
          <ac:cxnSpMkLst>
            <pc:docMk/>
            <pc:sldMk cId="3337425991" sldId="357"/>
            <ac:cxnSpMk id="42" creationId="{736921AD-EFE7-49F8-808C-D6830CAD8343}"/>
          </ac:cxnSpMkLst>
        </pc:cxnChg>
        <pc:cxnChg chg="mod">
          <ac:chgData name="Javier Otero Garcia" userId="5abd6cdac8f2733d" providerId="LiveId" clId="{F89A3539-B291-4377-B2DD-FF35432418A8}" dt="2018-11-26T15:01:33.582" v="39" actId="14100"/>
          <ac:cxnSpMkLst>
            <pc:docMk/>
            <pc:sldMk cId="3337425991" sldId="357"/>
            <ac:cxnSpMk id="43" creationId="{8BB2D00B-DDA3-4C28-B64E-B2CA3AB01F24}"/>
          </ac:cxnSpMkLst>
        </pc:cxnChg>
      </pc:sldChg>
      <pc:sldChg chg="modSp">
        <pc:chgData name="Javier Otero Garcia" userId="5abd6cdac8f2733d" providerId="LiveId" clId="{F89A3539-B291-4377-B2DD-FF35432418A8}" dt="2018-11-26T14:59:04.948" v="1" actId="1076"/>
        <pc:sldMkLst>
          <pc:docMk/>
          <pc:sldMk cId="0" sldId="453"/>
        </pc:sldMkLst>
        <pc:picChg chg="mod">
          <ac:chgData name="Javier Otero Garcia" userId="5abd6cdac8f2733d" providerId="LiveId" clId="{F89A3539-B291-4377-B2DD-FF35432418A8}" dt="2018-11-26T14:59:04.948" v="1" actId="1076"/>
          <ac:picMkLst>
            <pc:docMk/>
            <pc:sldMk cId="0" sldId="453"/>
            <ac:picMk id="4" creationId="{00000000-0000-0000-0000-000000000000}"/>
          </ac:picMkLst>
        </pc:picChg>
      </pc:sldChg>
      <pc:sldChg chg="addSp delSp modSp">
        <pc:chgData name="Javier Otero Garcia" userId="5abd6cdac8f2733d" providerId="LiveId" clId="{F89A3539-B291-4377-B2DD-FF35432418A8}" dt="2018-11-26T19:11:35.598" v="960" actId="1076"/>
        <pc:sldMkLst>
          <pc:docMk/>
          <pc:sldMk cId="3362108087" sldId="549"/>
        </pc:sldMkLst>
        <pc:spChg chg="mod">
          <ac:chgData name="Javier Otero Garcia" userId="5abd6cdac8f2733d" providerId="LiveId" clId="{F89A3539-B291-4377-B2DD-FF35432418A8}" dt="2018-11-26T18:42:26.524" v="480" actId="20577"/>
          <ac:spMkLst>
            <pc:docMk/>
            <pc:sldMk cId="3362108087" sldId="549"/>
            <ac:spMk id="2" creationId="{0B7D5434-E36A-47F2-B5F5-7E25B9124361}"/>
          </ac:spMkLst>
        </pc:spChg>
        <pc:spChg chg="add mod">
          <ac:chgData name="Javier Otero Garcia" userId="5abd6cdac8f2733d" providerId="LiveId" clId="{F89A3539-B291-4377-B2DD-FF35432418A8}" dt="2018-11-26T19:10:54.085" v="954" actId="207"/>
          <ac:spMkLst>
            <pc:docMk/>
            <pc:sldMk cId="3362108087" sldId="549"/>
            <ac:spMk id="20" creationId="{BC776C24-3711-4D2E-8340-242BF80AC1DD}"/>
          </ac:spMkLst>
        </pc:spChg>
        <pc:spChg chg="add mod">
          <ac:chgData name="Javier Otero Garcia" userId="5abd6cdac8f2733d" providerId="LiveId" clId="{F89A3539-B291-4377-B2DD-FF35432418A8}" dt="2018-11-26T19:10:57.079" v="955" actId="207"/>
          <ac:spMkLst>
            <pc:docMk/>
            <pc:sldMk cId="3362108087" sldId="549"/>
            <ac:spMk id="21" creationId="{A00C27E7-3E77-4F19-9553-51C3015537E8}"/>
          </ac:spMkLst>
        </pc:spChg>
        <pc:spChg chg="add mod">
          <ac:chgData name="Javier Otero Garcia" userId="5abd6cdac8f2733d" providerId="LiveId" clId="{F89A3539-B291-4377-B2DD-FF35432418A8}" dt="2018-11-26T19:11:00.544" v="956" actId="207"/>
          <ac:spMkLst>
            <pc:docMk/>
            <pc:sldMk cId="3362108087" sldId="549"/>
            <ac:spMk id="22" creationId="{8260D92F-53F8-49DB-B6B9-A6F562D6D7B7}"/>
          </ac:spMkLst>
        </pc:spChg>
        <pc:spChg chg="add mod">
          <ac:chgData name="Javier Otero Garcia" userId="5abd6cdac8f2733d" providerId="LiveId" clId="{F89A3539-B291-4377-B2DD-FF35432418A8}" dt="2018-11-26T19:11:24.407" v="957" actId="207"/>
          <ac:spMkLst>
            <pc:docMk/>
            <pc:sldMk cId="3362108087" sldId="549"/>
            <ac:spMk id="23" creationId="{7F135C0B-978F-4707-AD4C-3C473B083202}"/>
          </ac:spMkLst>
        </pc:spChg>
        <pc:spChg chg="add mod">
          <ac:chgData name="Javier Otero Garcia" userId="5abd6cdac8f2733d" providerId="LiveId" clId="{F89A3539-B291-4377-B2DD-FF35432418A8}" dt="2018-11-26T19:11:28.016" v="958" actId="207"/>
          <ac:spMkLst>
            <pc:docMk/>
            <pc:sldMk cId="3362108087" sldId="549"/>
            <ac:spMk id="24" creationId="{9B8A3561-2AB6-442C-A011-31DCFBCEBDA8}"/>
          </ac:spMkLst>
        </pc:spChg>
        <pc:spChg chg="add mod">
          <ac:chgData name="Javier Otero Garcia" userId="5abd6cdac8f2733d" providerId="LiveId" clId="{F89A3539-B291-4377-B2DD-FF35432418A8}" dt="2018-11-26T19:11:35.598" v="960" actId="1076"/>
          <ac:spMkLst>
            <pc:docMk/>
            <pc:sldMk cId="3362108087" sldId="549"/>
            <ac:spMk id="25" creationId="{819F7F04-B513-4E06-9E24-26136700FAD3}"/>
          </ac:spMkLst>
        </pc:spChg>
        <pc:picChg chg="add mod modCrop">
          <ac:chgData name="Javier Otero Garcia" userId="5abd6cdac8f2733d" providerId="LiveId" clId="{F89A3539-B291-4377-B2DD-FF35432418A8}" dt="2018-11-26T16:47:13.270" v="411" actId="1076"/>
          <ac:picMkLst>
            <pc:docMk/>
            <pc:sldMk cId="3362108087" sldId="549"/>
            <ac:picMk id="4" creationId="{799D5675-0080-414E-8E9C-3032F988A4E1}"/>
          </ac:picMkLst>
        </pc:picChg>
        <pc:picChg chg="add mod modCrop">
          <ac:chgData name="Javier Otero Garcia" userId="5abd6cdac8f2733d" providerId="LiveId" clId="{F89A3539-B291-4377-B2DD-FF35432418A8}" dt="2018-11-26T16:47:16.973" v="412" actId="1076"/>
          <ac:picMkLst>
            <pc:docMk/>
            <pc:sldMk cId="3362108087" sldId="549"/>
            <ac:picMk id="6" creationId="{41979E3D-B93B-42C8-8B47-F269997A7AA0}"/>
          </ac:picMkLst>
        </pc:picChg>
        <pc:picChg chg="add mod ord">
          <ac:chgData name="Javier Otero Garcia" userId="5abd6cdac8f2733d" providerId="LiveId" clId="{F89A3539-B291-4377-B2DD-FF35432418A8}" dt="2018-11-26T19:10:36.005" v="952" actId="14100"/>
          <ac:picMkLst>
            <pc:docMk/>
            <pc:sldMk cId="3362108087" sldId="549"/>
            <ac:picMk id="8" creationId="{781E662A-C452-4725-867D-9BB416EB89EB}"/>
          </ac:picMkLst>
        </pc:picChg>
        <pc:picChg chg="add mod">
          <ac:chgData name="Javier Otero Garcia" userId="5abd6cdac8f2733d" providerId="LiveId" clId="{F89A3539-B291-4377-B2DD-FF35432418A8}" dt="2018-11-26T19:10:09.551" v="947" actId="14100"/>
          <ac:picMkLst>
            <pc:docMk/>
            <pc:sldMk cId="3362108087" sldId="549"/>
            <ac:picMk id="9" creationId="{CFA0C083-9D52-4AEE-B6A5-8C6AF53A599E}"/>
          </ac:picMkLst>
        </pc:picChg>
        <pc:picChg chg="add mod ord">
          <ac:chgData name="Javier Otero Garcia" userId="5abd6cdac8f2733d" providerId="LiveId" clId="{F89A3539-B291-4377-B2DD-FF35432418A8}" dt="2018-11-26T19:10:22.542" v="948" actId="1076"/>
          <ac:picMkLst>
            <pc:docMk/>
            <pc:sldMk cId="3362108087" sldId="549"/>
            <ac:picMk id="10" creationId="{F053AF51-B344-48AD-8C85-8481DF95432C}"/>
          </ac:picMkLst>
        </pc:picChg>
        <pc:picChg chg="add mod">
          <ac:chgData name="Javier Otero Garcia" userId="5abd6cdac8f2733d" providerId="LiveId" clId="{F89A3539-B291-4377-B2DD-FF35432418A8}" dt="2018-11-26T19:10:29.910" v="950" actId="1076"/>
          <ac:picMkLst>
            <pc:docMk/>
            <pc:sldMk cId="3362108087" sldId="549"/>
            <ac:picMk id="11" creationId="{8823008E-3E14-46E4-A6CC-21406FF625B9}"/>
          </ac:picMkLst>
        </pc:picChg>
        <pc:picChg chg="add mod">
          <ac:chgData name="Javier Otero Garcia" userId="5abd6cdac8f2733d" providerId="LiveId" clId="{F89A3539-B291-4377-B2DD-FF35432418A8}" dt="2018-11-26T19:09:58.378" v="935" actId="1037"/>
          <ac:picMkLst>
            <pc:docMk/>
            <pc:sldMk cId="3362108087" sldId="549"/>
            <ac:picMk id="12" creationId="{C95C81AC-574D-41BF-9B02-CB86E2955F3C}"/>
          </ac:picMkLst>
        </pc:picChg>
        <pc:picChg chg="add mod">
          <ac:chgData name="Javier Otero Garcia" userId="5abd6cdac8f2733d" providerId="LiveId" clId="{F89A3539-B291-4377-B2DD-FF35432418A8}" dt="2018-11-26T19:10:03.213" v="945" actId="1037"/>
          <ac:picMkLst>
            <pc:docMk/>
            <pc:sldMk cId="3362108087" sldId="549"/>
            <ac:picMk id="14" creationId="{37A8379E-FD2F-4BAC-992D-F52E14CAB588}"/>
          </ac:picMkLst>
        </pc:picChg>
        <pc:picChg chg="add mod">
          <ac:chgData name="Javier Otero Garcia" userId="5abd6cdac8f2733d" providerId="LiveId" clId="{F89A3539-B291-4377-B2DD-FF35432418A8}" dt="2018-11-26T16:10:43.574" v="389" actId="1076"/>
          <ac:picMkLst>
            <pc:docMk/>
            <pc:sldMk cId="3362108087" sldId="549"/>
            <ac:picMk id="15" creationId="{4CE1B672-3759-4F4C-BB28-083EDB6DDBE2}"/>
          </ac:picMkLst>
        </pc:picChg>
        <pc:picChg chg="add del mod">
          <ac:chgData name="Javier Otero Garcia" userId="5abd6cdac8f2733d" providerId="LiveId" clId="{F89A3539-B291-4377-B2DD-FF35432418A8}" dt="2018-11-26T16:44:52.420" v="392" actId="478"/>
          <ac:picMkLst>
            <pc:docMk/>
            <pc:sldMk cId="3362108087" sldId="549"/>
            <ac:picMk id="16" creationId="{15AB5005-409A-42D8-B6B9-0A4A7AE1C94F}"/>
          </ac:picMkLst>
        </pc:picChg>
        <pc:picChg chg="add del mod">
          <ac:chgData name="Javier Otero Garcia" userId="5abd6cdac8f2733d" providerId="LiveId" clId="{F89A3539-B291-4377-B2DD-FF35432418A8}" dt="2018-11-26T16:46:39.610" v="405" actId="478"/>
          <ac:picMkLst>
            <pc:docMk/>
            <pc:sldMk cId="3362108087" sldId="549"/>
            <ac:picMk id="17" creationId="{2CC17A7B-26FE-4D7E-A1BF-D26504DC6239}"/>
          </ac:picMkLst>
        </pc:picChg>
        <pc:picChg chg="add mod">
          <ac:chgData name="Javier Otero Garcia" userId="5abd6cdac8f2733d" providerId="LiveId" clId="{F89A3539-B291-4377-B2DD-FF35432418A8}" dt="2018-11-26T19:10:25.246" v="949" actId="14100"/>
          <ac:picMkLst>
            <pc:docMk/>
            <pc:sldMk cId="3362108087" sldId="549"/>
            <ac:picMk id="19" creationId="{EEB01C80-8986-48C2-8A79-56B6E2EFCC57}"/>
          </ac:picMkLst>
        </pc:picChg>
      </pc:sldChg>
      <pc:sldChg chg="addSp delSp modSp">
        <pc:chgData name="Javier Otero Garcia" userId="5abd6cdac8f2733d" providerId="LiveId" clId="{F89A3539-B291-4377-B2DD-FF35432418A8}" dt="2018-11-26T19:48:11.795" v="1265" actId="313"/>
        <pc:sldMkLst>
          <pc:docMk/>
          <pc:sldMk cId="1116229891" sldId="552"/>
        </pc:sldMkLst>
        <pc:spChg chg="mod">
          <ac:chgData name="Javier Otero Garcia" userId="5abd6cdac8f2733d" providerId="LiveId" clId="{F89A3539-B291-4377-B2DD-FF35432418A8}" dt="2018-11-26T19:12:08.093" v="962" actId="1076"/>
          <ac:spMkLst>
            <pc:docMk/>
            <pc:sldMk cId="1116229891" sldId="552"/>
            <ac:spMk id="2" creationId="{0B7D5434-E36A-47F2-B5F5-7E25B9124361}"/>
          </ac:spMkLst>
        </pc:spChg>
        <pc:spChg chg="add mod">
          <ac:chgData name="Javier Otero Garcia" userId="5abd6cdac8f2733d" providerId="LiveId" clId="{F89A3539-B291-4377-B2DD-FF35432418A8}" dt="2018-11-26T19:47:37.701" v="1220" actId="255"/>
          <ac:spMkLst>
            <pc:docMk/>
            <pc:sldMk cId="1116229891" sldId="552"/>
            <ac:spMk id="16" creationId="{8CD520CE-4CCF-4B23-B9C4-09287FAD5604}"/>
          </ac:spMkLst>
        </pc:spChg>
        <pc:spChg chg="add mod">
          <ac:chgData name="Javier Otero Garcia" userId="5abd6cdac8f2733d" providerId="LiveId" clId="{F89A3539-B291-4377-B2DD-FF35432418A8}" dt="2018-11-26T19:47:37.701" v="1220" actId="255"/>
          <ac:spMkLst>
            <pc:docMk/>
            <pc:sldMk cId="1116229891" sldId="552"/>
            <ac:spMk id="17" creationId="{243DCA5B-DD12-4E03-9E9B-AF83B852FFB6}"/>
          </ac:spMkLst>
        </pc:spChg>
        <pc:spChg chg="add mod">
          <ac:chgData name="Javier Otero Garcia" userId="5abd6cdac8f2733d" providerId="LiveId" clId="{F89A3539-B291-4377-B2DD-FF35432418A8}" dt="2018-11-26T19:47:37.701" v="1220" actId="255"/>
          <ac:spMkLst>
            <pc:docMk/>
            <pc:sldMk cId="1116229891" sldId="552"/>
            <ac:spMk id="18" creationId="{FC1E54FE-16D5-4E2E-94B3-B49A4A75CC22}"/>
          </ac:spMkLst>
        </pc:spChg>
        <pc:spChg chg="add mod">
          <ac:chgData name="Javier Otero Garcia" userId="5abd6cdac8f2733d" providerId="LiveId" clId="{F89A3539-B291-4377-B2DD-FF35432418A8}" dt="2018-11-26T19:47:37.701" v="1220" actId="255"/>
          <ac:spMkLst>
            <pc:docMk/>
            <pc:sldMk cId="1116229891" sldId="552"/>
            <ac:spMk id="19" creationId="{D90A3F90-43CE-4564-BE3D-6E2176B68CB1}"/>
          </ac:spMkLst>
        </pc:spChg>
        <pc:spChg chg="add mod">
          <ac:chgData name="Javier Otero Garcia" userId="5abd6cdac8f2733d" providerId="LiveId" clId="{F89A3539-B291-4377-B2DD-FF35432418A8}" dt="2018-11-26T19:47:37.701" v="1220" actId="255"/>
          <ac:spMkLst>
            <pc:docMk/>
            <pc:sldMk cId="1116229891" sldId="552"/>
            <ac:spMk id="20" creationId="{75F0C4F6-1784-46EC-A807-51EE10716034}"/>
          </ac:spMkLst>
        </pc:spChg>
        <pc:spChg chg="add mod">
          <ac:chgData name="Javier Otero Garcia" userId="5abd6cdac8f2733d" providerId="LiveId" clId="{F89A3539-B291-4377-B2DD-FF35432418A8}" dt="2018-11-26T19:47:37.701" v="1220" actId="255"/>
          <ac:spMkLst>
            <pc:docMk/>
            <pc:sldMk cId="1116229891" sldId="552"/>
            <ac:spMk id="21" creationId="{86802003-BC26-48E9-813C-07C1DF386A6F}"/>
          </ac:spMkLst>
        </pc:spChg>
        <pc:spChg chg="add mod">
          <ac:chgData name="Javier Otero Garcia" userId="5abd6cdac8f2733d" providerId="LiveId" clId="{F89A3539-B291-4377-B2DD-FF35432418A8}" dt="2018-11-26T19:48:11.795" v="1265" actId="313"/>
          <ac:spMkLst>
            <pc:docMk/>
            <pc:sldMk cId="1116229891" sldId="552"/>
            <ac:spMk id="22" creationId="{EB98D5B0-A53A-49F4-99FA-F2BED81E0680}"/>
          </ac:spMkLst>
        </pc:spChg>
        <pc:picChg chg="add del mod">
          <ac:chgData name="Javier Otero Garcia" userId="5abd6cdac8f2733d" providerId="LiveId" clId="{F89A3539-B291-4377-B2DD-FF35432418A8}" dt="2018-11-26T18:44:16.081" v="511" actId="478"/>
          <ac:picMkLst>
            <pc:docMk/>
            <pc:sldMk cId="1116229891" sldId="552"/>
            <ac:picMk id="3" creationId="{0DB3C9DD-DBBE-4E21-BCEF-C4FEEBC2F9A4}"/>
          </ac:picMkLst>
        </pc:picChg>
        <pc:picChg chg="add mod">
          <ac:chgData name="Javier Otero Garcia" userId="5abd6cdac8f2733d" providerId="LiveId" clId="{F89A3539-B291-4377-B2DD-FF35432418A8}" dt="2018-11-26T19:12:15.155" v="975" actId="1035"/>
          <ac:picMkLst>
            <pc:docMk/>
            <pc:sldMk cId="1116229891" sldId="552"/>
            <ac:picMk id="5" creationId="{7DC37A27-70D0-48A9-8420-E85FA5E7DF0C}"/>
          </ac:picMkLst>
        </pc:picChg>
        <pc:picChg chg="add mod">
          <ac:chgData name="Javier Otero Garcia" userId="5abd6cdac8f2733d" providerId="LiveId" clId="{F89A3539-B291-4377-B2DD-FF35432418A8}" dt="2018-11-26T19:16:45.282" v="1168" actId="1076"/>
          <ac:picMkLst>
            <pc:docMk/>
            <pc:sldMk cId="1116229891" sldId="552"/>
            <ac:picMk id="6" creationId="{F180B5C6-E600-4395-839F-D444CB0FB9BC}"/>
          </ac:picMkLst>
        </pc:picChg>
        <pc:picChg chg="add mod">
          <ac:chgData name="Javier Otero Garcia" userId="5abd6cdac8f2733d" providerId="LiveId" clId="{F89A3539-B291-4377-B2DD-FF35432418A8}" dt="2018-11-26T19:12:15.155" v="975" actId="1035"/>
          <ac:picMkLst>
            <pc:docMk/>
            <pc:sldMk cId="1116229891" sldId="552"/>
            <ac:picMk id="8" creationId="{7769BEED-242F-4DB4-A3C8-C5EE72FB9D63}"/>
          </ac:picMkLst>
        </pc:picChg>
        <pc:picChg chg="add mod modCrop">
          <ac:chgData name="Javier Otero Garcia" userId="5abd6cdac8f2733d" providerId="LiveId" clId="{F89A3539-B291-4377-B2DD-FF35432418A8}" dt="2018-11-26T19:12:15.155" v="975" actId="1035"/>
          <ac:picMkLst>
            <pc:docMk/>
            <pc:sldMk cId="1116229891" sldId="552"/>
            <ac:picMk id="9" creationId="{3A51A1DE-9253-4B15-9EFD-D19A81A86CDB}"/>
          </ac:picMkLst>
        </pc:picChg>
        <pc:picChg chg="add mod">
          <ac:chgData name="Javier Otero Garcia" userId="5abd6cdac8f2733d" providerId="LiveId" clId="{F89A3539-B291-4377-B2DD-FF35432418A8}" dt="2018-11-26T19:00:44.590" v="545" actId="14100"/>
          <ac:picMkLst>
            <pc:docMk/>
            <pc:sldMk cId="1116229891" sldId="552"/>
            <ac:picMk id="11" creationId="{49D9B0B4-D80D-452C-8E8C-57A9E0804744}"/>
          </ac:picMkLst>
        </pc:picChg>
        <pc:picChg chg="add mod">
          <ac:chgData name="Javier Otero Garcia" userId="5abd6cdac8f2733d" providerId="LiveId" clId="{F89A3539-B291-4377-B2DD-FF35432418A8}" dt="2018-11-26T19:14:06.309" v="1062" actId="1076"/>
          <ac:picMkLst>
            <pc:docMk/>
            <pc:sldMk cId="1116229891" sldId="552"/>
            <ac:picMk id="12" creationId="{893BAB6C-7302-4C9C-82C0-74A5C360EB02}"/>
          </ac:picMkLst>
        </pc:picChg>
        <pc:picChg chg="add mod">
          <ac:chgData name="Javier Otero Garcia" userId="5abd6cdac8f2733d" providerId="LiveId" clId="{F89A3539-B291-4377-B2DD-FF35432418A8}" dt="2018-11-26T19:04:45.575" v="556" actId="14100"/>
          <ac:picMkLst>
            <pc:docMk/>
            <pc:sldMk cId="1116229891" sldId="552"/>
            <ac:picMk id="15" creationId="{08C682F2-3802-4C18-8457-2479388C4CD5}"/>
          </ac:picMkLst>
        </pc:picChg>
      </pc:sldChg>
      <pc:sldChg chg="addSp delSp modSp add">
        <pc:chgData name="Javier Otero Garcia" userId="5abd6cdac8f2733d" providerId="LiveId" clId="{F89A3539-B291-4377-B2DD-FF35432418A8}" dt="2018-11-26T20:12:22.838" v="2079" actId="1076"/>
        <pc:sldMkLst>
          <pc:docMk/>
          <pc:sldMk cId="3088968771" sldId="554"/>
        </pc:sldMkLst>
        <pc:spChg chg="del">
          <ac:chgData name="Javier Otero Garcia" userId="5abd6cdac8f2733d" providerId="LiveId" clId="{F89A3539-B291-4377-B2DD-FF35432418A8}" dt="2018-11-26T15:59:07.443" v="329" actId="478"/>
          <ac:spMkLst>
            <pc:docMk/>
            <pc:sldMk cId="3088968771" sldId="554"/>
            <ac:spMk id="2" creationId="{65BEB361-63F2-47C9-80F8-7638EFC6A1D6}"/>
          </ac:spMkLst>
        </pc:spChg>
        <pc:spChg chg="add mod">
          <ac:chgData name="Javier Otero Garcia" userId="5abd6cdac8f2733d" providerId="LiveId" clId="{F89A3539-B291-4377-B2DD-FF35432418A8}" dt="2018-11-26T20:12:16.582" v="2078" actId="1076"/>
          <ac:spMkLst>
            <pc:docMk/>
            <pc:sldMk cId="3088968771" sldId="554"/>
            <ac:spMk id="3" creationId="{85C769C0-C723-4B52-AED7-A3AB9340B8D4}"/>
          </ac:spMkLst>
        </pc:spChg>
        <pc:spChg chg="mod">
          <ac:chgData name="Javier Otero Garcia" userId="5abd6cdac8f2733d" providerId="LiveId" clId="{F89A3539-B291-4377-B2DD-FF35432418A8}" dt="2018-11-26T20:12:22.838" v="2079" actId="1076"/>
          <ac:spMkLst>
            <pc:docMk/>
            <pc:sldMk cId="3088968771" sldId="554"/>
            <ac:spMk id="25" creationId="{3690BA28-F64F-4EA4-85FD-82D65D317D8D}"/>
          </ac:spMkLst>
        </pc:spChg>
        <pc:picChg chg="add del">
          <ac:chgData name="Javier Otero Garcia" userId="5abd6cdac8f2733d" providerId="LiveId" clId="{F89A3539-B291-4377-B2DD-FF35432418A8}" dt="2018-11-26T15:57:15.083" v="313" actId="478"/>
          <ac:picMkLst>
            <pc:docMk/>
            <pc:sldMk cId="3088968771" sldId="554"/>
            <ac:picMk id="8" creationId="{CF229AA3-523C-4F36-A32D-EF1E43028CC0}"/>
          </ac:picMkLst>
        </pc:picChg>
        <pc:picChg chg="add mod ord modCrop">
          <ac:chgData name="Javier Otero Garcia" userId="5abd6cdac8f2733d" providerId="LiveId" clId="{F89A3539-B291-4377-B2DD-FF35432418A8}" dt="2018-11-26T16:00:08.950" v="331" actId="14100"/>
          <ac:picMkLst>
            <pc:docMk/>
            <pc:sldMk cId="3088968771" sldId="554"/>
            <ac:picMk id="9" creationId="{F97A4B98-A9B7-4F82-92E5-8AD12439F0B8}"/>
          </ac:picMkLst>
        </pc:picChg>
        <pc:picChg chg="del">
          <ac:chgData name="Javier Otero Garcia" userId="5abd6cdac8f2733d" providerId="LiveId" clId="{F89A3539-B291-4377-B2DD-FF35432418A8}" dt="2018-11-26T15:56:16.641" v="304" actId="478"/>
          <ac:picMkLst>
            <pc:docMk/>
            <pc:sldMk cId="3088968771" sldId="554"/>
            <ac:picMk id="22" creationId="{56F91904-DBC1-4358-9565-C937DFCA220B}"/>
          </ac:picMkLst>
        </pc:picChg>
        <pc:picChg chg="mod modCrop">
          <ac:chgData name="Javier Otero Garcia" userId="5abd6cdac8f2733d" providerId="LiveId" clId="{F89A3539-B291-4377-B2DD-FF35432418A8}" dt="2018-11-26T16:00:37.293" v="335" actId="14100"/>
          <ac:picMkLst>
            <pc:docMk/>
            <pc:sldMk cId="3088968771" sldId="554"/>
            <ac:picMk id="24" creationId="{647627F7-F923-4805-BF92-8139335CF5FC}"/>
          </ac:picMkLst>
        </pc:picChg>
        <pc:picChg chg="mod modCrop">
          <ac:chgData name="Javier Otero Garcia" userId="5abd6cdac8f2733d" providerId="LiveId" clId="{F89A3539-B291-4377-B2DD-FF35432418A8}" dt="2018-11-26T16:00:30.158" v="333" actId="1076"/>
          <ac:picMkLst>
            <pc:docMk/>
            <pc:sldMk cId="3088968771" sldId="554"/>
            <ac:picMk id="26" creationId="{99F969AB-1B0A-4B83-8298-DA690E1BAB73}"/>
          </ac:picMkLst>
        </pc:picChg>
      </pc:sldChg>
      <pc:sldChg chg="addSp delSp modSp">
        <pc:chgData name="Javier Otero Garcia" userId="5abd6cdac8f2733d" providerId="LiveId" clId="{F89A3539-B291-4377-B2DD-FF35432418A8}" dt="2018-11-26T20:10:45.814" v="2015" actId="14100"/>
        <pc:sldMkLst>
          <pc:docMk/>
          <pc:sldMk cId="3338062428" sldId="555"/>
        </pc:sldMkLst>
        <pc:spChg chg="add del mod">
          <ac:chgData name="Javier Otero Garcia" userId="5abd6cdac8f2733d" providerId="LiveId" clId="{F89A3539-B291-4377-B2DD-FF35432418A8}" dt="2018-11-26T19:52:29.643" v="1267" actId="478"/>
          <ac:spMkLst>
            <pc:docMk/>
            <pc:sldMk cId="3338062428" sldId="555"/>
            <ac:spMk id="3" creationId="{794A96D2-AE48-43EB-B881-335BA75C4F8A}"/>
          </ac:spMkLst>
        </pc:spChg>
        <pc:spChg chg="add del mod">
          <ac:chgData name="Javier Otero Garcia" userId="5abd6cdac8f2733d" providerId="LiveId" clId="{F89A3539-B291-4377-B2DD-FF35432418A8}" dt="2018-11-26T20:09:53.446" v="1989" actId="478"/>
          <ac:spMkLst>
            <pc:docMk/>
            <pc:sldMk cId="3338062428" sldId="555"/>
            <ac:spMk id="4" creationId="{3B11DCD0-2A20-4407-9972-BE882EA02622}"/>
          </ac:spMkLst>
        </pc:spChg>
        <pc:spChg chg="add del mod">
          <ac:chgData name="Javier Otero Garcia" userId="5abd6cdac8f2733d" providerId="LiveId" clId="{F89A3539-B291-4377-B2DD-FF35432418A8}" dt="2018-11-26T20:06:18.757" v="1951"/>
          <ac:spMkLst>
            <pc:docMk/>
            <pc:sldMk cId="3338062428" sldId="555"/>
            <ac:spMk id="6" creationId="{95C16993-7D28-4DA3-9819-006855C750E4}"/>
          </ac:spMkLst>
        </pc:spChg>
        <pc:spChg chg="mod">
          <ac:chgData name="Javier Otero Garcia" userId="5abd6cdac8f2733d" providerId="LiveId" clId="{F89A3539-B291-4377-B2DD-FF35432418A8}" dt="2018-11-26T20:00:35.140" v="1737" actId="207"/>
          <ac:spMkLst>
            <pc:docMk/>
            <pc:sldMk cId="3338062428" sldId="555"/>
            <ac:spMk id="9" creationId="{00000000-0000-0000-0000-000000000000}"/>
          </ac:spMkLst>
        </pc:spChg>
        <pc:spChg chg="mod">
          <ac:chgData name="Javier Otero Garcia" userId="5abd6cdac8f2733d" providerId="LiveId" clId="{F89A3539-B291-4377-B2DD-FF35432418A8}" dt="2018-11-26T20:06:44.029" v="1953" actId="1076"/>
          <ac:spMkLst>
            <pc:docMk/>
            <pc:sldMk cId="3338062428" sldId="555"/>
            <ac:spMk id="14" creationId="{00000000-0000-0000-0000-000000000000}"/>
          </ac:spMkLst>
        </pc:spChg>
        <pc:spChg chg="mod">
          <ac:chgData name="Javier Otero Garcia" userId="5abd6cdac8f2733d" providerId="LiveId" clId="{F89A3539-B291-4377-B2DD-FF35432418A8}" dt="2018-11-26T20:06:48.950" v="1955" actId="1076"/>
          <ac:spMkLst>
            <pc:docMk/>
            <pc:sldMk cId="3338062428" sldId="555"/>
            <ac:spMk id="18" creationId="{00000000-0000-0000-0000-000000000000}"/>
          </ac:spMkLst>
        </pc:spChg>
        <pc:spChg chg="add">
          <ac:chgData name="Javier Otero Garcia" userId="5abd6cdac8f2733d" providerId="LiveId" clId="{F89A3539-B291-4377-B2DD-FF35432418A8}" dt="2018-11-26T19:52:32.589" v="1268"/>
          <ac:spMkLst>
            <pc:docMk/>
            <pc:sldMk cId="3338062428" sldId="555"/>
            <ac:spMk id="24" creationId="{369F3A91-E6AF-46C6-ADFF-E8C49FADEFE5}"/>
          </ac:spMkLst>
        </pc:spChg>
        <pc:spChg chg="mod">
          <ac:chgData name="Javier Otero Garcia" userId="5abd6cdac8f2733d" providerId="LiveId" clId="{F89A3539-B291-4377-B2DD-FF35432418A8}" dt="2018-11-26T20:06:38.486" v="1952" actId="1076"/>
          <ac:spMkLst>
            <pc:docMk/>
            <pc:sldMk cId="3338062428" sldId="555"/>
            <ac:spMk id="25" creationId="{00000000-0000-0000-0000-000000000000}"/>
          </ac:spMkLst>
        </pc:spChg>
        <pc:spChg chg="add del mod">
          <ac:chgData name="Javier Otero Garcia" userId="5abd6cdac8f2733d" providerId="LiveId" clId="{F89A3539-B291-4377-B2DD-FF35432418A8}" dt="2018-11-26T20:09:53.446" v="1989" actId="478"/>
          <ac:spMkLst>
            <pc:docMk/>
            <pc:sldMk cId="3338062428" sldId="555"/>
            <ac:spMk id="27" creationId="{B1C7B4F1-2081-47FE-829D-1E6E48B2EF15}"/>
          </ac:spMkLst>
        </pc:spChg>
        <pc:spChg chg="add del mod">
          <ac:chgData name="Javier Otero Garcia" userId="5abd6cdac8f2733d" providerId="LiveId" clId="{F89A3539-B291-4377-B2DD-FF35432418A8}" dt="2018-11-26T20:09:53.446" v="1989" actId="478"/>
          <ac:spMkLst>
            <pc:docMk/>
            <pc:sldMk cId="3338062428" sldId="555"/>
            <ac:spMk id="28" creationId="{582A444D-6E42-4D86-BD50-1DE9321D12B6}"/>
          </ac:spMkLst>
        </pc:spChg>
        <pc:spChg chg="mod">
          <ac:chgData name="Javier Otero Garcia" userId="5abd6cdac8f2733d" providerId="LiveId" clId="{F89A3539-B291-4377-B2DD-FF35432418A8}" dt="2018-11-26T20:10:34.910" v="2013" actId="14100"/>
          <ac:spMkLst>
            <pc:docMk/>
            <pc:sldMk cId="3338062428" sldId="555"/>
            <ac:spMk id="29" creationId="{00000000-0000-0000-0000-000000000000}"/>
          </ac:spMkLst>
        </pc:spChg>
        <pc:spChg chg="del">
          <ac:chgData name="Javier Otero Garcia" userId="5abd6cdac8f2733d" providerId="LiveId" clId="{F89A3539-B291-4377-B2DD-FF35432418A8}" dt="2018-11-26T19:52:18.428" v="1266" actId="478"/>
          <ac:spMkLst>
            <pc:docMk/>
            <pc:sldMk cId="3338062428" sldId="555"/>
            <ac:spMk id="30" creationId="{00000000-0000-0000-0000-000000000000}"/>
          </ac:spMkLst>
        </pc:spChg>
        <pc:spChg chg="add del mod">
          <ac:chgData name="Javier Otero Garcia" userId="5abd6cdac8f2733d" providerId="LiveId" clId="{F89A3539-B291-4377-B2DD-FF35432418A8}" dt="2018-11-26T20:09:53.446" v="1989" actId="478"/>
          <ac:spMkLst>
            <pc:docMk/>
            <pc:sldMk cId="3338062428" sldId="555"/>
            <ac:spMk id="31" creationId="{612EF4D8-0BCE-4BEE-9CA9-3E04A4910AE0}"/>
          </ac:spMkLst>
        </pc:spChg>
        <pc:spChg chg="mod">
          <ac:chgData name="Javier Otero Garcia" userId="5abd6cdac8f2733d" providerId="LiveId" clId="{F89A3539-B291-4377-B2DD-FF35432418A8}" dt="2018-11-26T20:10:24.418" v="2012" actId="1037"/>
          <ac:spMkLst>
            <pc:docMk/>
            <pc:sldMk cId="3338062428" sldId="555"/>
            <ac:spMk id="36" creationId="{00000000-0000-0000-0000-000000000000}"/>
          </ac:spMkLst>
        </pc:spChg>
        <pc:grpChg chg="mod">
          <ac:chgData name="Javier Otero Garcia" userId="5abd6cdac8f2733d" providerId="LiveId" clId="{F89A3539-B291-4377-B2DD-FF35432418A8}" dt="2018-11-26T20:10:24.418" v="2012" actId="1037"/>
          <ac:grpSpMkLst>
            <pc:docMk/>
            <pc:sldMk cId="3338062428" sldId="555"/>
            <ac:grpSpMk id="5" creationId="{00000000-0000-0000-0000-000000000000}"/>
          </ac:grpSpMkLst>
        </pc:grpChg>
        <pc:grpChg chg="mod">
          <ac:chgData name="Javier Otero Garcia" userId="5abd6cdac8f2733d" providerId="LiveId" clId="{F89A3539-B291-4377-B2DD-FF35432418A8}" dt="2018-11-26T20:02:13.597" v="1814" actId="1037"/>
          <ac:grpSpMkLst>
            <pc:docMk/>
            <pc:sldMk cId="3338062428" sldId="555"/>
            <ac:grpSpMk id="8" creationId="{00000000-0000-0000-0000-000000000000}"/>
          </ac:grpSpMkLst>
        </pc:grpChg>
        <pc:grpChg chg="mod">
          <ac:chgData name="Javier Otero Garcia" userId="5abd6cdac8f2733d" providerId="LiveId" clId="{F89A3539-B291-4377-B2DD-FF35432418A8}" dt="2018-11-26T20:02:13.597" v="1814" actId="1037"/>
          <ac:grpSpMkLst>
            <pc:docMk/>
            <pc:sldMk cId="3338062428" sldId="555"/>
            <ac:grpSpMk id="10" creationId="{00000000-0000-0000-0000-000000000000}"/>
          </ac:grpSpMkLst>
        </pc:grpChg>
        <pc:grpChg chg="mod">
          <ac:chgData name="Javier Otero Garcia" userId="5abd6cdac8f2733d" providerId="LiveId" clId="{F89A3539-B291-4377-B2DD-FF35432418A8}" dt="2018-11-26T20:02:13.597" v="1814" actId="1037"/>
          <ac:grpSpMkLst>
            <pc:docMk/>
            <pc:sldMk cId="3338062428" sldId="555"/>
            <ac:grpSpMk id="12" creationId="{00000000-0000-0000-0000-000000000000}"/>
          </ac:grpSpMkLst>
        </pc:grpChg>
        <pc:graphicFrameChg chg="add del">
          <ac:chgData name="Javier Otero Garcia" userId="5abd6cdac8f2733d" providerId="LiveId" clId="{F89A3539-B291-4377-B2DD-FF35432418A8}" dt="2018-11-26T20:03:02.837" v="1818" actId="478"/>
          <ac:graphicFrameMkLst>
            <pc:docMk/>
            <pc:sldMk cId="3338062428" sldId="555"/>
            <ac:graphicFrameMk id="26" creationId="{099A259A-87A8-439A-BCBD-9DE8FA021E76}"/>
          </ac:graphicFrameMkLst>
        </pc:graphicFrameChg>
        <pc:graphicFrameChg chg="del mod">
          <ac:chgData name="Javier Otero Garcia" userId="5abd6cdac8f2733d" providerId="LiveId" clId="{F89A3539-B291-4377-B2DD-FF35432418A8}" dt="2018-11-26T20:10:00.069" v="1990" actId="478"/>
          <ac:graphicFrameMkLst>
            <pc:docMk/>
            <pc:sldMk cId="3338062428" sldId="555"/>
            <ac:graphicFrameMk id="32" creationId="{00000000-0000-0000-0000-000000000000}"/>
          </ac:graphicFrameMkLst>
        </pc:graphicFrameChg>
        <pc:picChg chg="mod">
          <ac:chgData name="Javier Otero Garcia" userId="5abd6cdac8f2733d" providerId="LiveId" clId="{F89A3539-B291-4377-B2DD-FF35432418A8}" dt="2018-11-26T20:10:24.418" v="2012" actId="1037"/>
          <ac:picMkLst>
            <pc:docMk/>
            <pc:sldMk cId="3338062428" sldId="555"/>
            <ac:picMk id="20" creationId="{00000000-0000-0000-0000-000000000000}"/>
          </ac:picMkLst>
        </pc:picChg>
        <pc:picChg chg="mod">
          <ac:chgData name="Javier Otero Garcia" userId="5abd6cdac8f2733d" providerId="LiveId" clId="{F89A3539-B291-4377-B2DD-FF35432418A8}" dt="2018-11-26T20:10:24.418" v="2012" actId="1037"/>
          <ac:picMkLst>
            <pc:docMk/>
            <pc:sldMk cId="3338062428" sldId="555"/>
            <ac:picMk id="21" creationId="{00000000-0000-0000-0000-000000000000}"/>
          </ac:picMkLst>
        </pc:picChg>
        <pc:picChg chg="mod">
          <ac:chgData name="Javier Otero Garcia" userId="5abd6cdac8f2733d" providerId="LiveId" clId="{F89A3539-B291-4377-B2DD-FF35432418A8}" dt="2018-11-26T20:10:24.418" v="2012" actId="1037"/>
          <ac:picMkLst>
            <pc:docMk/>
            <pc:sldMk cId="3338062428" sldId="555"/>
            <ac:picMk id="22" creationId="{00000000-0000-0000-0000-000000000000}"/>
          </ac:picMkLst>
        </pc:picChg>
        <pc:picChg chg="mod">
          <ac:chgData name="Javier Otero Garcia" userId="5abd6cdac8f2733d" providerId="LiveId" clId="{F89A3539-B291-4377-B2DD-FF35432418A8}" dt="2018-11-26T20:10:24.418" v="2012" actId="1037"/>
          <ac:picMkLst>
            <pc:docMk/>
            <pc:sldMk cId="3338062428" sldId="555"/>
            <ac:picMk id="23" creationId="{00000000-0000-0000-0000-000000000000}"/>
          </ac:picMkLst>
        </pc:picChg>
        <pc:picChg chg="add mod">
          <ac:chgData name="Javier Otero Garcia" userId="5abd6cdac8f2733d" providerId="LiveId" clId="{F89A3539-B291-4377-B2DD-FF35432418A8}" dt="2018-11-26T20:10:45.814" v="2015" actId="14100"/>
          <ac:picMkLst>
            <pc:docMk/>
            <pc:sldMk cId="3338062428" sldId="555"/>
            <ac:picMk id="33" creationId="{E0FC646F-CCE1-4843-A4EA-D327C915287B}"/>
          </ac:picMkLst>
        </pc:picChg>
      </pc:sldChg>
    </pc:docChg>
  </pc:docChgLst>
  <pc:docChgLst>
    <pc:chgData name="Javier Otero Garcia" userId="5abd6cdac8f2733d" providerId="LiveId" clId="{6A8D34A9-7397-4687-9554-24EF96FDE31E}"/>
    <pc:docChg chg="modSld">
      <pc:chgData name="Javier Otero Garcia" userId="5abd6cdac8f2733d" providerId="LiveId" clId="{6A8D34A9-7397-4687-9554-24EF96FDE31E}" dt="2019-01-24T15:15:18.857" v="0" actId="164"/>
      <pc:docMkLst>
        <pc:docMk/>
      </pc:docMkLst>
      <pc:sldChg chg="addSp modSp">
        <pc:chgData name="Javier Otero Garcia" userId="5abd6cdac8f2733d" providerId="LiveId" clId="{6A8D34A9-7397-4687-9554-24EF96FDE31E}" dt="2019-01-24T15:15:18.857" v="0" actId="164"/>
        <pc:sldMkLst>
          <pc:docMk/>
          <pc:sldMk cId="3337425991" sldId="357"/>
        </pc:sldMkLst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10" creationId="{13E2D7F2-9CB7-488C-9C54-D1375CEF9CBC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20" creationId="{00000000-0000-0000-0000-000000000000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23" creationId="{00000000-0000-0000-0000-000000000000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31" creationId="{00000000-0000-0000-0000-000000000000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32" creationId="{00000000-0000-0000-0000-000000000000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45" creationId="{3AB5ADA8-E1DF-4BD3-9A98-0273BCF9662F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48" creationId="{00000000-0000-0000-0000-000000000000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58" creationId="{00000000-0000-0000-0000-000000000000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101" creationId="{00000000-0000-0000-0000-000000000000}"/>
          </ac:spMkLst>
        </pc:spChg>
        <pc:spChg chg="mod">
          <ac:chgData name="Javier Otero Garcia" userId="5abd6cdac8f2733d" providerId="LiveId" clId="{6A8D34A9-7397-4687-9554-24EF96FDE31E}" dt="2019-01-24T15:15:18.857" v="0" actId="164"/>
          <ac:spMkLst>
            <pc:docMk/>
            <pc:sldMk cId="3337425991" sldId="357"/>
            <ac:spMk id="116" creationId="{00000000-0000-0000-0000-000000000000}"/>
          </ac:spMkLst>
        </pc:spChg>
        <pc:grpChg chg="add mod">
          <ac:chgData name="Javier Otero Garcia" userId="5abd6cdac8f2733d" providerId="LiveId" clId="{6A8D34A9-7397-4687-9554-24EF96FDE31E}" dt="2019-01-24T15:15:18.857" v="0" actId="164"/>
          <ac:grpSpMkLst>
            <pc:docMk/>
            <pc:sldMk cId="3337425991" sldId="357"/>
            <ac:grpSpMk id="2" creationId="{080ACCC0-14AC-425F-9EA8-9E79752C13B5}"/>
          </ac:grpSpMkLst>
        </pc:grpChg>
        <pc:cxnChg chg="mod">
          <ac:chgData name="Javier Otero Garcia" userId="5abd6cdac8f2733d" providerId="LiveId" clId="{6A8D34A9-7397-4687-9554-24EF96FDE31E}" dt="2019-01-24T15:15:18.857" v="0" actId="164"/>
          <ac:cxnSpMkLst>
            <pc:docMk/>
            <pc:sldMk cId="3337425991" sldId="357"/>
            <ac:cxnSpMk id="6" creationId="{895CCB8F-B176-4E00-80E5-A1689BD20ABA}"/>
          </ac:cxnSpMkLst>
        </pc:cxnChg>
        <pc:cxnChg chg="mod">
          <ac:chgData name="Javier Otero Garcia" userId="5abd6cdac8f2733d" providerId="LiveId" clId="{6A8D34A9-7397-4687-9554-24EF96FDE31E}" dt="2019-01-24T15:15:18.857" v="0" actId="164"/>
          <ac:cxnSpMkLst>
            <pc:docMk/>
            <pc:sldMk cId="3337425991" sldId="357"/>
            <ac:cxnSpMk id="15" creationId="{7DE7041E-1DDD-4603-BBCA-C039E8E3785A}"/>
          </ac:cxnSpMkLst>
        </pc:cxnChg>
        <pc:cxnChg chg="mod">
          <ac:chgData name="Javier Otero Garcia" userId="5abd6cdac8f2733d" providerId="LiveId" clId="{6A8D34A9-7397-4687-9554-24EF96FDE31E}" dt="2019-01-24T15:15:18.857" v="0" actId="164"/>
          <ac:cxnSpMkLst>
            <pc:docMk/>
            <pc:sldMk cId="3337425991" sldId="357"/>
            <ac:cxnSpMk id="42" creationId="{736921AD-EFE7-49F8-808C-D6830CAD8343}"/>
          </ac:cxnSpMkLst>
        </pc:cxnChg>
        <pc:cxnChg chg="mod">
          <ac:chgData name="Javier Otero Garcia" userId="5abd6cdac8f2733d" providerId="LiveId" clId="{6A8D34A9-7397-4687-9554-24EF96FDE31E}" dt="2019-01-24T15:15:18.857" v="0" actId="164"/>
          <ac:cxnSpMkLst>
            <pc:docMk/>
            <pc:sldMk cId="3337425991" sldId="357"/>
            <ac:cxnSpMk id="43" creationId="{8BB2D00B-DDA3-4C28-B64E-B2CA3AB01F24}"/>
          </ac:cxnSpMkLst>
        </pc:cxnChg>
        <pc:cxnChg chg="mod">
          <ac:chgData name="Javier Otero Garcia" userId="5abd6cdac8f2733d" providerId="LiveId" clId="{6A8D34A9-7397-4687-9554-24EF96FDE31E}" dt="2019-01-24T15:15:18.857" v="0" actId="164"/>
          <ac:cxnSpMkLst>
            <pc:docMk/>
            <pc:sldMk cId="3337425991" sldId="357"/>
            <ac:cxnSpMk id="50" creationId="{6069F1F1-E6D9-4D03-ACCE-A538C014EE78}"/>
          </ac:cxnSpMkLst>
        </pc:cxnChg>
        <pc:cxnChg chg="mod">
          <ac:chgData name="Javier Otero Garcia" userId="5abd6cdac8f2733d" providerId="LiveId" clId="{6A8D34A9-7397-4687-9554-24EF96FDE31E}" dt="2019-01-24T15:15:18.857" v="0" actId="164"/>
          <ac:cxnSpMkLst>
            <pc:docMk/>
            <pc:sldMk cId="3337425991" sldId="357"/>
            <ac:cxnSpMk id="54" creationId="{E7572B8B-82D0-48B7-859F-F2E001660D6A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FCD3D8D-E459-415D-A589-3043A63AD6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39C8AC-9D77-4AED-B1C2-739349DF51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D0A134F-C55D-44F1-ADC8-59F043CEED37}" type="datetimeFigureOut">
              <a:rPr lang="es-CO" smtClean="0"/>
              <a:t>24/01/2019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693B3E-87E7-4C79-B829-65588397FF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434CCA-41DF-45D4-AE46-E8B2AD7D32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7E8FA9E-7695-4B2E-9D07-44EBD25BE51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9197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C7B74BF-5FAA-4A38-8E93-5A02452F6EA7}" type="datetimeFigureOut">
              <a:rPr lang="es-CO" smtClean="0"/>
              <a:t>24/01/2019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34A34A5-E1B9-4285-9195-40EA71D5521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7700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62A91-9A7D-44A5-A7EF-C93198E353CC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9051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62A91-9A7D-44A5-A7EF-C93198E353CC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2359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862A91-9A7D-44A5-A7EF-C93198E353CC}" type="slidenum">
              <a:rPr kumimoji="0" lang="es-EC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C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97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862A91-9A7D-44A5-A7EF-C93198E353CC}" type="slidenum">
              <a:rPr kumimoji="0" lang="es-EC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C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57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10E59A-5E31-4F84-9AE5-D2D37FC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14BF7-17B9-47C5-9BEC-A79348271231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BDA7AF-D276-437D-B298-C46E8C79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75EB06-6EFF-4061-9217-B3F6D569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D829-2937-4A95-A03C-742A1EAF89CE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52347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06D482-CFB1-489B-8416-1B7EE47FA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F3C1-6357-4898-A2E4-F098DB9244B8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F6432F-5D24-4EE9-BB3D-566CB64F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A4A513-32B3-4771-8BD0-2ABB6188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3A30A-80C9-4D4D-858A-914F69AB4718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8300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A2FEAE-B8E1-45DD-AF01-42447718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75024-A33D-4305-B332-8A7F253C5A75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9206BB-DA42-453F-A3EE-18A1B874D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21D729-06B1-44E9-B420-F3D0B281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4EB18-214F-4408-BF96-6EFBE4C7E008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03953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734" y="260350"/>
            <a:ext cx="9218084" cy="8651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9403" y="6525344"/>
            <a:ext cx="28448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3E3CF5-508D-4B11-8B5D-05F077CF55D9}" type="datetime3">
              <a:rPr lang="en-GB" smtClean="0"/>
              <a:pPr>
                <a:defRPr/>
              </a:pPr>
              <a:t>24 January,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27648" y="6552728"/>
            <a:ext cx="3860800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Prepared by Iwona Piechowiak </a:t>
            </a:r>
          </a:p>
        </p:txBody>
      </p:sp>
    </p:spTree>
    <p:extLst>
      <p:ext uri="{BB962C8B-B14F-4D97-AF65-F5344CB8AC3E}">
        <p14:creationId xmlns:p14="http://schemas.microsoft.com/office/powerpoint/2010/main" val="72844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E8DD3-E789-48D7-B086-C05AD772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03FB7-61B7-493B-8446-22804CFB8970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9B1826-BA5B-4028-9AFE-B2483FED2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8732E6-64A2-4BF4-9249-68119381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BDF6C-6EAC-4152-BA14-C257A8AE65C7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67852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A76AB5-F8CB-4B63-B2AF-7236E553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76D70-CDB2-4C82-B1EE-D65BC8A1335B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A2CD40-3120-4315-BBF6-28DBFC98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A889DC-07F1-4CDA-AE05-BA911576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FF4C-24BC-4D94-A1A1-EEF1C42692A8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12286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2966A3E6-EEF3-4692-846C-0C9D0B29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FC07C-E9BB-423C-8B32-2D19BE5086A8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EE14E19-2908-4DD3-A10A-49A75DE3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D215A35-7675-4C7F-B2A7-23A896F5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736F4-4ED6-4FDD-ACF0-6742938D69BB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109368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01227101-38DF-4C66-A28D-D94CB0EBC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813E-5017-4C11-AC90-6096590A47B3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A0E0350E-D487-4B53-8DBF-3BA642BF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0397C98-902B-41CF-AE6C-215C39B6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90185-CFC4-4909-B0DD-B12A6E47B827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4970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27BC1E17-FA28-4876-912D-2A0B5643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72C0-6108-4259-BAEE-E5F878894237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CB45619F-C3F2-4EED-ACBB-7F97903A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7A6E48B8-F035-4FA2-85D4-CCF65B98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B27DE-CB83-48DF-8C24-030A2EC3737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452769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31E0D523-397C-4100-BB6A-01C489A8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AA18-A889-49BD-BBD6-F3CB1AAF64FF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ACB1AF82-7A8C-4FE1-A5FC-140A9A36D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903E3041-0405-4883-B3B5-CE3C8C59B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6E19F-10A5-4E05-8B84-4FD3EE025D01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52418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92B81797-93AC-4FCE-9443-E828AF43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0A672-12E6-45D9-A708-43C6ADF5A76D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F5FB9536-49B4-4302-91EB-B0E60F8A1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F787FFF-1E5E-4F8B-B43D-00378441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2F22F-634E-4581-BAB4-AC7CCC1C9926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6977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6B4D057-48FF-4953-A2ED-60D43792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0E3E9-5E5E-4106-B6D5-21895F624837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3E5ACB3-012A-4220-ADCD-E819009B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59E92F6-678E-4858-ACCF-CECB1EA8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B4619-B631-48DC-9598-9EB27A51E612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5714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F37B52CE-3CBA-4F3E-A01C-AA2532EDC6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Clic para editar título</a:t>
            </a:r>
            <a:endParaRPr lang="es-ES" altLang="es-CO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7E153F74-4019-4132-B947-80950B98E1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CO"/>
              <a:t>Haga clic para modificar el estilo de texto del patrón</a:t>
            </a:r>
          </a:p>
          <a:p>
            <a:pPr lvl="1"/>
            <a:r>
              <a:rPr lang="es-ES_tradnl" altLang="es-CO"/>
              <a:t>Segundo nivel</a:t>
            </a:r>
          </a:p>
          <a:p>
            <a:pPr lvl="2"/>
            <a:r>
              <a:rPr lang="es-ES_tradnl" altLang="es-CO"/>
              <a:t>Tercer nivel</a:t>
            </a:r>
          </a:p>
          <a:p>
            <a:pPr lvl="3"/>
            <a:r>
              <a:rPr lang="es-ES_tradnl" altLang="es-CO"/>
              <a:t>Cuarto nivel</a:t>
            </a:r>
          </a:p>
          <a:p>
            <a:pPr lvl="4"/>
            <a:r>
              <a:rPr lang="es-ES_tradnl" altLang="es-CO"/>
              <a:t>Quinto nivel</a:t>
            </a:r>
            <a:endParaRPr lang="es-ES" alt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42E8D9-394F-4239-BFD5-ADE7375A4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E25140-87C9-4C2B-A9CB-7AF5E2806B84}" type="datetime1">
              <a:rPr lang="es-ES" altLang="es-CO" smtClean="0"/>
              <a:t>24/01/2019</a:t>
            </a:fld>
            <a:endParaRPr lang="es-ES" alt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36E8E7-2844-45D2-BA13-2D74FCE8D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B16900-7413-42ED-9549-5A73A867C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3756124-A22B-419F-B5B3-5698D1B47034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emf"/><Relationship Id="rId9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CuadroTexto 3">
            <a:extLst>
              <a:ext uri="{FF2B5EF4-FFF2-40B4-BE49-F238E27FC236}">
                <a16:creationId xmlns:a16="http://schemas.microsoft.com/office/drawing/2014/main" id="{D8172E03-6BC7-4B78-92D5-06442ABCC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470" y="1322500"/>
            <a:ext cx="811033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Proyecto Soporte a la Toma de Decisiones para la Incorporación y Ampliación </a:t>
            </a:r>
          </a:p>
          <a:p>
            <a:pPr algn="ctr" defTabSz="914400" eaLnBrk="1" hangingPunct="1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del Manejo Sostenible de la Tierra </a:t>
            </a:r>
            <a:endParaRPr lang="es-EC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PROYECTO</a:t>
            </a:r>
            <a:r>
              <a:rPr lang="es-ES" sz="2400" b="1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DS-SLM / TD - MST</a:t>
            </a:r>
            <a:endParaRPr lang="es-EC" sz="24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GCP/CGLO/337/GFF</a:t>
            </a:r>
          </a:p>
          <a:p>
            <a:pPr algn="ctr" defTabSz="914400">
              <a:spcBef>
                <a:spcPct val="0"/>
              </a:spcBef>
              <a:buNone/>
            </a:pPr>
            <a:endParaRPr lang="es-ES" altLang="es-CO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Times New Roman" pitchFamily="18" charset="0"/>
            </a:endParaRPr>
          </a:p>
          <a:p>
            <a:pPr algn="ctr" defTabSz="914400">
              <a:spcBef>
                <a:spcPct val="0"/>
              </a:spcBef>
              <a:buNone/>
            </a:pPr>
            <a:r>
              <a:rPr lang="es-CO" sz="2400" dirty="0">
                <a:solidFill>
                  <a:schemeClr val="accent3">
                    <a:lumMod val="75000"/>
                  </a:schemeClr>
                </a:solidFill>
              </a:rPr>
              <a:t>Estrategia para incorporar el manejo sostenible de tierras (MST) en la toma de decisiones (integración en tres ámbitos, nacional, departamental y local) con énfasis en instrumentos de planificación en Colombia</a:t>
            </a:r>
            <a:endParaRPr lang="es-ES" altLang="es-CO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EECBA5C-1602-4EDE-AEE7-0DA68D66E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6E19F-10A5-4E05-8B84-4FD3EE025D01}" type="slidenum">
              <a:rPr lang="es-ES" altLang="es-CO" smtClean="0"/>
              <a:pPr>
                <a:defRPr/>
              </a:pPr>
              <a:t>1</a:t>
            </a:fld>
            <a:endParaRPr lang="es-ES" altLang="es-CO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066F9BA-AB38-4F07-B343-FE4F12F746E2}"/>
              </a:ext>
            </a:extLst>
          </p:cNvPr>
          <p:cNvSpPr txBox="1"/>
          <p:nvPr/>
        </p:nvSpPr>
        <p:spPr>
          <a:xfrm>
            <a:off x="1932272" y="5229037"/>
            <a:ext cx="8446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GLOBAL FORUM LANDSCAPE - SIDE EVENT </a:t>
            </a:r>
          </a:p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Scaling up SLM in the landscape: a framework for decision support</a:t>
            </a:r>
            <a:endParaRPr lang="es-CO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CO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 </a:t>
            </a:r>
            <a:r>
              <a:rPr lang="es-CO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December</a:t>
            </a:r>
            <a:r>
              <a:rPr lang="es-CO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2018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CA5F248-547B-46A1-9BB3-3FF0024FAE6C}"/>
              </a:ext>
            </a:extLst>
          </p:cNvPr>
          <p:cNvGrpSpPr/>
          <p:nvPr/>
        </p:nvGrpSpPr>
        <p:grpSpPr>
          <a:xfrm>
            <a:off x="1665516" y="128824"/>
            <a:ext cx="8839092" cy="1011237"/>
            <a:chOff x="-32660" y="128823"/>
            <a:chExt cx="8839092" cy="1011237"/>
          </a:xfrm>
        </p:grpSpPr>
        <p:pic>
          <p:nvPicPr>
            <p:cNvPr id="2050" name="Imagen 1" descr="logos_nuevo_gef.png">
              <a:extLst>
                <a:ext uri="{FF2B5EF4-FFF2-40B4-BE49-F238E27FC236}">
                  <a16:creationId xmlns:a16="http://schemas.microsoft.com/office/drawing/2014/main" id="{4BF2D23F-1024-495F-A60F-212A13343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55775" y="128823"/>
              <a:ext cx="3450657" cy="1011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31512CDF-34AE-4C08-BBFF-00B51B9FD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660" y="382867"/>
              <a:ext cx="3501646" cy="69346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53DEC6-CF7E-480C-9C09-2D60EE37F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9872" y="353940"/>
              <a:ext cx="1765629" cy="6934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431704" y="260648"/>
            <a:ext cx="7236296" cy="432048"/>
          </a:xfrm>
          <a:prstGeom prst="rect">
            <a:avLst/>
          </a:prstGeom>
        </p:spPr>
        <p:txBody>
          <a:bodyPr/>
          <a:lstStyle/>
          <a:p>
            <a:pPr algn="r" defTabSz="914400">
              <a:defRPr/>
            </a:pPr>
            <a:r>
              <a:rPr lang="es-EC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DS-SLM </a:t>
            </a:r>
            <a:r>
              <a:rPr lang="es-EC" sz="2400" b="1" kern="0" dirty="0" err="1">
                <a:solidFill>
                  <a:srgbClr val="ADBA4E"/>
                </a:solidFill>
                <a:latin typeface="+mj-lt"/>
                <a:ea typeface="+mj-ea"/>
                <a:cs typeface="+mj-cs"/>
              </a:rPr>
              <a:t>Methodological</a:t>
            </a:r>
            <a:r>
              <a:rPr lang="es-EC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C" sz="2400" b="1" kern="0" dirty="0" err="1">
                <a:solidFill>
                  <a:srgbClr val="ADBA4E"/>
                </a:solidFill>
                <a:latin typeface="+mj-lt"/>
                <a:ea typeface="+mj-ea"/>
                <a:cs typeface="+mj-cs"/>
              </a:rPr>
              <a:t>framework</a:t>
            </a:r>
            <a:r>
              <a:rPr lang="es-EC" sz="2400" b="1" kern="0" dirty="0">
                <a:solidFill>
                  <a:srgbClr val="ADBA4E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742950"/>
            <a:ext cx="85725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/>
          <p:cNvSpPr txBox="1"/>
          <p:nvPr/>
        </p:nvSpPr>
        <p:spPr>
          <a:xfrm>
            <a:off x="18779" y="441547"/>
            <a:ext cx="881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92D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Marco metodológico de aplicación del MST </a:t>
            </a:r>
          </a:p>
          <a:p>
            <a:r>
              <a:rPr lang="es-CO" sz="1600" b="1" dirty="0">
                <a:solidFill>
                  <a:srgbClr val="92D050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Implementación Colombia, Suramérica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80ACCC0-14AC-425F-9EA8-9E79752C13B5}"/>
              </a:ext>
            </a:extLst>
          </p:cNvPr>
          <p:cNvGrpSpPr/>
          <p:nvPr/>
        </p:nvGrpSpPr>
        <p:grpSpPr>
          <a:xfrm>
            <a:off x="760164" y="1069425"/>
            <a:ext cx="11376751" cy="5743641"/>
            <a:chOff x="760164" y="1069425"/>
            <a:chExt cx="11376751" cy="5743641"/>
          </a:xfrm>
        </p:grpSpPr>
        <p:sp>
          <p:nvSpPr>
            <p:cNvPr id="45" name="Left-Right Arrow 51">
              <a:extLst>
                <a:ext uri="{FF2B5EF4-FFF2-40B4-BE49-F238E27FC236}">
                  <a16:creationId xmlns:a16="http://schemas.microsoft.com/office/drawing/2014/main" id="{3AB5ADA8-E1DF-4BD3-9A98-0273BCF9662F}"/>
                </a:ext>
              </a:extLst>
            </p:cNvPr>
            <p:cNvSpPr/>
            <p:nvPr/>
          </p:nvSpPr>
          <p:spPr>
            <a:xfrm>
              <a:off x="8802477" y="4367918"/>
              <a:ext cx="593082" cy="282749"/>
            </a:xfrm>
            <a:prstGeom prst="leftRightArrow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60164" y="1475689"/>
              <a:ext cx="2944361" cy="1545340"/>
            </a:xfrm>
            <a:prstGeom prst="rect">
              <a:avLst/>
            </a:prstGeom>
            <a:solidFill>
              <a:srgbClr val="CC7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M2 Evaluación nacional / 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subnacional  (LADA)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_____________________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Subregión Caribe, Colombia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4 Departamentos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Escala 1:100.000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9408405" y="3355667"/>
              <a:ext cx="2728510" cy="2190902"/>
            </a:xfrm>
            <a:prstGeom prst="rect">
              <a:avLst/>
            </a:prstGeom>
            <a:solidFill>
              <a:srgbClr val="0070C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M6 Implementación Practicas MST</a:t>
              </a:r>
            </a:p>
            <a:p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________________</a:t>
              </a:r>
            </a:p>
            <a:p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Acuerdos con proyectos y productores</a:t>
              </a:r>
            </a:p>
            <a:p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5 sitios demostrativos</a:t>
              </a:r>
            </a:p>
            <a:p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Monitoreo y seguimiento</a:t>
              </a:r>
            </a:p>
            <a:p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Indicadores de impacto</a:t>
              </a:r>
            </a:p>
            <a:p>
              <a:endParaRPr lang="es-CO" sz="16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752714" y="3441551"/>
              <a:ext cx="3181233" cy="2105018"/>
            </a:xfrm>
            <a:prstGeom prst="rect">
              <a:avLst/>
            </a:prstGeom>
            <a:solidFill>
              <a:srgbClr val="58D2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noAutofit/>
            </a:bodyPr>
            <a:lstStyle/>
            <a:p>
              <a:r>
                <a:rPr lang="es-CO" sz="16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Evaluación y Selección de prácticas MST  </a:t>
              </a:r>
            </a:p>
            <a:p>
              <a:r>
                <a:rPr lang="es-CO" sz="16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Estrategia de implementación</a:t>
              </a:r>
            </a:p>
            <a:p>
              <a:r>
                <a:rPr lang="es-CO" sz="16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________________________</a:t>
              </a:r>
            </a:p>
            <a:p>
              <a:r>
                <a:rPr lang="es-CO" sz="1600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Revisión investigación nacional, subnacional y local</a:t>
              </a:r>
            </a:p>
            <a:p>
              <a:r>
                <a:rPr lang="es-CO" sz="1600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Sinergias con proyectos locales</a:t>
              </a:r>
            </a:p>
            <a:p>
              <a:r>
                <a:rPr lang="es-CO" sz="1600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Modelos locales exitosos</a:t>
              </a:r>
            </a:p>
            <a:p>
              <a:endParaRPr lang="es-CO" sz="16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02379" y="6052914"/>
              <a:ext cx="8860248" cy="760152"/>
            </a:xfrm>
            <a:prstGeom prst="rect">
              <a:avLst/>
            </a:prstGeom>
            <a:solidFill>
              <a:srgbClr val="9780B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Modulo7 Plataforma de manejo del conocimiento para la toma de decisiones informadas 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Talleres, Capacitaciones, Cursos, Divulgación, WOCAT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004386" y="1600141"/>
              <a:ext cx="2723362" cy="1387837"/>
            </a:xfrm>
            <a:prstGeom prst="rect">
              <a:avLst/>
            </a:prstGeom>
            <a:solidFill>
              <a:srgbClr val="D59F3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44000" rtlCol="0" anchor="t" anchorCtr="0"/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M3 Selección y Priorización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De paisajes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______________________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Montes de María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Humedales Bajo Sinú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03319" y="3321469"/>
              <a:ext cx="3449733" cy="252172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CO" sz="16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M5 Planificación territorial MST</a:t>
              </a:r>
            </a:p>
            <a:p>
              <a:r>
                <a:rPr lang="es-CO" sz="16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___________________</a:t>
              </a:r>
            </a:p>
            <a:p>
              <a:r>
                <a:rPr lang="es-CO" sz="1600" i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Políticas de desarrollo</a:t>
              </a:r>
            </a:p>
            <a:p>
              <a:r>
                <a:rPr lang="es-CO" sz="1600" i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Plan de ordenamiento territorial</a:t>
              </a:r>
            </a:p>
            <a:p>
              <a:r>
                <a:rPr lang="es-CO" sz="1600" i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Plan de ordenamiento productivo agropecuario</a:t>
              </a:r>
            </a:p>
            <a:p>
              <a:r>
                <a:rPr lang="es-CO" sz="1600" i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Plan de ordenamiento ambiental de cuencas hidrográficas</a:t>
              </a:r>
            </a:p>
            <a:p>
              <a:r>
                <a:rPr lang="es-CO" sz="1600" i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Mesa técnica institucional</a:t>
              </a:r>
              <a:r>
                <a:rPr lang="es-CO" sz="16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61821" y="1717825"/>
              <a:ext cx="3394026" cy="1348837"/>
            </a:xfrm>
            <a:prstGeom prst="rect">
              <a:avLst/>
            </a:prstGeom>
            <a:solidFill>
              <a:srgbClr val="7BA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tIns="144000" rtlCol="0" anchor="ctr"/>
            <a:lstStyle/>
            <a:p>
              <a:pPr algn="ctr"/>
              <a:r>
                <a:rPr lang="es-CO" sz="16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M4 Evaluación local/</a:t>
              </a:r>
            </a:p>
            <a:p>
              <a:pPr algn="ctr"/>
              <a:r>
                <a:rPr lang="es-CO" sz="1600" b="1" dirty="0">
                  <a:solidFill>
                    <a:schemeClr val="bg1">
                      <a:lumMod val="95000"/>
                    </a:schemeClr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Zona seleccionada 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_____________________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Municipio San Juan Nepomuceno</a:t>
              </a:r>
            </a:p>
            <a:p>
              <a:pPr algn="ctr"/>
              <a:r>
                <a:rPr lang="es-CO" sz="1600" b="1" dirty="0">
                  <a:solidFill>
                    <a:srgbClr val="FFFF00"/>
                  </a:solidFill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Escala 1:25.000</a:t>
              </a:r>
            </a:p>
          </p:txBody>
        </p:sp>
        <p:sp>
          <p:nvSpPr>
            <p:cNvPr id="31" name="Left-Right Arrow 51"/>
            <p:cNvSpPr/>
            <p:nvPr/>
          </p:nvSpPr>
          <p:spPr>
            <a:xfrm>
              <a:off x="4953053" y="4404995"/>
              <a:ext cx="764701" cy="247510"/>
            </a:xfrm>
            <a:prstGeom prst="leftRightArrow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895CCB8F-B176-4E00-80E5-A1689BD20ABA}"/>
                </a:ext>
              </a:extLst>
            </p:cNvPr>
            <p:cNvCxnSpPr>
              <a:cxnSpLocks/>
              <a:stCxn id="23" idx="2"/>
              <a:endCxn id="101" idx="0"/>
            </p:cNvCxnSpPr>
            <p:nvPr/>
          </p:nvCxnSpPr>
          <p:spPr>
            <a:xfrm flipH="1">
              <a:off x="7343331" y="3066662"/>
              <a:ext cx="1315503" cy="374889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7DE7041E-1DDD-4603-BBCA-C039E8E3785A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 flipH="1">
              <a:off x="9782978" y="5546569"/>
              <a:ext cx="989682" cy="457955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8BB2D00B-DDA3-4C28-B64E-B2CA3AB01F24}"/>
                </a:ext>
              </a:extLst>
            </p:cNvPr>
            <p:cNvCxnSpPr>
              <a:cxnSpLocks/>
              <a:stCxn id="32" idx="2"/>
              <a:endCxn id="101" idx="0"/>
            </p:cNvCxnSpPr>
            <p:nvPr/>
          </p:nvCxnSpPr>
          <p:spPr>
            <a:xfrm>
              <a:off x="5366067" y="2987978"/>
              <a:ext cx="1977264" cy="453573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3E2D7F2-9CB7-488C-9C54-D1375CEF9CBC}"/>
                </a:ext>
              </a:extLst>
            </p:cNvPr>
            <p:cNvSpPr txBox="1"/>
            <p:nvPr/>
          </p:nvSpPr>
          <p:spPr>
            <a:xfrm>
              <a:off x="992689" y="1069425"/>
              <a:ext cx="5942652" cy="369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M1 Estrategia operacional y Plan de acción del proyecto</a:t>
              </a:r>
            </a:p>
          </p:txBody>
        </p:sp>
        <p:cxnSp>
          <p:nvCxnSpPr>
            <p:cNvPr id="42" name="Conector recto de flecha 41">
              <a:extLst>
                <a:ext uri="{FF2B5EF4-FFF2-40B4-BE49-F238E27FC236}">
                  <a16:creationId xmlns:a16="http://schemas.microsoft.com/office/drawing/2014/main" id="{736921AD-EFE7-49F8-808C-D6830CAD8343}"/>
                </a:ext>
              </a:extLst>
            </p:cNvPr>
            <p:cNvCxnSpPr>
              <a:cxnSpLocks/>
              <a:stCxn id="48" idx="2"/>
              <a:endCxn id="20" idx="0"/>
            </p:cNvCxnSpPr>
            <p:nvPr/>
          </p:nvCxnSpPr>
          <p:spPr>
            <a:xfrm>
              <a:off x="2232345" y="3021029"/>
              <a:ext cx="995841" cy="300440"/>
            </a:xfrm>
            <a:prstGeom prst="straightConnector1">
              <a:avLst/>
            </a:prstGeom>
            <a:ln w="44450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de flecha 49">
              <a:extLst>
                <a:ext uri="{FF2B5EF4-FFF2-40B4-BE49-F238E27FC236}">
                  <a16:creationId xmlns:a16="http://schemas.microsoft.com/office/drawing/2014/main" id="{6069F1F1-E6D9-4D03-ACCE-A538C014EE78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>
              <a:off x="7343331" y="5546569"/>
              <a:ext cx="0" cy="457955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de flecha 53">
              <a:extLst>
                <a:ext uri="{FF2B5EF4-FFF2-40B4-BE49-F238E27FC236}">
                  <a16:creationId xmlns:a16="http://schemas.microsoft.com/office/drawing/2014/main" id="{E7572B8B-82D0-48B7-859F-F2E001660D6A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>
              <a:off x="3228186" y="5843192"/>
              <a:ext cx="476339" cy="161332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ítulo 1">
            <a:extLst>
              <a:ext uri="{FF2B5EF4-FFF2-40B4-BE49-F238E27FC236}">
                <a16:creationId xmlns:a16="http://schemas.microsoft.com/office/drawing/2014/main" id="{992FDE05-FB99-4B7E-9655-EE48EB51F7F8}"/>
              </a:ext>
            </a:extLst>
          </p:cNvPr>
          <p:cNvSpPr txBox="1">
            <a:spLocks/>
          </p:cNvSpPr>
          <p:nvPr/>
        </p:nvSpPr>
        <p:spPr>
          <a:xfrm>
            <a:off x="3042715" y="-9161"/>
            <a:ext cx="9143999" cy="54320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</a:rPr>
              <a:t>use of the project’s decision support framework</a:t>
            </a:r>
            <a:endParaRPr lang="es-CO" sz="32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425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:a16="http://schemas.microsoft.com/office/drawing/2014/main" id="{F97A4B98-A9B7-4F82-92E5-8AD12439F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7"/>
          <a:stretch/>
        </p:blipFill>
        <p:spPr bwMode="auto">
          <a:xfrm>
            <a:off x="113692" y="711306"/>
            <a:ext cx="4536781" cy="312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ítulo 1">
            <a:extLst>
              <a:ext uri="{FF2B5EF4-FFF2-40B4-BE49-F238E27FC236}">
                <a16:creationId xmlns:a16="http://schemas.microsoft.com/office/drawing/2014/main" id="{992FDE05-FB99-4B7E-9655-EE48EB51F7F8}"/>
              </a:ext>
            </a:extLst>
          </p:cNvPr>
          <p:cNvSpPr txBox="1">
            <a:spLocks/>
          </p:cNvSpPr>
          <p:nvPr/>
        </p:nvSpPr>
        <p:spPr>
          <a:xfrm>
            <a:off x="3042715" y="-9161"/>
            <a:ext cx="9143999" cy="54320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prstClr val="white"/>
                </a:solidFill>
              </a:rPr>
              <a:t>use of the project’s decision support framework</a:t>
            </a:r>
            <a:endParaRPr lang="es-CO" sz="32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47627F7-F923-4805-BF92-8139335CF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08"/>
          <a:stretch/>
        </p:blipFill>
        <p:spPr>
          <a:xfrm>
            <a:off x="8906970" y="1185493"/>
            <a:ext cx="3171338" cy="445356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3690BA28-F64F-4EA4-85FD-82D65D317D8D}"/>
              </a:ext>
            </a:extLst>
          </p:cNvPr>
          <p:cNvSpPr txBox="1"/>
          <p:nvPr/>
        </p:nvSpPr>
        <p:spPr>
          <a:xfrm>
            <a:off x="5789874" y="5661367"/>
            <a:ext cx="5252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Mapas Evaluación de la degradación de tierras</a:t>
            </a:r>
          </a:p>
          <a:p>
            <a:r>
              <a:rPr lang="es-CO" dirty="0"/>
              <a:t>Nivel local – Municipio San Juan Nepomuceno, Bolívar</a:t>
            </a:r>
          </a:p>
        </p:txBody>
      </p:sp>
      <p:pic>
        <p:nvPicPr>
          <p:cNvPr id="26" name="Imagen 25" descr="Imagen que contiene texto, mapa&#10;&#10;Descripción generada con confianza muy alta">
            <a:extLst>
              <a:ext uri="{FF2B5EF4-FFF2-40B4-BE49-F238E27FC236}">
                <a16:creationId xmlns:a16="http://schemas.microsoft.com/office/drawing/2014/main" id="{99F969AB-1B0A-4B83-8298-DA690E1BAB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5" r="4341" b="24736"/>
          <a:stretch/>
        </p:blipFill>
        <p:spPr>
          <a:xfrm>
            <a:off x="4241495" y="1934768"/>
            <a:ext cx="4536781" cy="283305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C769C0-C723-4B52-AED7-A3AB9340B8D4}"/>
              </a:ext>
            </a:extLst>
          </p:cNvPr>
          <p:cNvSpPr txBox="1"/>
          <p:nvPr/>
        </p:nvSpPr>
        <p:spPr>
          <a:xfrm>
            <a:off x="113692" y="4241494"/>
            <a:ext cx="3277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Mapa de uso de la tierra </a:t>
            </a:r>
          </a:p>
          <a:p>
            <a:r>
              <a:rPr lang="es-CO" dirty="0"/>
              <a:t>Identificación de sistemas de uso</a:t>
            </a:r>
          </a:p>
        </p:txBody>
      </p:sp>
    </p:spTree>
    <p:extLst>
      <p:ext uri="{BB962C8B-B14F-4D97-AF65-F5344CB8AC3E}">
        <p14:creationId xmlns:p14="http://schemas.microsoft.com/office/powerpoint/2010/main" val="3088968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3486B5B3-C1ED-4F0B-8D23-4293A70C86E4}"/>
              </a:ext>
            </a:extLst>
          </p:cNvPr>
          <p:cNvSpPr txBox="1">
            <a:spLocks/>
          </p:cNvSpPr>
          <p:nvPr/>
        </p:nvSpPr>
        <p:spPr>
          <a:xfrm>
            <a:off x="1524003" y="13435"/>
            <a:ext cx="9143999" cy="64774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approach and </a:t>
            </a:r>
            <a:r>
              <a:rPr lang="en-GB" b="1" dirty="0"/>
              <a:t>actions in a specific landscape</a:t>
            </a:r>
            <a:r>
              <a:rPr lang="en-GB" dirty="0"/>
              <a:t> </a:t>
            </a:r>
          </a:p>
          <a:p>
            <a:r>
              <a:rPr lang="en-GB" dirty="0"/>
              <a:t>(degradation problems, SLM solutions)</a:t>
            </a:r>
            <a:endParaRPr lang="es-CO" sz="3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7D5434-E36A-47F2-B5F5-7E25B9124361}"/>
              </a:ext>
            </a:extLst>
          </p:cNvPr>
          <p:cNvSpPr txBox="1"/>
          <p:nvPr/>
        </p:nvSpPr>
        <p:spPr>
          <a:xfrm>
            <a:off x="341523" y="947451"/>
            <a:ext cx="3773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PAISAJE MONTES DE MARÍA</a:t>
            </a:r>
          </a:p>
          <a:p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Bolívar, Colombia</a:t>
            </a:r>
          </a:p>
        </p:txBody>
      </p:sp>
      <p:pic>
        <p:nvPicPr>
          <p:cNvPr id="4" name="Imagen 3" descr="Imagen que contiene montaña, exterior, naturaleza, cielo&#10;&#10;Descripción generada automáticamente">
            <a:extLst>
              <a:ext uri="{FF2B5EF4-FFF2-40B4-BE49-F238E27FC236}">
                <a16:creationId xmlns:a16="http://schemas.microsoft.com/office/drawing/2014/main" id="{799D5675-0080-414E-8E9C-3032F988A4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230"/>
          <a:stretch/>
        </p:blipFill>
        <p:spPr>
          <a:xfrm>
            <a:off x="28402" y="1566795"/>
            <a:ext cx="4204916" cy="2130107"/>
          </a:xfrm>
          <a:prstGeom prst="rect">
            <a:avLst/>
          </a:prstGeom>
        </p:spPr>
      </p:pic>
      <p:pic>
        <p:nvPicPr>
          <p:cNvPr id="6" name="Imagen 5" descr="Imagen que contiene cielo, naturaleza, exterior, montaña&#10;&#10;Descripción generada automáticamente">
            <a:extLst>
              <a:ext uri="{FF2B5EF4-FFF2-40B4-BE49-F238E27FC236}">
                <a16:creationId xmlns:a16="http://schemas.microsoft.com/office/drawing/2014/main" id="{41979E3D-B93B-42C8-8B47-F269997A7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76" t="23519" r="5962" b="-1666"/>
          <a:stretch/>
        </p:blipFill>
        <p:spPr>
          <a:xfrm>
            <a:off x="4281803" y="1453849"/>
            <a:ext cx="4112834" cy="2289594"/>
          </a:xfrm>
          <a:prstGeom prst="rect">
            <a:avLst/>
          </a:prstGeom>
        </p:spPr>
      </p:pic>
      <p:pic>
        <p:nvPicPr>
          <p:cNvPr id="9" name="Imagen 8" descr="Imagen que contiene exterior, hierba, hombre, suelo&#10;&#10;Descripción generada con confianza muy alta">
            <a:extLst>
              <a:ext uri="{FF2B5EF4-FFF2-40B4-BE49-F238E27FC236}">
                <a16:creationId xmlns:a16="http://schemas.microsoft.com/office/drawing/2014/main" id="{CFA0C083-9D52-4AEE-B6A5-8C6AF53A59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293" y="4442989"/>
            <a:ext cx="2934121" cy="18656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823008E-3E14-46E4-A6CC-21406FF62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1222" y="720974"/>
            <a:ext cx="2168110" cy="162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4 Imagen">
            <a:extLst>
              <a:ext uri="{FF2B5EF4-FFF2-40B4-BE49-F238E27FC236}">
                <a16:creationId xmlns:a16="http://schemas.microsoft.com/office/drawing/2014/main" id="{C95C81AC-574D-41BF-9B02-CB86E2955F3C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69" y="4088897"/>
            <a:ext cx="2508416" cy="186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2">
            <a:extLst>
              <a:ext uri="{FF2B5EF4-FFF2-40B4-BE49-F238E27FC236}">
                <a16:creationId xmlns:a16="http://schemas.microsoft.com/office/drawing/2014/main" id="{37A8379E-FD2F-4BAC-992D-F52E14CAB5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302" y="4447540"/>
            <a:ext cx="2594346" cy="18656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CE1B672-3759-4F4C-BB28-083EDB6DDB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075" y="1301394"/>
            <a:ext cx="2067457" cy="1162944"/>
          </a:xfrm>
          <a:prstGeom prst="rect">
            <a:avLst/>
          </a:prstGeom>
        </p:spPr>
      </p:pic>
      <p:pic>
        <p:nvPicPr>
          <p:cNvPr id="19" name="Imagen 18" descr="Imagen que contiene hierba, exterior, naturaleza, tren&#10;&#10;Descripción generada automáticamente">
            <a:extLst>
              <a:ext uri="{FF2B5EF4-FFF2-40B4-BE49-F238E27FC236}">
                <a16:creationId xmlns:a16="http://schemas.microsoft.com/office/drawing/2014/main" id="{EEB01C80-8986-48C2-8A79-56B6E2EFCC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80" y="705315"/>
            <a:ext cx="2278633" cy="13475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053AF51-B344-48AD-8C85-8481DF9543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580" y="2034468"/>
            <a:ext cx="2278633" cy="1708975"/>
          </a:xfrm>
          <a:prstGeom prst="rect">
            <a:avLst/>
          </a:prstGeom>
        </p:spPr>
      </p:pic>
      <p:pic>
        <p:nvPicPr>
          <p:cNvPr id="8" name="Picture 2" descr="C:\Users\g4-1085\Desktop\IMG_1342.JPG">
            <a:extLst>
              <a:ext uri="{FF2B5EF4-FFF2-40B4-BE49-F238E27FC236}">
                <a16:creationId xmlns:a16="http://schemas.microsoft.com/office/drawing/2014/main" id="{781E662A-C452-4725-867D-9BB416EB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1675" y="2329830"/>
            <a:ext cx="1810325" cy="136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C776C24-3711-4D2E-8340-242BF80AC1DD}"/>
              </a:ext>
            </a:extLst>
          </p:cNvPr>
          <p:cNvSpPr txBox="1"/>
          <p:nvPr/>
        </p:nvSpPr>
        <p:spPr>
          <a:xfrm>
            <a:off x="224152" y="3752630"/>
            <a:ext cx="381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</a:rPr>
              <a:t>Deforestación del bosque seco tropical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00C27E7-3E77-4F19-9553-51C3015537E8}"/>
              </a:ext>
            </a:extLst>
          </p:cNvPr>
          <p:cNvSpPr txBox="1"/>
          <p:nvPr/>
        </p:nvSpPr>
        <p:spPr>
          <a:xfrm>
            <a:off x="4423350" y="3765986"/>
            <a:ext cx="306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</a:rPr>
              <a:t>Fragmentación de ecosistemas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260D92F-53F8-49DB-B6B9-A6F562D6D7B7}"/>
              </a:ext>
            </a:extLst>
          </p:cNvPr>
          <p:cNvSpPr txBox="1"/>
          <p:nvPr/>
        </p:nvSpPr>
        <p:spPr>
          <a:xfrm>
            <a:off x="8460430" y="3846500"/>
            <a:ext cx="365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</a:rPr>
              <a:t>Quemas, tala, erosión, compactación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F135C0B-978F-4707-AD4C-3C473B083202}"/>
              </a:ext>
            </a:extLst>
          </p:cNvPr>
          <p:cNvSpPr txBox="1"/>
          <p:nvPr/>
        </p:nvSpPr>
        <p:spPr>
          <a:xfrm>
            <a:off x="230088" y="6261528"/>
            <a:ext cx="234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Recuperación del árbol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B8A3561-2AB6-442C-A011-31DCFBCEBDA8}"/>
              </a:ext>
            </a:extLst>
          </p:cNvPr>
          <p:cNvSpPr txBox="1"/>
          <p:nvPr/>
        </p:nvSpPr>
        <p:spPr>
          <a:xfrm>
            <a:off x="3706267" y="6426781"/>
            <a:ext cx="392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Sistemas agroforestales y silvopastoriles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19F7F04-B513-4E06-9E24-26136700FAD3}"/>
              </a:ext>
            </a:extLst>
          </p:cNvPr>
          <p:cNvSpPr txBox="1"/>
          <p:nvPr/>
        </p:nvSpPr>
        <p:spPr>
          <a:xfrm>
            <a:off x="8586113" y="4876534"/>
            <a:ext cx="39060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Creación de corredores biológicos</a:t>
            </a:r>
          </a:p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Mosaicos de conservación y producción</a:t>
            </a:r>
          </a:p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Mayor biomasa y COS</a:t>
            </a:r>
          </a:p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Seguridad alimentaria</a:t>
            </a:r>
          </a:p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Mayor mano de obra</a:t>
            </a:r>
          </a:p>
          <a:p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Estabilidad social</a:t>
            </a:r>
          </a:p>
        </p:txBody>
      </p:sp>
    </p:spTree>
    <p:extLst>
      <p:ext uri="{BB962C8B-B14F-4D97-AF65-F5344CB8AC3E}">
        <p14:creationId xmlns:p14="http://schemas.microsoft.com/office/powerpoint/2010/main" val="3362108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3486B5B3-C1ED-4F0B-8D23-4293A70C86E4}"/>
              </a:ext>
            </a:extLst>
          </p:cNvPr>
          <p:cNvSpPr txBox="1">
            <a:spLocks/>
          </p:cNvSpPr>
          <p:nvPr/>
        </p:nvSpPr>
        <p:spPr>
          <a:xfrm>
            <a:off x="1524003" y="13435"/>
            <a:ext cx="9143999" cy="64774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approach and </a:t>
            </a:r>
            <a:r>
              <a:rPr lang="en-GB" b="1" dirty="0"/>
              <a:t>actions in a specific landscape</a:t>
            </a:r>
            <a:r>
              <a:rPr lang="en-GB" dirty="0"/>
              <a:t> </a:t>
            </a:r>
          </a:p>
          <a:p>
            <a:r>
              <a:rPr lang="en-GB" dirty="0"/>
              <a:t>(degradation problems, SLM solutions)</a:t>
            </a:r>
            <a:endParaRPr lang="es-CO" sz="3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7D5434-E36A-47F2-B5F5-7E25B9124361}"/>
              </a:ext>
            </a:extLst>
          </p:cNvPr>
          <p:cNvSpPr txBox="1"/>
          <p:nvPr/>
        </p:nvSpPr>
        <p:spPr>
          <a:xfrm>
            <a:off x="220338" y="575668"/>
            <a:ext cx="44328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PAISAJE HUMEDALES BAJO SINÚ</a:t>
            </a:r>
          </a:p>
          <a:p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Departamento de Córdoba</a:t>
            </a:r>
          </a:p>
        </p:txBody>
      </p:sp>
      <p:pic>
        <p:nvPicPr>
          <p:cNvPr id="5" name="Imagen 4" descr="Imagen que contiene cielo, exterior, agua, hierba&#10;&#10;Descripción generada automáticamente">
            <a:extLst>
              <a:ext uri="{FF2B5EF4-FFF2-40B4-BE49-F238E27FC236}">
                <a16:creationId xmlns:a16="http://schemas.microsoft.com/office/drawing/2014/main" id="{7DC37A27-70D0-48A9-8420-E85FA5E7D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52" y="1242513"/>
            <a:ext cx="3165513" cy="23741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180B5C6-E600-4395-839F-D444CB0FB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13" y="4094849"/>
            <a:ext cx="3525398" cy="239216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769BEED-242F-4DB4-A3C8-C5EE72FB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294" y="1076648"/>
            <a:ext cx="3364581" cy="25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 descr="Imagen que contiene hierba, exterior, cielo, campo&#10;&#10;Descripción generada automáticamente">
            <a:extLst>
              <a:ext uri="{FF2B5EF4-FFF2-40B4-BE49-F238E27FC236}">
                <a16:creationId xmlns:a16="http://schemas.microsoft.com/office/drawing/2014/main" id="{3A51A1DE-9253-4B15-9EFD-D19A81A86C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307"/>
          <a:stretch/>
        </p:blipFill>
        <p:spPr>
          <a:xfrm>
            <a:off x="3642147" y="1076648"/>
            <a:ext cx="3364581" cy="2540000"/>
          </a:xfrm>
          <a:prstGeom prst="rect">
            <a:avLst/>
          </a:prstGeom>
        </p:spPr>
      </p:pic>
      <p:pic>
        <p:nvPicPr>
          <p:cNvPr id="11" name="3 Imagen" descr="20130828_143334">
            <a:extLst>
              <a:ext uri="{FF2B5EF4-FFF2-40B4-BE49-F238E27FC236}">
                <a16:creationId xmlns:a16="http://schemas.microsoft.com/office/drawing/2014/main" id="{49D9B0B4-D80D-452C-8E8C-57A9E080474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292" y="4094849"/>
            <a:ext cx="3642147" cy="239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Imagen que contiene animal&#10;&#10;Descripción generada automáticamente">
            <a:extLst>
              <a:ext uri="{FF2B5EF4-FFF2-40B4-BE49-F238E27FC236}">
                <a16:creationId xmlns:a16="http://schemas.microsoft.com/office/drawing/2014/main" id="{893BAB6C-7302-4C9C-82C0-74A5C360E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6921" y="4203409"/>
            <a:ext cx="2103924" cy="1577943"/>
          </a:xfrm>
          <a:prstGeom prst="rect">
            <a:avLst/>
          </a:prstGeom>
        </p:spPr>
      </p:pic>
      <p:pic>
        <p:nvPicPr>
          <p:cNvPr id="15" name="Imagen 14" descr="Imagen que contiene cielo, exterior, agua, barco&#10;&#10;Descripción generada automáticamente">
            <a:extLst>
              <a:ext uri="{FF2B5EF4-FFF2-40B4-BE49-F238E27FC236}">
                <a16:creationId xmlns:a16="http://schemas.microsoft.com/office/drawing/2014/main" id="{08C682F2-3802-4C18-8457-2479388C4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812" y="5167707"/>
            <a:ext cx="2297975" cy="157794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8CD520CE-4CCF-4B23-B9C4-09287FAD5604}"/>
              </a:ext>
            </a:extLst>
          </p:cNvPr>
          <p:cNvSpPr txBox="1"/>
          <p:nvPr/>
        </p:nvSpPr>
        <p:spPr>
          <a:xfrm>
            <a:off x="224152" y="3620238"/>
            <a:ext cx="3939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solidFill>
                  <a:srgbClr val="FF0000"/>
                </a:solidFill>
              </a:rPr>
              <a:t>Deforestación del bosque inundable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43DCA5B-DD12-4E03-9E9B-AF83B852FFB6}"/>
              </a:ext>
            </a:extLst>
          </p:cNvPr>
          <p:cNvSpPr/>
          <p:nvPr/>
        </p:nvSpPr>
        <p:spPr>
          <a:xfrm>
            <a:off x="3943782" y="3600084"/>
            <a:ext cx="2858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 err="1">
                <a:solidFill>
                  <a:srgbClr val="FF0000"/>
                </a:solidFill>
              </a:rPr>
              <a:t>Praderización</a:t>
            </a:r>
            <a:r>
              <a:rPr lang="es-CO" sz="2000" dirty="0">
                <a:solidFill>
                  <a:srgbClr val="FF0000"/>
                </a:solidFill>
              </a:rPr>
              <a:t> y ganadería</a:t>
            </a:r>
            <a:endParaRPr lang="es-CO" sz="2000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C1E54FE-16D5-4E2E-94B3-B49A4A75CC22}"/>
              </a:ext>
            </a:extLst>
          </p:cNvPr>
          <p:cNvSpPr/>
          <p:nvPr/>
        </p:nvSpPr>
        <p:spPr>
          <a:xfrm>
            <a:off x="7101582" y="3610594"/>
            <a:ext cx="4684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000" dirty="0">
                <a:solidFill>
                  <a:srgbClr val="FF0000"/>
                </a:solidFill>
              </a:rPr>
              <a:t>Salinización, sequias, perdida biodiversidad</a:t>
            </a:r>
            <a:endParaRPr lang="es-CO" sz="20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90A3F90-43CE-4564-BE3D-6E2176B68CB1}"/>
              </a:ext>
            </a:extLst>
          </p:cNvPr>
          <p:cNvSpPr txBox="1"/>
          <p:nvPr/>
        </p:nvSpPr>
        <p:spPr>
          <a:xfrm>
            <a:off x="4109292" y="6498093"/>
            <a:ext cx="5069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solidFill>
                  <a:schemeClr val="accent3">
                    <a:lumMod val="75000"/>
                  </a:schemeClr>
                </a:solidFill>
              </a:rPr>
              <a:t>Recuperación del bosque, cercas vivas, cultivos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5F0C4F6-1784-46EC-A807-51EE10716034}"/>
              </a:ext>
            </a:extLst>
          </p:cNvPr>
          <p:cNvSpPr txBox="1"/>
          <p:nvPr/>
        </p:nvSpPr>
        <p:spPr>
          <a:xfrm>
            <a:off x="498508" y="6459635"/>
            <a:ext cx="3397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solidFill>
                  <a:schemeClr val="accent3">
                    <a:lumMod val="75000"/>
                  </a:schemeClr>
                </a:solidFill>
              </a:rPr>
              <a:t>Practicas ancestrales indígenas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6802003-BC26-48E9-813C-07C1DF386A6F}"/>
              </a:ext>
            </a:extLst>
          </p:cNvPr>
          <p:cNvSpPr txBox="1"/>
          <p:nvPr/>
        </p:nvSpPr>
        <p:spPr>
          <a:xfrm>
            <a:off x="8150581" y="5915697"/>
            <a:ext cx="1511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/>
              <a:t>Mayor pesca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B98D5B0-A53A-49F4-99FA-F2BED81E0680}"/>
              </a:ext>
            </a:extLst>
          </p:cNvPr>
          <p:cNvSpPr txBox="1"/>
          <p:nvPr/>
        </p:nvSpPr>
        <p:spPr>
          <a:xfrm>
            <a:off x="9980264" y="4284494"/>
            <a:ext cx="2513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/>
              <a:t>Recuperación de la </a:t>
            </a:r>
          </a:p>
          <a:p>
            <a:r>
              <a:rPr lang="es-CO" sz="2000" dirty="0"/>
              <a:t>Biodiversidad acuática</a:t>
            </a:r>
          </a:p>
        </p:txBody>
      </p:sp>
    </p:spTree>
    <p:extLst>
      <p:ext uri="{BB962C8B-B14F-4D97-AF65-F5344CB8AC3E}">
        <p14:creationId xmlns:p14="http://schemas.microsoft.com/office/powerpoint/2010/main" val="111622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4 Grupo"/>
          <p:cNvGrpSpPr/>
          <p:nvPr/>
        </p:nvGrpSpPr>
        <p:grpSpPr>
          <a:xfrm>
            <a:off x="798318" y="615710"/>
            <a:ext cx="8984839" cy="6100867"/>
            <a:chOff x="-1062" y="854869"/>
            <a:chExt cx="8984839" cy="6100867"/>
          </a:xfrm>
        </p:grpSpPr>
        <p:sp>
          <p:nvSpPr>
            <p:cNvPr id="7" name="12 CuadroTexto"/>
            <p:cNvSpPr txBox="1"/>
            <p:nvPr/>
          </p:nvSpPr>
          <p:spPr>
            <a:xfrm>
              <a:off x="5347881" y="854869"/>
              <a:ext cx="3635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>
                  <a:solidFill>
                    <a:schemeClr val="accent1">
                      <a:lumMod val="75000"/>
                    </a:schemeClr>
                  </a:solidFill>
                </a:rPr>
                <a:t>Integración del MST en Procesos de toma de decisión </a:t>
              </a:r>
            </a:p>
          </p:txBody>
        </p:sp>
        <p:grpSp>
          <p:nvGrpSpPr>
            <p:cNvPr id="8" name="43 Grupo"/>
            <p:cNvGrpSpPr/>
            <p:nvPr/>
          </p:nvGrpSpPr>
          <p:grpSpPr>
            <a:xfrm>
              <a:off x="-1062" y="866385"/>
              <a:ext cx="8672387" cy="6089351"/>
              <a:chOff x="-1062" y="866385"/>
              <a:chExt cx="8672387" cy="6089351"/>
            </a:xfrm>
          </p:grpSpPr>
          <p:sp>
            <p:nvSpPr>
              <p:cNvPr id="9" name="11 CuadroTexto"/>
              <p:cNvSpPr txBox="1"/>
              <p:nvPr/>
            </p:nvSpPr>
            <p:spPr>
              <a:xfrm>
                <a:off x="-1062" y="5878518"/>
                <a:ext cx="41669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C" b="1" dirty="0">
                    <a:solidFill>
                      <a:schemeClr val="accent1">
                        <a:lumMod val="75000"/>
                      </a:schemeClr>
                    </a:solidFill>
                  </a:rPr>
                  <a:t>Barreras para implementar y ampliar buenas prácticas MST: </a:t>
                </a:r>
              </a:p>
              <a:p>
                <a:pPr lvl="0" algn="ctr"/>
                <a:r>
                  <a:rPr lang="es-CO" sz="1400" dirty="0">
                    <a:solidFill>
                      <a:srgbClr val="FF0000"/>
                    </a:solidFill>
                  </a:rPr>
                  <a:t>Debilidad en políticas; desarticulación institucional; falta de recursos; poca extensión agropecuaria</a:t>
                </a:r>
                <a:endParaRPr lang="es-EC" sz="14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0" name="42 Grupo"/>
              <p:cNvGrpSpPr/>
              <p:nvPr/>
            </p:nvGrpSpPr>
            <p:grpSpPr>
              <a:xfrm>
                <a:off x="0" y="866385"/>
                <a:ext cx="8671325" cy="4928182"/>
                <a:chOff x="0" y="866385"/>
                <a:chExt cx="8671325" cy="4928182"/>
              </a:xfrm>
            </p:grpSpPr>
            <p:sp>
              <p:nvSpPr>
                <p:cNvPr id="11" name="30 CuadroTexto"/>
                <p:cNvSpPr txBox="1"/>
                <p:nvPr/>
              </p:nvSpPr>
              <p:spPr>
                <a:xfrm>
                  <a:off x="0" y="866385"/>
                  <a:ext cx="3055906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600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  <a:p>
                  <a:pPr algn="ctr"/>
                  <a:r>
                    <a:rPr lang="en-US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Objetivos y actividades para superar barreras </a:t>
                  </a:r>
                  <a:endParaRPr lang="es-EC" b="1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grpSp>
              <p:nvGrpSpPr>
                <p:cNvPr id="12" name="40 Grupo"/>
                <p:cNvGrpSpPr/>
                <p:nvPr/>
              </p:nvGrpSpPr>
              <p:grpSpPr>
                <a:xfrm>
                  <a:off x="1356677" y="1998407"/>
                  <a:ext cx="7314648" cy="3796160"/>
                  <a:chOff x="1356677" y="1998407"/>
                  <a:chExt cx="7314648" cy="3796160"/>
                </a:xfrm>
              </p:grpSpPr>
              <p:sp>
                <p:nvSpPr>
                  <p:cNvPr id="14" name="7 CuadroTexto"/>
                  <p:cNvSpPr txBox="1"/>
                  <p:nvPr/>
                </p:nvSpPr>
                <p:spPr>
                  <a:xfrm>
                    <a:off x="1703007" y="5055903"/>
                    <a:ext cx="2520280" cy="738664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50000"/>
                      </a:schemeClr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1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Fortalecimiento institucional</a:t>
                    </a:r>
                  </a:p>
                  <a:p>
                    <a:pPr algn="ctr"/>
                    <a:r>
                      <a:rPr lang="es-EC" sz="1400" dirty="0">
                        <a:solidFill>
                          <a:srgbClr val="00B050"/>
                        </a:solidFill>
                      </a:rPr>
                      <a:t>Mesa técnica institucional</a:t>
                    </a:r>
                  </a:p>
                  <a:p>
                    <a:pPr algn="ctr"/>
                    <a:r>
                      <a:rPr lang="es-EC" sz="1400" dirty="0">
                        <a:solidFill>
                          <a:srgbClr val="00B050"/>
                        </a:solidFill>
                      </a:rPr>
                      <a:t>Capacitaciones LADA y WOCAT</a:t>
                    </a:r>
                  </a:p>
                </p:txBody>
              </p:sp>
              <p:sp>
                <p:nvSpPr>
                  <p:cNvPr id="18" name="23 CuadroTexto"/>
                  <p:cNvSpPr txBox="1"/>
                  <p:nvPr/>
                </p:nvSpPr>
                <p:spPr>
                  <a:xfrm>
                    <a:off x="1356677" y="3748475"/>
                    <a:ext cx="3291875" cy="1169551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50000"/>
                      </a:schemeClr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1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Investigación, extensión y asistencia en prácticas MST</a:t>
                    </a:r>
                  </a:p>
                  <a:p>
                    <a:pPr algn="ctr"/>
                    <a:r>
                      <a:rPr lang="es-EC" sz="1400" dirty="0">
                        <a:solidFill>
                          <a:srgbClr val="00B050"/>
                        </a:solidFill>
                      </a:rPr>
                      <a:t>Políticas y proyectos de reconversión, crecimiento verde, restauración</a:t>
                    </a:r>
                  </a:p>
                  <a:p>
                    <a:pPr algn="ctr"/>
                    <a:endParaRPr lang="es-EC" sz="1400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  <p:sp>
                <p:nvSpPr>
                  <p:cNvPr id="19" name="24 CuadroTexto"/>
                  <p:cNvSpPr txBox="1"/>
                  <p:nvPr/>
                </p:nvSpPr>
                <p:spPr>
                  <a:xfrm>
                    <a:off x="5425684" y="4862824"/>
                    <a:ext cx="3245641" cy="92333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b="1" dirty="0"/>
                      <a:t>SOSTENIBILIDAD DEL PROCESO &amp; RÉPLICA DE BUENAS PRÁCTICAS MST</a:t>
                    </a:r>
                  </a:p>
                </p:txBody>
              </p:sp>
              <p:sp>
                <p:nvSpPr>
                  <p:cNvPr id="25" name="33 CuadroTexto"/>
                  <p:cNvSpPr txBox="1"/>
                  <p:nvPr/>
                </p:nvSpPr>
                <p:spPr>
                  <a:xfrm>
                    <a:off x="1618234" y="1998407"/>
                    <a:ext cx="2834688" cy="1600438"/>
                  </a:xfrm>
                  <a:prstGeom prst="rect">
                    <a:avLst/>
                  </a:prstGeom>
                  <a:noFill/>
                  <a:ln>
                    <a:solidFill>
                      <a:schemeClr val="accent3">
                        <a:lumMod val="50000"/>
                      </a:schemeClr>
                    </a:solidFill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1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Sensibilización y gestión del conocimiento en el MST a productores y campesinos</a:t>
                    </a:r>
                  </a:p>
                  <a:p>
                    <a:pPr algn="ctr"/>
                    <a:r>
                      <a:rPr lang="es-EC" sz="1400" dirty="0">
                        <a:solidFill>
                          <a:srgbClr val="00B050"/>
                        </a:solidFill>
                      </a:rPr>
                      <a:t>Presencia institucional</a:t>
                    </a:r>
                  </a:p>
                  <a:p>
                    <a:pPr algn="ctr"/>
                    <a:r>
                      <a:rPr lang="es-EC" sz="1400" dirty="0">
                        <a:solidFill>
                          <a:srgbClr val="00B050"/>
                        </a:solidFill>
                      </a:rPr>
                      <a:t>Recursos para proyectos sostenibles</a:t>
                    </a:r>
                  </a:p>
                  <a:p>
                    <a:pPr algn="ctr"/>
                    <a:r>
                      <a:rPr lang="es-EC" sz="1400" dirty="0">
                        <a:solidFill>
                          <a:srgbClr val="00B050"/>
                        </a:solidFill>
                      </a:rPr>
                      <a:t>Apoyo a procesos de paz y reincorporación</a:t>
                    </a:r>
                  </a:p>
                </p:txBody>
              </p:sp>
            </p:grpSp>
          </p:grpSp>
        </p:grpSp>
      </p:grpSp>
      <p:sp>
        <p:nvSpPr>
          <p:cNvPr id="29" name="34 Flecha curvada hacia abajo"/>
          <p:cNvSpPr/>
          <p:nvPr/>
        </p:nvSpPr>
        <p:spPr>
          <a:xfrm rot="19120169">
            <a:off x="185004" y="1705266"/>
            <a:ext cx="6045968" cy="1907351"/>
          </a:xfrm>
          <a:prstGeom prst="curvedDownArrow">
            <a:avLst>
              <a:gd name="adj1" fmla="val 22495"/>
              <a:gd name="adj2" fmla="val 46738"/>
              <a:gd name="adj3" fmla="val 25852"/>
            </a:avLst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6" name="Flecha abajo 35"/>
          <p:cNvSpPr/>
          <p:nvPr/>
        </p:nvSpPr>
        <p:spPr>
          <a:xfrm>
            <a:off x="7720878" y="4140893"/>
            <a:ext cx="373487" cy="605307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635" y="5857551"/>
            <a:ext cx="1225158" cy="92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3672883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2815" y="5837614"/>
            <a:ext cx="1228740" cy="96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2966" y="5842915"/>
            <a:ext cx="1142531" cy="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2531" y="5842915"/>
            <a:ext cx="1190434" cy="93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369F3A91-E6AF-46C6-ADFF-E8C49FADEFE5}"/>
              </a:ext>
            </a:extLst>
          </p:cNvPr>
          <p:cNvSpPr txBox="1">
            <a:spLocks/>
          </p:cNvSpPr>
          <p:nvPr/>
        </p:nvSpPr>
        <p:spPr>
          <a:xfrm>
            <a:off x="1524003" y="13435"/>
            <a:ext cx="9143999" cy="64774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established process for </a:t>
            </a:r>
            <a:r>
              <a:rPr lang="en-GB" b="1" dirty="0"/>
              <a:t>mainstreaming</a:t>
            </a:r>
            <a:r>
              <a:rPr lang="en-GB" dirty="0"/>
              <a:t> and scaling up of SLM</a:t>
            </a:r>
            <a:endParaRPr lang="es-CO" sz="32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0FC646F-CCE1-4843-A4EA-D327C9152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695" y="1278245"/>
            <a:ext cx="5990305" cy="256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62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54597" y="2782670"/>
            <a:ext cx="53982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dirty="0">
                <a:ln w="0"/>
                <a:solidFill>
                  <a:srgbClr val="D2AD46"/>
                </a:solidFill>
                <a:effectLst>
                  <a:outerShdw blurRad="38100" dist="50800" dir="5400000" algn="ctr" rotWithShape="0">
                    <a:srgbClr val="996633">
                      <a:alpha val="43000"/>
                    </a:srgbClr>
                  </a:outerShdw>
                </a:effectLst>
              </a:rPr>
              <a:t>GRACIAS POR SU ATENCIÓN</a:t>
            </a:r>
          </a:p>
        </p:txBody>
      </p:sp>
      <p:pic>
        <p:nvPicPr>
          <p:cNvPr id="4" name="Imagen 3" descr="Imagen que contiene valla, hierba, heno, animal&#10;&#10;Descripción generada con confianza muy alta">
            <a:extLst>
              <a:ext uri="{FF2B5EF4-FFF2-40B4-BE49-F238E27FC236}">
                <a16:creationId xmlns:a16="http://schemas.microsoft.com/office/drawing/2014/main" id="{643402F3-E7A1-49BF-9822-F4280EB8D0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886" y="4238091"/>
            <a:ext cx="4477586" cy="25202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agen 5" descr="Imagen que contiene exterior, hierba, hombre, suelo&#10;&#10;Descripción generada con confianza muy alta">
            <a:extLst>
              <a:ext uri="{FF2B5EF4-FFF2-40B4-BE49-F238E27FC236}">
                <a16:creationId xmlns:a16="http://schemas.microsoft.com/office/drawing/2014/main" id="{4DCCC64A-4440-41B8-94CC-9BD90F6AAD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551" y="207389"/>
            <a:ext cx="4286143" cy="24125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0F8ED2-A846-4C48-AD8A-FD13BD49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108" y="4157008"/>
            <a:ext cx="3809394" cy="252027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710334C-A7E7-4565-8518-283B907553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693" y="207389"/>
            <a:ext cx="4288929" cy="24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061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5603</TotalTime>
  <Words>520</Words>
  <Application>Microsoft Office PowerPoint</Application>
  <PresentationFormat>Panorámica</PresentationFormat>
  <Paragraphs>105</Paragraphs>
  <Slides>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jotero</dc:creator>
  <cp:lastModifiedBy>Javier Otero Garcia</cp:lastModifiedBy>
  <cp:revision>347</cp:revision>
  <cp:lastPrinted>2017-08-01T11:43:01Z</cp:lastPrinted>
  <dcterms:created xsi:type="dcterms:W3CDTF">2017-07-04T17:33:39Z</dcterms:created>
  <dcterms:modified xsi:type="dcterms:W3CDTF">2019-01-24T15:15:27Z</dcterms:modified>
</cp:coreProperties>
</file>